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8" r:id="rId1"/>
    <p:sldMasterId id="2147483770" r:id="rId2"/>
    <p:sldMasterId id="2147483806" r:id="rId3"/>
    <p:sldMasterId id="2147483824" r:id="rId4"/>
    <p:sldMasterId id="2147483842" r:id="rId5"/>
    <p:sldMasterId id="2147483854" r:id="rId6"/>
    <p:sldMasterId id="2147483866" r:id="rId7"/>
  </p:sldMasterIdLst>
  <p:notesMasterIdLst>
    <p:notesMasterId r:id="rId46"/>
  </p:notesMasterIdLst>
  <p:sldIdLst>
    <p:sldId id="292" r:id="rId8"/>
    <p:sldId id="2519" r:id="rId9"/>
    <p:sldId id="496" r:id="rId10"/>
    <p:sldId id="1823" r:id="rId11"/>
    <p:sldId id="498" r:id="rId12"/>
    <p:sldId id="1160" r:id="rId13"/>
    <p:sldId id="263" r:id="rId14"/>
    <p:sldId id="262" r:id="rId15"/>
    <p:sldId id="337" r:id="rId16"/>
    <p:sldId id="1816" r:id="rId17"/>
    <p:sldId id="276" r:id="rId18"/>
    <p:sldId id="1813" r:id="rId19"/>
    <p:sldId id="336" r:id="rId20"/>
    <p:sldId id="278" r:id="rId21"/>
    <p:sldId id="280" r:id="rId22"/>
    <p:sldId id="318" r:id="rId23"/>
    <p:sldId id="319" r:id="rId24"/>
    <p:sldId id="320" r:id="rId25"/>
    <p:sldId id="321" r:id="rId26"/>
    <p:sldId id="329" r:id="rId27"/>
    <p:sldId id="323" r:id="rId28"/>
    <p:sldId id="306" r:id="rId29"/>
    <p:sldId id="1819" r:id="rId30"/>
    <p:sldId id="324" r:id="rId31"/>
    <p:sldId id="307" r:id="rId32"/>
    <p:sldId id="288" r:id="rId33"/>
    <p:sldId id="271" r:id="rId34"/>
    <p:sldId id="265" r:id="rId35"/>
    <p:sldId id="308" r:id="rId36"/>
    <p:sldId id="1820" r:id="rId37"/>
    <p:sldId id="309" r:id="rId38"/>
    <p:sldId id="334" r:id="rId39"/>
    <p:sldId id="335" r:id="rId40"/>
    <p:sldId id="272" r:id="rId41"/>
    <p:sldId id="264" r:id="rId42"/>
    <p:sldId id="260" r:id="rId43"/>
    <p:sldId id="2515" r:id="rId44"/>
    <p:sldId id="2557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3333FF"/>
    <a:srgbClr val="FFCCFF"/>
    <a:srgbClr val="FFFFCC"/>
    <a:srgbClr val="CC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8" autoAdjust="0"/>
    <p:restoredTop sz="95256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64159D-1B9E-41F3-B8A2-EFF29B5F1F23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2F7B4C-7BD2-46F4-8BBE-397201264A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647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رواه مسلم، في صحيح مسلم، عن أبي هريرة، الصفحة أو الرقم: 2692، صحيح.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roidArabicKufi-Regular"/>
                <a:ea typeface="+mn-ea"/>
                <a:cs typeface="Arial" panose="020B0604020202020204" pitchFamily="34" charset="0"/>
              </a:rPr>
              <a:t>رواه الألباني، في صحيح الترغيب، عن أبي هريرة، الصفحة أو الرقم: 1542 ، صحيح.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2AFBB-4AF2-4387-8477-D4CDAF9F76F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0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r" defTabSz="6858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CBD31"/>
              </a:buClr>
              <a:buSzTx/>
              <a:buFont typeface="Wingdings 2"/>
              <a:buChar char=""/>
              <a:tabLst/>
              <a:defRPr/>
            </a:pPr>
            <a:r>
              <a:rPr kumimoji="0" lang="ar-SA" sz="1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احترام آراء الآخرين</a:t>
            </a:r>
            <a:r>
              <a:rPr kumimoji="0" lang="ar-SA" sz="1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 –عدم تكرار الاجابات</a:t>
            </a: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الهدوءوتجنب الأحاديث الجانبية</a:t>
            </a:r>
          </a:p>
          <a:p>
            <a:pPr marL="0" marR="0" lvl="0" indent="0" algn="ctr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 أثناء الشرح</a:t>
            </a:r>
            <a:endParaRPr kumimoji="0" lang="ar-SA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324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847CDE-DF6B-45C7-9352-558FAAAF7F75}" type="slidenum">
              <a:rPr lang="ar-SA">
                <a:solidFill>
                  <a:srgbClr val="000000"/>
                </a:solidFill>
              </a:rPr>
              <a:pPr eaLnBrk="1" hangingPunct="1"/>
              <a:t>7</a:t>
            </a:fld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ما تحتاجه سعاد لإعداد الكعكة = </a:t>
            </a: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F7B4C-7BD2-46F4-8BBE-397201264A65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113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-4-7=-11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F7B4C-7BD2-46F4-8BBE-397201264A65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666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-4-7=-11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F7B4C-7BD2-46F4-8BBE-397201264A65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502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(-1)+(-2)=-3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F7B4C-7BD2-46F4-8BBE-397201264A65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271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3+(-1)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F7B4C-7BD2-46F4-8BBE-397201264A65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414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D3FEAA-AAA8-4E00-9339-B32AEB46F2A1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3458D6-3995-49DC-B49A-F98356EE744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985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AE5FB9-ED65-42B7-BB9A-C3C5A49686F4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45F332-3923-46CA-BDF3-6037784C0E2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005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CB221B-A1B2-4FED-833A-ACB23DA3B0FB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A7049A-03AF-4CFB-B432-D10672193E1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848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92AC57-2A83-4FDB-9ABE-6500E0330133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892C0B-0A5B-4E94-93E8-5ADCF871C0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567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6439C-460B-4B61-B6EF-FF6098B90283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0B1AC9-5D16-4CE6-8629-07019C01CA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463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893DB1-62D8-4827-BAAC-2099F7BCF475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2B3E18-4AD6-49B2-8753-93CE8C1E0C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4094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0D7BF7-0D2D-4C51-AE4E-235DCDA159C4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95AF62-2360-4CC6-A9DD-A33AF3D432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18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465759-0BA8-4FF4-9169-3DA6D5A9170F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9F489C-93FC-426B-A636-CB2D3362B8E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556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572EEA-7D4D-4CE3-99F7-D5CD52C3EC1C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AC46A6-635B-4178-A5AA-BC145992C3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248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38081C-5143-4C92-B0C6-9CB18B5326C7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1B3CB8-7F78-49DF-8F1A-63099DFB588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003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1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68AE3B-D862-4E47-ACC2-BB8828DBD5A8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0ACC2D-19F8-4DFD-885D-95F16CC7141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96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358B33-8B83-4DDB-8750-A1982CE15224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EA7158-6CAE-4125-9FCF-04DD4F827A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450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743793-9736-4F84-B92C-21ED70C06664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7D7D8A-90F3-462F-9440-271FCB7D7E9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684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FE8FF2-751B-442A-A762-78D5046EC8F4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3D5B15-E715-4260-9788-AA399DBD84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9479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06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B004A3-970E-47EE-A602-BE19D4FCD052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B8E627-9988-415D-8BC9-567F48550CB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8051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62"/>
            <a:ext cx="48006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83"/>
            <a:ext cx="2057400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2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22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9" y="753550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17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18"/>
            <a:ext cx="5243619" cy="36406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17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4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76"/>
            <a:ext cx="4000500" cy="40241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76"/>
            <a:ext cx="4000500" cy="40241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54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5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9" y="3132683"/>
            <a:ext cx="3983831" cy="308601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83"/>
            <a:ext cx="4000500" cy="308601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78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44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60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27E911-7249-4692-BE27-E749A832DF87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37755B-3FA7-47DE-B293-FA78396C189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9231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4"/>
            <a:ext cx="4882964" cy="5471925"/>
          </a:xfrm>
        </p:spPr>
        <p:txBody>
          <a:bodyPr anchor="ctr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16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89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8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16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0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77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56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32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470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49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17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958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17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600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60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79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17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958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17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855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3" y="1124718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7" y="3648322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900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8900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17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17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9" y="762016"/>
            <a:ext cx="645794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48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9" y="762000"/>
            <a:ext cx="645794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71" y="4191017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71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71" y="4873781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706" y="4191017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07" y="4873780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17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9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78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0952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76"/>
            <a:ext cx="8115300" cy="4024125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8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83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8" y="745084"/>
            <a:ext cx="6153151" cy="3903133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58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17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17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8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69F09A-59B2-4156-BBAE-98187965CE4E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04F5E1-3FD0-4200-B3B6-9B993BA2184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595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5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910"/>
            <a:ext cx="4800600" cy="36512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931"/>
            <a:ext cx="2057400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83" y="753598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65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66"/>
            <a:ext cx="5243619" cy="36406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65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624"/>
            <a:ext cx="4000500" cy="40241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624"/>
            <a:ext cx="4000500" cy="40241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39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9" y="3132731"/>
            <a:ext cx="3983831" cy="308601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731"/>
            <a:ext cx="4000500" cy="308601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4"/>
            <a:ext cx="4882964" cy="5471925"/>
          </a:xfrm>
        </p:spPr>
        <p:txBody>
          <a:bodyPr anchor="ctr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64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8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64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5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5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DDBF24-982F-4B45-B694-B50F0E3D3307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E1ED42-71DB-419D-8981-67137D8521B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16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425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504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80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69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97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65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80006"/>
            <a:ext cx="5243619" cy="36512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65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9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60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927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65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80006"/>
            <a:ext cx="5243619" cy="36512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65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66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3" y="1124766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7" y="3648322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948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8948"/>
            <a:ext cx="5243619" cy="36512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65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33" y="762064"/>
            <a:ext cx="645794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00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33" y="762000"/>
            <a:ext cx="645794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95" y="4191065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95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95" y="4873829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730" y="4191065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31" y="4873828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65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423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826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22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624"/>
            <a:ext cx="8115300" cy="4024125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131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82" y="745132"/>
            <a:ext cx="6153151" cy="3903133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0006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65"/>
            <a:ext cx="5243619" cy="36512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65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31934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1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DC152A-CE19-41B5-8CBE-0CB22F9930E0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D6C861-C3E7-41D4-BD10-04AB482DDFD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2201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9979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037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7777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5973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865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5306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1454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68552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9917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2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C6457F-3AC7-DD1E-1C8F-2FEB96C3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DD6-91B9-4782-8BDD-C72DC970C2A9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77F96D-548C-8CC0-07C9-77824A88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7FD0C9-A276-66C5-2B7B-D5F8F839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7FEA-D253-4688-891F-A1C1385C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1F1112-1CF4-472E-A445-1B96C7BFA52E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5F774A-BA52-4E89-BAC2-02FA47951C7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9940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719DC-D0F6-89A7-DDF8-5028D081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1236-3B20-45AA-9178-386DEC0D107A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AB7ECC-4162-2EB9-CC16-2393AB67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41B8D2-9CA9-1CB5-48AA-87CFD58B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04F9-43A4-4440-8628-1CD981A3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608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949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475">
                <a:solidFill>
                  <a:schemeClr val="tx1">
                    <a:tint val="75000"/>
                  </a:schemeClr>
                </a:solidFill>
              </a:defRPr>
            </a:lvl1pPr>
            <a:lvl2pPr marL="108496" indent="0">
              <a:buNone/>
              <a:defRPr sz="428">
                <a:solidFill>
                  <a:schemeClr val="tx1">
                    <a:tint val="75000"/>
                  </a:schemeClr>
                </a:solidFill>
              </a:defRPr>
            </a:lvl2pPr>
            <a:lvl3pPr marL="216992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3pPr>
            <a:lvl4pPr marL="325487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4pPr>
            <a:lvl5pPr marL="433983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5pPr>
            <a:lvl6pPr marL="542479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6pPr>
            <a:lvl7pPr marL="650975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7pPr>
            <a:lvl8pPr marL="759470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8pPr>
            <a:lvl9pPr marL="867966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08D732-3992-24D0-1829-4AF5604F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CB34-D4F2-4473-BD6B-1E23882D6CBF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EDA69C-A89E-4D70-47F0-B78C24CD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9C147B-2873-47C6-DDAA-A3CB9F0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4B1E-F64B-4F06-AC05-075C77CD3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504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665"/>
            </a:lvl1pPr>
            <a:lvl2pPr>
              <a:defRPr sz="570"/>
            </a:lvl2pPr>
            <a:lvl3pPr>
              <a:defRPr sz="475"/>
            </a:lvl3pPr>
            <a:lvl4pPr>
              <a:defRPr sz="428"/>
            </a:lvl4pPr>
            <a:lvl5pPr>
              <a:defRPr sz="428"/>
            </a:lvl5pPr>
            <a:lvl6pPr>
              <a:defRPr sz="428"/>
            </a:lvl6pPr>
            <a:lvl7pPr>
              <a:defRPr sz="428"/>
            </a:lvl7pPr>
            <a:lvl8pPr>
              <a:defRPr sz="428"/>
            </a:lvl8pPr>
            <a:lvl9pPr>
              <a:defRPr sz="428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665"/>
            </a:lvl1pPr>
            <a:lvl2pPr>
              <a:defRPr sz="570"/>
            </a:lvl2pPr>
            <a:lvl3pPr>
              <a:defRPr sz="475"/>
            </a:lvl3pPr>
            <a:lvl4pPr>
              <a:defRPr sz="428"/>
            </a:lvl4pPr>
            <a:lvl5pPr>
              <a:defRPr sz="428"/>
            </a:lvl5pPr>
            <a:lvl6pPr>
              <a:defRPr sz="428"/>
            </a:lvl6pPr>
            <a:lvl7pPr>
              <a:defRPr sz="428"/>
            </a:lvl7pPr>
            <a:lvl8pPr>
              <a:defRPr sz="428"/>
            </a:lvl8pPr>
            <a:lvl9pPr>
              <a:defRPr sz="428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3577740-B136-1441-A0DD-1970EFA0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834C-2C0B-4286-BAAF-63A67886F427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0C40AA4-AF3F-6FF7-E760-28CD1C8F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CC1DB2F-BA82-6800-BEB8-979F210D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CF08-2463-4C21-BFC2-D5FC6314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7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570"/>
            </a:lvl1pPr>
            <a:lvl2pPr>
              <a:defRPr sz="475"/>
            </a:lvl2pPr>
            <a:lvl3pPr>
              <a:defRPr sz="428"/>
            </a:lvl3pPr>
            <a:lvl4pPr>
              <a:defRPr sz="380"/>
            </a:lvl4pPr>
            <a:lvl5pPr>
              <a:defRPr sz="380"/>
            </a:lvl5pPr>
            <a:lvl6pPr>
              <a:defRPr sz="380"/>
            </a:lvl6pPr>
            <a:lvl7pPr>
              <a:defRPr sz="380"/>
            </a:lvl7pPr>
            <a:lvl8pPr>
              <a:defRPr sz="380"/>
            </a:lvl8pPr>
            <a:lvl9pPr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570"/>
            </a:lvl1pPr>
            <a:lvl2pPr>
              <a:defRPr sz="475"/>
            </a:lvl2pPr>
            <a:lvl3pPr>
              <a:defRPr sz="428"/>
            </a:lvl3pPr>
            <a:lvl4pPr>
              <a:defRPr sz="380"/>
            </a:lvl4pPr>
            <a:lvl5pPr>
              <a:defRPr sz="380"/>
            </a:lvl5pPr>
            <a:lvl6pPr>
              <a:defRPr sz="380"/>
            </a:lvl6pPr>
            <a:lvl7pPr>
              <a:defRPr sz="380"/>
            </a:lvl7pPr>
            <a:lvl8pPr>
              <a:defRPr sz="380"/>
            </a:lvl8pPr>
            <a:lvl9pPr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3A26952B-D714-E365-501E-E0580E9D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C41F-8BC9-48C7-81A7-DC0D5C9FB122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4F310F36-586A-DC79-719E-C14864CA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2908C0-EF71-458F-689B-F35D7D12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7604-C40D-431C-B8CF-3686F938D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9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F839D742-4A53-35D1-E2BB-0C1B8B04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11FB-789B-4E96-A44E-7C7420AB079B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D3C8A9D0-0235-7EEA-1412-5D19DAF4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715E4C5-FA8B-1EBA-2B04-DB7D9146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4205-6BCE-4692-93B5-489C677B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3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83E78B69-59CA-0D00-01EA-893A3CAC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A8C3-4C17-4251-A930-3D79E24BF91C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719F1056-B02A-B612-AED2-2BFE9975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80FC34E-6CAF-A18D-C8D3-C48781A4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0536-A194-4388-BFED-73AE7BAAC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365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47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760"/>
            </a:lvl1pPr>
            <a:lvl2pPr>
              <a:defRPr sz="665"/>
            </a:lvl2pPr>
            <a:lvl3pPr>
              <a:defRPr sz="570"/>
            </a:lvl3pPr>
            <a:lvl4pPr>
              <a:defRPr sz="475"/>
            </a:lvl4pPr>
            <a:lvl5pPr>
              <a:defRPr sz="475"/>
            </a:lvl5pPr>
            <a:lvl6pPr>
              <a:defRPr sz="475"/>
            </a:lvl6pPr>
            <a:lvl7pPr>
              <a:defRPr sz="475"/>
            </a:lvl7pPr>
            <a:lvl8pPr>
              <a:defRPr sz="475"/>
            </a:lvl8pPr>
            <a:lvl9pPr>
              <a:defRPr sz="4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332"/>
            </a:lvl1pPr>
            <a:lvl2pPr marL="108496" indent="0">
              <a:buNone/>
              <a:defRPr sz="285"/>
            </a:lvl2pPr>
            <a:lvl3pPr marL="216992" indent="0">
              <a:buNone/>
              <a:defRPr sz="237"/>
            </a:lvl3pPr>
            <a:lvl4pPr marL="325487" indent="0">
              <a:buNone/>
              <a:defRPr sz="214"/>
            </a:lvl4pPr>
            <a:lvl5pPr marL="433983" indent="0">
              <a:buNone/>
              <a:defRPr sz="214"/>
            </a:lvl5pPr>
            <a:lvl6pPr marL="542479" indent="0">
              <a:buNone/>
              <a:defRPr sz="214"/>
            </a:lvl6pPr>
            <a:lvl7pPr marL="650975" indent="0">
              <a:buNone/>
              <a:defRPr sz="214"/>
            </a:lvl7pPr>
            <a:lvl8pPr marL="759470" indent="0">
              <a:buNone/>
              <a:defRPr sz="214"/>
            </a:lvl8pPr>
            <a:lvl9pPr marL="867966" indent="0">
              <a:buNone/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D2D5910-82D5-981B-16EE-2D820160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AAA4-CDD9-4A8C-AC2E-826DD6D77034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F229864-9B2D-BAC0-FC5F-6A80450E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1BA067D-9368-22C9-5A8F-1D7A8E0A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8280-2335-4B39-9597-CA58C3901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00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47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760"/>
            </a:lvl1pPr>
            <a:lvl2pPr marL="108496" indent="0">
              <a:buNone/>
              <a:defRPr sz="665"/>
            </a:lvl2pPr>
            <a:lvl3pPr marL="216992" indent="0">
              <a:buNone/>
              <a:defRPr sz="570"/>
            </a:lvl3pPr>
            <a:lvl4pPr marL="325487" indent="0">
              <a:buNone/>
              <a:defRPr sz="475"/>
            </a:lvl4pPr>
            <a:lvl5pPr marL="433983" indent="0">
              <a:buNone/>
              <a:defRPr sz="475"/>
            </a:lvl5pPr>
            <a:lvl6pPr marL="542479" indent="0">
              <a:buNone/>
              <a:defRPr sz="475"/>
            </a:lvl6pPr>
            <a:lvl7pPr marL="650975" indent="0">
              <a:buNone/>
              <a:defRPr sz="475"/>
            </a:lvl7pPr>
            <a:lvl8pPr marL="759470" indent="0">
              <a:buNone/>
              <a:defRPr sz="475"/>
            </a:lvl8pPr>
            <a:lvl9pPr marL="867966" indent="0">
              <a:buNone/>
              <a:defRPr sz="475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332"/>
            </a:lvl1pPr>
            <a:lvl2pPr marL="108496" indent="0">
              <a:buNone/>
              <a:defRPr sz="285"/>
            </a:lvl2pPr>
            <a:lvl3pPr marL="216992" indent="0">
              <a:buNone/>
              <a:defRPr sz="237"/>
            </a:lvl3pPr>
            <a:lvl4pPr marL="325487" indent="0">
              <a:buNone/>
              <a:defRPr sz="214"/>
            </a:lvl4pPr>
            <a:lvl5pPr marL="433983" indent="0">
              <a:buNone/>
              <a:defRPr sz="214"/>
            </a:lvl5pPr>
            <a:lvl6pPr marL="542479" indent="0">
              <a:buNone/>
              <a:defRPr sz="214"/>
            </a:lvl6pPr>
            <a:lvl7pPr marL="650975" indent="0">
              <a:buNone/>
              <a:defRPr sz="214"/>
            </a:lvl7pPr>
            <a:lvl8pPr marL="759470" indent="0">
              <a:buNone/>
              <a:defRPr sz="214"/>
            </a:lvl8pPr>
            <a:lvl9pPr marL="867966" indent="0">
              <a:buNone/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2D39E59-086F-3F74-12AD-F1CCB85A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62F4-EFCB-45CB-BE17-23919F1767A3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27F750C-F989-D846-D46D-D9018C12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31D9610-7042-A62B-90D3-80A82CF3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283E-6D55-426F-A3F8-4C43590D8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329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221CCF-8571-E748-E96B-DD6D94E6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F241-1A29-46AB-A8DB-4E44535C6640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AC886E-5B22-432E-0312-045DA4E5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A0809F-ADFA-08AD-BE9F-EFDCADD8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6CDF-DB3C-4B68-B279-4A8CC412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509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D9B59E-F2E3-4EF6-44C1-872B9B86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75C9-39F8-4029-BC8D-FAAA04FDB193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7D8BBB-094B-E787-0E8C-DFA06D40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2CF32F-F8A8-99C8-F541-8C527AAD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8EFC-184D-4B0F-ACF2-34C2A7D5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6AB780-5037-43BE-A463-2942E8D34329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EEEC7D-4480-48BC-ABAF-7F94D2FA47F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9931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F0122E-FADF-C222-9DB4-3D71E1F59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D63EC07-4B9A-7828-8FEF-63A034CA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3F1D66-73B5-738C-E76F-4FC48FFE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7DCCB6-4174-F663-BA0F-D708657F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8A611B-3002-4096-DA4A-D87BB1C9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FAAEE-4B25-48EC-9418-5C26BDA955A3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61805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A1DC78-ABFD-2855-405D-3DD1AFBA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BBAAAE-55B6-8808-271A-A033B030F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E03604-8708-F92E-018B-E5E98DA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555657-E782-FBAC-C132-74733729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56003E-8B25-E792-5DF7-0077FE4F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67328-5336-4CD8-9FFC-F3CF22B32B5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121661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9AA067-96DA-9CCF-1BB9-DF080C32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0C5B394-A308-E272-5CC3-4E8A4EB3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3DE97F-3432-E38A-0195-DB834C3A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2882BB-9D54-B126-9E75-B6171FC3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2E769E-C5D8-FDB5-0EA7-A74A7CF6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76BDA-5D55-434D-9836-73B6D37EF54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08769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EBD9A0-32A5-9F8F-BED1-B08E2873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543772-0A41-2D44-F4B1-D3D952C1B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C7892E-AA0C-1E06-DE35-5CACA6AC8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BAB72D7-3003-25AD-41CC-06E713D5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C3132E-0023-8A55-4744-063F350F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454B4ED-FDD2-0615-73D8-6027DBE0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7B670-C329-47F2-83CE-B89075B677F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76298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EAB981-9E04-017B-A5C0-E87D3846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02472A-FB57-2A3B-B1E2-7E07C35DB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3A87083-7E21-1B48-397F-69F9FEFC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EC7B926-9B05-4176-7852-65735CFB3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8B7186-95F0-A791-7FB1-CD3707115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BBFE19C-5202-C6C7-506B-B07B786B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5ED8E12-12F9-AFA2-DB07-E0FD2D7B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B870413-F341-0C86-57FA-3DA64F52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2BC29-0A24-4B28-979B-4E3F3A6334A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831309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90391A-9620-2D62-3075-5ABE42F1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C1D0D5F-9D9A-B8E0-8690-170FD6AB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EA3B78-F774-9061-72CC-BC73AA6C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BF9B8D9-0257-25C7-26FA-6EC255D1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F3D2F-4F4C-4838-A73F-6DC4DC8A84F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095381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1E56F79-8FFA-60E2-C9F3-C2193883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2A7CABF-65EC-6EF1-F005-FB7EB512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D5215A-610A-C150-D8C2-5AA651F5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731CE-E871-4789-BBAD-38DAFC932B0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461777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C44017-D6CF-AE48-6870-503C70F7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DEF56B-C49B-ACC1-B18A-130B73B2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1B5BB2-57CC-CB65-D62C-60D1C6AC2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F24AB1-D912-B40A-924A-C29A1C5D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B27B23-C663-C777-0446-688D1FDB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1CAEDA-D6C4-8556-A172-ED05CAEB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C67A4-4993-4530-94D3-26F74527CF7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787376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8E5CD2-F735-89B0-694A-0742AED4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A298FA9-7DC6-8099-E81B-4A17A5553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7650DFB-E3BB-824C-51E1-A923C765F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D5F7DE-FA79-D06E-B9F7-D276E7CD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129AAE-E272-4C7B-BF02-A807C52C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81D68A-E370-348C-B550-D31A64AA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C0583-3805-4E12-AE03-53972462B6C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38119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46B66-DEB6-4742-D888-1F2F3D4F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DF2D1C-28C5-57EA-E79B-FE9F39CBB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970C7E-F288-2F87-8F8B-916DDBB3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14CAF4-3183-DAEC-B8EE-F1DEA8BD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A23F55-8270-998D-2137-0E5F7DFA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F82A7-8874-447E-A24D-7DA0738423D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7828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DC55CA-811C-4EA4-AA04-8D1AB215C9DA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8D0D8D-138A-4620-9B79-5BDDE2F34D7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8468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5EC0A4D-40C5-BBB7-376F-07E951270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5EB86DC-F45A-EB3A-6173-EA67CC532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968034-F8CA-7B3C-3D5B-E64D132D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A7DC47-CFC6-A508-38F7-F4DCB98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0925B8-AC96-B8C2-9D49-DB185BA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FB7E0-67CA-4306-8943-AE919A34CBD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9553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9459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EC6CF9CC-923E-4BE3-A914-5B5738113B99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C583BE61-5128-448B-BA15-F5A692CA48E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662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075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618799BF-DA42-49EA-BAFF-C0DAC84C9B05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21C39BB0-EA93-47F3-A535-A03A33EC72F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510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77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67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1A4B-6DF7-4BFF-9EE0-D7EBACC710CD}" type="datetimeFigureOut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62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282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675" r:id="rId18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625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415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15/02/45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910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5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15/02/45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033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92881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385763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578644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771525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72331" indent="-72331" algn="r" defTabSz="289322" rtl="1" eaLnBrk="0" fontAlgn="base" hangingPunct="0">
        <a:lnSpc>
          <a:spcPct val="90000"/>
        </a:lnSpc>
        <a:spcBef>
          <a:spcPts val="316"/>
        </a:spcBef>
        <a:spcAft>
          <a:spcPct val="0"/>
        </a:spcAft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92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عنوان 1">
            <a:extLst>
              <a:ext uri="{FF2B5EF4-FFF2-40B4-BE49-F238E27FC236}">
                <a16:creationId xmlns:a16="http://schemas.microsoft.com/office/drawing/2014/main" id="{C0791BA6-5FDD-F43F-266C-5FA95347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2531" name="عنصر نائب للنص 2">
            <a:extLst>
              <a:ext uri="{FF2B5EF4-FFF2-40B4-BE49-F238E27FC236}">
                <a16:creationId xmlns:a16="http://schemas.microsoft.com/office/drawing/2014/main" id="{DC8F28AD-CB96-7A84-226E-2DF4200F9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E276CD-42B8-FD0F-90FE-0814538FF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C00BD8-AB56-4C8F-ACE3-D5A41D5D1FC8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2DD983-4E1C-928E-44B8-41824817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335AD7-E2EF-98B3-7492-35897D09B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BE825A-4264-495B-9C08-52F3EF8F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2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216992" rtl="0" eaLnBrk="0" fontAlgn="base" hangingPunct="0">
        <a:spcBef>
          <a:spcPct val="0"/>
        </a:spcBef>
        <a:spcAft>
          <a:spcPct val="0"/>
        </a:spcAft>
        <a:defRPr sz="104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6992" rtl="0" eaLnBrk="0" fontAlgn="base" hangingPunct="0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216992" rtl="0" eaLnBrk="0" fontAlgn="base" hangingPunct="0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216992" rtl="0" eaLnBrk="0" fontAlgn="base" hangingPunct="0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216992" rtl="0" eaLnBrk="0" fontAlgn="base" hangingPunct="0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44661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289322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433983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578644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81372" indent="-81372" algn="l" defTabSz="2169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76306" indent="-67810" algn="l" defTabSz="2169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65" kern="1200">
          <a:solidFill>
            <a:schemeClr val="tx1"/>
          </a:solidFill>
          <a:latin typeface="+mn-lt"/>
          <a:ea typeface="+mn-ea"/>
          <a:cs typeface="+mn-cs"/>
        </a:defRPr>
      </a:lvl2pPr>
      <a:lvl3pPr marL="271240" indent="-54248" algn="l" defTabSz="2169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79736" indent="-54248" algn="l" defTabSz="2169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75" kern="1200">
          <a:solidFill>
            <a:schemeClr val="tx1"/>
          </a:solidFill>
          <a:latin typeface="+mn-lt"/>
          <a:ea typeface="+mn-ea"/>
          <a:cs typeface="+mn-cs"/>
        </a:defRPr>
      </a:lvl4pPr>
      <a:lvl5pPr marL="488231" indent="-54248" algn="l" defTabSz="2169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75" kern="1200">
          <a:solidFill>
            <a:schemeClr val="tx1"/>
          </a:solidFill>
          <a:latin typeface="+mn-lt"/>
          <a:ea typeface="+mn-ea"/>
          <a:cs typeface="+mn-cs"/>
        </a:defRPr>
      </a:lvl5pPr>
      <a:lvl6pPr marL="596726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80421AA-5630-31CA-EDD9-CE5237D8C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34786E-A150-F440-BF8F-3337385A9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431E3F-0813-3713-7431-A2B890DF2B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B7DE6A-9DF8-DC20-48E2-5C83F2ADD9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C06CB0-231A-CA05-ACA9-00F98924D9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fld id="{B2DD3609-5179-48E8-8E09-2C74B36CB22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87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rtl="1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rtl="1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rtl="1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microsoft.com/office/2007/relationships/hdphoto" Target="../media/hdphoto3.wdp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11" Type="http://schemas.microsoft.com/office/2007/relationships/hdphoto" Target="../media/hdphoto6.wdp"/><Relationship Id="rId5" Type="http://schemas.microsoft.com/office/2007/relationships/hdphoto" Target="../media/hdphoto8.wdp"/><Relationship Id="rId10" Type="http://schemas.openxmlformats.org/officeDocument/2006/relationships/image" Target="../media/image48.png"/><Relationship Id="rId4" Type="http://schemas.openxmlformats.org/officeDocument/2006/relationships/image" Target="../media/image60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11" Type="http://schemas.openxmlformats.org/officeDocument/2006/relationships/image" Target="../media/image48.png"/><Relationship Id="rId5" Type="http://schemas.microsoft.com/office/2007/relationships/hdphoto" Target="../media/hdphoto8.wdp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79.png"/><Relationship Id="rId3" Type="http://schemas.openxmlformats.org/officeDocument/2006/relationships/image" Target="../media/image65.png"/><Relationship Id="rId21" Type="http://schemas.openxmlformats.org/officeDocument/2006/relationships/image" Target="../media/image82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3.png"/><Relationship Id="rId5" Type="http://schemas.openxmlformats.org/officeDocument/2006/relationships/image" Target="../media/image67.png"/><Relationship Id="rId15" Type="http://schemas.openxmlformats.org/officeDocument/2006/relationships/image" Target="../media/image41.png"/><Relationship Id="rId23" Type="http://schemas.microsoft.com/office/2007/relationships/hdphoto" Target="../media/hdphoto6.wdp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6.png"/><Relationship Id="rId11" Type="http://schemas.microsoft.com/office/2007/relationships/hdphoto" Target="../media/hdphoto6.wdp"/><Relationship Id="rId5" Type="http://schemas.microsoft.com/office/2007/relationships/hdphoto" Target="../media/hdphoto11.wdp"/><Relationship Id="rId10" Type="http://schemas.openxmlformats.org/officeDocument/2006/relationships/image" Target="../media/image48.png"/><Relationship Id="rId4" Type="http://schemas.openxmlformats.org/officeDocument/2006/relationships/image" Target="../media/image85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microsoft.com/office/2007/relationships/hdphoto" Target="../media/hdphoto6.wdp"/><Relationship Id="rId2" Type="http://schemas.openxmlformats.org/officeDocument/2006/relationships/image" Target="../media/image88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6.wdp"/><Relationship Id="rId5" Type="http://schemas.openxmlformats.org/officeDocument/2006/relationships/image" Target="../media/image48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12" Type="http://schemas.microsoft.com/office/2007/relationships/hdphoto" Target="../media/hdphoto17.wdp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3.xml"/><Relationship Id="rId6" Type="http://schemas.microsoft.com/office/2007/relationships/hdphoto" Target="../media/hdphoto14.wdp"/><Relationship Id="rId11" Type="http://schemas.openxmlformats.org/officeDocument/2006/relationships/image" Target="../media/image110.png"/><Relationship Id="rId5" Type="http://schemas.openxmlformats.org/officeDocument/2006/relationships/image" Target="../media/image107.png"/><Relationship Id="rId15" Type="http://schemas.openxmlformats.org/officeDocument/2006/relationships/image" Target="../media/image48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109.png"/><Relationship Id="rId1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12" Type="http://schemas.microsoft.com/office/2007/relationships/hdphoto" Target="../media/hdphoto17.wdp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3.xml"/><Relationship Id="rId6" Type="http://schemas.microsoft.com/office/2007/relationships/hdphoto" Target="../media/hdphoto14.wdp"/><Relationship Id="rId11" Type="http://schemas.openxmlformats.org/officeDocument/2006/relationships/image" Target="../media/image110.png"/><Relationship Id="rId5" Type="http://schemas.openxmlformats.org/officeDocument/2006/relationships/image" Target="../media/image107.png"/><Relationship Id="rId15" Type="http://schemas.openxmlformats.org/officeDocument/2006/relationships/image" Target="../media/image48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109.png"/><Relationship Id="rId1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18.wdp"/><Relationship Id="rId7" Type="http://schemas.openxmlformats.org/officeDocument/2006/relationships/image" Target="../media/image1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19.wdp"/><Relationship Id="rId5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15.png"/><Relationship Id="rId7" Type="http://schemas.microsoft.com/office/2007/relationships/hdphoto" Target="../media/hdphoto2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6.png"/><Relationship Id="rId11" Type="http://schemas.microsoft.com/office/2007/relationships/hdphoto" Target="../media/hdphoto6.wdp"/><Relationship Id="rId5" Type="http://schemas.openxmlformats.org/officeDocument/2006/relationships/image" Target="../media/image111.png"/><Relationship Id="rId10" Type="http://schemas.openxmlformats.org/officeDocument/2006/relationships/image" Target="../media/image48.png"/><Relationship Id="rId4" Type="http://schemas.microsoft.com/office/2007/relationships/hdphoto" Target="../media/hdphoto20.wdp"/><Relationship Id="rId9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48.png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8.web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2E246430-E184-40BE-AA19-26138C26DB98}"/>
              </a:ext>
            </a:extLst>
          </p:cNvPr>
          <p:cNvSpPr/>
          <p:nvPr/>
        </p:nvSpPr>
        <p:spPr>
          <a:xfrm>
            <a:off x="1712392" y="1844824"/>
            <a:ext cx="550984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 rtl="0"/>
            <a:r>
              <a:rPr lang="ar-SA" sz="7200">
                <a:solidFill>
                  <a:prstClr val="black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جمع الأعداد النسبية</a:t>
            </a:r>
          </a:p>
          <a:p>
            <a:pPr algn="ctr" defTabSz="342900" rtl="0"/>
            <a:r>
              <a:rPr lang="ar-SA" sz="7200">
                <a:solidFill>
                  <a:prstClr val="black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ذات المقامات المتشابهة</a:t>
            </a:r>
          </a:p>
        </p:txBody>
      </p:sp>
    </p:spTree>
    <p:extLst>
      <p:ext uri="{BB962C8B-B14F-4D97-AF65-F5344CB8AC3E}">
        <p14:creationId xmlns:p14="http://schemas.microsoft.com/office/powerpoint/2010/main" val="38906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57EE939-4976-F757-A30B-0D87FDD3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56" y="3292403"/>
            <a:ext cx="3985163" cy="250043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477D0B3-9CDA-4FEF-9E1A-3E030818A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81905"/>
            <a:ext cx="771527" cy="77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ED46693-B5DA-422D-A1FC-132B2E59A33B}"/>
              </a:ext>
            </a:extLst>
          </p:cNvPr>
          <p:cNvSpPr txBox="1"/>
          <p:nvPr/>
        </p:nvSpPr>
        <p:spPr>
          <a:xfrm>
            <a:off x="134545" y="1540128"/>
            <a:ext cx="8614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jazeera" panose="02000000000000000000" pitchFamily="2" charset="-78"/>
                <a:ea typeface="+mn-ea"/>
                <a:cs typeface="Aljazeera" panose="02000000000000000000" pitchFamily="2" charset="-78"/>
              </a:rPr>
              <a:t>رابط الدرس الرقمي</a:t>
            </a:r>
          </a:p>
        </p:txBody>
      </p:sp>
      <p:pic>
        <p:nvPicPr>
          <p:cNvPr id="12" name="Picture 3" descr="E:\صور للتصاميم0\سكرابز00\215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4" y="2481102"/>
            <a:ext cx="2886319" cy="52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D63ACA2-0618-43D3-AA9E-67A8E9671C6A}"/>
              </a:ext>
            </a:extLst>
          </p:cNvPr>
          <p:cNvSpPr txBox="1"/>
          <p:nvPr/>
        </p:nvSpPr>
        <p:spPr>
          <a:xfrm>
            <a:off x="2250641" y="2542760"/>
            <a:ext cx="179635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>
                <a:ln w="10160">
                  <a:solidFill>
                    <a:srgbClr val="50CFB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الأهداف الفرعية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4D43880-43E0-49EC-B991-484EB7F42BE6}"/>
              </a:ext>
            </a:extLst>
          </p:cNvPr>
          <p:cNvSpPr txBox="1"/>
          <p:nvPr/>
        </p:nvSpPr>
        <p:spPr>
          <a:xfrm>
            <a:off x="2152716" y="3528041"/>
            <a:ext cx="25763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>
                <a:ln>
                  <a:noFill/>
                </a:ln>
                <a:solidFill>
                  <a:srgbClr val="C4220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1- جمع الأعداد النسبية ذات المقامات المتشابهة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4D43880-43E0-49EC-B991-484EB7F42BE6}"/>
              </a:ext>
            </a:extLst>
          </p:cNvPr>
          <p:cNvSpPr txBox="1"/>
          <p:nvPr/>
        </p:nvSpPr>
        <p:spPr>
          <a:xfrm>
            <a:off x="2412266" y="4338590"/>
            <a:ext cx="26762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2</a:t>
            </a:r>
            <a:r>
              <a:rPr kumimoji="0" lang="ar-SA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- طرح الأعداد النسبية ذات المقامات المتشابهة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4D43880-43E0-49EC-B991-484EB7F42BE6}"/>
              </a:ext>
            </a:extLst>
          </p:cNvPr>
          <p:cNvSpPr txBox="1"/>
          <p:nvPr/>
        </p:nvSpPr>
        <p:spPr>
          <a:xfrm>
            <a:off x="1674822" y="3398198"/>
            <a:ext cx="32648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1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4D43880-43E0-49EC-B991-484EB7F42BE6}"/>
              </a:ext>
            </a:extLst>
          </p:cNvPr>
          <p:cNvSpPr txBox="1"/>
          <p:nvPr/>
        </p:nvSpPr>
        <p:spPr>
          <a:xfrm>
            <a:off x="1689301" y="4284017"/>
            <a:ext cx="32648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2</a:t>
            </a:r>
          </a:p>
        </p:txBody>
      </p:sp>
      <p:pic>
        <p:nvPicPr>
          <p:cNvPr id="21" name="Picture 3" descr="E:\صور للتصاميم0\سكرابز00\21525.png">
            <a:extLst>
              <a:ext uri="{FF2B5EF4-FFF2-40B4-BE49-F238E27FC236}">
                <a16:creationId xmlns:a16="http://schemas.microsoft.com/office/drawing/2014/main" id="{400E2461-E4A2-A61F-405C-F9CB905F6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65" y="2845526"/>
            <a:ext cx="2650519" cy="4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05D20B60-880F-E2C6-B4EB-BA6E047C4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754" y="3493603"/>
            <a:ext cx="2519186" cy="933654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76025A8-BC4C-BE98-1839-000B57B65CB5}"/>
              </a:ext>
            </a:extLst>
          </p:cNvPr>
          <p:cNvSpPr txBox="1"/>
          <p:nvPr/>
        </p:nvSpPr>
        <p:spPr>
          <a:xfrm>
            <a:off x="6196713" y="2883636"/>
            <a:ext cx="156926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>
                <a:ln w="10160">
                  <a:solidFill>
                    <a:srgbClr val="50CFB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فكرة الدرس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4D7212D-DC72-913F-B342-C40351967587}"/>
              </a:ext>
            </a:extLst>
          </p:cNvPr>
          <p:cNvSpPr txBox="1"/>
          <p:nvPr/>
        </p:nvSpPr>
        <p:spPr>
          <a:xfrm>
            <a:off x="5873168" y="3528041"/>
            <a:ext cx="2129909" cy="755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أجمع أعداداً نسبية لها المقامات نفسها و اطرحها ..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93F18439-7C90-9614-EC1C-25999E53BF6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05" y="1065164"/>
            <a:ext cx="2837537" cy="1210866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219F7B3-D7DC-E03E-FB49-F22A3CEA4D99}"/>
              </a:ext>
            </a:extLst>
          </p:cNvPr>
          <p:cNvSpPr txBox="1"/>
          <p:nvPr/>
        </p:nvSpPr>
        <p:spPr>
          <a:xfrm>
            <a:off x="5442625" y="1278181"/>
            <a:ext cx="1298834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>
                <a:ln w="10160">
                  <a:solidFill>
                    <a:srgbClr val="50CFB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الأهداف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AFBE39F-BF04-8FCD-9C87-801F4B5D2BF6}"/>
              </a:ext>
            </a:extLst>
          </p:cNvPr>
          <p:cNvSpPr txBox="1"/>
          <p:nvPr/>
        </p:nvSpPr>
        <p:spPr>
          <a:xfrm>
            <a:off x="2412266" y="5137828"/>
            <a:ext cx="257636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3- جمع الأعداد الكسرية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62C78CE-DA2B-EF1C-DCE5-F54BB169B55D}"/>
              </a:ext>
            </a:extLst>
          </p:cNvPr>
          <p:cNvSpPr txBox="1"/>
          <p:nvPr/>
        </p:nvSpPr>
        <p:spPr>
          <a:xfrm>
            <a:off x="1694565" y="5169836"/>
            <a:ext cx="32648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575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2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100000" l="0" r="99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29146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صور للتصاميم0\borim263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34" y="2204864"/>
            <a:ext cx="5006672" cy="34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3470819" y="3320012"/>
            <a:ext cx="1757967" cy="123110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marL="285750" indent="-285750" defTabSz="457200">
              <a:lnSpc>
                <a:spcPct val="250000"/>
              </a:lnSpc>
              <a:buFont typeface="Wingdings" pitchFamily="2" charset="2"/>
              <a:buChar char="v"/>
            </a:pPr>
            <a:r>
              <a:rPr lang="ar-SA" sz="1600">
                <a:solidFill>
                  <a:prstClr val="black"/>
                </a:solidFill>
                <a:cs typeface="AdvertisingExtraBold" pitchFamily="2" charset="-78"/>
              </a:rPr>
              <a:t>ماهي الكسور المتشابهة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5219467" y="1248499"/>
            <a:ext cx="2077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ljazeera" panose="02000000000000000000" pitchFamily="2" charset="-78"/>
                <a:cs typeface="AdvertisingExtraBold" pitchFamily="2" charset="-78"/>
              </a:rPr>
              <a:t>سؤال على الماشي</a:t>
            </a:r>
          </a:p>
        </p:txBody>
      </p:sp>
    </p:spTree>
    <p:extLst>
      <p:ext uri="{BB962C8B-B14F-4D97-AF65-F5344CB8AC3E}">
        <p14:creationId xmlns:p14="http://schemas.microsoft.com/office/powerpoint/2010/main" val="4062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 rot="20982766">
            <a:off x="701655" y="1850239"/>
            <a:ext cx="3306776" cy="13503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342900" rtl="0">
              <a:lnSpc>
                <a:spcPct val="150000"/>
              </a:lnSpc>
              <a:defRPr/>
            </a:pPr>
            <a:r>
              <a:rPr lang="ar-SA" sz="2000">
                <a:solidFill>
                  <a:srgbClr val="C00000"/>
                </a:solidFill>
                <a:cs typeface="Fanan" pitchFamily="2" charset="-78"/>
              </a:rPr>
              <a:t>احسب ما يلي :</a:t>
            </a:r>
          </a:p>
          <a:p>
            <a:pPr marL="285750" lvl="0" indent="-285750" defTabSz="342900" rtl="0">
              <a:lnSpc>
                <a:spcPct val="150000"/>
              </a:lnSpc>
              <a:buFontTx/>
              <a:buChar char="-"/>
              <a:defRPr/>
            </a:pPr>
            <a:r>
              <a:rPr lang="ar-SA" b="1">
                <a:solidFill>
                  <a:srgbClr val="0000CC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2 - 4 = .....   7 - ( - 3 ) = ...... </a:t>
            </a:r>
          </a:p>
          <a:p>
            <a:pPr marL="285750" lvl="0" indent="-285750" defTabSz="342900" rtl="0">
              <a:lnSpc>
                <a:spcPct val="150000"/>
              </a:lnSpc>
              <a:buFontTx/>
              <a:buChar char="-"/>
              <a:defRPr/>
            </a:pPr>
            <a:r>
              <a:rPr lang="ar-SA" b="1">
                <a:solidFill>
                  <a:srgbClr val="0000CC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- 5 - ( - 2 ) = .....</a:t>
            </a:r>
            <a:endParaRPr kumimoji="0" lang="ar-SA" sz="20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 rot="546472">
            <a:off x="4625819" y="1862663"/>
            <a:ext cx="3731172" cy="977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342900" rtl="0">
              <a:lnSpc>
                <a:spcPct val="150000"/>
              </a:lnSpc>
              <a:defRPr/>
            </a:pPr>
            <a:r>
              <a:rPr lang="ar-SA" sz="2000">
                <a:solidFill>
                  <a:srgbClr val="C00000"/>
                </a:solidFill>
                <a:cs typeface="Fanan" pitchFamily="2" charset="-78"/>
              </a:rPr>
              <a:t>احسب ما يلي :</a:t>
            </a:r>
          </a:p>
          <a:p>
            <a:pPr lvl="0" defTabSz="342900" rtl="0">
              <a:lnSpc>
                <a:spcPct val="150000"/>
              </a:lnSpc>
              <a:defRPr/>
            </a:pPr>
            <a:r>
              <a:rPr lang="ar-SA" sz="2000">
                <a:solidFill>
                  <a:srgbClr val="C00000"/>
                </a:solidFill>
                <a:cs typeface="Fanan" pitchFamily="2" charset="-78"/>
              </a:rPr>
              <a:t> </a:t>
            </a:r>
            <a:r>
              <a:rPr lang="ar-SA" sz="2000">
                <a:solidFill>
                  <a:srgbClr val="0000CC"/>
                </a:solidFill>
                <a:cs typeface="Fanan" pitchFamily="2" charset="-78"/>
              </a:rPr>
              <a:t>- 2 + 5 = .....   7 + ( - 7 ) = ...... - 3 + ( - 5 ) = .....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" y="1930756"/>
            <a:ext cx="566070" cy="594668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9" y="2095067"/>
            <a:ext cx="566070" cy="33649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E282E6F-6EB0-440C-BABE-AE38094AB1B9}"/>
              </a:ext>
            </a:extLst>
          </p:cNvPr>
          <p:cNvSpPr txBox="1"/>
          <p:nvPr/>
        </p:nvSpPr>
        <p:spPr>
          <a:xfrm>
            <a:off x="3394418" y="996420"/>
            <a:ext cx="2355163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نشطي ذاكرتك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AAAD162-CE3B-F3C3-FE57-55DEA79E18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6143" y="3231899"/>
            <a:ext cx="6080084" cy="260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100000" l="0" r="99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90" y="682291"/>
            <a:ext cx="29146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5219467" y="925691"/>
            <a:ext cx="2077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>
                <a:solidFill>
                  <a:srgbClr val="6DC025">
                    <a:lumMod val="60000"/>
                    <a:lumOff val="40000"/>
                  </a:srgbClr>
                </a:solidFill>
                <a:effectLst>
                  <a:glow rad="63500">
                    <a:srgbClr val="F3771A">
                      <a:satMod val="175000"/>
                      <a:alpha val="40000"/>
                    </a:srgbClr>
                  </a:glow>
                </a:effectLst>
                <a:latin typeface="Aljazeera" panose="02000000000000000000" pitchFamily="2" charset="-78"/>
                <a:cs typeface="AdvertisingExtraBold" pitchFamily="2" charset="-78"/>
              </a:rPr>
              <a:t>استعد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4397830" y="3175664"/>
            <a:ext cx="2825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ljazeera" panose="02000000000000000000" pitchFamily="2" charset="-78"/>
                <a:cs typeface="AdvertisingExtraBold" pitchFamily="2" charset="-78"/>
              </a:rPr>
              <a:t>4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4366895" y="3951534"/>
            <a:ext cx="348339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ljazeera" panose="02000000000000000000" pitchFamily="2" charset="-78"/>
                <a:cs typeface="AdvertisingExtraBold" pitchFamily="2" charset="-78"/>
              </a:rPr>
              <a:t>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1388910" y="5123299"/>
            <a:ext cx="3373243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ljazeera" panose="02000000000000000000" pitchFamily="2" charset="-78"/>
                <a:cs typeface="AdvertisingExtraBold" pitchFamily="2" charset="-78"/>
              </a:rPr>
              <a:t>لا , 1 </a:t>
            </a:r>
            <a:r>
              <a:rPr lang="ar-SA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ZA-SYMBOLS"/>
                <a:cs typeface="ZA-SYMBOLS"/>
              </a:rPr>
              <a:t>&lt; </a:t>
            </a:r>
            <a:r>
              <a:rPr lang="ar-SA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ljazeera" panose="02000000000000000000" pitchFamily="2" charset="-78"/>
                <a:cs typeface="Al-KsorZulfiMath" pitchFamily="2" charset="-78"/>
              </a:rPr>
              <a:t>^؛4  , </a:t>
            </a:r>
            <a:r>
              <a:rPr lang="ar-SA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ljazeera" panose="02000000000000000000" pitchFamily="2" charset="-78"/>
                <a:cs typeface="AdvertisingBold" pitchFamily="2" charset="-78"/>
              </a:rPr>
              <a:t>لذلك 5 </a:t>
            </a:r>
            <a:r>
              <a:rPr lang="ar-SA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&lt; </a:t>
            </a:r>
            <a:r>
              <a:rPr lang="ar-SA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ljazeera" panose="02000000000000000000" pitchFamily="2" charset="-78"/>
                <a:cs typeface="AdvertisingBold" pitchFamily="2" charset="-78"/>
              </a:rPr>
              <a:t>4 + </a:t>
            </a:r>
            <a:r>
              <a:rPr lang="ar-SA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ljazeera" panose="02000000000000000000" pitchFamily="2" charset="-78"/>
                <a:cs typeface="Al-KsorZulfiMath" pitchFamily="2" charset="-78"/>
              </a:rPr>
              <a:t> ^؛4</a:t>
            </a:r>
            <a:endParaRPr lang="ar-SA">
              <a:solidFill>
                <a:srgbClr val="0000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ljazeera" panose="02000000000000000000" pitchFamily="2" charset="-78"/>
              <a:cs typeface="AdvertisingExtra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FF334E4-5CF8-8A51-95D1-CBD3A1768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09" y="1760522"/>
            <a:ext cx="3600400" cy="33369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BF62051-1D8C-D627-6DE6-9FA84A2B8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290" y="1706053"/>
            <a:ext cx="3262989" cy="13986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AF070F6-81EA-CEB2-6A5A-03DF3DB0EC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5020" y="3175664"/>
            <a:ext cx="4038600" cy="504825"/>
          </a:xfrm>
          <a:prstGeom prst="rect">
            <a:avLst/>
          </a:prstGeom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4CED3DA-882D-A15D-397B-B1E9CE38BA6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0468" y="3902838"/>
            <a:ext cx="3000375" cy="466725"/>
          </a:xfrm>
          <a:prstGeom prst="rect">
            <a:avLst/>
          </a:prstGeom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69DA626-C9AE-6FE9-A222-088E7E66D89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5143" y="4693212"/>
            <a:ext cx="3695700" cy="1333500"/>
          </a:xfrm>
          <a:prstGeom prst="rect">
            <a:avLst/>
          </a:prstGeom>
          <a:effectLst>
            <a:glow rad="101600">
              <a:srgbClr val="FFFF9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1511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100000" l="0" r="99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29146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5261896" y="1171555"/>
            <a:ext cx="2077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ker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Sultan bold" pitchFamily="2" charset="-78"/>
              </a:rPr>
              <a:t>أجيبي عما يأتي </a:t>
            </a:r>
            <a:endParaRPr lang="ar-SA" sz="2800" b="1" kern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Fanan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491880" y="2217439"/>
            <a:ext cx="5225603" cy="457199"/>
          </a:xfrm>
          <a:prstGeom prst="roundRect">
            <a:avLst/>
          </a:prstGeom>
          <a:gradFill rotWithShape="1"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rgbClr val="EB7712">
                  <a:shade val="48000"/>
                  <a:satMod val="180000"/>
                  <a:lumMod val="94000"/>
                </a:srgbClr>
              </a:gs>
              <a:gs pos="100000">
                <a:srgbClr val="EB7712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1" anchor="ctr"/>
          <a:lstStyle/>
          <a:p>
            <a:pPr>
              <a:defRPr/>
            </a:pPr>
            <a:r>
              <a:rPr lang="ar-SA" sz="2000" ker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AL-Mateen" pitchFamily="2" charset="-78"/>
              </a:rPr>
              <a:t>ماالمشترك بين أعداد الجدول ؟ </a:t>
            </a:r>
            <a:endParaRPr lang="ar-SA" sz="2000" kern="0" dirty="0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cs typeface="AL-Mateen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478597" y="3206556"/>
            <a:ext cx="5238886" cy="48725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1" anchor="ctr"/>
          <a:lstStyle/>
          <a:p>
            <a:pPr>
              <a:defRPr/>
            </a:pPr>
            <a:r>
              <a:rPr lang="ar-SA" sz="2000" b="1" ker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AL-Mateen" pitchFamily="2" charset="-78"/>
              </a:rPr>
              <a:t>كيف تجمعي الكسور في الجدول ؟ </a:t>
            </a:r>
            <a:endParaRPr lang="ar-SA" sz="2000" b="1" kern="0" dirty="0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cs typeface="AL-Mateen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478597" y="4293096"/>
            <a:ext cx="5242371" cy="485103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1" anchor="ctr"/>
          <a:lstStyle/>
          <a:p>
            <a:pPr>
              <a:defRPr/>
            </a:pPr>
            <a:r>
              <a:rPr lang="ar-SA" b="1" ker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AL-Mateen" pitchFamily="2" charset="-78"/>
              </a:rPr>
              <a:t>إفترضي أنك تريدين جمع كسرين مقاماهما 3 . هل ستتغير طريقة  الكسور ؟ </a:t>
            </a:r>
            <a:endParaRPr lang="ar-SA" b="1" kern="0" dirty="0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cs typeface="AL-Mateen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87624" y="2225081"/>
            <a:ext cx="2108310" cy="46364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algn="ctr">
              <a:defRPr/>
            </a:pPr>
            <a:r>
              <a:rPr lang="ar-SA" sz="2000" b="1" kern="0">
                <a:solidFill>
                  <a:srgbClr val="0000CC"/>
                </a:solidFill>
                <a:latin typeface="Calibri"/>
                <a:cs typeface="Arial"/>
              </a:rPr>
              <a:t>مقام كل كسر منها = 4</a:t>
            </a:r>
            <a:endParaRPr lang="ar-SA" sz="2000" b="1" kern="0" dirty="0">
              <a:solidFill>
                <a:srgbClr val="0000CC"/>
              </a:solidFill>
              <a:latin typeface="Calibri"/>
              <a:cs typeface="Arial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478597" y="5085184"/>
            <a:ext cx="5225603" cy="457199"/>
          </a:xfrm>
          <a:prstGeom prst="roundRect">
            <a:avLst/>
          </a:prstGeom>
          <a:gradFill rotWithShape="1"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rgbClr val="EB7712">
                  <a:shade val="48000"/>
                  <a:satMod val="180000"/>
                  <a:lumMod val="94000"/>
                </a:srgbClr>
              </a:gs>
              <a:gs pos="100000">
                <a:srgbClr val="EB7712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1" anchor="ctr"/>
          <a:lstStyle/>
          <a:p>
            <a:pPr>
              <a:defRPr/>
            </a:pPr>
            <a:r>
              <a:rPr lang="ar-SA" ker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AL-Mateen" pitchFamily="2" charset="-78"/>
              </a:rPr>
              <a:t>إفترضي أنك تريدين جمع كسرين مقاماهما المتغير د كيف تجمعي الكسرين ؟ </a:t>
            </a:r>
            <a:endParaRPr lang="ar-SA" kern="0" dirty="0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cs typeface="AL-Mateen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187624" y="3212177"/>
            <a:ext cx="2137478" cy="46364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algn="ctr">
              <a:defRPr/>
            </a:pPr>
            <a:r>
              <a:rPr lang="ar-SA" b="1" kern="0">
                <a:solidFill>
                  <a:srgbClr val="0000CC"/>
                </a:solidFill>
                <a:latin typeface="Calibri"/>
                <a:cs typeface="Arial"/>
              </a:rPr>
              <a:t>أجمع البسوط وأكتب 4 في المقام</a:t>
            </a:r>
            <a:endParaRPr lang="ar-SA" b="1" kern="0" dirty="0">
              <a:solidFill>
                <a:srgbClr val="0000CC"/>
              </a:solidFill>
              <a:latin typeface="Calibri"/>
              <a:cs typeface="Arial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71976" y="4322327"/>
            <a:ext cx="2153125" cy="46364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algn="ctr">
              <a:defRPr/>
            </a:pPr>
            <a:r>
              <a:rPr lang="ar-SA" b="1" kern="0">
                <a:solidFill>
                  <a:srgbClr val="0000CC"/>
                </a:solidFill>
                <a:latin typeface="Calibri"/>
                <a:cs typeface="Arial"/>
              </a:rPr>
              <a:t>لا, أجمع البسطين وأكتب 3 ي المقام</a:t>
            </a:r>
            <a:endParaRPr lang="ar-SA" b="1" kern="0" dirty="0">
              <a:solidFill>
                <a:srgbClr val="0000CC"/>
              </a:solidFill>
              <a:latin typeface="Calibri"/>
              <a:cs typeface="Arial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87624" y="5085184"/>
            <a:ext cx="2137478" cy="46364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algn="ctr">
              <a:defRPr/>
            </a:pPr>
            <a:r>
              <a:rPr lang="ar-SA" b="1" kern="0">
                <a:solidFill>
                  <a:srgbClr val="0000CC"/>
                </a:solidFill>
                <a:latin typeface="Calibri"/>
                <a:cs typeface="Arial"/>
              </a:rPr>
              <a:t>أجمع البسطين وأكتب د في المقام</a:t>
            </a:r>
            <a:endParaRPr lang="ar-SA" b="1" kern="0" dirty="0">
              <a:solidFill>
                <a:srgbClr val="0000CC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4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78AC61E-EEE3-4141-89C3-1DA001F326B8}"/>
              </a:ext>
            </a:extLst>
          </p:cNvPr>
          <p:cNvSpPr txBox="1"/>
          <p:nvPr/>
        </p:nvSpPr>
        <p:spPr>
          <a:xfrm>
            <a:off x="3491880" y="1124744"/>
            <a:ext cx="27661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457200" rtl="0"/>
            <a:r>
              <a:rPr lang="ar-SA" sz="2800" dirty="0">
                <a:solidFill>
                  <a:srgbClr val="FF0000"/>
                </a:solidFill>
                <a:cs typeface="PT Bold Heading" panose="02010400000000000000" pitchFamily="2" charset="-78"/>
              </a:rPr>
              <a:t>مفهوم أساسي :</a:t>
            </a:r>
          </a:p>
        </p:txBody>
      </p:sp>
      <p:sp>
        <p:nvSpPr>
          <p:cNvPr id="3" name="مستطيل: زوايا مستديرة 12">
            <a:extLst>
              <a:ext uri="{FF2B5EF4-FFF2-40B4-BE49-F238E27FC236}">
                <a16:creationId xmlns:a16="http://schemas.microsoft.com/office/drawing/2014/main" id="{9B08393D-472F-441F-9DC5-055DE77B9687}"/>
              </a:ext>
            </a:extLst>
          </p:cNvPr>
          <p:cNvSpPr/>
          <p:nvPr/>
        </p:nvSpPr>
        <p:spPr>
          <a:xfrm>
            <a:off x="2627784" y="1844824"/>
            <a:ext cx="5486401" cy="371608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algn="ctr" rtl="0">
              <a:lnSpc>
                <a:spcPct val="150000"/>
              </a:lnSpc>
              <a:defRPr/>
            </a:pPr>
            <a:endParaRPr lang="ar-SA" sz="2000" kern="0">
              <a:solidFill>
                <a:srgbClr val="00B050"/>
              </a:solidFill>
              <a:latin typeface="GE Asifa Bold" pitchFamily="50" charset="-78"/>
              <a:ea typeface="GE Asifa Bold" pitchFamily="50" charset="-78"/>
              <a:cs typeface="GE Asifa Bold" pitchFamily="50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27" y="2275395"/>
            <a:ext cx="4168053" cy="2904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â«ÙÙØ¨Ø©â¬â">
            <a:extLst>
              <a:ext uri="{FF2B5EF4-FFF2-40B4-BE49-F238E27FC236}">
                <a16:creationId xmlns:a16="http://schemas.microsoft.com/office/drawing/2014/main" id="{DA4F0FDB-4F58-4859-B8D9-AA839874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43" y="1909062"/>
            <a:ext cx="2454332" cy="32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14" y="5771133"/>
            <a:ext cx="5342447" cy="43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1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BE49E71-066D-C1AF-5346-2950B0E9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34" y="1242764"/>
            <a:ext cx="2846636" cy="2133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725AA2D-263E-252C-453C-7E8EC7EA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66251" y="1628800"/>
            <a:ext cx="3629025" cy="6381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1207D78-CE35-CCAF-B70D-E7CA3805CD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32" y="2557674"/>
            <a:ext cx="1381125" cy="6762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0061740-B0EB-E7C7-5B91-93E81D1F2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813" y="2581486"/>
            <a:ext cx="1123950" cy="6286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F114A24-7AA3-A58B-7562-9FF5223D6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2557674"/>
            <a:ext cx="2324100" cy="6477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260BF6F-DDBD-64C7-23E6-A93041FBD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034" y="3576416"/>
            <a:ext cx="609600" cy="3810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1BFCBDE-E357-1A5D-F0C9-FFCEA952E7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788" y="3363393"/>
            <a:ext cx="762000" cy="63817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FACACC1-A0DC-2DE1-CDC2-EEFA6AEE58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297" y="4126948"/>
            <a:ext cx="742950" cy="61912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7E2411A-08AD-7A9A-4EC7-032483875A60}"/>
              </a:ext>
            </a:extLst>
          </p:cNvPr>
          <p:cNvSpPr txBox="1"/>
          <p:nvPr/>
        </p:nvSpPr>
        <p:spPr>
          <a:xfrm>
            <a:off x="5782895" y="3411195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FF00FF"/>
                </a:solidFill>
              </a:rPr>
              <a:t>÷2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0165233-6024-7805-9988-885A1BCC0E45}"/>
              </a:ext>
            </a:extLst>
          </p:cNvPr>
          <p:cNvSpPr txBox="1"/>
          <p:nvPr/>
        </p:nvSpPr>
        <p:spPr>
          <a:xfrm>
            <a:off x="5815378" y="3719720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FF00FF"/>
                </a:solidFill>
              </a:rPr>
              <a:t>÷2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8B4BBF5-F3DC-45A5-A6F1-D88A6E6311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4500" y="1062442"/>
            <a:ext cx="2190796" cy="4599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54719A0-1ECF-2EC1-173F-7CD9B2E2C273}"/>
              </a:ext>
            </a:extLst>
          </p:cNvPr>
          <p:cNvSpPr txBox="1"/>
          <p:nvPr/>
        </p:nvSpPr>
        <p:spPr>
          <a:xfrm>
            <a:off x="3779912" y="6165304"/>
            <a:ext cx="4464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solidFill>
                  <a:srgbClr val="7030A0"/>
                </a:solidFill>
                <a:latin typeface="ثابت" panose="02000503000000000000" pitchFamily="2" charset="-78"/>
                <a:cs typeface="ثابت" panose="02000503000000000000" pitchFamily="2" charset="-78"/>
              </a:rPr>
              <a:t>نجمع البسطين و المقام نفسه.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64EE705-F335-8554-EA46-E31C23080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0432" y="1747862"/>
            <a:ext cx="4476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CF791C3-9E2E-E861-4AB4-5F4CC2EA25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88381" y="1214751"/>
            <a:ext cx="3638550" cy="45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3DA8D68-F55A-322B-FB68-2EB57500DB7D}"/>
              </a:ext>
            </a:extLst>
          </p:cNvPr>
          <p:cNvGrpSpPr/>
          <p:nvPr/>
        </p:nvGrpSpPr>
        <p:grpSpPr>
          <a:xfrm>
            <a:off x="6516807" y="2710319"/>
            <a:ext cx="1434633" cy="782637"/>
            <a:chOff x="1046891" y="1038226"/>
            <a:chExt cx="1434633" cy="782637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63C8FD0E-0A0D-028C-01DA-BEA148B7AE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891" y="1038226"/>
              <a:ext cx="1231748" cy="782637"/>
              <a:chOff x="3130" y="1412"/>
              <a:chExt cx="447" cy="493"/>
            </a:xfrm>
          </p:grpSpPr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70FE67C9-5D62-F2DC-E5F0-14D6FF24F9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0" y="1412"/>
                <a:ext cx="447" cy="493"/>
                <a:chOff x="5028" y="2239"/>
                <a:chExt cx="216" cy="493"/>
              </a:xfrm>
            </p:grpSpPr>
            <p:sp>
              <p:nvSpPr>
                <p:cNvPr id="17" name="Text Box 7">
                  <a:extLst>
                    <a:ext uri="{FF2B5EF4-FFF2-40B4-BE49-F238E27FC236}">
                      <a16:creationId xmlns:a16="http://schemas.microsoft.com/office/drawing/2014/main" id="{E0D359E2-A9A6-A357-F4B2-F7A00C8E4E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8" y="2239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5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 + 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7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Text Box 8">
                  <a:extLst>
                    <a:ext uri="{FF2B5EF4-FFF2-40B4-BE49-F238E27FC236}">
                      <a16:creationId xmlns:a16="http://schemas.microsoft.com/office/drawing/2014/main" id="{75366242-98DB-7512-65C9-837CBAD301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6" y="2444"/>
                  <a:ext cx="12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Line 9">
                  <a:extLst>
                    <a:ext uri="{FF2B5EF4-FFF2-40B4-BE49-F238E27FC236}">
                      <a16:creationId xmlns:a16="http://schemas.microsoft.com/office/drawing/2014/main" id="{4205B947-BD0D-F6FF-3F90-0812A1F20D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78" y="2464"/>
                  <a:ext cx="1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E9DC4148-59BC-48DF-6711-FB60FA82F6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0" y="1493"/>
                <a:ext cx="4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5E0130-D71E-4F1C-928B-9C122049863B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=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39">
            <a:extLst>
              <a:ext uri="{FF2B5EF4-FFF2-40B4-BE49-F238E27FC236}">
                <a16:creationId xmlns:a16="http://schemas.microsoft.com/office/drawing/2014/main" id="{925F1C67-1C10-83A9-FD2B-A223F038EF8C}"/>
              </a:ext>
            </a:extLst>
          </p:cNvPr>
          <p:cNvGrpSpPr>
            <a:grpSpLocks/>
          </p:cNvGrpSpPr>
          <p:nvPr/>
        </p:nvGrpSpPr>
        <p:grpSpPr bwMode="auto">
          <a:xfrm>
            <a:off x="6765578" y="3466762"/>
            <a:ext cx="1152524" cy="766762"/>
            <a:chOff x="2818" y="1119"/>
            <a:chExt cx="726" cy="483"/>
          </a:xfrm>
        </p:grpSpPr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E7DF8649-BFC2-E2BA-E513-207E06D69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1119"/>
              <a:ext cx="516" cy="483"/>
              <a:chOff x="3256" y="1119"/>
              <a:chExt cx="516" cy="483"/>
            </a:xfrm>
          </p:grpSpPr>
          <p:grpSp>
            <p:nvGrpSpPr>
              <p:cNvPr id="23" name="Group 32">
                <a:extLst>
                  <a:ext uri="{FF2B5EF4-FFF2-40B4-BE49-F238E27FC236}">
                    <a16:creationId xmlns:a16="http://schemas.microsoft.com/office/drawing/2014/main" id="{A99D3892-4C99-A77C-DE74-2FA20C0346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1119"/>
                <a:ext cx="363" cy="483"/>
                <a:chOff x="4967" y="2221"/>
                <a:chExt cx="363" cy="483"/>
              </a:xfrm>
            </p:grpSpPr>
            <p:sp>
              <p:nvSpPr>
                <p:cNvPr id="25" name="Text Box 33">
                  <a:extLst>
                    <a:ext uri="{FF2B5EF4-FFF2-40B4-BE49-F238E27FC236}">
                      <a16:creationId xmlns:a16="http://schemas.microsoft.com/office/drawing/2014/main" id="{764E2A53-CB44-E432-18D4-3F1C0D7331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 Box 34">
                  <a:extLst>
                    <a:ext uri="{FF2B5EF4-FFF2-40B4-BE49-F238E27FC236}">
                      <a16:creationId xmlns:a16="http://schemas.microsoft.com/office/drawing/2014/main" id="{FB416CFD-FF77-A813-8F62-38580AE79B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Line 35">
                  <a:extLst>
                    <a:ext uri="{FF2B5EF4-FFF2-40B4-BE49-F238E27FC236}">
                      <a16:creationId xmlns:a16="http://schemas.microsoft.com/office/drawing/2014/main" id="{BD152A61-63DA-82E5-E643-6A9B87FB1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Text Box 36">
                <a:extLst>
                  <a:ext uri="{FF2B5EF4-FFF2-40B4-BE49-F238E27FC236}">
                    <a16:creationId xmlns:a16="http://schemas.microsoft.com/office/drawing/2014/main" id="{2BDB1330-962C-2E4D-40AD-CDE32FED8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6" y="1215"/>
                <a:ext cx="2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 Box 138">
              <a:extLst>
                <a:ext uri="{FF2B5EF4-FFF2-40B4-BE49-F238E27FC236}">
                  <a16:creationId xmlns:a16="http://schemas.microsoft.com/office/drawing/2014/main" id="{4CD92746-9F25-FB31-A8FB-B338A9A91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" y="121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8FC11E1-DC36-C9C4-FD47-0431475A88CB}"/>
              </a:ext>
            </a:extLst>
          </p:cNvPr>
          <p:cNvSpPr txBox="1"/>
          <p:nvPr/>
        </p:nvSpPr>
        <p:spPr>
          <a:xfrm>
            <a:off x="6777121" y="3543855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FF00FF"/>
                </a:solidFill>
              </a:rPr>
              <a:t>÷3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6B48D1E-40D4-9458-A01F-E032F8562AB1}"/>
              </a:ext>
            </a:extLst>
          </p:cNvPr>
          <p:cNvSpPr txBox="1"/>
          <p:nvPr/>
        </p:nvSpPr>
        <p:spPr>
          <a:xfrm>
            <a:off x="6824811" y="3853111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FF00FF"/>
                </a:solidFill>
              </a:rPr>
              <a:t>÷3</a:t>
            </a:r>
          </a:p>
        </p:txBody>
      </p:sp>
      <p:grpSp>
        <p:nvGrpSpPr>
          <p:cNvPr id="30" name="Group 97">
            <a:extLst>
              <a:ext uri="{FF2B5EF4-FFF2-40B4-BE49-F238E27FC236}">
                <a16:creationId xmlns:a16="http://schemas.microsoft.com/office/drawing/2014/main" id="{09758B06-CCB3-5DCC-94CD-070692D92209}"/>
              </a:ext>
            </a:extLst>
          </p:cNvPr>
          <p:cNvGrpSpPr>
            <a:grpSpLocks/>
          </p:cNvGrpSpPr>
          <p:nvPr/>
        </p:nvGrpSpPr>
        <p:grpSpPr bwMode="auto">
          <a:xfrm>
            <a:off x="6997704" y="4295536"/>
            <a:ext cx="938153" cy="800101"/>
            <a:chOff x="3387" y="1749"/>
            <a:chExt cx="457" cy="504"/>
          </a:xfrm>
        </p:grpSpPr>
        <p:grpSp>
          <p:nvGrpSpPr>
            <p:cNvPr id="31" name="Group 98">
              <a:extLst>
                <a:ext uri="{FF2B5EF4-FFF2-40B4-BE49-F238E27FC236}">
                  <a16:creationId xmlns:a16="http://schemas.microsoft.com/office/drawing/2014/main" id="{7CD1CC8F-BE82-E7BC-9062-607292BA2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" y="1749"/>
              <a:ext cx="372" cy="504"/>
              <a:chOff x="4975" y="2221"/>
              <a:chExt cx="372" cy="504"/>
            </a:xfrm>
          </p:grpSpPr>
          <p:sp>
            <p:nvSpPr>
              <p:cNvPr id="33" name="Text Box 99">
                <a:extLst>
                  <a:ext uri="{FF2B5EF4-FFF2-40B4-BE49-F238E27FC236}">
                    <a16:creationId xmlns:a16="http://schemas.microsoft.com/office/drawing/2014/main" id="{77CA20C7-56E8-3B09-C41F-59433CC918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5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100">
                <a:extLst>
                  <a:ext uri="{FF2B5EF4-FFF2-40B4-BE49-F238E27FC236}">
                    <a16:creationId xmlns:a16="http://schemas.microsoft.com/office/drawing/2014/main" id="{5AD32538-69BB-69A4-7BAE-F66BF57CE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243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101">
                <a:extLst>
                  <a:ext uri="{FF2B5EF4-FFF2-40B4-BE49-F238E27FC236}">
                    <a16:creationId xmlns:a16="http://schemas.microsoft.com/office/drawing/2014/main" id="{D3C8219F-7925-5B50-3C89-F49799945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 Box 102">
              <a:extLst>
                <a:ext uri="{FF2B5EF4-FFF2-40B4-BE49-F238E27FC236}">
                  <a16:creationId xmlns:a16="http://schemas.microsoft.com/office/drawing/2014/main" id="{CD234DFF-EB6E-815B-E7FF-60BF78238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85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0F490707-4AAE-C8B0-D83E-0345764D6B50}"/>
              </a:ext>
            </a:extLst>
          </p:cNvPr>
          <p:cNvGrpSpPr/>
          <p:nvPr/>
        </p:nvGrpSpPr>
        <p:grpSpPr>
          <a:xfrm>
            <a:off x="6933059" y="5087202"/>
            <a:ext cx="1076485" cy="766762"/>
            <a:chOff x="2536874" y="1844677"/>
            <a:chExt cx="1076485" cy="766762"/>
          </a:xfrm>
        </p:grpSpPr>
        <p:grpSp>
          <p:nvGrpSpPr>
            <p:cNvPr id="37" name="Group 283">
              <a:extLst>
                <a:ext uri="{FF2B5EF4-FFF2-40B4-BE49-F238E27FC236}">
                  <a16:creationId xmlns:a16="http://schemas.microsoft.com/office/drawing/2014/main" id="{BB70FBDE-A4DD-15B3-6BC4-B0F130EB1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6874" y="1844677"/>
              <a:ext cx="808038" cy="766762"/>
              <a:chOff x="2235" y="2371"/>
              <a:chExt cx="509" cy="483"/>
            </a:xfrm>
          </p:grpSpPr>
          <p:grpSp>
            <p:nvGrpSpPr>
              <p:cNvPr id="39" name="Group 284">
                <a:extLst>
                  <a:ext uri="{FF2B5EF4-FFF2-40B4-BE49-F238E27FC236}">
                    <a16:creationId xmlns:a16="http://schemas.microsoft.com/office/drawing/2014/main" id="{CE1343D8-B3C3-8A82-0095-457FC61936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41" name="Text Box 285">
                  <a:extLst>
                    <a:ext uri="{FF2B5EF4-FFF2-40B4-BE49-F238E27FC236}">
                      <a16:creationId xmlns:a16="http://schemas.microsoft.com/office/drawing/2014/main" id="{E307E33A-7386-E2B3-FC57-E7A6C0EF25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Text Box 286">
                  <a:extLst>
                    <a:ext uri="{FF2B5EF4-FFF2-40B4-BE49-F238E27FC236}">
                      <a16:creationId xmlns:a16="http://schemas.microsoft.com/office/drawing/2014/main" id="{1D47E6C4-AA79-FC8B-BE31-9C3DC07095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Line 287">
                  <a:extLst>
                    <a:ext uri="{FF2B5EF4-FFF2-40B4-BE49-F238E27FC236}">
                      <a16:creationId xmlns:a16="http://schemas.microsoft.com/office/drawing/2014/main" id="{C37D26C8-47AC-B2F1-B821-357279535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Text Box 288">
                <a:extLst>
                  <a:ext uri="{FF2B5EF4-FFF2-40B4-BE49-F238E27FC236}">
                    <a16:creationId xmlns:a16="http://schemas.microsoft.com/office/drawing/2014/main" id="{452CA455-DC96-5F05-147C-940DCC698C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7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E890C947-6785-5E99-8D5F-2F362E6E9F0C}"/>
                </a:ext>
              </a:extLst>
            </p:cNvPr>
            <p:cNvSpPr txBox="1"/>
            <p:nvPr/>
          </p:nvSpPr>
          <p:spPr>
            <a:xfrm>
              <a:off x="3292378" y="2053669"/>
              <a:ext cx="32098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10FB4284-72B9-2DEB-5132-EF92A6FD33DA}"/>
              </a:ext>
            </a:extLst>
          </p:cNvPr>
          <p:cNvGrpSpPr/>
          <p:nvPr/>
        </p:nvGrpSpPr>
        <p:grpSpPr>
          <a:xfrm>
            <a:off x="4030514" y="2676187"/>
            <a:ext cx="1434633" cy="782637"/>
            <a:chOff x="1046891" y="1038226"/>
            <a:chExt cx="1434633" cy="782637"/>
          </a:xfrm>
        </p:grpSpPr>
        <p:grpSp>
          <p:nvGrpSpPr>
            <p:cNvPr id="45" name="Group 5">
              <a:extLst>
                <a:ext uri="{FF2B5EF4-FFF2-40B4-BE49-F238E27FC236}">
                  <a16:creationId xmlns:a16="http://schemas.microsoft.com/office/drawing/2014/main" id="{FC74B6AA-B2DC-AA79-C86D-94AA9223BF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891" y="1038226"/>
              <a:ext cx="1231748" cy="782637"/>
              <a:chOff x="3130" y="1412"/>
              <a:chExt cx="447" cy="493"/>
            </a:xfrm>
          </p:grpSpPr>
          <p:grpSp>
            <p:nvGrpSpPr>
              <p:cNvPr id="47" name="Group 6">
                <a:extLst>
                  <a:ext uri="{FF2B5EF4-FFF2-40B4-BE49-F238E27FC236}">
                    <a16:creationId xmlns:a16="http://schemas.microsoft.com/office/drawing/2014/main" id="{DC362B92-2A1B-3A0B-59D2-B8992A99D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0" y="1412"/>
                <a:ext cx="447" cy="493"/>
                <a:chOff x="5028" y="2239"/>
                <a:chExt cx="216" cy="493"/>
              </a:xfrm>
            </p:grpSpPr>
            <p:sp>
              <p:nvSpPr>
                <p:cNvPr id="49" name="Text Box 7">
                  <a:extLst>
                    <a:ext uri="{FF2B5EF4-FFF2-40B4-BE49-F238E27FC236}">
                      <a16:creationId xmlns:a16="http://schemas.microsoft.com/office/drawing/2014/main" id="{F425699F-5908-41CF-4C00-2ED0872931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8" y="2239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-5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 + 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1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" name="Text Box 8">
                  <a:extLst>
                    <a:ext uri="{FF2B5EF4-FFF2-40B4-BE49-F238E27FC236}">
                      <a16:creationId xmlns:a16="http://schemas.microsoft.com/office/drawing/2014/main" id="{6080D38A-8BEC-7F93-4209-704CA261C4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6" y="2444"/>
                  <a:ext cx="12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" name="Line 9">
                  <a:extLst>
                    <a:ext uri="{FF2B5EF4-FFF2-40B4-BE49-F238E27FC236}">
                      <a16:creationId xmlns:a16="http://schemas.microsoft.com/office/drawing/2014/main" id="{D4528CDD-D5C6-7A87-44C9-E70860511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78" y="2464"/>
                  <a:ext cx="1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Text Box 10">
                <a:extLst>
                  <a:ext uri="{FF2B5EF4-FFF2-40B4-BE49-F238E27FC236}">
                    <a16:creationId xmlns:a16="http://schemas.microsoft.com/office/drawing/2014/main" id="{BD45DCFA-AF95-AEE4-07B5-195AA0DF7E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0" y="1493"/>
                <a:ext cx="4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35CEDAA-1A3D-0443-0C9E-F42025F27E9B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=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139">
            <a:extLst>
              <a:ext uri="{FF2B5EF4-FFF2-40B4-BE49-F238E27FC236}">
                <a16:creationId xmlns:a16="http://schemas.microsoft.com/office/drawing/2014/main" id="{A0A6D489-514A-D60B-D795-4EEFB41FE57F}"/>
              </a:ext>
            </a:extLst>
          </p:cNvPr>
          <p:cNvGrpSpPr>
            <a:grpSpLocks/>
          </p:cNvGrpSpPr>
          <p:nvPr/>
        </p:nvGrpSpPr>
        <p:grpSpPr bwMode="auto">
          <a:xfrm>
            <a:off x="4251533" y="3466762"/>
            <a:ext cx="1152524" cy="766762"/>
            <a:chOff x="2818" y="1119"/>
            <a:chExt cx="726" cy="483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4DE20BC1-EFFB-CD26-4196-A7A520399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1119"/>
              <a:ext cx="516" cy="483"/>
              <a:chOff x="3256" y="1119"/>
              <a:chExt cx="516" cy="483"/>
            </a:xfrm>
          </p:grpSpPr>
          <p:grpSp>
            <p:nvGrpSpPr>
              <p:cNvPr id="55" name="Group 32">
                <a:extLst>
                  <a:ext uri="{FF2B5EF4-FFF2-40B4-BE49-F238E27FC236}">
                    <a16:creationId xmlns:a16="http://schemas.microsoft.com/office/drawing/2014/main" id="{591691B3-86A6-08E2-F6C8-EE25DB1FD7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1119"/>
                <a:ext cx="363" cy="483"/>
                <a:chOff x="4967" y="2221"/>
                <a:chExt cx="363" cy="483"/>
              </a:xfrm>
            </p:grpSpPr>
            <p:sp>
              <p:nvSpPr>
                <p:cNvPr id="57" name="Text Box 33">
                  <a:extLst>
                    <a:ext uri="{FF2B5EF4-FFF2-40B4-BE49-F238E27FC236}">
                      <a16:creationId xmlns:a16="http://schemas.microsoft.com/office/drawing/2014/main" id="{191227D4-6D6F-D94D-6189-8E6140D266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 Box 34">
                  <a:extLst>
                    <a:ext uri="{FF2B5EF4-FFF2-40B4-BE49-F238E27FC236}">
                      <a16:creationId xmlns:a16="http://schemas.microsoft.com/office/drawing/2014/main" id="{0CE073ED-049F-BCBB-1A0D-1642255778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Line 35">
                  <a:extLst>
                    <a:ext uri="{FF2B5EF4-FFF2-40B4-BE49-F238E27FC236}">
                      <a16:creationId xmlns:a16="http://schemas.microsoft.com/office/drawing/2014/main" id="{745FEBF4-BA5E-4A88-48D4-9609822920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6" name="Text Box 36">
                <a:extLst>
                  <a:ext uri="{FF2B5EF4-FFF2-40B4-BE49-F238E27FC236}">
                    <a16:creationId xmlns:a16="http://schemas.microsoft.com/office/drawing/2014/main" id="{44835CF6-80D9-4B98-46DC-2587F9D4C6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6" y="1215"/>
                <a:ext cx="2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Text Box 138">
              <a:extLst>
                <a:ext uri="{FF2B5EF4-FFF2-40B4-BE49-F238E27FC236}">
                  <a16:creationId xmlns:a16="http://schemas.microsoft.com/office/drawing/2014/main" id="{8763C681-92D1-D4C1-08FE-75A06E2C3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" y="121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007B81C-143A-CE07-9E91-F4A673BC5BEC}"/>
              </a:ext>
            </a:extLst>
          </p:cNvPr>
          <p:cNvSpPr txBox="1"/>
          <p:nvPr/>
        </p:nvSpPr>
        <p:spPr>
          <a:xfrm>
            <a:off x="6933058" y="6369744"/>
            <a:ext cx="1274837" cy="26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100" b="1">
                <a:solidFill>
                  <a:srgbClr val="6600CC"/>
                </a:solidFill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نجمع البسطين والمقام نفسه </a:t>
            </a:r>
            <a:endParaRPr lang="ar-SA"/>
          </a:p>
        </p:txBody>
      </p: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32586DB3-3AF6-0627-5D74-37D41C6ABF08}"/>
              </a:ext>
            </a:extLst>
          </p:cNvPr>
          <p:cNvGrpSpPr/>
          <p:nvPr/>
        </p:nvGrpSpPr>
        <p:grpSpPr>
          <a:xfrm>
            <a:off x="1362695" y="2710319"/>
            <a:ext cx="1434633" cy="782637"/>
            <a:chOff x="1046891" y="1038226"/>
            <a:chExt cx="1434633" cy="782637"/>
          </a:xfrm>
        </p:grpSpPr>
        <p:grpSp>
          <p:nvGrpSpPr>
            <p:cNvPr id="63" name="Group 5">
              <a:extLst>
                <a:ext uri="{FF2B5EF4-FFF2-40B4-BE49-F238E27FC236}">
                  <a16:creationId xmlns:a16="http://schemas.microsoft.com/office/drawing/2014/main" id="{BC3A8407-7B1D-BFF4-3432-4795E8EFA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891" y="1038226"/>
              <a:ext cx="1231748" cy="782637"/>
              <a:chOff x="3130" y="1412"/>
              <a:chExt cx="447" cy="493"/>
            </a:xfrm>
          </p:grpSpPr>
          <p:grpSp>
            <p:nvGrpSpPr>
              <p:cNvPr id="65" name="Group 6">
                <a:extLst>
                  <a:ext uri="{FF2B5EF4-FFF2-40B4-BE49-F238E27FC236}">
                    <a16:creationId xmlns:a16="http://schemas.microsoft.com/office/drawing/2014/main" id="{946DB7C0-30E5-C1D6-ABC7-A400B032CB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0" y="1412"/>
                <a:ext cx="447" cy="493"/>
                <a:chOff x="5028" y="2239"/>
                <a:chExt cx="216" cy="493"/>
              </a:xfrm>
            </p:grpSpPr>
            <p:sp>
              <p:nvSpPr>
                <p:cNvPr id="67" name="Text Box 7">
                  <a:extLst>
                    <a:ext uri="{FF2B5EF4-FFF2-40B4-BE49-F238E27FC236}">
                      <a16:creationId xmlns:a16="http://schemas.microsoft.com/office/drawing/2014/main" id="{12687763-A4A5-CE97-3F37-C828A06BA4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8" y="2239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-1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+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(-5)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" name="Text Box 8">
                  <a:extLst>
                    <a:ext uri="{FF2B5EF4-FFF2-40B4-BE49-F238E27FC236}">
                      <a16:creationId xmlns:a16="http://schemas.microsoft.com/office/drawing/2014/main" id="{409F4E3A-C15D-BF61-0F07-D59FF35021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6" y="2444"/>
                  <a:ext cx="12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6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" name="Line 9">
                  <a:extLst>
                    <a:ext uri="{FF2B5EF4-FFF2-40B4-BE49-F238E27FC236}">
                      <a16:creationId xmlns:a16="http://schemas.microsoft.com/office/drawing/2014/main" id="{9B9B25BF-4B2F-5DD0-C9EC-F64D6741F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78" y="2464"/>
                  <a:ext cx="1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6" name="Text Box 10">
                <a:extLst>
                  <a:ext uri="{FF2B5EF4-FFF2-40B4-BE49-F238E27FC236}">
                    <a16:creationId xmlns:a16="http://schemas.microsoft.com/office/drawing/2014/main" id="{F7E10FFB-03C8-A074-976E-EB965886CE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0" y="1493"/>
                <a:ext cx="4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D9387507-B287-BDB9-406E-D2818BD1226B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=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139">
            <a:extLst>
              <a:ext uri="{FF2B5EF4-FFF2-40B4-BE49-F238E27FC236}">
                <a16:creationId xmlns:a16="http://schemas.microsoft.com/office/drawing/2014/main" id="{DD00C250-1165-1C14-1BCF-2FDB3465BE52}"/>
              </a:ext>
            </a:extLst>
          </p:cNvPr>
          <p:cNvGrpSpPr>
            <a:grpSpLocks/>
          </p:cNvGrpSpPr>
          <p:nvPr/>
        </p:nvGrpSpPr>
        <p:grpSpPr bwMode="auto">
          <a:xfrm>
            <a:off x="1593692" y="3394126"/>
            <a:ext cx="1152524" cy="766762"/>
            <a:chOff x="2818" y="1119"/>
            <a:chExt cx="726" cy="483"/>
          </a:xfrm>
        </p:grpSpPr>
        <p:grpSp>
          <p:nvGrpSpPr>
            <p:cNvPr id="71" name="Group 31">
              <a:extLst>
                <a:ext uri="{FF2B5EF4-FFF2-40B4-BE49-F238E27FC236}">
                  <a16:creationId xmlns:a16="http://schemas.microsoft.com/office/drawing/2014/main" id="{B6C23DCD-0C14-E065-89DC-232958C686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1119"/>
              <a:ext cx="516" cy="483"/>
              <a:chOff x="3256" y="1119"/>
              <a:chExt cx="516" cy="483"/>
            </a:xfrm>
          </p:grpSpPr>
          <p:grpSp>
            <p:nvGrpSpPr>
              <p:cNvPr id="73" name="Group 32">
                <a:extLst>
                  <a:ext uri="{FF2B5EF4-FFF2-40B4-BE49-F238E27FC236}">
                    <a16:creationId xmlns:a16="http://schemas.microsoft.com/office/drawing/2014/main" id="{F5B949C7-B97B-B0A6-8DD5-C3285B321E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1119"/>
                <a:ext cx="363" cy="483"/>
                <a:chOff x="4967" y="2221"/>
                <a:chExt cx="363" cy="483"/>
              </a:xfrm>
            </p:grpSpPr>
            <p:sp>
              <p:nvSpPr>
                <p:cNvPr id="75" name="Text Box 33">
                  <a:extLst>
                    <a:ext uri="{FF2B5EF4-FFF2-40B4-BE49-F238E27FC236}">
                      <a16:creationId xmlns:a16="http://schemas.microsoft.com/office/drawing/2014/main" id="{18CC15A0-4429-8984-A86D-97978DC8D3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-6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Text Box 34">
                  <a:extLst>
                    <a:ext uri="{FF2B5EF4-FFF2-40B4-BE49-F238E27FC236}">
                      <a16:creationId xmlns:a16="http://schemas.microsoft.com/office/drawing/2014/main" id="{D65ED931-5621-5E75-6F21-756D8B2DCB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6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Line 35">
                  <a:extLst>
                    <a:ext uri="{FF2B5EF4-FFF2-40B4-BE49-F238E27FC236}">
                      <a16:creationId xmlns:a16="http://schemas.microsoft.com/office/drawing/2014/main" id="{F2352172-C042-96C5-14F7-797BA490C7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4" name="Text Box 36">
                <a:extLst>
                  <a:ext uri="{FF2B5EF4-FFF2-40B4-BE49-F238E27FC236}">
                    <a16:creationId xmlns:a16="http://schemas.microsoft.com/office/drawing/2014/main" id="{70BE7175-7CA9-DF89-9564-AE464BCBA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6" y="1215"/>
                <a:ext cx="2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" name="Text Box 138">
              <a:extLst>
                <a:ext uri="{FF2B5EF4-FFF2-40B4-BE49-F238E27FC236}">
                  <a16:creationId xmlns:a16="http://schemas.microsoft.com/office/drawing/2014/main" id="{2C11A215-45E1-3771-3747-5DF23AA1D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" y="121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D252E2C3-30FC-1B4B-F52C-4389FBB58576}"/>
              </a:ext>
            </a:extLst>
          </p:cNvPr>
          <p:cNvSpPr txBox="1"/>
          <p:nvPr/>
        </p:nvSpPr>
        <p:spPr>
          <a:xfrm>
            <a:off x="1925998" y="4211751"/>
            <a:ext cx="7451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0000CC"/>
                </a:solidFill>
              </a:rPr>
              <a:t>= -1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300C22A-C029-AA10-E879-ACC95E6DE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4674" y="1879294"/>
            <a:ext cx="1200150" cy="6667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6EC7DB2-303D-749E-8E5C-E76B071DE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4461" y="1916832"/>
            <a:ext cx="1501746" cy="61990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7CAB831-1AD7-171D-DD48-8E459B924F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947" y="1901419"/>
            <a:ext cx="1705516" cy="64618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81EA773-7A57-CF68-2F82-B25E9B9920D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2566" y="739896"/>
            <a:ext cx="1569975" cy="367553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62183DF-184B-9B28-ADC5-E258749E9FB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620BE4E-8C9C-CD16-E6BC-5704EFFB54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71608" y="1347715"/>
            <a:ext cx="3562350" cy="514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2092D3F-D2D1-0AFE-0089-E25ECEDB48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7118" y="2132856"/>
            <a:ext cx="1219200" cy="6667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B908D28-60F7-0368-D7D2-B18CA5627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100551"/>
            <a:ext cx="1714500" cy="5905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4568AD2-AF03-E96B-8A08-19B52B0B1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480" y="2968839"/>
            <a:ext cx="1457325" cy="5810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FAC2697-0409-5FBB-42A9-748246C68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930" y="3594239"/>
            <a:ext cx="904875" cy="63817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A1CC880-5E1C-A6C8-F0A2-4CF05D4EB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930" y="4286913"/>
            <a:ext cx="923925" cy="61912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B4C3454-8C77-4D43-BC12-36B7947F2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2220264"/>
            <a:ext cx="2520280" cy="35112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904747E-2C89-F189-7A2D-7C3D4BBCE0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9697" y="3739650"/>
            <a:ext cx="2339000" cy="48501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1431B53-ADC6-0288-9168-88319DAFDE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1840" y="1002095"/>
            <a:ext cx="2615754" cy="18648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D8F67B5-9F0B-6836-1AE9-1F191CE1CD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0706" y="1455068"/>
            <a:ext cx="457200" cy="4000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5A17069-F3CF-8C29-995D-569E4864C2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8636" y="863366"/>
            <a:ext cx="1968437" cy="41322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FAA51D-706D-AF35-22E6-82C8412928E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18C28C1-F0F0-CF45-B49E-B9847601E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2132856"/>
            <a:ext cx="1514475" cy="6762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1745DF1-BD2E-FF03-06AB-13DB19ACF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5928" y="2127184"/>
            <a:ext cx="1400175" cy="6477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5D15B07-1E27-F362-4150-FA21D5DC3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599" y="2119663"/>
            <a:ext cx="1619250" cy="596240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0881975-7D92-B527-E8D5-E69643D586A5}"/>
              </a:ext>
            </a:extLst>
          </p:cNvPr>
          <p:cNvGrpSpPr/>
          <p:nvPr/>
        </p:nvGrpSpPr>
        <p:grpSpPr>
          <a:xfrm>
            <a:off x="6139834" y="2939642"/>
            <a:ext cx="1784589" cy="801687"/>
            <a:chOff x="696935" y="1019176"/>
            <a:chExt cx="1784589" cy="801687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E5AC5557-28BE-FC45-2B1C-6C433643A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35" y="1019176"/>
              <a:ext cx="1482507" cy="801687"/>
              <a:chOff x="3003" y="1400"/>
              <a:chExt cx="538" cy="505"/>
            </a:xfrm>
          </p:grpSpPr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A820053E-ADB8-D244-81BC-728F9BEA86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400"/>
                <a:ext cx="447" cy="505"/>
                <a:chOff x="5011" y="2227"/>
                <a:chExt cx="216" cy="505"/>
              </a:xfrm>
            </p:grpSpPr>
            <p:sp>
              <p:nvSpPr>
                <p:cNvPr id="17" name="Text Box 7">
                  <a:extLst>
                    <a:ext uri="{FF2B5EF4-FFF2-40B4-BE49-F238E27FC236}">
                      <a16:creationId xmlns:a16="http://schemas.microsoft.com/office/drawing/2014/main" id="{B31FFF00-37CE-289C-71BF-CDD550DF4F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1" y="2227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- 4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- 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 Box 8">
                  <a:extLst>
                    <a:ext uri="{FF2B5EF4-FFF2-40B4-BE49-F238E27FC236}">
                      <a16:creationId xmlns:a16="http://schemas.microsoft.com/office/drawing/2014/main" id="{73728190-7737-7C30-1DFF-DD77CA28DC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Line 9">
                  <a:extLst>
                    <a:ext uri="{FF2B5EF4-FFF2-40B4-BE49-F238E27FC236}">
                      <a16:creationId xmlns:a16="http://schemas.microsoft.com/office/drawing/2014/main" id="{D62C4B37-8BF8-A0D2-C428-6134771394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F3BBB8FF-1003-235F-9223-7C6D1FA45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3" y="1493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0431F9B-FB9D-D055-9D1E-156BFE37B69D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CAD77D2-CD8D-D12B-7E5F-ACBB273261CF}"/>
              </a:ext>
            </a:extLst>
          </p:cNvPr>
          <p:cNvGrpSpPr/>
          <p:nvPr/>
        </p:nvGrpSpPr>
        <p:grpSpPr>
          <a:xfrm>
            <a:off x="3773631" y="2939642"/>
            <a:ext cx="1784589" cy="801687"/>
            <a:chOff x="696935" y="1019176"/>
            <a:chExt cx="1784589" cy="801687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2C8CD8E-349A-8621-82F7-EE4794049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35" y="1019176"/>
              <a:ext cx="1482507" cy="801687"/>
              <a:chOff x="3003" y="1400"/>
              <a:chExt cx="538" cy="505"/>
            </a:xfrm>
          </p:grpSpPr>
          <p:grpSp>
            <p:nvGrpSpPr>
              <p:cNvPr id="23" name="Group 6">
                <a:extLst>
                  <a:ext uri="{FF2B5EF4-FFF2-40B4-BE49-F238E27FC236}">
                    <a16:creationId xmlns:a16="http://schemas.microsoft.com/office/drawing/2014/main" id="{70AF8972-7D82-A6FD-5489-BCACCCEEDB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400"/>
                <a:ext cx="447" cy="505"/>
                <a:chOff x="5011" y="2227"/>
                <a:chExt cx="216" cy="505"/>
              </a:xfrm>
            </p:grpSpPr>
            <p:sp>
              <p:nvSpPr>
                <p:cNvPr id="25" name="Text Box 7">
                  <a:extLst>
                    <a:ext uri="{FF2B5EF4-FFF2-40B4-BE49-F238E27FC236}">
                      <a16:creationId xmlns:a16="http://schemas.microsoft.com/office/drawing/2014/main" id="{76349747-7768-2C6C-924F-B5FD15CD21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1" y="2227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- 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 Box 8">
                  <a:extLst>
                    <a:ext uri="{FF2B5EF4-FFF2-40B4-BE49-F238E27FC236}">
                      <a16:creationId xmlns:a16="http://schemas.microsoft.com/office/drawing/2014/main" id="{F56FE400-0E68-FB8E-94F5-75F2EE5BDA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Line 9">
                  <a:extLst>
                    <a:ext uri="{FF2B5EF4-FFF2-40B4-BE49-F238E27FC236}">
                      <a16:creationId xmlns:a16="http://schemas.microsoft.com/office/drawing/2014/main" id="{CBDE62EE-AC1D-F4FF-17EA-D7A8602D03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Text Box 10">
                <a:extLst>
                  <a:ext uri="{FF2B5EF4-FFF2-40B4-BE49-F238E27FC236}">
                    <a16:creationId xmlns:a16="http://schemas.microsoft.com/office/drawing/2014/main" id="{9C2550A9-81A5-9D75-A97E-9AB7658508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3" y="1493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637E3F74-9B64-5DF1-E8FF-C83C1FDA9144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8A5464F2-A3D1-F299-29D5-B8602C10E8C2}"/>
              </a:ext>
            </a:extLst>
          </p:cNvPr>
          <p:cNvGrpSpPr/>
          <p:nvPr/>
        </p:nvGrpSpPr>
        <p:grpSpPr>
          <a:xfrm>
            <a:off x="1094293" y="2815230"/>
            <a:ext cx="1784589" cy="801687"/>
            <a:chOff x="696935" y="1019176"/>
            <a:chExt cx="1784589" cy="801687"/>
          </a:xfrm>
        </p:grpSpPr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47EFC328-7784-1305-3C30-CBC89C79D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35" y="1019176"/>
              <a:ext cx="1482507" cy="801687"/>
              <a:chOff x="3003" y="1400"/>
              <a:chExt cx="538" cy="505"/>
            </a:xfrm>
          </p:grpSpPr>
          <p:grpSp>
            <p:nvGrpSpPr>
              <p:cNvPr id="31" name="Group 6">
                <a:extLst>
                  <a:ext uri="{FF2B5EF4-FFF2-40B4-BE49-F238E27FC236}">
                    <a16:creationId xmlns:a16="http://schemas.microsoft.com/office/drawing/2014/main" id="{9046C0D3-55E8-BDDD-D367-BD90B7D09B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400"/>
                <a:ext cx="447" cy="505"/>
                <a:chOff x="5011" y="2227"/>
                <a:chExt cx="216" cy="505"/>
              </a:xfrm>
            </p:grpSpPr>
            <p:sp>
              <p:nvSpPr>
                <p:cNvPr id="33" name="Text Box 7">
                  <a:extLst>
                    <a:ext uri="{FF2B5EF4-FFF2-40B4-BE49-F238E27FC236}">
                      <a16:creationId xmlns:a16="http://schemas.microsoft.com/office/drawing/2014/main" id="{52990D09-3F73-35E3-DD90-A5E908A2C8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1" y="2227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+ 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Text Box 8">
                  <a:extLst>
                    <a:ext uri="{FF2B5EF4-FFF2-40B4-BE49-F238E27FC236}">
                      <a16:creationId xmlns:a16="http://schemas.microsoft.com/office/drawing/2014/main" id="{F868FBEF-DF07-E563-6CD1-7B8CA691F0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Line 9">
                  <a:extLst>
                    <a:ext uri="{FF2B5EF4-FFF2-40B4-BE49-F238E27FC236}">
                      <a16:creationId xmlns:a16="http://schemas.microsoft.com/office/drawing/2014/main" id="{781443C2-C5DA-1FB4-2B5E-7884F1CFC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Text Box 10">
                <a:extLst>
                  <a:ext uri="{FF2B5EF4-FFF2-40B4-BE49-F238E27FC236}">
                    <a16:creationId xmlns:a16="http://schemas.microsoft.com/office/drawing/2014/main" id="{3A3CF270-CE52-9574-9910-B7C6EE055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3" y="1493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CEF0BB81-4FA1-251B-1F8E-D35A1B2A4419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97">
            <a:extLst>
              <a:ext uri="{FF2B5EF4-FFF2-40B4-BE49-F238E27FC236}">
                <a16:creationId xmlns:a16="http://schemas.microsoft.com/office/drawing/2014/main" id="{1DEBD9F5-81CC-EB6D-382A-0C0A266C6403}"/>
              </a:ext>
            </a:extLst>
          </p:cNvPr>
          <p:cNvGrpSpPr>
            <a:grpSpLocks/>
          </p:cNvGrpSpPr>
          <p:nvPr/>
        </p:nvGrpSpPr>
        <p:grpSpPr bwMode="auto">
          <a:xfrm>
            <a:off x="6778503" y="3719387"/>
            <a:ext cx="938153" cy="800101"/>
            <a:chOff x="3387" y="1749"/>
            <a:chExt cx="457" cy="504"/>
          </a:xfrm>
        </p:grpSpPr>
        <p:grpSp>
          <p:nvGrpSpPr>
            <p:cNvPr id="37" name="Group 98">
              <a:extLst>
                <a:ext uri="{FF2B5EF4-FFF2-40B4-BE49-F238E27FC236}">
                  <a16:creationId xmlns:a16="http://schemas.microsoft.com/office/drawing/2014/main" id="{DC1B861D-F8B8-D197-CE2C-942C321CF6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" y="1749"/>
              <a:ext cx="372" cy="504"/>
              <a:chOff x="4975" y="2221"/>
              <a:chExt cx="372" cy="504"/>
            </a:xfrm>
          </p:grpSpPr>
          <p:sp>
            <p:nvSpPr>
              <p:cNvPr id="39" name="Text Box 99">
                <a:extLst>
                  <a:ext uri="{FF2B5EF4-FFF2-40B4-BE49-F238E27FC236}">
                    <a16:creationId xmlns:a16="http://schemas.microsoft.com/office/drawing/2014/main" id="{D0F9DEB2-F19B-15D2-7790-B65B6A97C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5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-7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100">
                <a:extLst>
                  <a:ext uri="{FF2B5EF4-FFF2-40B4-BE49-F238E27FC236}">
                    <a16:creationId xmlns:a16="http://schemas.microsoft.com/office/drawing/2014/main" id="{D5811518-8872-FE11-3D27-1634845FE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243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Line 101">
                <a:extLst>
                  <a:ext uri="{FF2B5EF4-FFF2-40B4-BE49-F238E27FC236}">
                    <a16:creationId xmlns:a16="http://schemas.microsoft.com/office/drawing/2014/main" id="{F1C3FFA3-86EA-F6FF-2F59-8432B16A6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Text Box 102">
              <a:extLst>
                <a:ext uri="{FF2B5EF4-FFF2-40B4-BE49-F238E27FC236}">
                  <a16:creationId xmlns:a16="http://schemas.microsoft.com/office/drawing/2014/main" id="{0323F436-64E2-3535-1D76-7977E23E9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85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97">
            <a:extLst>
              <a:ext uri="{FF2B5EF4-FFF2-40B4-BE49-F238E27FC236}">
                <a16:creationId xmlns:a16="http://schemas.microsoft.com/office/drawing/2014/main" id="{1E069969-DAA6-1483-EF2E-00BBA21C1F28}"/>
              </a:ext>
            </a:extLst>
          </p:cNvPr>
          <p:cNvGrpSpPr>
            <a:grpSpLocks/>
          </p:cNvGrpSpPr>
          <p:nvPr/>
        </p:nvGrpSpPr>
        <p:grpSpPr bwMode="auto">
          <a:xfrm>
            <a:off x="4585708" y="3716211"/>
            <a:ext cx="938153" cy="800101"/>
            <a:chOff x="3387" y="1749"/>
            <a:chExt cx="457" cy="504"/>
          </a:xfrm>
        </p:grpSpPr>
        <p:grpSp>
          <p:nvGrpSpPr>
            <p:cNvPr id="43" name="Group 98">
              <a:extLst>
                <a:ext uri="{FF2B5EF4-FFF2-40B4-BE49-F238E27FC236}">
                  <a16:creationId xmlns:a16="http://schemas.microsoft.com/office/drawing/2014/main" id="{38541E3D-7E07-0E74-2524-61FBE59DC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" y="1749"/>
              <a:ext cx="372" cy="504"/>
              <a:chOff x="4975" y="2221"/>
              <a:chExt cx="372" cy="504"/>
            </a:xfrm>
          </p:grpSpPr>
          <p:sp>
            <p:nvSpPr>
              <p:cNvPr id="45" name="Text Box 99">
                <a:extLst>
                  <a:ext uri="{FF2B5EF4-FFF2-40B4-BE49-F238E27FC236}">
                    <a16:creationId xmlns:a16="http://schemas.microsoft.com/office/drawing/2014/main" id="{B1A4110A-70DB-7B63-95A9-2AE695F054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5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100">
                <a:extLst>
                  <a:ext uri="{FF2B5EF4-FFF2-40B4-BE49-F238E27FC236}">
                    <a16:creationId xmlns:a16="http://schemas.microsoft.com/office/drawing/2014/main" id="{6AFFF9FE-EE04-9DF0-3B10-097FF151F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243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Line 101">
                <a:extLst>
                  <a:ext uri="{FF2B5EF4-FFF2-40B4-BE49-F238E27FC236}">
                    <a16:creationId xmlns:a16="http://schemas.microsoft.com/office/drawing/2014/main" id="{B2DD6A1F-D588-3845-A1C3-6E5384684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102">
              <a:extLst>
                <a:ext uri="{FF2B5EF4-FFF2-40B4-BE49-F238E27FC236}">
                  <a16:creationId xmlns:a16="http://schemas.microsoft.com/office/drawing/2014/main" id="{B73AE938-C6F8-1703-4D24-957644B92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85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8F8984D-6BB2-C27E-6FD5-0D788600A2F8}"/>
              </a:ext>
            </a:extLst>
          </p:cNvPr>
          <p:cNvSpPr txBox="1"/>
          <p:nvPr/>
        </p:nvSpPr>
        <p:spPr>
          <a:xfrm>
            <a:off x="4444432" y="3817910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FF00FF"/>
                </a:solidFill>
              </a:rPr>
              <a:t>÷2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81D08B99-D7B7-B5EC-28A1-E2E0E856A996}"/>
              </a:ext>
            </a:extLst>
          </p:cNvPr>
          <p:cNvSpPr txBox="1"/>
          <p:nvPr/>
        </p:nvSpPr>
        <p:spPr>
          <a:xfrm>
            <a:off x="4480122" y="4085816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FF00FF"/>
                </a:solidFill>
              </a:rPr>
              <a:t>÷2</a:t>
            </a:r>
          </a:p>
        </p:txBody>
      </p:sp>
      <p:grpSp>
        <p:nvGrpSpPr>
          <p:cNvPr id="50" name="Group 97">
            <a:extLst>
              <a:ext uri="{FF2B5EF4-FFF2-40B4-BE49-F238E27FC236}">
                <a16:creationId xmlns:a16="http://schemas.microsoft.com/office/drawing/2014/main" id="{BB4ED678-E1D1-C35A-3F3D-265351693DAF}"/>
              </a:ext>
            </a:extLst>
          </p:cNvPr>
          <p:cNvGrpSpPr>
            <a:grpSpLocks/>
          </p:cNvGrpSpPr>
          <p:nvPr/>
        </p:nvGrpSpPr>
        <p:grpSpPr bwMode="auto">
          <a:xfrm>
            <a:off x="4604184" y="4449925"/>
            <a:ext cx="938153" cy="800101"/>
            <a:chOff x="3387" y="1749"/>
            <a:chExt cx="457" cy="504"/>
          </a:xfrm>
        </p:grpSpPr>
        <p:grpSp>
          <p:nvGrpSpPr>
            <p:cNvPr id="51" name="Group 98">
              <a:extLst>
                <a:ext uri="{FF2B5EF4-FFF2-40B4-BE49-F238E27FC236}">
                  <a16:creationId xmlns:a16="http://schemas.microsoft.com/office/drawing/2014/main" id="{EF435C5A-0FD2-63A5-9BA1-ED6F1886B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" y="1749"/>
              <a:ext cx="372" cy="504"/>
              <a:chOff x="4975" y="2221"/>
              <a:chExt cx="372" cy="504"/>
            </a:xfrm>
          </p:grpSpPr>
          <p:sp>
            <p:nvSpPr>
              <p:cNvPr id="53" name="Text Box 99">
                <a:extLst>
                  <a:ext uri="{FF2B5EF4-FFF2-40B4-BE49-F238E27FC236}">
                    <a16:creationId xmlns:a16="http://schemas.microsoft.com/office/drawing/2014/main" id="{F26E124A-8144-BF2A-D497-D3A4C55BC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5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0">
                <a:extLst>
                  <a:ext uri="{FF2B5EF4-FFF2-40B4-BE49-F238E27FC236}">
                    <a16:creationId xmlns:a16="http://schemas.microsoft.com/office/drawing/2014/main" id="{CFE5AE91-AE20-A9C7-956D-9D3D5E076C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243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Line 101">
                <a:extLst>
                  <a:ext uri="{FF2B5EF4-FFF2-40B4-BE49-F238E27FC236}">
                    <a16:creationId xmlns:a16="http://schemas.microsoft.com/office/drawing/2014/main" id="{3D1E56A8-4B24-BC52-8CDC-157A63053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Text Box 102">
              <a:extLst>
                <a:ext uri="{FF2B5EF4-FFF2-40B4-BE49-F238E27FC236}">
                  <a16:creationId xmlns:a16="http://schemas.microsoft.com/office/drawing/2014/main" id="{0AAF82ED-53DF-14F4-331B-38AD23029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85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E9907B2-C89B-BBD6-1769-2CDC5F72A6D7}"/>
              </a:ext>
            </a:extLst>
          </p:cNvPr>
          <p:cNvGrpSpPr/>
          <p:nvPr/>
        </p:nvGrpSpPr>
        <p:grpSpPr>
          <a:xfrm>
            <a:off x="6745261" y="4514730"/>
            <a:ext cx="1076485" cy="766762"/>
            <a:chOff x="2536874" y="1844677"/>
            <a:chExt cx="1076485" cy="766762"/>
          </a:xfrm>
        </p:grpSpPr>
        <p:grpSp>
          <p:nvGrpSpPr>
            <p:cNvPr id="59" name="Group 283">
              <a:extLst>
                <a:ext uri="{FF2B5EF4-FFF2-40B4-BE49-F238E27FC236}">
                  <a16:creationId xmlns:a16="http://schemas.microsoft.com/office/drawing/2014/main" id="{7F5E4C26-7E70-5EBA-2528-871E5AF5A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6874" y="1844677"/>
              <a:ext cx="808038" cy="766762"/>
              <a:chOff x="2235" y="2371"/>
              <a:chExt cx="509" cy="483"/>
            </a:xfrm>
          </p:grpSpPr>
          <p:grpSp>
            <p:nvGrpSpPr>
              <p:cNvPr id="61" name="Group 284">
                <a:extLst>
                  <a:ext uri="{FF2B5EF4-FFF2-40B4-BE49-F238E27FC236}">
                    <a16:creationId xmlns:a16="http://schemas.microsoft.com/office/drawing/2014/main" id="{7D130B8F-9FD9-30B2-0EF0-B69CE1518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63" name="Text Box 285">
                  <a:extLst>
                    <a:ext uri="{FF2B5EF4-FFF2-40B4-BE49-F238E27FC236}">
                      <a16:creationId xmlns:a16="http://schemas.microsoft.com/office/drawing/2014/main" id="{B39E59BF-B6C3-5F77-ED66-065B9B04A4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-2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Text Box 286">
                  <a:extLst>
                    <a:ext uri="{FF2B5EF4-FFF2-40B4-BE49-F238E27FC236}">
                      <a16:creationId xmlns:a16="http://schemas.microsoft.com/office/drawing/2014/main" id="{CE7DCAC4-CEFB-751C-6A3D-7873070E75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" name="Line 287">
                  <a:extLst>
                    <a:ext uri="{FF2B5EF4-FFF2-40B4-BE49-F238E27FC236}">
                      <a16:creationId xmlns:a16="http://schemas.microsoft.com/office/drawing/2014/main" id="{33367010-C45E-6E99-73D5-CA0BF950D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Text Box 288">
                <a:extLst>
                  <a:ext uri="{FF2B5EF4-FFF2-40B4-BE49-F238E27FC236}">
                    <a16:creationId xmlns:a16="http://schemas.microsoft.com/office/drawing/2014/main" id="{889BBDDA-A9CA-315D-B61C-95F971548E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7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0A6CA4B2-98E5-6229-4267-D9224056419C}"/>
                </a:ext>
              </a:extLst>
            </p:cNvPr>
            <p:cNvSpPr txBox="1"/>
            <p:nvPr/>
          </p:nvSpPr>
          <p:spPr>
            <a:xfrm>
              <a:off x="3292378" y="2053669"/>
              <a:ext cx="32098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=</a:t>
              </a:r>
            </a:p>
          </p:txBody>
        </p:sp>
      </p:grpSp>
      <p:grpSp>
        <p:nvGrpSpPr>
          <p:cNvPr id="66" name="Group 97">
            <a:extLst>
              <a:ext uri="{FF2B5EF4-FFF2-40B4-BE49-F238E27FC236}">
                <a16:creationId xmlns:a16="http://schemas.microsoft.com/office/drawing/2014/main" id="{876D8F00-1F13-8079-BCC7-BCBE4C3B7550}"/>
              </a:ext>
            </a:extLst>
          </p:cNvPr>
          <p:cNvGrpSpPr>
            <a:grpSpLocks/>
          </p:cNvGrpSpPr>
          <p:nvPr/>
        </p:nvGrpSpPr>
        <p:grpSpPr bwMode="auto">
          <a:xfrm>
            <a:off x="1864442" y="3512730"/>
            <a:ext cx="938153" cy="817564"/>
            <a:chOff x="3387" y="1749"/>
            <a:chExt cx="457" cy="515"/>
          </a:xfrm>
        </p:grpSpPr>
        <p:grpSp>
          <p:nvGrpSpPr>
            <p:cNvPr id="67" name="Group 98">
              <a:extLst>
                <a:ext uri="{FF2B5EF4-FFF2-40B4-BE49-F238E27FC236}">
                  <a16:creationId xmlns:a16="http://schemas.microsoft.com/office/drawing/2014/main" id="{DB0D2B3F-153B-14C4-2765-9DB68E1883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" y="1749"/>
              <a:ext cx="372" cy="515"/>
              <a:chOff x="4975" y="2221"/>
              <a:chExt cx="372" cy="515"/>
            </a:xfrm>
          </p:grpSpPr>
          <p:sp>
            <p:nvSpPr>
              <p:cNvPr id="69" name="Text Box 99">
                <a:extLst>
                  <a:ext uri="{FF2B5EF4-FFF2-40B4-BE49-F238E27FC236}">
                    <a16:creationId xmlns:a16="http://schemas.microsoft.com/office/drawing/2014/main" id="{19D17239-9093-A050-9DC3-D20BC812A5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5" y="2221"/>
                <a:ext cx="3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 Box 100">
                <a:extLst>
                  <a:ext uri="{FF2B5EF4-FFF2-40B4-BE49-F238E27FC236}">
                    <a16:creationId xmlns:a16="http://schemas.microsoft.com/office/drawing/2014/main" id="{E5CA800E-898C-DAF6-9C9B-32DD56251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244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" name="Line 101">
                <a:extLst>
                  <a:ext uri="{FF2B5EF4-FFF2-40B4-BE49-F238E27FC236}">
                    <a16:creationId xmlns:a16="http://schemas.microsoft.com/office/drawing/2014/main" id="{CDBE0B7C-3B13-04B7-F58D-357EBF611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Text Box 102">
              <a:extLst>
                <a:ext uri="{FF2B5EF4-FFF2-40B4-BE49-F238E27FC236}">
                  <a16:creationId xmlns:a16="http://schemas.microsoft.com/office/drawing/2014/main" id="{3319B84B-0F7D-4D12-B3E9-BF2F2E3F9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85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439F8A42-A62C-8411-6A1B-85A0CCF44391}"/>
              </a:ext>
            </a:extLst>
          </p:cNvPr>
          <p:cNvGrpSpPr/>
          <p:nvPr/>
        </p:nvGrpSpPr>
        <p:grpSpPr>
          <a:xfrm>
            <a:off x="1768847" y="4321874"/>
            <a:ext cx="1076485" cy="766762"/>
            <a:chOff x="2536874" y="1844677"/>
            <a:chExt cx="1076485" cy="766762"/>
          </a:xfrm>
        </p:grpSpPr>
        <p:grpSp>
          <p:nvGrpSpPr>
            <p:cNvPr id="73" name="Group 283">
              <a:extLst>
                <a:ext uri="{FF2B5EF4-FFF2-40B4-BE49-F238E27FC236}">
                  <a16:creationId xmlns:a16="http://schemas.microsoft.com/office/drawing/2014/main" id="{2C884792-E6B9-E821-4DDF-1B79A7156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6874" y="1844677"/>
              <a:ext cx="808038" cy="766762"/>
              <a:chOff x="2235" y="2371"/>
              <a:chExt cx="509" cy="483"/>
            </a:xfrm>
          </p:grpSpPr>
          <p:grpSp>
            <p:nvGrpSpPr>
              <p:cNvPr id="75" name="Group 284">
                <a:extLst>
                  <a:ext uri="{FF2B5EF4-FFF2-40B4-BE49-F238E27FC236}">
                    <a16:creationId xmlns:a16="http://schemas.microsoft.com/office/drawing/2014/main" id="{98216D96-EEDD-F6DF-04C1-1DB980585D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77" name="Text Box 285">
                  <a:extLst>
                    <a:ext uri="{FF2B5EF4-FFF2-40B4-BE49-F238E27FC236}">
                      <a16:creationId xmlns:a16="http://schemas.microsoft.com/office/drawing/2014/main" id="{0F8230BA-3F52-76B9-D654-9A6F61F54C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altLang="ar-SA" sz="2400" b="1" kern="0">
                      <a:solidFill>
                        <a:srgbClr val="3333FF"/>
                      </a:solidFill>
                      <a:latin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Text Box 286">
                  <a:extLst>
                    <a:ext uri="{FF2B5EF4-FFF2-40B4-BE49-F238E27FC236}">
                      <a16:creationId xmlns:a16="http://schemas.microsoft.com/office/drawing/2014/main" id="{1F705E46-2A5B-0BD4-7656-77C4489852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Line 287">
                  <a:extLst>
                    <a:ext uri="{FF2B5EF4-FFF2-40B4-BE49-F238E27FC236}">
                      <a16:creationId xmlns:a16="http://schemas.microsoft.com/office/drawing/2014/main" id="{E7C611F4-1262-6CA7-9DBD-60F318AABD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Text Box 288">
                <a:extLst>
                  <a:ext uri="{FF2B5EF4-FFF2-40B4-BE49-F238E27FC236}">
                    <a16:creationId xmlns:a16="http://schemas.microsoft.com/office/drawing/2014/main" id="{8E63D3FF-30E8-7187-07DE-192A01E9F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7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7F187B58-C9A0-62FE-3099-2A388E6A1781}"/>
                </a:ext>
              </a:extLst>
            </p:cNvPr>
            <p:cNvSpPr txBox="1"/>
            <p:nvPr/>
          </p:nvSpPr>
          <p:spPr>
            <a:xfrm>
              <a:off x="3292378" y="2053669"/>
              <a:ext cx="32098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=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E675961-A754-E409-9665-343C25F589A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73331" y="1318328"/>
            <a:ext cx="3743325" cy="49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E94852B-84AB-EBA3-3F97-56E100BA312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2366" y="840216"/>
            <a:ext cx="1569975" cy="367553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8488CF9-F3DA-2399-135A-9CB78C310F6C}"/>
              </a:ext>
            </a:extLst>
          </p:cNvPr>
          <p:cNvSpPr txBox="1"/>
          <p:nvPr/>
        </p:nvSpPr>
        <p:spPr>
          <a:xfrm>
            <a:off x="4275172" y="857980"/>
            <a:ext cx="14401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 الإشارات مباشرة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DA94357-20F3-8733-C10D-7508439B014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892" y="2317997"/>
            <a:ext cx="165968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628" y="2650071"/>
            <a:ext cx="2031560" cy="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181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638403" y="2956175"/>
            <a:ext cx="1715170" cy="405185"/>
          </a:xfrm>
          <a:prstGeom prst="rect">
            <a:avLst/>
          </a:prstGeom>
        </p:spPr>
        <p:txBody>
          <a:bodyPr lIns="28932" tIns="14467" rIns="28932" bIns="14467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13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13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013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64" y="3800032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459DA9BE-4C80-61A5-F5A6-8700BF920965}"/>
              </a:ext>
            </a:extLst>
          </p:cNvPr>
          <p:cNvSpPr/>
          <p:nvPr/>
        </p:nvSpPr>
        <p:spPr>
          <a:xfrm>
            <a:off x="3148272" y="3454985"/>
            <a:ext cx="2176585" cy="21699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38570" tIns="19280" rIns="38570" bIns="19280" anchor="ctr"/>
          <a:lstStyle/>
          <a:p>
            <a:pPr marL="0" marR="0" lvl="0" indent="0" algn="l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8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7425525-46CB-28D1-28A8-02494BA64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07" y="3438163"/>
            <a:ext cx="640958" cy="3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0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18C28C1-F0F0-CF45-B49E-B9847601E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2132856"/>
            <a:ext cx="1514475" cy="6762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1745DF1-BD2E-FF03-06AB-13DB19ACF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5928" y="2127184"/>
            <a:ext cx="1400175" cy="6477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5D15B07-1E27-F362-4150-FA21D5DC3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599" y="2119663"/>
            <a:ext cx="1619250" cy="596240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0881975-7D92-B527-E8D5-E69643D586A5}"/>
              </a:ext>
            </a:extLst>
          </p:cNvPr>
          <p:cNvGrpSpPr/>
          <p:nvPr/>
        </p:nvGrpSpPr>
        <p:grpSpPr>
          <a:xfrm>
            <a:off x="6139837" y="2895192"/>
            <a:ext cx="1784586" cy="846137"/>
            <a:chOff x="696938" y="974726"/>
            <a:chExt cx="1784586" cy="846137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E5AC5557-28BE-FC45-2B1C-6C433643A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38" y="974726"/>
              <a:ext cx="1620287" cy="846137"/>
              <a:chOff x="3003" y="1372"/>
              <a:chExt cx="588" cy="533"/>
            </a:xfrm>
          </p:grpSpPr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A820053E-ADB8-D244-81BC-728F9BEA86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9" y="1372"/>
                <a:ext cx="582" cy="533"/>
                <a:chOff x="4966" y="2199"/>
                <a:chExt cx="281" cy="533"/>
              </a:xfrm>
            </p:grpSpPr>
            <p:sp>
              <p:nvSpPr>
                <p:cNvPr id="17" name="Text Box 7">
                  <a:extLst>
                    <a:ext uri="{FF2B5EF4-FFF2-40B4-BE49-F238E27FC236}">
                      <a16:creationId xmlns:a16="http://schemas.microsoft.com/office/drawing/2014/main" id="{B31FFF00-37CE-289C-71BF-CDD550DF4F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6" y="2199"/>
                  <a:ext cx="28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-4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 (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 Box 8">
                  <a:extLst>
                    <a:ext uri="{FF2B5EF4-FFF2-40B4-BE49-F238E27FC236}">
                      <a16:creationId xmlns:a16="http://schemas.microsoft.com/office/drawing/2014/main" id="{73728190-7737-7C30-1DFF-DD77CA28DC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Line 9">
                  <a:extLst>
                    <a:ext uri="{FF2B5EF4-FFF2-40B4-BE49-F238E27FC236}">
                      <a16:creationId xmlns:a16="http://schemas.microsoft.com/office/drawing/2014/main" id="{D62C4B37-8BF8-A0D2-C428-6134771394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F3BBB8FF-1003-235F-9223-7C6D1FA45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3" y="1493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0431F9B-FB9D-D055-9D1E-156BFE37B69D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CAD77D2-CD8D-D12B-7E5F-ACBB273261CF}"/>
              </a:ext>
            </a:extLst>
          </p:cNvPr>
          <p:cNvGrpSpPr/>
          <p:nvPr/>
        </p:nvGrpSpPr>
        <p:grpSpPr>
          <a:xfrm>
            <a:off x="3773629" y="2906303"/>
            <a:ext cx="1784591" cy="835024"/>
            <a:chOff x="696933" y="985837"/>
            <a:chExt cx="1784591" cy="835024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2C8CD8E-349A-8621-82F7-EE4794049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33" y="985837"/>
              <a:ext cx="1680909" cy="835024"/>
              <a:chOff x="3003" y="1379"/>
              <a:chExt cx="610" cy="526"/>
            </a:xfrm>
          </p:grpSpPr>
          <p:grpSp>
            <p:nvGrpSpPr>
              <p:cNvPr id="23" name="Group 6">
                <a:extLst>
                  <a:ext uri="{FF2B5EF4-FFF2-40B4-BE49-F238E27FC236}">
                    <a16:creationId xmlns:a16="http://schemas.microsoft.com/office/drawing/2014/main" id="{70AF8972-7D82-A6FD-5489-BCACCCEEDB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4" y="1379"/>
                <a:ext cx="569" cy="526"/>
                <a:chOff x="4988" y="2206"/>
                <a:chExt cx="275" cy="526"/>
              </a:xfrm>
            </p:grpSpPr>
            <p:sp>
              <p:nvSpPr>
                <p:cNvPr id="25" name="Text Box 7">
                  <a:extLst>
                    <a:ext uri="{FF2B5EF4-FFF2-40B4-BE49-F238E27FC236}">
                      <a16:creationId xmlns:a16="http://schemas.microsoft.com/office/drawing/2014/main" id="{76349747-7768-2C6C-924F-B5FD15CD21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8" y="2206"/>
                  <a:ext cx="27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 (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 Box 8">
                  <a:extLst>
                    <a:ext uri="{FF2B5EF4-FFF2-40B4-BE49-F238E27FC236}">
                      <a16:creationId xmlns:a16="http://schemas.microsoft.com/office/drawing/2014/main" id="{F56FE400-0E68-FB8E-94F5-75F2EE5BDA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Line 9">
                  <a:extLst>
                    <a:ext uri="{FF2B5EF4-FFF2-40B4-BE49-F238E27FC236}">
                      <a16:creationId xmlns:a16="http://schemas.microsoft.com/office/drawing/2014/main" id="{CBDE62EE-AC1D-F4FF-17EA-D7A8602D03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Text Box 10">
                <a:extLst>
                  <a:ext uri="{FF2B5EF4-FFF2-40B4-BE49-F238E27FC236}">
                    <a16:creationId xmlns:a16="http://schemas.microsoft.com/office/drawing/2014/main" id="{9C2550A9-81A5-9D75-A97E-9AB7658508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3" y="1493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637E3F74-9B64-5DF1-E8FF-C83C1FDA9144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8A5464F2-A3D1-F299-29D5-B8602C10E8C2}"/>
              </a:ext>
            </a:extLst>
          </p:cNvPr>
          <p:cNvGrpSpPr/>
          <p:nvPr/>
        </p:nvGrpSpPr>
        <p:grpSpPr>
          <a:xfrm>
            <a:off x="1094293" y="2815230"/>
            <a:ext cx="1784589" cy="801687"/>
            <a:chOff x="696935" y="1019176"/>
            <a:chExt cx="1784589" cy="801687"/>
          </a:xfrm>
        </p:grpSpPr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47EFC328-7784-1305-3C30-CBC89C79D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35" y="1019176"/>
              <a:ext cx="1482507" cy="801687"/>
              <a:chOff x="3003" y="1400"/>
              <a:chExt cx="538" cy="505"/>
            </a:xfrm>
          </p:grpSpPr>
          <p:grpSp>
            <p:nvGrpSpPr>
              <p:cNvPr id="31" name="Group 6">
                <a:extLst>
                  <a:ext uri="{FF2B5EF4-FFF2-40B4-BE49-F238E27FC236}">
                    <a16:creationId xmlns:a16="http://schemas.microsoft.com/office/drawing/2014/main" id="{9046C0D3-55E8-BDDD-D367-BD90B7D09B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400"/>
                <a:ext cx="447" cy="505"/>
                <a:chOff x="5011" y="2227"/>
                <a:chExt cx="216" cy="505"/>
              </a:xfrm>
            </p:grpSpPr>
            <p:sp>
              <p:nvSpPr>
                <p:cNvPr id="33" name="Text Box 7">
                  <a:extLst>
                    <a:ext uri="{FF2B5EF4-FFF2-40B4-BE49-F238E27FC236}">
                      <a16:creationId xmlns:a16="http://schemas.microsoft.com/office/drawing/2014/main" id="{52990D09-3F73-35E3-DD90-A5E908A2C8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1" y="2227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+ 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Text Box 8">
                  <a:extLst>
                    <a:ext uri="{FF2B5EF4-FFF2-40B4-BE49-F238E27FC236}">
                      <a16:creationId xmlns:a16="http://schemas.microsoft.com/office/drawing/2014/main" id="{F868FBEF-DF07-E563-6CD1-7B8CA691F0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Line 9">
                  <a:extLst>
                    <a:ext uri="{FF2B5EF4-FFF2-40B4-BE49-F238E27FC236}">
                      <a16:creationId xmlns:a16="http://schemas.microsoft.com/office/drawing/2014/main" id="{781443C2-C5DA-1FB4-2B5E-7884F1CFC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Text Box 10">
                <a:extLst>
                  <a:ext uri="{FF2B5EF4-FFF2-40B4-BE49-F238E27FC236}">
                    <a16:creationId xmlns:a16="http://schemas.microsoft.com/office/drawing/2014/main" id="{3A3CF270-CE52-9574-9910-B7C6EE055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3" y="1493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CEF0BB81-4FA1-251B-1F8E-D35A1B2A4419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97">
            <a:extLst>
              <a:ext uri="{FF2B5EF4-FFF2-40B4-BE49-F238E27FC236}">
                <a16:creationId xmlns:a16="http://schemas.microsoft.com/office/drawing/2014/main" id="{1DEBD9F5-81CC-EB6D-382A-0C0A266C6403}"/>
              </a:ext>
            </a:extLst>
          </p:cNvPr>
          <p:cNvGrpSpPr>
            <a:grpSpLocks/>
          </p:cNvGrpSpPr>
          <p:nvPr/>
        </p:nvGrpSpPr>
        <p:grpSpPr bwMode="auto">
          <a:xfrm>
            <a:off x="6778503" y="3719387"/>
            <a:ext cx="938153" cy="800101"/>
            <a:chOff x="3387" y="1749"/>
            <a:chExt cx="457" cy="504"/>
          </a:xfrm>
        </p:grpSpPr>
        <p:grpSp>
          <p:nvGrpSpPr>
            <p:cNvPr id="37" name="Group 98">
              <a:extLst>
                <a:ext uri="{FF2B5EF4-FFF2-40B4-BE49-F238E27FC236}">
                  <a16:creationId xmlns:a16="http://schemas.microsoft.com/office/drawing/2014/main" id="{DC1B861D-F8B8-D197-CE2C-942C321CF6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" y="1749"/>
              <a:ext cx="372" cy="504"/>
              <a:chOff x="4975" y="2221"/>
              <a:chExt cx="372" cy="504"/>
            </a:xfrm>
          </p:grpSpPr>
          <p:sp>
            <p:nvSpPr>
              <p:cNvPr id="39" name="Text Box 99">
                <a:extLst>
                  <a:ext uri="{FF2B5EF4-FFF2-40B4-BE49-F238E27FC236}">
                    <a16:creationId xmlns:a16="http://schemas.microsoft.com/office/drawing/2014/main" id="{D0F9DEB2-F19B-15D2-7790-B65B6A97C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5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-7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100">
                <a:extLst>
                  <a:ext uri="{FF2B5EF4-FFF2-40B4-BE49-F238E27FC236}">
                    <a16:creationId xmlns:a16="http://schemas.microsoft.com/office/drawing/2014/main" id="{D5811518-8872-FE11-3D27-1634845FE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243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Line 101">
                <a:extLst>
                  <a:ext uri="{FF2B5EF4-FFF2-40B4-BE49-F238E27FC236}">
                    <a16:creationId xmlns:a16="http://schemas.microsoft.com/office/drawing/2014/main" id="{F1C3FFA3-86EA-F6FF-2F59-8432B16A6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Text Box 102">
              <a:extLst>
                <a:ext uri="{FF2B5EF4-FFF2-40B4-BE49-F238E27FC236}">
                  <a16:creationId xmlns:a16="http://schemas.microsoft.com/office/drawing/2014/main" id="{0323F436-64E2-3535-1D76-7977E23E9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85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97">
            <a:extLst>
              <a:ext uri="{FF2B5EF4-FFF2-40B4-BE49-F238E27FC236}">
                <a16:creationId xmlns:a16="http://schemas.microsoft.com/office/drawing/2014/main" id="{1E069969-DAA6-1483-EF2E-00BBA21C1F28}"/>
              </a:ext>
            </a:extLst>
          </p:cNvPr>
          <p:cNvGrpSpPr>
            <a:grpSpLocks/>
          </p:cNvGrpSpPr>
          <p:nvPr/>
        </p:nvGrpSpPr>
        <p:grpSpPr bwMode="auto">
          <a:xfrm>
            <a:off x="4585708" y="3716211"/>
            <a:ext cx="938153" cy="800101"/>
            <a:chOff x="3387" y="1749"/>
            <a:chExt cx="457" cy="504"/>
          </a:xfrm>
        </p:grpSpPr>
        <p:grpSp>
          <p:nvGrpSpPr>
            <p:cNvPr id="43" name="Group 98">
              <a:extLst>
                <a:ext uri="{FF2B5EF4-FFF2-40B4-BE49-F238E27FC236}">
                  <a16:creationId xmlns:a16="http://schemas.microsoft.com/office/drawing/2014/main" id="{38541E3D-7E07-0E74-2524-61FBE59DC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" y="1749"/>
              <a:ext cx="372" cy="504"/>
              <a:chOff x="4975" y="2221"/>
              <a:chExt cx="372" cy="504"/>
            </a:xfrm>
          </p:grpSpPr>
          <p:sp>
            <p:nvSpPr>
              <p:cNvPr id="45" name="Text Box 99">
                <a:extLst>
                  <a:ext uri="{FF2B5EF4-FFF2-40B4-BE49-F238E27FC236}">
                    <a16:creationId xmlns:a16="http://schemas.microsoft.com/office/drawing/2014/main" id="{B1A4110A-70DB-7B63-95A9-2AE695F054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5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100">
                <a:extLst>
                  <a:ext uri="{FF2B5EF4-FFF2-40B4-BE49-F238E27FC236}">
                    <a16:creationId xmlns:a16="http://schemas.microsoft.com/office/drawing/2014/main" id="{6AFFF9FE-EE04-9DF0-3B10-097FF151F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243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Line 101">
                <a:extLst>
                  <a:ext uri="{FF2B5EF4-FFF2-40B4-BE49-F238E27FC236}">
                    <a16:creationId xmlns:a16="http://schemas.microsoft.com/office/drawing/2014/main" id="{B2DD6A1F-D588-3845-A1C3-6E5384684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102">
              <a:extLst>
                <a:ext uri="{FF2B5EF4-FFF2-40B4-BE49-F238E27FC236}">
                  <a16:creationId xmlns:a16="http://schemas.microsoft.com/office/drawing/2014/main" id="{B73AE938-C6F8-1703-4D24-957644B92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85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8F8984D-6BB2-C27E-6FD5-0D788600A2F8}"/>
              </a:ext>
            </a:extLst>
          </p:cNvPr>
          <p:cNvSpPr txBox="1"/>
          <p:nvPr/>
        </p:nvSpPr>
        <p:spPr>
          <a:xfrm>
            <a:off x="4444432" y="3817910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FF00FF"/>
                </a:solidFill>
              </a:rPr>
              <a:t>÷2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81D08B99-D7B7-B5EC-28A1-E2E0E856A996}"/>
              </a:ext>
            </a:extLst>
          </p:cNvPr>
          <p:cNvSpPr txBox="1"/>
          <p:nvPr/>
        </p:nvSpPr>
        <p:spPr>
          <a:xfrm>
            <a:off x="4480122" y="4085816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FF00FF"/>
                </a:solidFill>
              </a:rPr>
              <a:t>÷2</a:t>
            </a:r>
          </a:p>
        </p:txBody>
      </p:sp>
      <p:grpSp>
        <p:nvGrpSpPr>
          <p:cNvPr id="50" name="Group 97">
            <a:extLst>
              <a:ext uri="{FF2B5EF4-FFF2-40B4-BE49-F238E27FC236}">
                <a16:creationId xmlns:a16="http://schemas.microsoft.com/office/drawing/2014/main" id="{BB4ED678-E1D1-C35A-3F3D-265351693DAF}"/>
              </a:ext>
            </a:extLst>
          </p:cNvPr>
          <p:cNvGrpSpPr>
            <a:grpSpLocks/>
          </p:cNvGrpSpPr>
          <p:nvPr/>
        </p:nvGrpSpPr>
        <p:grpSpPr bwMode="auto">
          <a:xfrm>
            <a:off x="4604184" y="4449925"/>
            <a:ext cx="938153" cy="800101"/>
            <a:chOff x="3387" y="1749"/>
            <a:chExt cx="457" cy="504"/>
          </a:xfrm>
        </p:grpSpPr>
        <p:grpSp>
          <p:nvGrpSpPr>
            <p:cNvPr id="51" name="Group 98">
              <a:extLst>
                <a:ext uri="{FF2B5EF4-FFF2-40B4-BE49-F238E27FC236}">
                  <a16:creationId xmlns:a16="http://schemas.microsoft.com/office/drawing/2014/main" id="{EF435C5A-0FD2-63A5-9BA1-ED6F1886B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" y="1749"/>
              <a:ext cx="372" cy="504"/>
              <a:chOff x="4975" y="2221"/>
              <a:chExt cx="372" cy="504"/>
            </a:xfrm>
          </p:grpSpPr>
          <p:sp>
            <p:nvSpPr>
              <p:cNvPr id="53" name="Text Box 99">
                <a:extLst>
                  <a:ext uri="{FF2B5EF4-FFF2-40B4-BE49-F238E27FC236}">
                    <a16:creationId xmlns:a16="http://schemas.microsoft.com/office/drawing/2014/main" id="{F26E124A-8144-BF2A-D497-D3A4C55BC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5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0">
                <a:extLst>
                  <a:ext uri="{FF2B5EF4-FFF2-40B4-BE49-F238E27FC236}">
                    <a16:creationId xmlns:a16="http://schemas.microsoft.com/office/drawing/2014/main" id="{CFE5AE91-AE20-A9C7-956D-9D3D5E076C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243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Line 101">
                <a:extLst>
                  <a:ext uri="{FF2B5EF4-FFF2-40B4-BE49-F238E27FC236}">
                    <a16:creationId xmlns:a16="http://schemas.microsoft.com/office/drawing/2014/main" id="{3D1E56A8-4B24-BC52-8CDC-157A63053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Text Box 102">
              <a:extLst>
                <a:ext uri="{FF2B5EF4-FFF2-40B4-BE49-F238E27FC236}">
                  <a16:creationId xmlns:a16="http://schemas.microsoft.com/office/drawing/2014/main" id="{0AAF82ED-53DF-14F4-331B-38AD23029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85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E9907B2-C89B-BBD6-1769-2CDC5F72A6D7}"/>
              </a:ext>
            </a:extLst>
          </p:cNvPr>
          <p:cNvGrpSpPr/>
          <p:nvPr/>
        </p:nvGrpSpPr>
        <p:grpSpPr>
          <a:xfrm>
            <a:off x="6745261" y="4514730"/>
            <a:ext cx="1076485" cy="766762"/>
            <a:chOff x="2536874" y="1844677"/>
            <a:chExt cx="1076485" cy="766762"/>
          </a:xfrm>
        </p:grpSpPr>
        <p:grpSp>
          <p:nvGrpSpPr>
            <p:cNvPr id="59" name="Group 283">
              <a:extLst>
                <a:ext uri="{FF2B5EF4-FFF2-40B4-BE49-F238E27FC236}">
                  <a16:creationId xmlns:a16="http://schemas.microsoft.com/office/drawing/2014/main" id="{7F5E4C26-7E70-5EBA-2528-871E5AF5A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6874" y="1844677"/>
              <a:ext cx="808038" cy="766762"/>
              <a:chOff x="2235" y="2371"/>
              <a:chExt cx="509" cy="483"/>
            </a:xfrm>
          </p:grpSpPr>
          <p:grpSp>
            <p:nvGrpSpPr>
              <p:cNvPr id="61" name="Group 284">
                <a:extLst>
                  <a:ext uri="{FF2B5EF4-FFF2-40B4-BE49-F238E27FC236}">
                    <a16:creationId xmlns:a16="http://schemas.microsoft.com/office/drawing/2014/main" id="{7D130B8F-9FD9-30B2-0EF0-B69CE1518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63" name="Text Box 285">
                  <a:extLst>
                    <a:ext uri="{FF2B5EF4-FFF2-40B4-BE49-F238E27FC236}">
                      <a16:creationId xmlns:a16="http://schemas.microsoft.com/office/drawing/2014/main" id="{B39E59BF-B6C3-5F77-ED66-065B9B04A4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-2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Text Box 286">
                  <a:extLst>
                    <a:ext uri="{FF2B5EF4-FFF2-40B4-BE49-F238E27FC236}">
                      <a16:creationId xmlns:a16="http://schemas.microsoft.com/office/drawing/2014/main" id="{CE7DCAC4-CEFB-751C-6A3D-7873070E75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" name="Line 287">
                  <a:extLst>
                    <a:ext uri="{FF2B5EF4-FFF2-40B4-BE49-F238E27FC236}">
                      <a16:creationId xmlns:a16="http://schemas.microsoft.com/office/drawing/2014/main" id="{33367010-C45E-6E99-73D5-CA0BF950D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Text Box 288">
                <a:extLst>
                  <a:ext uri="{FF2B5EF4-FFF2-40B4-BE49-F238E27FC236}">
                    <a16:creationId xmlns:a16="http://schemas.microsoft.com/office/drawing/2014/main" id="{889BBDDA-A9CA-315D-B61C-95F971548E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7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0A6CA4B2-98E5-6229-4267-D9224056419C}"/>
                </a:ext>
              </a:extLst>
            </p:cNvPr>
            <p:cNvSpPr txBox="1"/>
            <p:nvPr/>
          </p:nvSpPr>
          <p:spPr>
            <a:xfrm>
              <a:off x="3292378" y="2053669"/>
              <a:ext cx="32098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=</a:t>
              </a:r>
            </a:p>
          </p:txBody>
        </p:sp>
      </p:grpSp>
      <p:grpSp>
        <p:nvGrpSpPr>
          <p:cNvPr id="66" name="Group 97">
            <a:extLst>
              <a:ext uri="{FF2B5EF4-FFF2-40B4-BE49-F238E27FC236}">
                <a16:creationId xmlns:a16="http://schemas.microsoft.com/office/drawing/2014/main" id="{876D8F00-1F13-8079-BCC7-BCBE4C3B7550}"/>
              </a:ext>
            </a:extLst>
          </p:cNvPr>
          <p:cNvGrpSpPr>
            <a:grpSpLocks/>
          </p:cNvGrpSpPr>
          <p:nvPr/>
        </p:nvGrpSpPr>
        <p:grpSpPr bwMode="auto">
          <a:xfrm>
            <a:off x="1864442" y="3512730"/>
            <a:ext cx="938153" cy="817564"/>
            <a:chOff x="3387" y="1749"/>
            <a:chExt cx="457" cy="515"/>
          </a:xfrm>
        </p:grpSpPr>
        <p:grpSp>
          <p:nvGrpSpPr>
            <p:cNvPr id="67" name="Group 98">
              <a:extLst>
                <a:ext uri="{FF2B5EF4-FFF2-40B4-BE49-F238E27FC236}">
                  <a16:creationId xmlns:a16="http://schemas.microsoft.com/office/drawing/2014/main" id="{DB0D2B3F-153B-14C4-2765-9DB68E1883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" y="1749"/>
              <a:ext cx="372" cy="515"/>
              <a:chOff x="4975" y="2221"/>
              <a:chExt cx="372" cy="515"/>
            </a:xfrm>
          </p:grpSpPr>
          <p:sp>
            <p:nvSpPr>
              <p:cNvPr id="69" name="Text Box 99">
                <a:extLst>
                  <a:ext uri="{FF2B5EF4-FFF2-40B4-BE49-F238E27FC236}">
                    <a16:creationId xmlns:a16="http://schemas.microsoft.com/office/drawing/2014/main" id="{19D17239-9093-A050-9DC3-D20BC812A5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5" y="2221"/>
                <a:ext cx="3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 Box 100">
                <a:extLst>
                  <a:ext uri="{FF2B5EF4-FFF2-40B4-BE49-F238E27FC236}">
                    <a16:creationId xmlns:a16="http://schemas.microsoft.com/office/drawing/2014/main" id="{E5CA800E-898C-DAF6-9C9B-32DD56251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244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" name="Line 101">
                <a:extLst>
                  <a:ext uri="{FF2B5EF4-FFF2-40B4-BE49-F238E27FC236}">
                    <a16:creationId xmlns:a16="http://schemas.microsoft.com/office/drawing/2014/main" id="{CDBE0B7C-3B13-04B7-F58D-357EBF611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Text Box 102">
              <a:extLst>
                <a:ext uri="{FF2B5EF4-FFF2-40B4-BE49-F238E27FC236}">
                  <a16:creationId xmlns:a16="http://schemas.microsoft.com/office/drawing/2014/main" id="{3319B84B-0F7D-4D12-B3E9-BF2F2E3F9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85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439F8A42-A62C-8411-6A1B-85A0CCF44391}"/>
              </a:ext>
            </a:extLst>
          </p:cNvPr>
          <p:cNvGrpSpPr/>
          <p:nvPr/>
        </p:nvGrpSpPr>
        <p:grpSpPr>
          <a:xfrm>
            <a:off x="1768847" y="4321874"/>
            <a:ext cx="1076485" cy="766762"/>
            <a:chOff x="2536874" y="1844677"/>
            <a:chExt cx="1076485" cy="766762"/>
          </a:xfrm>
        </p:grpSpPr>
        <p:grpSp>
          <p:nvGrpSpPr>
            <p:cNvPr id="73" name="Group 283">
              <a:extLst>
                <a:ext uri="{FF2B5EF4-FFF2-40B4-BE49-F238E27FC236}">
                  <a16:creationId xmlns:a16="http://schemas.microsoft.com/office/drawing/2014/main" id="{2C884792-E6B9-E821-4DDF-1B79A7156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6874" y="1844677"/>
              <a:ext cx="808038" cy="766762"/>
              <a:chOff x="2235" y="2371"/>
              <a:chExt cx="509" cy="483"/>
            </a:xfrm>
          </p:grpSpPr>
          <p:grpSp>
            <p:nvGrpSpPr>
              <p:cNvPr id="75" name="Group 284">
                <a:extLst>
                  <a:ext uri="{FF2B5EF4-FFF2-40B4-BE49-F238E27FC236}">
                    <a16:creationId xmlns:a16="http://schemas.microsoft.com/office/drawing/2014/main" id="{98216D96-EEDD-F6DF-04C1-1DB980585D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77" name="Text Box 285">
                  <a:extLst>
                    <a:ext uri="{FF2B5EF4-FFF2-40B4-BE49-F238E27FC236}">
                      <a16:creationId xmlns:a16="http://schemas.microsoft.com/office/drawing/2014/main" id="{0F8230BA-3F52-76B9-D654-9A6F61F54C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altLang="ar-SA" sz="2400" b="1" kern="0">
                      <a:solidFill>
                        <a:srgbClr val="3333FF"/>
                      </a:solidFill>
                      <a:latin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Text Box 286">
                  <a:extLst>
                    <a:ext uri="{FF2B5EF4-FFF2-40B4-BE49-F238E27FC236}">
                      <a16:creationId xmlns:a16="http://schemas.microsoft.com/office/drawing/2014/main" id="{1F705E46-2A5B-0BD4-7656-77C4489852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Line 287">
                  <a:extLst>
                    <a:ext uri="{FF2B5EF4-FFF2-40B4-BE49-F238E27FC236}">
                      <a16:creationId xmlns:a16="http://schemas.microsoft.com/office/drawing/2014/main" id="{E7C611F4-1262-6CA7-9DBD-60F318AABD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Text Box 288">
                <a:extLst>
                  <a:ext uri="{FF2B5EF4-FFF2-40B4-BE49-F238E27FC236}">
                    <a16:creationId xmlns:a16="http://schemas.microsoft.com/office/drawing/2014/main" id="{8E63D3FF-30E8-7187-07DE-192A01E9F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7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7F187B58-C9A0-62FE-3099-2A388E6A1781}"/>
                </a:ext>
              </a:extLst>
            </p:cNvPr>
            <p:cNvSpPr txBox="1"/>
            <p:nvPr/>
          </p:nvSpPr>
          <p:spPr>
            <a:xfrm>
              <a:off x="3292378" y="2053669"/>
              <a:ext cx="32098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=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E675961-A754-E409-9665-343C25F589A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73331" y="1318328"/>
            <a:ext cx="3743325" cy="49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46A51E5-D594-84DF-C4EF-164B5440799C}"/>
              </a:ext>
            </a:extLst>
          </p:cNvPr>
          <p:cNvSpPr txBox="1"/>
          <p:nvPr/>
        </p:nvSpPr>
        <p:spPr>
          <a:xfrm>
            <a:off x="6659137" y="2152156"/>
            <a:ext cx="281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0F2524F-7B60-C222-8C3C-92ADD5AFC4D6}"/>
              </a:ext>
            </a:extLst>
          </p:cNvPr>
          <p:cNvSpPr txBox="1"/>
          <p:nvPr/>
        </p:nvSpPr>
        <p:spPr>
          <a:xfrm>
            <a:off x="4585707" y="6018664"/>
            <a:ext cx="35452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ملاحظة (( إذا كان العددين سالبان فإننا نجمع البسط فقط ))</a:t>
            </a:r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F28AC1C-D6BD-67C5-A7E0-0087EEF037A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918" y="800985"/>
            <a:ext cx="1569975" cy="367553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40C5A1C-27D7-618E-CF3F-093619C00644}"/>
              </a:ext>
            </a:extLst>
          </p:cNvPr>
          <p:cNvSpPr txBox="1"/>
          <p:nvPr/>
        </p:nvSpPr>
        <p:spPr>
          <a:xfrm>
            <a:off x="4283968" y="857980"/>
            <a:ext cx="14313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تحويل الطرح الى جمع</a:t>
            </a:r>
          </a:p>
        </p:txBody>
      </p:sp>
      <p:pic>
        <p:nvPicPr>
          <p:cNvPr id="56" name="صورة 55">
            <a:extLst>
              <a:ext uri="{FF2B5EF4-FFF2-40B4-BE49-F238E27FC236}">
                <a16:creationId xmlns:a16="http://schemas.microsoft.com/office/drawing/2014/main" id="{171B589C-13CB-4EF7-BBA2-928BDE92F3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1890" y="283319"/>
            <a:ext cx="1438275" cy="2381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EAED339-99C2-E071-6BA0-4289AC80007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11466BF-1225-E4C2-C0E0-DD11B9AC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523" y="1664386"/>
            <a:ext cx="1584176" cy="2151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2F8DA09-8DC1-1DC8-0068-54A75B43FA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79558" y="2022044"/>
            <a:ext cx="4362450" cy="53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7C10B28-2B89-67FC-B7B4-D0375FC50B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1240" y="2940598"/>
            <a:ext cx="1571625" cy="6572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992C92D-5A6F-6757-C5E2-A0BE58C1AC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3029" y="2975967"/>
            <a:ext cx="866775" cy="4857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CC301E3-6EF7-72E1-497B-83DE79D84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993" y="3089922"/>
            <a:ext cx="257587" cy="31482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7B9F30B-49F3-82E2-4059-A2BF065D6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2518" y="3886425"/>
            <a:ext cx="257175" cy="31432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93AB505-F149-0FD5-2E63-1F758A358A7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991" y="2919102"/>
            <a:ext cx="1028700" cy="61912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EB61096-B271-0741-AFC5-E2CDD3BB7F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259801"/>
            <a:ext cx="2203041" cy="18423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BD7DBF5-B2FF-89BF-4D8C-E3577B889A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2717" y="3676875"/>
            <a:ext cx="1485900" cy="4191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3F8081D-53F5-DE8F-C6F3-2FA3BEC5BF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9712" y="4387504"/>
            <a:ext cx="1080120" cy="50405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827394E-7133-4C07-9A96-BC1B72E86E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7371" y="5453427"/>
            <a:ext cx="1219200" cy="56197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0189B53-F24E-A0B9-6FF8-54D0805999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3583" y="4609522"/>
            <a:ext cx="914400" cy="6762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4919CE7C-3FA1-6A59-ABA6-D9C3C349440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0516" y="3765617"/>
            <a:ext cx="657225" cy="40957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63EC68F6-19CD-24FF-68EA-3DFBF9BC954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5030" y="3715125"/>
            <a:ext cx="714375" cy="6667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8799870-7B1C-6994-E817-6926E83193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5031" y="1511558"/>
            <a:ext cx="1968437" cy="41322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720B113-11C0-3655-4987-B2AABF94C5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5725" y="414082"/>
            <a:ext cx="1968437" cy="2960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A8B626F-DCBA-7AF4-8D07-16D3CF1E10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3781" y="432934"/>
            <a:ext cx="2339604" cy="3148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15505E3-95FB-A14D-5E11-DFC222DDF3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55689" y="855158"/>
            <a:ext cx="2882447" cy="30648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90209C2-AC2A-ADE7-755A-CF2289B82F3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70580" y="862363"/>
            <a:ext cx="848761" cy="30525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3A5CCF1-81AB-F97B-915A-705E00DB5D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38136" y="787780"/>
            <a:ext cx="1102501" cy="34536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2508D71-5BF7-0AAF-C76D-194EEBAF56E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49271" y="6525344"/>
            <a:ext cx="2724150" cy="2667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8EDE40D-C423-0EB4-0CCD-213917372E95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F1C53AE-32C4-4003-214A-B04C563371A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55062" y="2155868"/>
            <a:ext cx="419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74C34EB-C1C2-743F-5956-1BA704D1A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9983" y="3027258"/>
            <a:ext cx="1524000" cy="609600"/>
          </a:xfrm>
          <a:prstGeom prst="rect">
            <a:avLst/>
          </a:prstGeom>
        </p:spPr>
      </p:pic>
      <p:grpSp>
        <p:nvGrpSpPr>
          <p:cNvPr id="23593" name="Group 41">
            <a:extLst>
              <a:ext uri="{FF2B5EF4-FFF2-40B4-BE49-F238E27FC236}">
                <a16:creationId xmlns:a16="http://schemas.microsoft.com/office/drawing/2014/main" id="{4887F1E2-A573-6654-8F13-DF4789B2E377}"/>
              </a:ext>
            </a:extLst>
          </p:cNvPr>
          <p:cNvGrpSpPr>
            <a:grpSpLocks/>
          </p:cNvGrpSpPr>
          <p:nvPr/>
        </p:nvGrpSpPr>
        <p:grpSpPr bwMode="auto">
          <a:xfrm>
            <a:off x="6350001" y="2184911"/>
            <a:ext cx="2393950" cy="766763"/>
            <a:chOff x="4118" y="2750"/>
            <a:chExt cx="1508" cy="483"/>
          </a:xfrm>
        </p:grpSpPr>
        <p:sp>
          <p:nvSpPr>
            <p:cNvPr id="23594" name="Text Box 42">
              <a:extLst>
                <a:ext uri="{FF2B5EF4-FFF2-40B4-BE49-F238E27FC236}">
                  <a16:creationId xmlns:a16="http://schemas.microsoft.com/office/drawing/2014/main" id="{7DED1924-5F0B-4890-2793-0024F7939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3595" name="Group 43">
              <a:extLst>
                <a:ext uri="{FF2B5EF4-FFF2-40B4-BE49-F238E27FC236}">
                  <a16:creationId xmlns:a16="http://schemas.microsoft.com/office/drawing/2014/main" id="{38881BEB-80F8-4943-BFDD-D989E855F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23596" name="Group 44">
                <a:extLst>
                  <a:ext uri="{FF2B5EF4-FFF2-40B4-BE49-F238E27FC236}">
                    <a16:creationId xmlns:a16="http://schemas.microsoft.com/office/drawing/2014/main" id="{5BFEF975-38D3-B2F4-BB23-C68BEE9DF4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23597" name="Group 45">
                  <a:extLst>
                    <a:ext uri="{FF2B5EF4-FFF2-40B4-BE49-F238E27FC236}">
                      <a16:creationId xmlns:a16="http://schemas.microsoft.com/office/drawing/2014/main" id="{5149B4F4-717A-C1E0-871E-7D3DC9D9A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3598" name="Text Box 46">
                    <a:extLst>
                      <a:ext uri="{FF2B5EF4-FFF2-40B4-BE49-F238E27FC236}">
                        <a16:creationId xmlns:a16="http://schemas.microsoft.com/office/drawing/2014/main" id="{F59B06EB-0992-7A6D-A813-9C72F669E38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99" name="Text Box 47">
                    <a:extLst>
                      <a:ext uri="{FF2B5EF4-FFF2-40B4-BE49-F238E27FC236}">
                        <a16:creationId xmlns:a16="http://schemas.microsoft.com/office/drawing/2014/main" id="{71B53A73-7921-0D63-92D3-47931300D8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00" name="Line 48">
                    <a:extLst>
                      <a:ext uri="{FF2B5EF4-FFF2-40B4-BE49-F238E27FC236}">
                        <a16:creationId xmlns:a16="http://schemas.microsoft.com/office/drawing/2014/main" id="{5D5C32B6-6B12-6AEA-D50D-61DEFFA57D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601" name="Text Box 49">
                  <a:extLst>
                    <a:ext uri="{FF2B5EF4-FFF2-40B4-BE49-F238E27FC236}">
                      <a16:creationId xmlns:a16="http://schemas.microsoft.com/office/drawing/2014/main" id="{282826CC-EADE-A7CF-0D01-9CBF6F1DBA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602" name="Text Box 50">
                <a:extLst>
                  <a:ext uri="{FF2B5EF4-FFF2-40B4-BE49-F238E27FC236}">
                    <a16:creationId xmlns:a16="http://schemas.microsoft.com/office/drawing/2014/main" id="{2FB8E9A7-CF7F-C538-D095-A4D007723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3603" name="Group 51">
                <a:extLst>
                  <a:ext uri="{FF2B5EF4-FFF2-40B4-BE49-F238E27FC236}">
                    <a16:creationId xmlns:a16="http://schemas.microsoft.com/office/drawing/2014/main" id="{C975D97C-DB4B-D5D3-5132-DDF5BB06E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23604" name="Group 52">
                  <a:extLst>
                    <a:ext uri="{FF2B5EF4-FFF2-40B4-BE49-F238E27FC236}">
                      <a16:creationId xmlns:a16="http://schemas.microsoft.com/office/drawing/2014/main" id="{7956467F-53B8-07E7-602F-8989BF92ED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3605" name="Text Box 53">
                    <a:extLst>
                      <a:ext uri="{FF2B5EF4-FFF2-40B4-BE49-F238E27FC236}">
                        <a16:creationId xmlns:a16="http://schemas.microsoft.com/office/drawing/2014/main" id="{93B64C44-CD8E-4A5E-1DEA-04CFFB7E72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06" name="Text Box 54">
                    <a:extLst>
                      <a:ext uri="{FF2B5EF4-FFF2-40B4-BE49-F238E27FC236}">
                        <a16:creationId xmlns:a16="http://schemas.microsoft.com/office/drawing/2014/main" id="{F5AEEF96-9E92-FBEA-E1B1-32237F0FF3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07" name="Line 55">
                    <a:extLst>
                      <a:ext uri="{FF2B5EF4-FFF2-40B4-BE49-F238E27FC236}">
                        <a16:creationId xmlns:a16="http://schemas.microsoft.com/office/drawing/2014/main" id="{84FA654F-F2ED-8CAF-2031-756B11C6F0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608" name="Text Box 56">
                  <a:extLst>
                    <a:ext uri="{FF2B5EF4-FFF2-40B4-BE49-F238E27FC236}">
                      <a16:creationId xmlns:a16="http://schemas.microsoft.com/office/drawing/2014/main" id="{A6AE800C-5A0F-702C-3945-1E1F151185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3622" name="Group 70">
            <a:extLst>
              <a:ext uri="{FF2B5EF4-FFF2-40B4-BE49-F238E27FC236}">
                <a16:creationId xmlns:a16="http://schemas.microsoft.com/office/drawing/2014/main" id="{EC326753-25F1-F12C-545D-8EBF654FADA6}"/>
              </a:ext>
            </a:extLst>
          </p:cNvPr>
          <p:cNvGrpSpPr>
            <a:grpSpLocks/>
          </p:cNvGrpSpPr>
          <p:nvPr/>
        </p:nvGrpSpPr>
        <p:grpSpPr bwMode="auto">
          <a:xfrm>
            <a:off x="4679999" y="2225944"/>
            <a:ext cx="1800225" cy="766763"/>
            <a:chOff x="2971" y="2795"/>
            <a:chExt cx="1134" cy="483"/>
          </a:xfrm>
        </p:grpSpPr>
        <p:sp>
          <p:nvSpPr>
            <p:cNvPr id="23623" name="Text Box 71">
              <a:extLst>
                <a:ext uri="{FF2B5EF4-FFF2-40B4-BE49-F238E27FC236}">
                  <a16:creationId xmlns:a16="http://schemas.microsoft.com/office/drawing/2014/main" id="{7E1F251C-665F-92BA-D521-FFF6FAC34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3624" name="Group 72">
              <a:extLst>
                <a:ext uri="{FF2B5EF4-FFF2-40B4-BE49-F238E27FC236}">
                  <a16:creationId xmlns:a16="http://schemas.microsoft.com/office/drawing/2014/main" id="{29E734E1-381F-1BA5-0637-49AFD7AF4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3625" name="Group 73">
                <a:extLst>
                  <a:ext uri="{FF2B5EF4-FFF2-40B4-BE49-F238E27FC236}">
                    <a16:creationId xmlns:a16="http://schemas.microsoft.com/office/drawing/2014/main" id="{A8A3893A-6F8E-8874-B4E7-C062C8AA17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3626" name="Text Box 74">
                  <a:extLst>
                    <a:ext uri="{FF2B5EF4-FFF2-40B4-BE49-F238E27FC236}">
                      <a16:creationId xmlns:a16="http://schemas.microsoft.com/office/drawing/2014/main" id="{91DF8261-7DBA-D925-49D7-59EDF24DEC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7" name="Text Box 75">
                  <a:extLst>
                    <a:ext uri="{FF2B5EF4-FFF2-40B4-BE49-F238E27FC236}">
                      <a16:creationId xmlns:a16="http://schemas.microsoft.com/office/drawing/2014/main" id="{28BA8BE4-CFA2-207F-A5EF-B290A90A68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8" name="Line 76">
                  <a:extLst>
                    <a:ext uri="{FF2B5EF4-FFF2-40B4-BE49-F238E27FC236}">
                      <a16:creationId xmlns:a16="http://schemas.microsoft.com/office/drawing/2014/main" id="{6C23333A-FBB3-9097-1C96-2FE16F29B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629" name="Group 77">
                <a:extLst>
                  <a:ext uri="{FF2B5EF4-FFF2-40B4-BE49-F238E27FC236}">
                    <a16:creationId xmlns:a16="http://schemas.microsoft.com/office/drawing/2014/main" id="{A1A1D0D9-9CCF-3C0B-DEBA-EB8D7C067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3630" name="Text Box 78">
                  <a:extLst>
                    <a:ext uri="{FF2B5EF4-FFF2-40B4-BE49-F238E27FC236}">
                      <a16:creationId xmlns:a16="http://schemas.microsoft.com/office/drawing/2014/main" id="{BF1FC147-A409-3D9F-2642-855942F060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631" name="Group 79">
                  <a:extLst>
                    <a:ext uri="{FF2B5EF4-FFF2-40B4-BE49-F238E27FC236}">
                      <a16:creationId xmlns:a16="http://schemas.microsoft.com/office/drawing/2014/main" id="{2B203F96-810A-1935-56B4-4268BE3760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3632" name="Text Box 80">
                    <a:extLst>
                      <a:ext uri="{FF2B5EF4-FFF2-40B4-BE49-F238E27FC236}">
                        <a16:creationId xmlns:a16="http://schemas.microsoft.com/office/drawing/2014/main" id="{3784374C-8A55-BEB1-0FFD-A2F56C6DFF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33" name="Text Box 81">
                    <a:extLst>
                      <a:ext uri="{FF2B5EF4-FFF2-40B4-BE49-F238E27FC236}">
                        <a16:creationId xmlns:a16="http://schemas.microsoft.com/office/drawing/2014/main" id="{5E367128-61F8-B1BA-1DC4-018A51D4C1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34" name="Line 82">
                    <a:extLst>
                      <a:ext uri="{FF2B5EF4-FFF2-40B4-BE49-F238E27FC236}">
                        <a16:creationId xmlns:a16="http://schemas.microsoft.com/office/drawing/2014/main" id="{A8E51890-9F2D-72DD-8E7B-02776D7030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3635" name="Text Box 83">
              <a:extLst>
                <a:ext uri="{FF2B5EF4-FFF2-40B4-BE49-F238E27FC236}">
                  <a16:creationId xmlns:a16="http://schemas.microsoft.com/office/drawing/2014/main" id="{CC46AA64-04F6-1B16-1D71-39F187E63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636" name="Text Box 84">
            <a:extLst>
              <a:ext uri="{FF2B5EF4-FFF2-40B4-BE49-F238E27FC236}">
                <a16:creationId xmlns:a16="http://schemas.microsoft.com/office/drawing/2014/main" id="{D773D285-9FB5-8D94-2328-DA21D531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005" y="239703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637" name="Group 85">
            <a:extLst>
              <a:ext uri="{FF2B5EF4-FFF2-40B4-BE49-F238E27FC236}">
                <a16:creationId xmlns:a16="http://schemas.microsoft.com/office/drawing/2014/main" id="{9FB43971-7D20-4201-D61C-A1176C64C9E2}"/>
              </a:ext>
            </a:extLst>
          </p:cNvPr>
          <p:cNvGrpSpPr>
            <a:grpSpLocks/>
          </p:cNvGrpSpPr>
          <p:nvPr/>
        </p:nvGrpSpPr>
        <p:grpSpPr bwMode="auto">
          <a:xfrm>
            <a:off x="3233143" y="2386401"/>
            <a:ext cx="1508125" cy="498475"/>
            <a:chOff x="2109" y="2830"/>
            <a:chExt cx="950" cy="314"/>
          </a:xfrm>
        </p:grpSpPr>
        <p:grpSp>
          <p:nvGrpSpPr>
            <p:cNvPr id="23638" name="Group 86">
              <a:extLst>
                <a:ext uri="{FF2B5EF4-FFF2-40B4-BE49-F238E27FC236}">
                  <a16:creationId xmlns:a16="http://schemas.microsoft.com/office/drawing/2014/main" id="{4974D53F-8648-184F-D083-BAC52097A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23639" name="Text Box 87">
                <a:extLst>
                  <a:ext uri="{FF2B5EF4-FFF2-40B4-BE49-F238E27FC236}">
                    <a16:creationId xmlns:a16="http://schemas.microsoft.com/office/drawing/2014/main" id="{732FDE61-B458-BDE3-48F0-774D9501C2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640" name="Text Box 88">
                <a:extLst>
                  <a:ext uri="{FF2B5EF4-FFF2-40B4-BE49-F238E27FC236}">
                    <a16:creationId xmlns:a16="http://schemas.microsoft.com/office/drawing/2014/main" id="{2B1C1C7B-EA57-F15B-DAC8-A53B62DEDF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641" name="Text Box 89">
                <a:extLst>
                  <a:ext uri="{FF2B5EF4-FFF2-40B4-BE49-F238E27FC236}">
                    <a16:creationId xmlns:a16="http://schemas.microsoft.com/office/drawing/2014/main" id="{B7CC535A-3703-E5A4-CAF6-BAF51A2BF3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642" name="Text Box 90">
              <a:extLst>
                <a:ext uri="{FF2B5EF4-FFF2-40B4-BE49-F238E27FC236}">
                  <a16:creationId xmlns:a16="http://schemas.microsoft.com/office/drawing/2014/main" id="{D286F663-3A10-C61F-68BE-4103329AC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643" name="Text Box 91">
            <a:extLst>
              <a:ext uri="{FF2B5EF4-FFF2-40B4-BE49-F238E27FC236}">
                <a16:creationId xmlns:a16="http://schemas.microsoft.com/office/drawing/2014/main" id="{9DFDDB5D-B6BD-6BA6-B48E-E69E95422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052" y="2462007"/>
            <a:ext cx="33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644" name="Group 92">
            <a:extLst>
              <a:ext uri="{FF2B5EF4-FFF2-40B4-BE49-F238E27FC236}">
                <a16:creationId xmlns:a16="http://schemas.microsoft.com/office/drawing/2014/main" id="{1A5A0648-6FEB-009A-D0DC-ACE40CE98CFA}"/>
              </a:ext>
            </a:extLst>
          </p:cNvPr>
          <p:cNvGrpSpPr>
            <a:grpSpLocks/>
          </p:cNvGrpSpPr>
          <p:nvPr/>
        </p:nvGrpSpPr>
        <p:grpSpPr bwMode="auto">
          <a:xfrm>
            <a:off x="2678465" y="2283126"/>
            <a:ext cx="576262" cy="766763"/>
            <a:chOff x="4967" y="2221"/>
            <a:chExt cx="363" cy="483"/>
          </a:xfrm>
        </p:grpSpPr>
        <p:sp>
          <p:nvSpPr>
            <p:cNvPr id="23645" name="Text Box 93">
              <a:extLst>
                <a:ext uri="{FF2B5EF4-FFF2-40B4-BE49-F238E27FC236}">
                  <a16:creationId xmlns:a16="http://schemas.microsoft.com/office/drawing/2014/main" id="{EF0A4185-F8DF-DDC1-FB15-96089139F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46" name="Text Box 94">
              <a:extLst>
                <a:ext uri="{FF2B5EF4-FFF2-40B4-BE49-F238E27FC236}">
                  <a16:creationId xmlns:a16="http://schemas.microsoft.com/office/drawing/2014/main" id="{AEE4D2C6-575F-1E40-7B0D-6BB6F82CD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47" name="Line 95">
              <a:extLst>
                <a:ext uri="{FF2B5EF4-FFF2-40B4-BE49-F238E27FC236}">
                  <a16:creationId xmlns:a16="http://schemas.microsoft.com/office/drawing/2014/main" id="{AF04C128-1CD1-B89B-1202-F5915BDBCE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648" name="Text Box 96">
            <a:extLst>
              <a:ext uri="{FF2B5EF4-FFF2-40B4-BE49-F238E27FC236}">
                <a16:creationId xmlns:a16="http://schemas.microsoft.com/office/drawing/2014/main" id="{B6EFBB0C-2DE1-CE23-3EED-0E4F70E0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345" y="246827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49" name="Text Box 97">
            <a:extLst>
              <a:ext uri="{FF2B5EF4-FFF2-40B4-BE49-F238E27FC236}">
                <a16:creationId xmlns:a16="http://schemas.microsoft.com/office/drawing/2014/main" id="{98AA2BC9-7A44-32D8-A789-38F698388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958" y="2455744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650" name="Group 98">
            <a:extLst>
              <a:ext uri="{FF2B5EF4-FFF2-40B4-BE49-F238E27FC236}">
                <a16:creationId xmlns:a16="http://schemas.microsoft.com/office/drawing/2014/main" id="{A8BED567-F7F4-33D6-2777-F944C7563451}"/>
              </a:ext>
            </a:extLst>
          </p:cNvPr>
          <p:cNvGrpSpPr>
            <a:grpSpLocks/>
          </p:cNvGrpSpPr>
          <p:nvPr/>
        </p:nvGrpSpPr>
        <p:grpSpPr bwMode="auto">
          <a:xfrm>
            <a:off x="729931" y="2344180"/>
            <a:ext cx="1008062" cy="766762"/>
            <a:chOff x="4377" y="2811"/>
            <a:chExt cx="635" cy="483"/>
          </a:xfrm>
        </p:grpSpPr>
        <p:grpSp>
          <p:nvGrpSpPr>
            <p:cNvPr id="23651" name="Group 99">
              <a:extLst>
                <a:ext uri="{FF2B5EF4-FFF2-40B4-BE49-F238E27FC236}">
                  <a16:creationId xmlns:a16="http://schemas.microsoft.com/office/drawing/2014/main" id="{7A578D6A-59F2-A2B4-3D60-9A019A624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3652" name="Text Box 100">
                <a:extLst>
                  <a:ext uri="{FF2B5EF4-FFF2-40B4-BE49-F238E27FC236}">
                    <a16:creationId xmlns:a16="http://schemas.microsoft.com/office/drawing/2014/main" id="{6875BC49-BC0E-7506-365A-67E805B50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653" name="Text Box 101">
                <a:extLst>
                  <a:ext uri="{FF2B5EF4-FFF2-40B4-BE49-F238E27FC236}">
                    <a16:creationId xmlns:a16="http://schemas.microsoft.com/office/drawing/2014/main" id="{FFD312C1-175D-0141-C441-3DD68F4367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654" name="Line 102">
                <a:extLst>
                  <a:ext uri="{FF2B5EF4-FFF2-40B4-BE49-F238E27FC236}">
                    <a16:creationId xmlns:a16="http://schemas.microsoft.com/office/drawing/2014/main" id="{662D8DC7-BA7C-1E08-0D03-5DDD962E5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655" name="Text Box 103">
              <a:extLst>
                <a:ext uri="{FF2B5EF4-FFF2-40B4-BE49-F238E27FC236}">
                  <a16:creationId xmlns:a16="http://schemas.microsoft.com/office/drawing/2014/main" id="{5BCA9D39-6B5B-9FF0-B606-A71C4F121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656" name="Text Box 104">
            <a:extLst>
              <a:ext uri="{FF2B5EF4-FFF2-40B4-BE49-F238E27FC236}">
                <a16:creationId xmlns:a16="http://schemas.microsoft.com/office/drawing/2014/main" id="{796FD7EE-09FB-0555-CE72-826025582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07" y="2509397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57" name="Text Box 105">
            <a:extLst>
              <a:ext uri="{FF2B5EF4-FFF2-40B4-BE49-F238E27FC236}">
                <a16:creationId xmlns:a16="http://schemas.microsoft.com/office/drawing/2014/main" id="{B357A613-93B2-366A-3E65-44E4E3582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60" y="252821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58" name="Text Box 106">
            <a:extLst>
              <a:ext uri="{FF2B5EF4-FFF2-40B4-BE49-F238E27FC236}">
                <a16:creationId xmlns:a16="http://schemas.microsoft.com/office/drawing/2014/main" id="{0F448075-4BE4-966A-1B1B-DA351656E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514" y="3102257"/>
            <a:ext cx="283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659" name="Group 107">
            <a:extLst>
              <a:ext uri="{FF2B5EF4-FFF2-40B4-BE49-F238E27FC236}">
                <a16:creationId xmlns:a16="http://schemas.microsoft.com/office/drawing/2014/main" id="{76096C88-92C3-6D83-31F2-B85113F6E4FE}"/>
              </a:ext>
            </a:extLst>
          </p:cNvPr>
          <p:cNvGrpSpPr>
            <a:grpSpLocks/>
          </p:cNvGrpSpPr>
          <p:nvPr/>
        </p:nvGrpSpPr>
        <p:grpSpPr bwMode="auto">
          <a:xfrm>
            <a:off x="665535" y="2944047"/>
            <a:ext cx="1117600" cy="766763"/>
            <a:chOff x="4377" y="2811"/>
            <a:chExt cx="635" cy="483"/>
          </a:xfrm>
        </p:grpSpPr>
        <p:grpSp>
          <p:nvGrpSpPr>
            <p:cNvPr id="23660" name="Group 108">
              <a:extLst>
                <a:ext uri="{FF2B5EF4-FFF2-40B4-BE49-F238E27FC236}">
                  <a16:creationId xmlns:a16="http://schemas.microsoft.com/office/drawing/2014/main" id="{149CFCD0-5531-D734-C22E-09A98CBDF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3661" name="Text Box 109">
                <a:extLst>
                  <a:ext uri="{FF2B5EF4-FFF2-40B4-BE49-F238E27FC236}">
                    <a16:creationId xmlns:a16="http://schemas.microsoft.com/office/drawing/2014/main" id="{172375E4-C486-E937-4CA0-840904719B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662" name="Text Box 110">
                <a:extLst>
                  <a:ext uri="{FF2B5EF4-FFF2-40B4-BE49-F238E27FC236}">
                    <a16:creationId xmlns:a16="http://schemas.microsoft.com/office/drawing/2014/main" id="{7B9B691E-F755-05CF-6237-7E12F10B4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663" name="Line 111">
                <a:extLst>
                  <a:ext uri="{FF2B5EF4-FFF2-40B4-BE49-F238E27FC236}">
                    <a16:creationId xmlns:a16="http://schemas.microsoft.com/office/drawing/2014/main" id="{48821A95-972C-16B9-21BC-01E512EE7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664" name="Text Box 112">
              <a:extLst>
                <a:ext uri="{FF2B5EF4-FFF2-40B4-BE49-F238E27FC236}">
                  <a16:creationId xmlns:a16="http://schemas.microsoft.com/office/drawing/2014/main" id="{B40F18C5-865D-7B9D-246C-F60C9C73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732" name="Oval 180">
            <a:extLst>
              <a:ext uri="{FF2B5EF4-FFF2-40B4-BE49-F238E27FC236}">
                <a16:creationId xmlns:a16="http://schemas.microsoft.com/office/drawing/2014/main" id="{148D7E27-B411-F098-1AFF-01D60575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912" y="2273568"/>
            <a:ext cx="1223963" cy="719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33" name="Arc 181">
            <a:extLst>
              <a:ext uri="{FF2B5EF4-FFF2-40B4-BE49-F238E27FC236}">
                <a16:creationId xmlns:a16="http://schemas.microsoft.com/office/drawing/2014/main" id="{220620BF-9B93-3F2C-18C2-92F6D4737289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3027325" y="1742651"/>
            <a:ext cx="1944687" cy="1420812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34" name="Arc 182">
            <a:extLst>
              <a:ext uri="{FF2B5EF4-FFF2-40B4-BE49-F238E27FC236}">
                <a16:creationId xmlns:a16="http://schemas.microsoft.com/office/drawing/2014/main" id="{4F178584-F6E5-BEEA-3253-AD7FDBB8E304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2137974" y="2055122"/>
            <a:ext cx="1751012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35" name="Oval 183">
            <a:extLst>
              <a:ext uri="{FF2B5EF4-FFF2-40B4-BE49-F238E27FC236}">
                <a16:creationId xmlns:a16="http://schemas.microsoft.com/office/drawing/2014/main" id="{FF874330-6FE7-1E33-B5B0-13104EBD8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512" y="2327616"/>
            <a:ext cx="7921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835" name="Group 283">
            <a:extLst>
              <a:ext uri="{FF2B5EF4-FFF2-40B4-BE49-F238E27FC236}">
                <a16:creationId xmlns:a16="http://schemas.microsoft.com/office/drawing/2014/main" id="{24DB6C68-2196-9561-925F-5210120FE98B}"/>
              </a:ext>
            </a:extLst>
          </p:cNvPr>
          <p:cNvGrpSpPr>
            <a:grpSpLocks/>
          </p:cNvGrpSpPr>
          <p:nvPr/>
        </p:nvGrpSpPr>
        <p:grpSpPr bwMode="auto">
          <a:xfrm>
            <a:off x="6659163" y="3703155"/>
            <a:ext cx="1995487" cy="766762"/>
            <a:chOff x="4118" y="3339"/>
            <a:chExt cx="1257" cy="483"/>
          </a:xfrm>
        </p:grpSpPr>
        <p:sp>
          <p:nvSpPr>
            <p:cNvPr id="23764" name="Text Box 212">
              <a:extLst>
                <a:ext uri="{FF2B5EF4-FFF2-40B4-BE49-F238E27FC236}">
                  <a16:creationId xmlns:a16="http://schemas.microsoft.com/office/drawing/2014/main" id="{0444BA75-2567-324D-6636-26207E902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4" y="3430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67" name="Text Box 215">
              <a:extLst>
                <a:ext uri="{FF2B5EF4-FFF2-40B4-BE49-F238E27FC236}">
                  <a16:creationId xmlns:a16="http://schemas.microsoft.com/office/drawing/2014/main" id="{4B709329-0D47-D758-E80E-15E11DBB3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342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75" name="Text Box 223">
              <a:extLst>
                <a:ext uri="{FF2B5EF4-FFF2-40B4-BE49-F238E27FC236}">
                  <a16:creationId xmlns:a16="http://schemas.microsoft.com/office/drawing/2014/main" id="{F6530E3B-470A-CDE2-59D9-694AE7468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1" y="343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3776" name="Group 224">
              <a:extLst>
                <a:ext uri="{FF2B5EF4-FFF2-40B4-BE49-F238E27FC236}">
                  <a16:creationId xmlns:a16="http://schemas.microsoft.com/office/drawing/2014/main" id="{2673AF75-EEA0-374A-F4C6-283D66D8D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3339"/>
              <a:ext cx="635" cy="483"/>
              <a:chOff x="4377" y="2811"/>
              <a:chExt cx="635" cy="483"/>
            </a:xfrm>
          </p:grpSpPr>
          <p:grpSp>
            <p:nvGrpSpPr>
              <p:cNvPr id="23777" name="Group 225">
                <a:extLst>
                  <a:ext uri="{FF2B5EF4-FFF2-40B4-BE49-F238E27FC236}">
                    <a16:creationId xmlns:a16="http://schemas.microsoft.com/office/drawing/2014/main" id="{7830A2DC-AB90-7BC3-DC41-DB61001750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3778" name="Text Box 226">
                  <a:extLst>
                    <a:ext uri="{FF2B5EF4-FFF2-40B4-BE49-F238E27FC236}">
                      <a16:creationId xmlns:a16="http://schemas.microsoft.com/office/drawing/2014/main" id="{2D570A47-15AA-F7A3-4360-5D66E495DF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79" name="Text Box 227">
                  <a:extLst>
                    <a:ext uri="{FF2B5EF4-FFF2-40B4-BE49-F238E27FC236}">
                      <a16:creationId xmlns:a16="http://schemas.microsoft.com/office/drawing/2014/main" id="{C0FC5DF2-2297-6573-161E-CC1E3098B8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80" name="Line 228">
                  <a:extLst>
                    <a:ext uri="{FF2B5EF4-FFF2-40B4-BE49-F238E27FC236}">
                      <a16:creationId xmlns:a16="http://schemas.microsoft.com/office/drawing/2014/main" id="{A90C4637-3376-AB47-CD4D-FDDD9C360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781" name="Text Box 229">
                <a:extLst>
                  <a:ext uri="{FF2B5EF4-FFF2-40B4-BE49-F238E27FC236}">
                    <a16:creationId xmlns:a16="http://schemas.microsoft.com/office/drawing/2014/main" id="{C1F65426-0CA6-AB2D-D263-8D46F672A6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782" name="Group 230">
            <a:extLst>
              <a:ext uri="{FF2B5EF4-FFF2-40B4-BE49-F238E27FC236}">
                <a16:creationId xmlns:a16="http://schemas.microsoft.com/office/drawing/2014/main" id="{089A0891-0CE5-4636-C81C-19E47E532C5C}"/>
              </a:ext>
            </a:extLst>
          </p:cNvPr>
          <p:cNvGrpSpPr>
            <a:grpSpLocks/>
          </p:cNvGrpSpPr>
          <p:nvPr/>
        </p:nvGrpSpPr>
        <p:grpSpPr bwMode="auto">
          <a:xfrm>
            <a:off x="2709742" y="3702944"/>
            <a:ext cx="1800225" cy="766762"/>
            <a:chOff x="2971" y="2795"/>
            <a:chExt cx="1134" cy="483"/>
          </a:xfrm>
        </p:grpSpPr>
        <p:sp>
          <p:nvSpPr>
            <p:cNvPr id="23783" name="Text Box 231">
              <a:extLst>
                <a:ext uri="{FF2B5EF4-FFF2-40B4-BE49-F238E27FC236}">
                  <a16:creationId xmlns:a16="http://schemas.microsoft.com/office/drawing/2014/main" id="{3D29E4DE-7C66-2A1D-A770-8B9270A48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3784" name="Group 232">
              <a:extLst>
                <a:ext uri="{FF2B5EF4-FFF2-40B4-BE49-F238E27FC236}">
                  <a16:creationId xmlns:a16="http://schemas.microsoft.com/office/drawing/2014/main" id="{610828EA-4836-4097-D84F-9DC05677F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3785" name="Group 233">
                <a:extLst>
                  <a:ext uri="{FF2B5EF4-FFF2-40B4-BE49-F238E27FC236}">
                    <a16:creationId xmlns:a16="http://schemas.microsoft.com/office/drawing/2014/main" id="{D441699A-936F-F627-5A74-0D931BEBEE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3786" name="Text Box 234">
                  <a:extLst>
                    <a:ext uri="{FF2B5EF4-FFF2-40B4-BE49-F238E27FC236}">
                      <a16:creationId xmlns:a16="http://schemas.microsoft.com/office/drawing/2014/main" id="{CEFE0848-F640-CF6A-2972-B2FEAB0AD5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87" name="Text Box 235">
                  <a:extLst>
                    <a:ext uri="{FF2B5EF4-FFF2-40B4-BE49-F238E27FC236}">
                      <a16:creationId xmlns:a16="http://schemas.microsoft.com/office/drawing/2014/main" id="{76034351-1FD9-797C-9A44-80E04C0157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88" name="Line 236">
                  <a:extLst>
                    <a:ext uri="{FF2B5EF4-FFF2-40B4-BE49-F238E27FC236}">
                      <a16:creationId xmlns:a16="http://schemas.microsoft.com/office/drawing/2014/main" id="{CD3DCA6A-A493-422F-FC6A-A06E991BF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789" name="Group 237">
                <a:extLst>
                  <a:ext uri="{FF2B5EF4-FFF2-40B4-BE49-F238E27FC236}">
                    <a16:creationId xmlns:a16="http://schemas.microsoft.com/office/drawing/2014/main" id="{C9F6AF8B-DCF6-4D1F-303F-3B4A950439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3790" name="Text Box 238">
                  <a:extLst>
                    <a:ext uri="{FF2B5EF4-FFF2-40B4-BE49-F238E27FC236}">
                      <a16:creationId xmlns:a16="http://schemas.microsoft.com/office/drawing/2014/main" id="{46DC0BDC-0B59-894B-7B94-DD485C4EFD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91" name="Group 239">
                  <a:extLst>
                    <a:ext uri="{FF2B5EF4-FFF2-40B4-BE49-F238E27FC236}">
                      <a16:creationId xmlns:a16="http://schemas.microsoft.com/office/drawing/2014/main" id="{923A970E-4166-A506-49DD-13D29B5C6B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3792" name="Text Box 240">
                    <a:extLst>
                      <a:ext uri="{FF2B5EF4-FFF2-40B4-BE49-F238E27FC236}">
                        <a16:creationId xmlns:a16="http://schemas.microsoft.com/office/drawing/2014/main" id="{37AB3E33-032B-F4D6-9874-3CB933EAF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793" name="Text Box 241">
                    <a:extLst>
                      <a:ext uri="{FF2B5EF4-FFF2-40B4-BE49-F238E27FC236}">
                        <a16:creationId xmlns:a16="http://schemas.microsoft.com/office/drawing/2014/main" id="{74C9A5E9-38F7-8C52-817D-5F123EF07C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794" name="Line 242">
                    <a:extLst>
                      <a:ext uri="{FF2B5EF4-FFF2-40B4-BE49-F238E27FC236}">
                        <a16:creationId xmlns:a16="http://schemas.microsoft.com/office/drawing/2014/main" id="{871213DD-9872-4ADB-38D5-5551871286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3795" name="Text Box 243">
              <a:extLst>
                <a:ext uri="{FF2B5EF4-FFF2-40B4-BE49-F238E27FC236}">
                  <a16:creationId xmlns:a16="http://schemas.microsoft.com/office/drawing/2014/main" id="{68E981B5-03B3-B9BA-71A9-9AAEC93BE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796" name="Text Box 244">
            <a:extLst>
              <a:ext uri="{FF2B5EF4-FFF2-40B4-BE49-F238E27FC236}">
                <a16:creationId xmlns:a16="http://schemas.microsoft.com/office/drawing/2014/main" id="{F46F90EA-967E-4744-2275-79E3A9403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870" y="3891829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797" name="Group 245">
            <a:extLst>
              <a:ext uri="{FF2B5EF4-FFF2-40B4-BE49-F238E27FC236}">
                <a16:creationId xmlns:a16="http://schemas.microsoft.com/office/drawing/2014/main" id="{3A422C58-7F9E-5F02-F8EE-3BEE57593493}"/>
              </a:ext>
            </a:extLst>
          </p:cNvPr>
          <p:cNvGrpSpPr>
            <a:grpSpLocks/>
          </p:cNvGrpSpPr>
          <p:nvPr/>
        </p:nvGrpSpPr>
        <p:grpSpPr bwMode="auto">
          <a:xfrm>
            <a:off x="1236583" y="3852895"/>
            <a:ext cx="1508125" cy="498475"/>
            <a:chOff x="2109" y="2830"/>
            <a:chExt cx="950" cy="314"/>
          </a:xfrm>
        </p:grpSpPr>
        <p:grpSp>
          <p:nvGrpSpPr>
            <p:cNvPr id="23798" name="Group 246">
              <a:extLst>
                <a:ext uri="{FF2B5EF4-FFF2-40B4-BE49-F238E27FC236}">
                  <a16:creationId xmlns:a16="http://schemas.microsoft.com/office/drawing/2014/main" id="{810063FB-8C84-CE2E-6FF7-91837C63C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23799" name="Text Box 247">
                <a:extLst>
                  <a:ext uri="{FF2B5EF4-FFF2-40B4-BE49-F238E27FC236}">
                    <a16:creationId xmlns:a16="http://schemas.microsoft.com/office/drawing/2014/main" id="{EFD59300-3B7B-0E5F-E092-CB877CFA8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800" name="Text Box 248">
                <a:extLst>
                  <a:ext uri="{FF2B5EF4-FFF2-40B4-BE49-F238E27FC236}">
                    <a16:creationId xmlns:a16="http://schemas.microsoft.com/office/drawing/2014/main" id="{F5F62351-BC3A-491B-111D-E25835103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801" name="Text Box 249">
                <a:extLst>
                  <a:ext uri="{FF2B5EF4-FFF2-40B4-BE49-F238E27FC236}">
                    <a16:creationId xmlns:a16="http://schemas.microsoft.com/office/drawing/2014/main" id="{E67FDCE9-B7C8-EC6C-4079-78FE5365AD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802" name="Text Box 250">
              <a:extLst>
                <a:ext uri="{FF2B5EF4-FFF2-40B4-BE49-F238E27FC236}">
                  <a16:creationId xmlns:a16="http://schemas.microsoft.com/office/drawing/2014/main" id="{9CCD5D26-2F0A-277F-E6AA-2DB3A4C3F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804" name="Group 252">
            <a:extLst>
              <a:ext uri="{FF2B5EF4-FFF2-40B4-BE49-F238E27FC236}">
                <a16:creationId xmlns:a16="http://schemas.microsoft.com/office/drawing/2014/main" id="{E005F655-05AD-F2AB-B736-AAAD5B95E80E}"/>
              </a:ext>
            </a:extLst>
          </p:cNvPr>
          <p:cNvGrpSpPr>
            <a:grpSpLocks/>
          </p:cNvGrpSpPr>
          <p:nvPr/>
        </p:nvGrpSpPr>
        <p:grpSpPr bwMode="auto">
          <a:xfrm>
            <a:off x="737693" y="3738715"/>
            <a:ext cx="576263" cy="766762"/>
            <a:chOff x="4967" y="2221"/>
            <a:chExt cx="363" cy="483"/>
          </a:xfrm>
        </p:grpSpPr>
        <p:sp>
          <p:nvSpPr>
            <p:cNvPr id="23805" name="Text Box 253">
              <a:extLst>
                <a:ext uri="{FF2B5EF4-FFF2-40B4-BE49-F238E27FC236}">
                  <a16:creationId xmlns:a16="http://schemas.microsoft.com/office/drawing/2014/main" id="{31A10354-68E5-92D3-F348-9A9F03B31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06" name="Text Box 254">
              <a:extLst>
                <a:ext uri="{FF2B5EF4-FFF2-40B4-BE49-F238E27FC236}">
                  <a16:creationId xmlns:a16="http://schemas.microsoft.com/office/drawing/2014/main" id="{29243A81-63B3-4A87-1E02-C21F48C9E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07" name="Line 255">
              <a:extLst>
                <a:ext uri="{FF2B5EF4-FFF2-40B4-BE49-F238E27FC236}">
                  <a16:creationId xmlns:a16="http://schemas.microsoft.com/office/drawing/2014/main" id="{988EA4E2-7A29-AD1A-2AB4-C430FBD0C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808" name="Text Box 256">
            <a:extLst>
              <a:ext uri="{FF2B5EF4-FFF2-40B4-BE49-F238E27FC236}">
                <a16:creationId xmlns:a16="http://schemas.microsoft.com/office/drawing/2014/main" id="{94A18C42-4524-816F-3AE9-D98BD9E8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56" y="3898329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09" name="Text Box 257">
            <a:extLst>
              <a:ext uri="{FF2B5EF4-FFF2-40B4-BE49-F238E27FC236}">
                <a16:creationId xmlns:a16="http://schemas.microsoft.com/office/drawing/2014/main" id="{EDBD3C89-79CD-8D86-11A6-125306A3F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07" y="3948567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18" name="Text Box 266">
            <a:extLst>
              <a:ext uri="{FF2B5EF4-FFF2-40B4-BE49-F238E27FC236}">
                <a16:creationId xmlns:a16="http://schemas.microsoft.com/office/drawing/2014/main" id="{88D6B081-66EC-3EA2-F9E7-C656839D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904" y="4531332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819" name="Group 267">
            <a:extLst>
              <a:ext uri="{FF2B5EF4-FFF2-40B4-BE49-F238E27FC236}">
                <a16:creationId xmlns:a16="http://schemas.microsoft.com/office/drawing/2014/main" id="{4496771A-4659-8FB9-0473-6F1962416179}"/>
              </a:ext>
            </a:extLst>
          </p:cNvPr>
          <p:cNvGrpSpPr>
            <a:grpSpLocks/>
          </p:cNvGrpSpPr>
          <p:nvPr/>
        </p:nvGrpSpPr>
        <p:grpSpPr bwMode="auto">
          <a:xfrm>
            <a:off x="181127" y="4325249"/>
            <a:ext cx="1117600" cy="766763"/>
            <a:chOff x="4377" y="2811"/>
            <a:chExt cx="635" cy="483"/>
          </a:xfrm>
        </p:grpSpPr>
        <p:grpSp>
          <p:nvGrpSpPr>
            <p:cNvPr id="23820" name="Group 268">
              <a:extLst>
                <a:ext uri="{FF2B5EF4-FFF2-40B4-BE49-F238E27FC236}">
                  <a16:creationId xmlns:a16="http://schemas.microsoft.com/office/drawing/2014/main" id="{B30F9CB7-2025-B338-3006-9CB03DD17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3821" name="Text Box 269">
                <a:extLst>
                  <a:ext uri="{FF2B5EF4-FFF2-40B4-BE49-F238E27FC236}">
                    <a16:creationId xmlns:a16="http://schemas.microsoft.com/office/drawing/2014/main" id="{DC52C4F1-8319-1DDE-D9F3-C668CC724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822" name="Text Box 270">
                <a:extLst>
                  <a:ext uri="{FF2B5EF4-FFF2-40B4-BE49-F238E27FC236}">
                    <a16:creationId xmlns:a16="http://schemas.microsoft.com/office/drawing/2014/main" id="{FA96BA49-8F73-9754-0F85-8A4CE85019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823" name="Line 271">
                <a:extLst>
                  <a:ext uri="{FF2B5EF4-FFF2-40B4-BE49-F238E27FC236}">
                    <a16:creationId xmlns:a16="http://schemas.microsoft.com/office/drawing/2014/main" id="{94F545CE-158B-205F-E173-F9BB6B650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824" name="Text Box 272">
              <a:extLst>
                <a:ext uri="{FF2B5EF4-FFF2-40B4-BE49-F238E27FC236}">
                  <a16:creationId xmlns:a16="http://schemas.microsoft.com/office/drawing/2014/main" id="{D9C4F8D9-6086-DEE8-382F-90F288579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825" name="Oval 273">
            <a:extLst>
              <a:ext uri="{FF2B5EF4-FFF2-40B4-BE49-F238E27FC236}">
                <a16:creationId xmlns:a16="http://schemas.microsoft.com/office/drawing/2014/main" id="{08D0AD03-FBEE-10B9-9DFD-4FBD43A8B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552" y="3696160"/>
            <a:ext cx="1223962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26" name="Arc 274">
            <a:extLst>
              <a:ext uri="{FF2B5EF4-FFF2-40B4-BE49-F238E27FC236}">
                <a16:creationId xmlns:a16="http://schemas.microsoft.com/office/drawing/2014/main" id="{CCFF2F67-8CB7-6015-0223-E204420F8A0B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1068385" y="3251312"/>
            <a:ext cx="1944688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27" name="Arc 275">
            <a:extLst>
              <a:ext uri="{FF2B5EF4-FFF2-40B4-BE49-F238E27FC236}">
                <a16:creationId xmlns:a16="http://schemas.microsoft.com/office/drawing/2014/main" id="{F3CCA638-D90D-32DE-3D82-A999640E4D3B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239433" y="3572850"/>
            <a:ext cx="1751013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28" name="Oval 276">
            <a:extLst>
              <a:ext uri="{FF2B5EF4-FFF2-40B4-BE49-F238E27FC236}">
                <a16:creationId xmlns:a16="http://schemas.microsoft.com/office/drawing/2014/main" id="{30B9A699-F391-F11B-632C-9DA6BDD0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805" y="3891829"/>
            <a:ext cx="7921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839" name="Group 287">
            <a:extLst>
              <a:ext uri="{FF2B5EF4-FFF2-40B4-BE49-F238E27FC236}">
                <a16:creationId xmlns:a16="http://schemas.microsoft.com/office/drawing/2014/main" id="{B43087FD-F1C3-7D6A-27AD-C4F6DB08F7FC}"/>
              </a:ext>
            </a:extLst>
          </p:cNvPr>
          <p:cNvGrpSpPr>
            <a:grpSpLocks/>
          </p:cNvGrpSpPr>
          <p:nvPr/>
        </p:nvGrpSpPr>
        <p:grpSpPr bwMode="auto">
          <a:xfrm>
            <a:off x="5817828" y="3703155"/>
            <a:ext cx="1008063" cy="766763"/>
            <a:chOff x="4377" y="2811"/>
            <a:chExt cx="635" cy="483"/>
          </a:xfrm>
        </p:grpSpPr>
        <p:grpSp>
          <p:nvGrpSpPr>
            <p:cNvPr id="23840" name="Group 288">
              <a:extLst>
                <a:ext uri="{FF2B5EF4-FFF2-40B4-BE49-F238E27FC236}">
                  <a16:creationId xmlns:a16="http://schemas.microsoft.com/office/drawing/2014/main" id="{542D6197-4C97-53F0-0ACE-469DC9DDF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3841" name="Text Box 289">
                <a:extLst>
                  <a:ext uri="{FF2B5EF4-FFF2-40B4-BE49-F238E27FC236}">
                    <a16:creationId xmlns:a16="http://schemas.microsoft.com/office/drawing/2014/main" id="{119F2385-506A-54F2-23E7-D0AC7B75E8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842" name="Text Box 290">
                <a:extLst>
                  <a:ext uri="{FF2B5EF4-FFF2-40B4-BE49-F238E27FC236}">
                    <a16:creationId xmlns:a16="http://schemas.microsoft.com/office/drawing/2014/main" id="{0EB5D0C0-EEE6-DCF6-673B-3DD07B39E5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843" name="Line 291">
                <a:extLst>
                  <a:ext uri="{FF2B5EF4-FFF2-40B4-BE49-F238E27FC236}">
                    <a16:creationId xmlns:a16="http://schemas.microsoft.com/office/drawing/2014/main" id="{FC29AAB2-2CB6-18FA-544C-FE649593D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844" name="Text Box 292">
              <a:extLst>
                <a:ext uri="{FF2B5EF4-FFF2-40B4-BE49-F238E27FC236}">
                  <a16:creationId xmlns:a16="http://schemas.microsoft.com/office/drawing/2014/main" id="{0F4BFFC2-AE19-89D4-31BD-4730E2864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845" name="Text Box 293">
            <a:extLst>
              <a:ext uri="{FF2B5EF4-FFF2-40B4-BE49-F238E27FC236}">
                <a16:creationId xmlns:a16="http://schemas.microsoft.com/office/drawing/2014/main" id="{8CDBF5A8-71B7-1398-F466-2CD684B1B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150" y="3865294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854" name="Group 302">
            <a:extLst>
              <a:ext uri="{FF2B5EF4-FFF2-40B4-BE49-F238E27FC236}">
                <a16:creationId xmlns:a16="http://schemas.microsoft.com/office/drawing/2014/main" id="{7C56F535-BA8D-560B-2342-37308ED0207D}"/>
              </a:ext>
            </a:extLst>
          </p:cNvPr>
          <p:cNvGrpSpPr>
            <a:grpSpLocks/>
          </p:cNvGrpSpPr>
          <p:nvPr/>
        </p:nvGrpSpPr>
        <p:grpSpPr bwMode="auto">
          <a:xfrm>
            <a:off x="4317792" y="3736283"/>
            <a:ext cx="1274762" cy="766763"/>
            <a:chOff x="2955" y="3334"/>
            <a:chExt cx="803" cy="483"/>
          </a:xfrm>
        </p:grpSpPr>
        <p:sp>
          <p:nvSpPr>
            <p:cNvPr id="23837" name="Text Box 285">
              <a:extLst>
                <a:ext uri="{FF2B5EF4-FFF2-40B4-BE49-F238E27FC236}">
                  <a16:creationId xmlns:a16="http://schemas.microsoft.com/office/drawing/2014/main" id="{65D47389-7A0F-A4A5-B2D4-872D23D03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34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3846" name="Group 294">
              <a:extLst>
                <a:ext uri="{FF2B5EF4-FFF2-40B4-BE49-F238E27FC236}">
                  <a16:creationId xmlns:a16="http://schemas.microsoft.com/office/drawing/2014/main" id="{6F0EBC28-7F04-6133-8D83-778F0C568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3" y="3334"/>
              <a:ext cx="635" cy="483"/>
              <a:chOff x="4377" y="2811"/>
              <a:chExt cx="635" cy="483"/>
            </a:xfrm>
          </p:grpSpPr>
          <p:grpSp>
            <p:nvGrpSpPr>
              <p:cNvPr id="23847" name="Group 295">
                <a:extLst>
                  <a:ext uri="{FF2B5EF4-FFF2-40B4-BE49-F238E27FC236}">
                    <a16:creationId xmlns:a16="http://schemas.microsoft.com/office/drawing/2014/main" id="{79EB2854-46A3-3B94-D368-D711F71942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3848" name="Text Box 296">
                  <a:extLst>
                    <a:ext uri="{FF2B5EF4-FFF2-40B4-BE49-F238E27FC236}">
                      <a16:creationId xmlns:a16="http://schemas.microsoft.com/office/drawing/2014/main" id="{32489DA3-A243-0F30-FB03-05ABF7DB17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49" name="Text Box 297">
                  <a:extLst>
                    <a:ext uri="{FF2B5EF4-FFF2-40B4-BE49-F238E27FC236}">
                      <a16:creationId xmlns:a16="http://schemas.microsoft.com/office/drawing/2014/main" id="{FF39CA0C-4DFF-70D3-66B7-B7F112A342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50" name="Line 298">
                  <a:extLst>
                    <a:ext uri="{FF2B5EF4-FFF2-40B4-BE49-F238E27FC236}">
                      <a16:creationId xmlns:a16="http://schemas.microsoft.com/office/drawing/2014/main" id="{12D3E2B4-F7A9-EE9E-3B71-B741B1CE4B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851" name="Text Box 299">
                <a:extLst>
                  <a:ext uri="{FF2B5EF4-FFF2-40B4-BE49-F238E27FC236}">
                    <a16:creationId xmlns:a16="http://schemas.microsoft.com/office/drawing/2014/main" id="{9D82A06C-EAC8-6E08-F47B-B8BC56F5B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852" name="Oval 300">
            <a:extLst>
              <a:ext uri="{FF2B5EF4-FFF2-40B4-BE49-F238E27FC236}">
                <a16:creationId xmlns:a16="http://schemas.microsoft.com/office/drawing/2014/main" id="{C3AE9204-5E1D-85AD-47A1-666EC23B4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493" y="3894449"/>
            <a:ext cx="433387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53" name="Arc 301">
            <a:extLst>
              <a:ext uri="{FF2B5EF4-FFF2-40B4-BE49-F238E27FC236}">
                <a16:creationId xmlns:a16="http://schemas.microsoft.com/office/drawing/2014/main" id="{865A9CA9-0E7C-3D57-937E-BE45A75FA5A5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6273266" y="3353878"/>
            <a:ext cx="1944688" cy="1374775"/>
          </a:xfrm>
          <a:custGeom>
            <a:avLst/>
            <a:gdLst>
              <a:gd name="G0" fmla="+- 0 0 0"/>
              <a:gd name="G1" fmla="+- 20554 0 0"/>
              <a:gd name="G2" fmla="+- 21600 0 0"/>
              <a:gd name="T0" fmla="*/ 6639 w 21600"/>
              <a:gd name="T1" fmla="*/ 0 h 20554"/>
              <a:gd name="T2" fmla="*/ 21600 w 21600"/>
              <a:gd name="T3" fmla="*/ 20554 h 20554"/>
              <a:gd name="T4" fmla="*/ 0 w 21600"/>
              <a:gd name="T5" fmla="*/ 20554 h 20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54" fill="none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</a:path>
              <a:path w="21600" h="20554" stroke="0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  <a:lnTo>
                  <a:pt x="0" y="205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7CA5CE0-7851-A376-8145-1F17A806E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1525" y="1398875"/>
            <a:ext cx="1905000" cy="6572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239396A-55DB-048F-6DC5-E58DEDC75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9979" y="4951445"/>
            <a:ext cx="2298456" cy="695325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893A114-1A72-B11D-F22C-E5F6BAA4A2D7}"/>
              </a:ext>
            </a:extLst>
          </p:cNvPr>
          <p:cNvGrpSpPr/>
          <p:nvPr/>
        </p:nvGrpSpPr>
        <p:grpSpPr>
          <a:xfrm>
            <a:off x="6183362" y="5844187"/>
            <a:ext cx="2499374" cy="773113"/>
            <a:chOff x="6184629" y="5699250"/>
            <a:chExt cx="2499374" cy="773113"/>
          </a:xfrm>
        </p:grpSpPr>
        <p:grpSp>
          <p:nvGrpSpPr>
            <p:cNvPr id="3" name="Group 41">
              <a:extLst>
                <a:ext uri="{FF2B5EF4-FFF2-40B4-BE49-F238E27FC236}">
                  <a16:creationId xmlns:a16="http://schemas.microsoft.com/office/drawing/2014/main" id="{423FBF11-63FE-55E7-5AD7-3B6A1D771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4629" y="5699250"/>
              <a:ext cx="2235201" cy="773113"/>
              <a:chOff x="4118" y="2750"/>
              <a:chExt cx="1408" cy="487"/>
            </a:xfrm>
          </p:grpSpPr>
          <p:sp>
            <p:nvSpPr>
              <p:cNvPr id="5" name="Text Box 42">
                <a:extLst>
                  <a:ext uri="{FF2B5EF4-FFF2-40B4-BE49-F238E27FC236}">
                    <a16:creationId xmlns:a16="http://schemas.microsoft.com/office/drawing/2014/main" id="{18D75167-304A-4304-AAB1-5D63C2427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8" y="284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Group 43">
                <a:extLst>
                  <a:ext uri="{FF2B5EF4-FFF2-40B4-BE49-F238E27FC236}">
                    <a16:creationId xmlns:a16="http://schemas.microsoft.com/office/drawing/2014/main" id="{392D00BA-E944-B41F-3DE6-65D67B37C0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37" y="2750"/>
                <a:ext cx="1289" cy="487"/>
                <a:chOff x="85" y="1298"/>
                <a:chExt cx="1289" cy="487"/>
              </a:xfrm>
            </p:grpSpPr>
            <p:grpSp>
              <p:nvGrpSpPr>
                <p:cNvPr id="8" name="Group 44">
                  <a:extLst>
                    <a:ext uri="{FF2B5EF4-FFF2-40B4-BE49-F238E27FC236}">
                      <a16:creationId xmlns:a16="http://schemas.microsoft.com/office/drawing/2014/main" id="{C35B2707-6F4C-F3FD-2DF7-977C24D8A9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83" y="1334"/>
                  <a:ext cx="491" cy="451"/>
                  <a:chOff x="4421" y="2847"/>
                  <a:chExt cx="491" cy="451"/>
                </a:xfrm>
              </p:grpSpPr>
              <p:grpSp>
                <p:nvGrpSpPr>
                  <p:cNvPr id="16" name="Group 45">
                    <a:extLst>
                      <a:ext uri="{FF2B5EF4-FFF2-40B4-BE49-F238E27FC236}">
                        <a16:creationId xmlns:a16="http://schemas.microsoft.com/office/drawing/2014/main" id="{6A5C4844-36C3-06AA-C107-C5ABFC6EDC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80" y="2847"/>
                    <a:ext cx="332" cy="451"/>
                    <a:chOff x="4983" y="2257"/>
                    <a:chExt cx="266" cy="451"/>
                  </a:xfrm>
                </p:grpSpPr>
                <p:sp>
                  <p:nvSpPr>
                    <p:cNvPr id="18" name="Text Box 46">
                      <a:extLst>
                        <a:ext uri="{FF2B5EF4-FFF2-40B4-BE49-F238E27FC236}">
                          <a16:creationId xmlns:a16="http://schemas.microsoft.com/office/drawing/2014/main" id="{7A11B70E-3AF4-00DE-9F09-795E348618B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83" y="2257"/>
                      <a:ext cx="25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" name="Text Box 47">
                      <a:extLst>
                        <a:ext uri="{FF2B5EF4-FFF2-40B4-BE49-F238E27FC236}">
                          <a16:creationId xmlns:a16="http://schemas.microsoft.com/office/drawing/2014/main" id="{D257A118-ABF6-55AE-3890-7D26149C646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88" y="2420"/>
                      <a:ext cx="261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" name="Line 48">
                      <a:extLst>
                        <a:ext uri="{FF2B5EF4-FFF2-40B4-BE49-F238E27FC236}">
                          <a16:creationId xmlns:a16="http://schemas.microsoft.com/office/drawing/2014/main" id="{655CE0B8-6D34-0B80-EA4C-64D63B2A35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1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7" name="Text Box 49">
                    <a:extLst>
                      <a:ext uri="{FF2B5EF4-FFF2-40B4-BE49-F238E27FC236}">
                        <a16:creationId xmlns:a16="http://schemas.microsoft.com/office/drawing/2014/main" id="{70D96C46-9A89-741D-D184-2CC8DD364A8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1" y="2916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" name="Text Box 50">
                  <a:extLst>
                    <a:ext uri="{FF2B5EF4-FFF2-40B4-BE49-F238E27FC236}">
                      <a16:creationId xmlns:a16="http://schemas.microsoft.com/office/drawing/2014/main" id="{3E6536A9-7C45-F532-D7EF-AB1FAF8011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5" y="1383"/>
                  <a:ext cx="51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 ( 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" name="Group 51">
                  <a:extLst>
                    <a:ext uri="{FF2B5EF4-FFF2-40B4-BE49-F238E27FC236}">
                      <a16:creationId xmlns:a16="http://schemas.microsoft.com/office/drawing/2014/main" id="{BF8614A9-7FB0-85C8-32FA-90CEE6EA7B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" y="1298"/>
                  <a:ext cx="545" cy="483"/>
                  <a:chOff x="4328" y="2811"/>
                  <a:chExt cx="545" cy="483"/>
                </a:xfrm>
              </p:grpSpPr>
              <p:grpSp>
                <p:nvGrpSpPr>
                  <p:cNvPr id="11" name="Group 52">
                    <a:extLst>
                      <a:ext uri="{FF2B5EF4-FFF2-40B4-BE49-F238E27FC236}">
                        <a16:creationId xmlns:a16="http://schemas.microsoft.com/office/drawing/2014/main" id="{7B11D28C-E023-0B4F-30B7-611E54E3B2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5" y="2811"/>
                    <a:ext cx="318" cy="483"/>
                    <a:chOff x="4967" y="2221"/>
                    <a:chExt cx="255" cy="483"/>
                  </a:xfrm>
                </p:grpSpPr>
                <p:sp>
                  <p:nvSpPr>
                    <p:cNvPr id="13" name="Text Box 53">
                      <a:extLst>
                        <a:ext uri="{FF2B5EF4-FFF2-40B4-BE49-F238E27FC236}">
                          <a16:creationId xmlns:a16="http://schemas.microsoft.com/office/drawing/2014/main" id="{F63A06B6-F681-EAE4-EB47-F94B1AA15E7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25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" name="Text Box 54">
                      <a:extLst>
                        <a:ext uri="{FF2B5EF4-FFF2-40B4-BE49-F238E27FC236}">
                          <a16:creationId xmlns:a16="http://schemas.microsoft.com/office/drawing/2014/main" id="{3D8D3E5A-0163-A3D7-46FD-4B739E3482A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24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" name="Line 55">
                      <a:extLst>
                        <a:ext uri="{FF2B5EF4-FFF2-40B4-BE49-F238E27FC236}">
                          <a16:creationId xmlns:a16="http://schemas.microsoft.com/office/drawing/2014/main" id="{83097D24-FA09-5B63-BF9A-3AC21C3C06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14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2" name="Text Box 56">
                    <a:extLst>
                      <a:ext uri="{FF2B5EF4-FFF2-40B4-BE49-F238E27FC236}">
                        <a16:creationId xmlns:a16="http://schemas.microsoft.com/office/drawing/2014/main" id="{132945E9-EE1B-7B6A-CE64-E7AC96B0FF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8" y="2896"/>
                    <a:ext cx="39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6</a:t>
                    </a:r>
                    <a:r>
                      <a:rPr kumimoji="0" lang="ar-SA" altLang="ar-SA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)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D1E5C716-0FF0-8A8D-74B1-C5A13DBCEE45}"/>
                </a:ext>
              </a:extLst>
            </p:cNvPr>
            <p:cNvSpPr txBox="1"/>
            <p:nvPr/>
          </p:nvSpPr>
          <p:spPr>
            <a:xfrm>
              <a:off x="8353292" y="5814024"/>
              <a:ext cx="3307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23" name="Group 70">
            <a:extLst>
              <a:ext uri="{FF2B5EF4-FFF2-40B4-BE49-F238E27FC236}">
                <a16:creationId xmlns:a16="http://schemas.microsoft.com/office/drawing/2014/main" id="{55287EE4-B3DC-99B9-7EFE-8BC9708FBBDC}"/>
              </a:ext>
            </a:extLst>
          </p:cNvPr>
          <p:cNvGrpSpPr>
            <a:grpSpLocks/>
          </p:cNvGrpSpPr>
          <p:nvPr/>
        </p:nvGrpSpPr>
        <p:grpSpPr bwMode="auto">
          <a:xfrm>
            <a:off x="4562719" y="5776718"/>
            <a:ext cx="1800225" cy="766763"/>
            <a:chOff x="2971" y="2795"/>
            <a:chExt cx="1134" cy="483"/>
          </a:xfrm>
        </p:grpSpPr>
        <p:sp>
          <p:nvSpPr>
            <p:cNvPr id="24" name="Text Box 71">
              <a:extLst>
                <a:ext uri="{FF2B5EF4-FFF2-40B4-BE49-F238E27FC236}">
                  <a16:creationId xmlns:a16="http://schemas.microsoft.com/office/drawing/2014/main" id="{F2F81DFB-5CFC-FECB-494F-497899860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" name="Group 72">
              <a:extLst>
                <a:ext uri="{FF2B5EF4-FFF2-40B4-BE49-F238E27FC236}">
                  <a16:creationId xmlns:a16="http://schemas.microsoft.com/office/drawing/2014/main" id="{F06EDD66-4B48-248C-C820-FBC8749C20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7" name="Group 73">
                <a:extLst>
                  <a:ext uri="{FF2B5EF4-FFF2-40B4-BE49-F238E27FC236}">
                    <a16:creationId xmlns:a16="http://schemas.microsoft.com/office/drawing/2014/main" id="{BD3EC63B-A47F-A201-C7BE-B27BBBB6D5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34" name="Text Box 74">
                  <a:extLst>
                    <a:ext uri="{FF2B5EF4-FFF2-40B4-BE49-F238E27FC236}">
                      <a16:creationId xmlns:a16="http://schemas.microsoft.com/office/drawing/2014/main" id="{6F32C649-6A1A-B683-29DC-6C00F25EC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Text Box 75">
                  <a:extLst>
                    <a:ext uri="{FF2B5EF4-FFF2-40B4-BE49-F238E27FC236}">
                      <a16:creationId xmlns:a16="http://schemas.microsoft.com/office/drawing/2014/main" id="{3C8D99DF-FA4C-8426-9FA4-5C522B67F7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Line 76">
                  <a:extLst>
                    <a:ext uri="{FF2B5EF4-FFF2-40B4-BE49-F238E27FC236}">
                      <a16:creationId xmlns:a16="http://schemas.microsoft.com/office/drawing/2014/main" id="{7EACE969-DB33-818F-40AF-1504C7082E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77">
                <a:extLst>
                  <a:ext uri="{FF2B5EF4-FFF2-40B4-BE49-F238E27FC236}">
                    <a16:creationId xmlns:a16="http://schemas.microsoft.com/office/drawing/2014/main" id="{69BBA1D8-D7D8-0952-8ACE-95FAF151B2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9" name="Text Box 78">
                  <a:extLst>
                    <a:ext uri="{FF2B5EF4-FFF2-40B4-BE49-F238E27FC236}">
                      <a16:creationId xmlns:a16="http://schemas.microsoft.com/office/drawing/2014/main" id="{5A365338-DED1-6089-669B-69EA9DC3F7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" name="Group 79">
                  <a:extLst>
                    <a:ext uri="{FF2B5EF4-FFF2-40B4-BE49-F238E27FC236}">
                      <a16:creationId xmlns:a16="http://schemas.microsoft.com/office/drawing/2014/main" id="{C281F1AF-2F99-990B-3415-27A0D4E6B2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31" name="Text Box 80">
                    <a:extLst>
                      <a:ext uri="{FF2B5EF4-FFF2-40B4-BE49-F238E27FC236}">
                        <a16:creationId xmlns:a16="http://schemas.microsoft.com/office/drawing/2014/main" id="{BF4C7A3F-E40A-CCD4-2F92-AEFCA8A93C8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-5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Text Box 81">
                    <a:extLst>
                      <a:ext uri="{FF2B5EF4-FFF2-40B4-BE49-F238E27FC236}">
                        <a16:creationId xmlns:a16="http://schemas.microsoft.com/office/drawing/2014/main" id="{E1853DCF-7F93-0CFA-C240-80B306FC20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Line 82">
                    <a:extLst>
                      <a:ext uri="{FF2B5EF4-FFF2-40B4-BE49-F238E27FC236}">
                        <a16:creationId xmlns:a16="http://schemas.microsoft.com/office/drawing/2014/main" id="{7E776C11-1E14-3E1B-D718-ECF4D3EB90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6" name="Text Box 83">
              <a:extLst>
                <a:ext uri="{FF2B5EF4-FFF2-40B4-BE49-F238E27FC236}">
                  <a16:creationId xmlns:a16="http://schemas.microsoft.com/office/drawing/2014/main" id="{233A6B20-CA7D-417B-7659-CF1B3D61F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" name="Text Box 84">
            <a:extLst>
              <a:ext uri="{FF2B5EF4-FFF2-40B4-BE49-F238E27FC236}">
                <a16:creationId xmlns:a16="http://schemas.microsoft.com/office/drawing/2014/main" id="{125556CD-94C8-1620-9668-9BFB727BD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6" y="592224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Group 85">
            <a:extLst>
              <a:ext uri="{FF2B5EF4-FFF2-40B4-BE49-F238E27FC236}">
                <a16:creationId xmlns:a16="http://schemas.microsoft.com/office/drawing/2014/main" id="{948AF7E9-B586-C8E1-F554-E298F898F44E}"/>
              </a:ext>
            </a:extLst>
          </p:cNvPr>
          <p:cNvGrpSpPr>
            <a:grpSpLocks/>
          </p:cNvGrpSpPr>
          <p:nvPr/>
        </p:nvGrpSpPr>
        <p:grpSpPr bwMode="auto">
          <a:xfrm>
            <a:off x="3100267" y="5860062"/>
            <a:ext cx="1508125" cy="485775"/>
            <a:chOff x="2109" y="2830"/>
            <a:chExt cx="950" cy="306"/>
          </a:xfrm>
        </p:grpSpPr>
        <p:grpSp>
          <p:nvGrpSpPr>
            <p:cNvPr id="39" name="Group 86">
              <a:extLst>
                <a:ext uri="{FF2B5EF4-FFF2-40B4-BE49-F238E27FC236}">
                  <a16:creationId xmlns:a16="http://schemas.microsoft.com/office/drawing/2014/main" id="{B205FC8C-25CE-089E-BCA1-3C85C46A4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288"/>
              <a:chOff x="2245" y="2830"/>
              <a:chExt cx="814" cy="288"/>
            </a:xfrm>
          </p:grpSpPr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C0F8492D-F3CD-51D0-1FD6-AAEB6D75DC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88">
                <a:extLst>
                  <a:ext uri="{FF2B5EF4-FFF2-40B4-BE49-F238E27FC236}">
                    <a16:creationId xmlns:a16="http://schemas.microsoft.com/office/drawing/2014/main" id="{77FBD1E8-F566-979D-43EB-F0DAAD54C4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 Box 89">
                <a:extLst>
                  <a:ext uri="{FF2B5EF4-FFF2-40B4-BE49-F238E27FC236}">
                    <a16:creationId xmlns:a16="http://schemas.microsoft.com/office/drawing/2014/main" id="{CFE58406-87D6-6EA0-2031-8CEC0AD15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-8</a:t>
                </a:r>
                <a:r>
                  <a:rPr kumimoji="0" lang="ar-SA" altLang="ar-S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 </a:t>
                </a:r>
                <a:r>
                  <a:rPr kumimoji="0" lang="ar-SA" altLang="ar-S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(-6)</a:t>
                </a:r>
                <a:endParaRPr kumimoji="0" lang="en-US" altLang="ar-SA" sz="16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Text Box 90">
              <a:extLst>
                <a:ext uri="{FF2B5EF4-FFF2-40B4-BE49-F238E27FC236}">
                  <a16:creationId xmlns:a16="http://schemas.microsoft.com/office/drawing/2014/main" id="{16DC3856-B399-7E22-DCD7-1ECA72FDD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Oval 180">
            <a:extLst>
              <a:ext uri="{FF2B5EF4-FFF2-40B4-BE49-F238E27FC236}">
                <a16:creationId xmlns:a16="http://schemas.microsoft.com/office/drawing/2014/main" id="{02D4D2E7-587D-DDAD-D11C-30B01B4CA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349" y="5781480"/>
            <a:ext cx="1223963" cy="719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Arc 181">
            <a:extLst>
              <a:ext uri="{FF2B5EF4-FFF2-40B4-BE49-F238E27FC236}">
                <a16:creationId xmlns:a16="http://schemas.microsoft.com/office/drawing/2014/main" id="{B4FF1720-5DB6-951F-524E-8CA508885BDA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2922539" y="5300468"/>
            <a:ext cx="1944687" cy="1420812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92">
            <a:extLst>
              <a:ext uri="{FF2B5EF4-FFF2-40B4-BE49-F238E27FC236}">
                <a16:creationId xmlns:a16="http://schemas.microsoft.com/office/drawing/2014/main" id="{07664EE1-7340-16FE-2DF6-25026C6EFF20}"/>
              </a:ext>
            </a:extLst>
          </p:cNvPr>
          <p:cNvGrpSpPr>
            <a:grpSpLocks/>
          </p:cNvGrpSpPr>
          <p:nvPr/>
        </p:nvGrpSpPr>
        <p:grpSpPr bwMode="auto">
          <a:xfrm>
            <a:off x="2583590" y="5733855"/>
            <a:ext cx="576262" cy="766763"/>
            <a:chOff x="4967" y="2221"/>
            <a:chExt cx="363" cy="483"/>
          </a:xfrm>
        </p:grpSpPr>
        <p:sp>
          <p:nvSpPr>
            <p:cNvPr id="48" name="Text Box 93">
              <a:extLst>
                <a:ext uri="{FF2B5EF4-FFF2-40B4-BE49-F238E27FC236}">
                  <a16:creationId xmlns:a16="http://schemas.microsoft.com/office/drawing/2014/main" id="{47ADCF2F-40A8-40E2-530D-1C883F70D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-7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Text Box 94">
              <a:extLst>
                <a:ext uri="{FF2B5EF4-FFF2-40B4-BE49-F238E27FC236}">
                  <a16:creationId xmlns:a16="http://schemas.microsoft.com/office/drawing/2014/main" id="{0BA08AD3-9649-960C-141A-93A94C09F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Line 95">
              <a:extLst>
                <a:ext uri="{FF2B5EF4-FFF2-40B4-BE49-F238E27FC236}">
                  <a16:creationId xmlns:a16="http://schemas.microsoft.com/office/drawing/2014/main" id="{6801E3F6-ED58-D207-25D7-FCDC1AC410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Oval 183">
            <a:extLst>
              <a:ext uri="{FF2B5EF4-FFF2-40B4-BE49-F238E27FC236}">
                <a16:creationId xmlns:a16="http://schemas.microsoft.com/office/drawing/2014/main" id="{E073948F-C119-4BC5-A0A1-668F9F781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268" y="5834662"/>
            <a:ext cx="7921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Arc 182">
            <a:extLst>
              <a:ext uri="{FF2B5EF4-FFF2-40B4-BE49-F238E27FC236}">
                <a16:creationId xmlns:a16="http://schemas.microsoft.com/office/drawing/2014/main" id="{3DF9E38E-9CD3-C5DE-86DC-53CE5BDCBF08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2039794" y="5558437"/>
            <a:ext cx="1751012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96">
            <a:extLst>
              <a:ext uri="{FF2B5EF4-FFF2-40B4-BE49-F238E27FC236}">
                <a16:creationId xmlns:a16="http://schemas.microsoft.com/office/drawing/2014/main" id="{E74DC918-4EDE-5812-7020-7C331C28C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417" y="592227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 Box 97">
            <a:extLst>
              <a:ext uri="{FF2B5EF4-FFF2-40B4-BE49-F238E27FC236}">
                <a16:creationId xmlns:a16="http://schemas.microsoft.com/office/drawing/2014/main" id="{E612FA01-63E3-A513-8AA9-5050736EB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277" y="5875275"/>
            <a:ext cx="890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(-14)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 Box 266">
            <a:extLst>
              <a:ext uri="{FF2B5EF4-FFF2-40B4-BE49-F238E27FC236}">
                <a16:creationId xmlns:a16="http://schemas.microsoft.com/office/drawing/2014/main" id="{849AB4EC-CF68-6608-3612-4C7B9938C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565" y="5879740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6" name="Group 267">
            <a:extLst>
              <a:ext uri="{FF2B5EF4-FFF2-40B4-BE49-F238E27FC236}">
                <a16:creationId xmlns:a16="http://schemas.microsoft.com/office/drawing/2014/main" id="{C6686C1F-8AC6-58A9-FD19-53CA8FFE8E44}"/>
              </a:ext>
            </a:extLst>
          </p:cNvPr>
          <p:cNvGrpSpPr>
            <a:grpSpLocks/>
          </p:cNvGrpSpPr>
          <p:nvPr/>
        </p:nvGrpSpPr>
        <p:grpSpPr bwMode="auto">
          <a:xfrm>
            <a:off x="555497" y="5702899"/>
            <a:ext cx="1117600" cy="766763"/>
            <a:chOff x="4377" y="2811"/>
            <a:chExt cx="635" cy="483"/>
          </a:xfrm>
        </p:grpSpPr>
        <p:grpSp>
          <p:nvGrpSpPr>
            <p:cNvPr id="57" name="Group 268">
              <a:extLst>
                <a:ext uri="{FF2B5EF4-FFF2-40B4-BE49-F238E27FC236}">
                  <a16:creationId xmlns:a16="http://schemas.microsoft.com/office/drawing/2014/main" id="{A22E1F66-CA88-E89E-B64F-27A256FBB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59" name="Text Box 269">
                <a:extLst>
                  <a:ext uri="{FF2B5EF4-FFF2-40B4-BE49-F238E27FC236}">
                    <a16:creationId xmlns:a16="http://schemas.microsoft.com/office/drawing/2014/main" id="{893D15A5-27DA-58D1-4826-678E40E2A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-7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 Box 270">
                <a:extLst>
                  <a:ext uri="{FF2B5EF4-FFF2-40B4-BE49-F238E27FC236}">
                    <a16:creationId xmlns:a16="http://schemas.microsoft.com/office/drawing/2014/main" id="{CA73FDA8-0F9D-3CEA-6206-F4A3A2D9F0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" name="Line 271">
                <a:extLst>
                  <a:ext uri="{FF2B5EF4-FFF2-40B4-BE49-F238E27FC236}">
                    <a16:creationId xmlns:a16="http://schemas.microsoft.com/office/drawing/2014/main" id="{2579A1B2-071F-19E7-FDB6-EC9130A43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 Box 272">
              <a:extLst>
                <a:ext uri="{FF2B5EF4-FFF2-40B4-BE49-F238E27FC236}">
                  <a16:creationId xmlns:a16="http://schemas.microsoft.com/office/drawing/2014/main" id="{878EB0B8-E020-C125-6D1E-C5DC17D92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6" name="صورة 45">
            <a:extLst>
              <a:ext uri="{FF2B5EF4-FFF2-40B4-BE49-F238E27FC236}">
                <a16:creationId xmlns:a16="http://schemas.microsoft.com/office/drawing/2014/main" id="{BF28127E-3490-053E-CCA9-5C0E1567F0D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7463" y="376158"/>
            <a:ext cx="1569975" cy="367553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22BCBE8B-0A4B-4CA5-7200-A4F1F1D4B3E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87500" y="771720"/>
            <a:ext cx="3743325" cy="49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3747" name="Group 98">
            <a:extLst>
              <a:ext uri="{FF2B5EF4-FFF2-40B4-BE49-F238E27FC236}">
                <a16:creationId xmlns:a16="http://schemas.microsoft.com/office/drawing/2014/main" id="{3F1C8DE5-DAA7-33D1-2C17-081CE1FB6DF9}"/>
              </a:ext>
            </a:extLst>
          </p:cNvPr>
          <p:cNvGrpSpPr>
            <a:grpSpLocks/>
          </p:cNvGrpSpPr>
          <p:nvPr/>
        </p:nvGrpSpPr>
        <p:grpSpPr bwMode="auto">
          <a:xfrm>
            <a:off x="-175738" y="1626653"/>
            <a:ext cx="1235075" cy="925512"/>
            <a:chOff x="4377" y="2626"/>
            <a:chExt cx="778" cy="583"/>
          </a:xfrm>
        </p:grpSpPr>
        <p:grpSp>
          <p:nvGrpSpPr>
            <p:cNvPr id="23748" name="Group 99">
              <a:extLst>
                <a:ext uri="{FF2B5EF4-FFF2-40B4-BE49-F238E27FC236}">
                  <a16:creationId xmlns:a16="http://schemas.microsoft.com/office/drawing/2014/main" id="{3C22054E-91BD-0C5E-F605-C62BDD58F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6" y="2626"/>
              <a:ext cx="689" cy="555"/>
              <a:chOff x="4892" y="2036"/>
              <a:chExt cx="552" cy="555"/>
            </a:xfrm>
          </p:grpSpPr>
          <p:sp>
            <p:nvSpPr>
              <p:cNvPr id="23750" name="Text Box 100">
                <a:extLst>
                  <a:ext uri="{FF2B5EF4-FFF2-40B4-BE49-F238E27FC236}">
                    <a16:creationId xmlns:a16="http://schemas.microsoft.com/office/drawing/2014/main" id="{1391FE5D-9EA9-CB0D-F1DA-7C798A40D1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2" y="2036"/>
                <a:ext cx="55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5+(-3)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751" name="Text Box 101">
                <a:extLst>
                  <a:ext uri="{FF2B5EF4-FFF2-40B4-BE49-F238E27FC236}">
                    <a16:creationId xmlns:a16="http://schemas.microsoft.com/office/drawing/2014/main" id="{429F1FE4-626C-BC6F-20CD-4D187497D2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2" y="23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752" name="Line 102">
                <a:extLst>
                  <a:ext uri="{FF2B5EF4-FFF2-40B4-BE49-F238E27FC236}">
                    <a16:creationId xmlns:a16="http://schemas.microsoft.com/office/drawing/2014/main" id="{725A7AEF-58B3-3AD8-8A63-D7C71C1A5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70" y="2313"/>
                <a:ext cx="30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749" name="Text Box 103">
              <a:extLst>
                <a:ext uri="{FF2B5EF4-FFF2-40B4-BE49-F238E27FC236}">
                  <a16:creationId xmlns:a16="http://schemas.microsoft.com/office/drawing/2014/main" id="{1D73B9BB-BFF5-7E3C-600D-47ECA56E7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754" name="مربع نص 23753">
            <a:extLst>
              <a:ext uri="{FF2B5EF4-FFF2-40B4-BE49-F238E27FC236}">
                <a16:creationId xmlns:a16="http://schemas.microsoft.com/office/drawing/2014/main" id="{DBBFDCC7-7C7B-2A4A-96EC-ACE40532CC3B}"/>
              </a:ext>
            </a:extLst>
          </p:cNvPr>
          <p:cNvSpPr txBox="1"/>
          <p:nvPr/>
        </p:nvSpPr>
        <p:spPr>
          <a:xfrm>
            <a:off x="1869915" y="6615042"/>
            <a:ext cx="5120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طريقة أخرى : تحويل الأعداد الكسرية إلى كسور ثم إجراء عملية الطرح كالمعتاد . </a:t>
            </a:r>
            <a:endParaRPr lang="ar-SA"/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6D9DF73A-2269-CA69-E330-001157E8B65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2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2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2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2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2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2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2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2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1000"/>
                                        <p:tgtEl>
                                          <p:spTgt spid="2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2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2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2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2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1000"/>
                                        <p:tgtEl>
                                          <p:spTgt spid="2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2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2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1000"/>
                                        <p:tgtEl>
                                          <p:spTgt spid="2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2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1000"/>
                                        <p:tgtEl>
                                          <p:spTgt spid="2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6" grpId="0"/>
      <p:bldP spid="23643" grpId="0"/>
      <p:bldP spid="23648" grpId="0"/>
      <p:bldP spid="23649" grpId="0"/>
      <p:bldP spid="23656" grpId="0"/>
      <p:bldP spid="23657" grpId="0"/>
      <p:bldP spid="23658" grpId="0"/>
      <p:bldP spid="23796" grpId="0"/>
      <p:bldP spid="23808" grpId="0"/>
      <p:bldP spid="23809" grpId="0"/>
      <p:bldP spid="23818" grpId="0"/>
      <p:bldP spid="23845" grpId="0"/>
      <p:bldP spid="37" grpId="0"/>
      <p:bldP spid="53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AD44B3F-AAE0-7C0E-FEDF-690B83DF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626651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9E5B07A-00B4-C23D-7905-52452AD1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811" y="1425475"/>
            <a:ext cx="1944216" cy="4566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2BECB03-A403-704E-5311-8D47E9E62B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0036" y="1970696"/>
            <a:ext cx="5743575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147310-496C-FFDF-751B-8639CE480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956" y="3015763"/>
            <a:ext cx="655326" cy="4656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9E24436-7C95-41E5-3607-6305BBA95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601" y="3490786"/>
            <a:ext cx="804035" cy="52129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117256F-B693-9F94-6463-881E5104D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005" y="4051866"/>
            <a:ext cx="650081" cy="13573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BC3F20F-0039-93B1-D449-5403E77A42F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0739" y="2994652"/>
            <a:ext cx="646660" cy="49397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BC05F73-7051-2B59-C741-CB8D7B87559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6900" y="3516909"/>
            <a:ext cx="726397" cy="52129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78A60FA-F21C-86CC-7D60-7FDE5F3B7D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5786" y="4172050"/>
            <a:ext cx="717388" cy="74212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EC296CC-AEC6-3D07-7344-D3330EB3A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187" y="4058785"/>
            <a:ext cx="650081" cy="13573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3B845B1-5227-853C-4277-DE48E9F561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0733" y="4952238"/>
            <a:ext cx="890987" cy="65339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A815CD9-490B-DA8D-E4CA-D00B4675B3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7694" y="3073996"/>
            <a:ext cx="1907381" cy="44291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6B3E9D6-7B45-2E4B-65BA-EE87335E86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397" y="3723044"/>
            <a:ext cx="3250406" cy="31432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89D496BD-C924-BD13-2AE7-DFDD84B4C8F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3615" y="5703775"/>
            <a:ext cx="3107531" cy="307181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14A77E7-D331-74A6-0803-4D8E87A6FB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9803" y="934443"/>
            <a:ext cx="3307556" cy="35718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B0F6AE-048A-23B6-3E6E-F9269EBE8A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8344" y="2178187"/>
            <a:ext cx="428625" cy="4095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A688339-8296-6223-264D-532196C588C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6" name="Text Box 30">
            <a:extLst>
              <a:ext uri="{FF2B5EF4-FFF2-40B4-BE49-F238E27FC236}">
                <a16:creationId xmlns:a16="http://schemas.microsoft.com/office/drawing/2014/main" id="{6E14ACF3-350C-490E-6A1D-CF30ECF05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565400"/>
            <a:ext cx="266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عدد الأكواب الإضافية =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769" name="Text Box 193">
            <a:extLst>
              <a:ext uri="{FF2B5EF4-FFF2-40B4-BE49-F238E27FC236}">
                <a16:creationId xmlns:a16="http://schemas.microsoft.com/office/drawing/2014/main" id="{88135415-4466-D58E-B717-5F919F9EB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3344863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812" name="Group 236">
            <a:extLst>
              <a:ext uri="{FF2B5EF4-FFF2-40B4-BE49-F238E27FC236}">
                <a16:creationId xmlns:a16="http://schemas.microsoft.com/office/drawing/2014/main" id="{3A108E92-8367-C945-5065-1D385ED43873}"/>
              </a:ext>
            </a:extLst>
          </p:cNvPr>
          <p:cNvGrpSpPr>
            <a:grpSpLocks/>
          </p:cNvGrpSpPr>
          <p:nvPr/>
        </p:nvGrpSpPr>
        <p:grpSpPr bwMode="auto">
          <a:xfrm>
            <a:off x="4445000" y="2420938"/>
            <a:ext cx="2143125" cy="766762"/>
            <a:chOff x="2800" y="1525"/>
            <a:chExt cx="1350" cy="483"/>
          </a:xfrm>
        </p:grpSpPr>
        <p:sp>
          <p:nvSpPr>
            <p:cNvPr id="24718" name="Text Box 142">
              <a:extLst>
                <a:ext uri="{FF2B5EF4-FFF2-40B4-BE49-F238E27FC236}">
                  <a16:creationId xmlns:a16="http://schemas.microsoft.com/office/drawing/2014/main" id="{E4A0AB2D-0A97-B8CF-F9DD-8F9548CF6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" y="160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719" name="Group 143">
              <a:extLst>
                <a:ext uri="{FF2B5EF4-FFF2-40B4-BE49-F238E27FC236}">
                  <a16:creationId xmlns:a16="http://schemas.microsoft.com/office/drawing/2014/main" id="{16388929-0D7F-3010-2D17-4B179D945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1525"/>
              <a:ext cx="635" cy="483"/>
              <a:chOff x="4377" y="2811"/>
              <a:chExt cx="635" cy="483"/>
            </a:xfrm>
          </p:grpSpPr>
          <p:grpSp>
            <p:nvGrpSpPr>
              <p:cNvPr id="24720" name="Group 144">
                <a:extLst>
                  <a:ext uri="{FF2B5EF4-FFF2-40B4-BE49-F238E27FC236}">
                    <a16:creationId xmlns:a16="http://schemas.microsoft.com/office/drawing/2014/main" id="{E0754F2C-0B6D-F088-861F-4A7503F3AC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4721" name="Text Box 145">
                  <a:extLst>
                    <a:ext uri="{FF2B5EF4-FFF2-40B4-BE49-F238E27FC236}">
                      <a16:creationId xmlns:a16="http://schemas.microsoft.com/office/drawing/2014/main" id="{D58EFE18-1461-90B8-51BC-4990D3E143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22" name="Text Box 146">
                  <a:extLst>
                    <a:ext uri="{FF2B5EF4-FFF2-40B4-BE49-F238E27FC236}">
                      <a16:creationId xmlns:a16="http://schemas.microsoft.com/office/drawing/2014/main" id="{789EFFEB-AF2B-41CF-E944-294194EE9A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23" name="Line 147">
                  <a:extLst>
                    <a:ext uri="{FF2B5EF4-FFF2-40B4-BE49-F238E27FC236}">
                      <a16:creationId xmlns:a16="http://schemas.microsoft.com/office/drawing/2014/main" id="{D74BC7BD-AD97-74F1-9C55-34A0AA6C0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724" name="Text Box 148">
                <a:extLst>
                  <a:ext uri="{FF2B5EF4-FFF2-40B4-BE49-F238E27FC236}">
                    <a16:creationId xmlns:a16="http://schemas.microsoft.com/office/drawing/2014/main" id="{41F3B152-9F2E-C2CC-7633-E1384A397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770" name="Group 194">
              <a:extLst>
                <a:ext uri="{FF2B5EF4-FFF2-40B4-BE49-F238E27FC236}">
                  <a16:creationId xmlns:a16="http://schemas.microsoft.com/office/drawing/2014/main" id="{EBBCCF74-B260-5057-3479-283CF0EA2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0" y="1525"/>
              <a:ext cx="635" cy="483"/>
              <a:chOff x="4377" y="2811"/>
              <a:chExt cx="635" cy="483"/>
            </a:xfrm>
          </p:grpSpPr>
          <p:grpSp>
            <p:nvGrpSpPr>
              <p:cNvPr id="24771" name="Group 195">
                <a:extLst>
                  <a:ext uri="{FF2B5EF4-FFF2-40B4-BE49-F238E27FC236}">
                    <a16:creationId xmlns:a16="http://schemas.microsoft.com/office/drawing/2014/main" id="{1DAB90A8-F44B-67A7-068D-1061520122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4772" name="Text Box 196">
                  <a:extLst>
                    <a:ext uri="{FF2B5EF4-FFF2-40B4-BE49-F238E27FC236}">
                      <a16:creationId xmlns:a16="http://schemas.microsoft.com/office/drawing/2014/main" id="{3E5C0FBA-844A-F34C-8DFD-3F3A22B775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73" name="Text Box 197">
                  <a:extLst>
                    <a:ext uri="{FF2B5EF4-FFF2-40B4-BE49-F238E27FC236}">
                      <a16:creationId xmlns:a16="http://schemas.microsoft.com/office/drawing/2014/main" id="{A173C2D5-F212-13FA-58E2-B6C275628C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74" name="Line 198">
                  <a:extLst>
                    <a:ext uri="{FF2B5EF4-FFF2-40B4-BE49-F238E27FC236}">
                      <a16:creationId xmlns:a16="http://schemas.microsoft.com/office/drawing/2014/main" id="{54E1C7AD-86E9-CB35-C826-1395A52F6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775" name="Text Box 199">
                <a:extLst>
                  <a:ext uri="{FF2B5EF4-FFF2-40B4-BE49-F238E27FC236}">
                    <a16:creationId xmlns:a16="http://schemas.microsoft.com/office/drawing/2014/main" id="{D27B0AAF-CFEC-64B8-E797-357AABF815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784" name="Group 208">
            <a:extLst>
              <a:ext uri="{FF2B5EF4-FFF2-40B4-BE49-F238E27FC236}">
                <a16:creationId xmlns:a16="http://schemas.microsoft.com/office/drawing/2014/main" id="{2CA97E1E-74B7-C809-7F39-DB663E0B9498}"/>
              </a:ext>
            </a:extLst>
          </p:cNvPr>
          <p:cNvGrpSpPr>
            <a:grpSpLocks/>
          </p:cNvGrpSpPr>
          <p:nvPr/>
        </p:nvGrpSpPr>
        <p:grpSpPr bwMode="auto">
          <a:xfrm>
            <a:off x="4752975" y="3187700"/>
            <a:ext cx="1800225" cy="766763"/>
            <a:chOff x="2971" y="2795"/>
            <a:chExt cx="1134" cy="483"/>
          </a:xfrm>
        </p:grpSpPr>
        <p:sp>
          <p:nvSpPr>
            <p:cNvPr id="24785" name="Text Box 209">
              <a:extLst>
                <a:ext uri="{FF2B5EF4-FFF2-40B4-BE49-F238E27FC236}">
                  <a16:creationId xmlns:a16="http://schemas.microsoft.com/office/drawing/2014/main" id="{433E7ECF-B794-8CF0-5064-820B9AABB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786" name="Group 210">
              <a:extLst>
                <a:ext uri="{FF2B5EF4-FFF2-40B4-BE49-F238E27FC236}">
                  <a16:creationId xmlns:a16="http://schemas.microsoft.com/office/drawing/2014/main" id="{C69F7B78-4E52-8734-D3C7-FC864A5D6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4787" name="Group 211">
                <a:extLst>
                  <a:ext uri="{FF2B5EF4-FFF2-40B4-BE49-F238E27FC236}">
                    <a16:creationId xmlns:a16="http://schemas.microsoft.com/office/drawing/2014/main" id="{43714130-98CD-F8E3-D77D-84351980B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4788" name="Text Box 212">
                  <a:extLst>
                    <a:ext uri="{FF2B5EF4-FFF2-40B4-BE49-F238E27FC236}">
                      <a16:creationId xmlns:a16="http://schemas.microsoft.com/office/drawing/2014/main" id="{A16999A3-2E71-3BF9-740F-6B588DBC5C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89" name="Text Box 213">
                  <a:extLst>
                    <a:ext uri="{FF2B5EF4-FFF2-40B4-BE49-F238E27FC236}">
                      <a16:creationId xmlns:a16="http://schemas.microsoft.com/office/drawing/2014/main" id="{6900ED94-0223-F9CD-5C0F-BDC0CC6A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90" name="Line 214">
                  <a:extLst>
                    <a:ext uri="{FF2B5EF4-FFF2-40B4-BE49-F238E27FC236}">
                      <a16:creationId xmlns:a16="http://schemas.microsoft.com/office/drawing/2014/main" id="{8E86EBBA-B393-F203-48AF-5715E0B434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791" name="Group 215">
                <a:extLst>
                  <a:ext uri="{FF2B5EF4-FFF2-40B4-BE49-F238E27FC236}">
                    <a16:creationId xmlns:a16="http://schemas.microsoft.com/office/drawing/2014/main" id="{19B7397C-F3D1-56A7-DEE0-3EF054432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4792" name="Text Box 216">
                  <a:extLst>
                    <a:ext uri="{FF2B5EF4-FFF2-40B4-BE49-F238E27FC236}">
                      <a16:creationId xmlns:a16="http://schemas.microsoft.com/office/drawing/2014/main" id="{BBC98B2B-A001-246A-B39C-3DAD665E6A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793" name="Group 217">
                  <a:extLst>
                    <a:ext uri="{FF2B5EF4-FFF2-40B4-BE49-F238E27FC236}">
                      <a16:creationId xmlns:a16="http://schemas.microsoft.com/office/drawing/2014/main" id="{D89035B9-F1BC-3B46-74DE-A0430A4E11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4794" name="Text Box 218">
                    <a:extLst>
                      <a:ext uri="{FF2B5EF4-FFF2-40B4-BE49-F238E27FC236}">
                        <a16:creationId xmlns:a16="http://schemas.microsoft.com/office/drawing/2014/main" id="{C57E12E9-29AF-B8AD-9964-561601C53A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795" name="Text Box 219">
                    <a:extLst>
                      <a:ext uri="{FF2B5EF4-FFF2-40B4-BE49-F238E27FC236}">
                        <a16:creationId xmlns:a16="http://schemas.microsoft.com/office/drawing/2014/main" id="{C3EFAA2C-5459-E40A-D0AD-2323F1043E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796" name="Line 220">
                    <a:extLst>
                      <a:ext uri="{FF2B5EF4-FFF2-40B4-BE49-F238E27FC236}">
                        <a16:creationId xmlns:a16="http://schemas.microsoft.com/office/drawing/2014/main" id="{4FFB81C3-D109-D5D5-00B6-ECB325D7B2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4797" name="Text Box 221">
              <a:extLst>
                <a:ext uri="{FF2B5EF4-FFF2-40B4-BE49-F238E27FC236}">
                  <a16:creationId xmlns:a16="http://schemas.microsoft.com/office/drawing/2014/main" id="{E1D85B67-3AE9-844B-9A31-85306CA6A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798" name="Text Box 222">
            <a:extLst>
              <a:ext uri="{FF2B5EF4-FFF2-40B4-BE49-F238E27FC236}">
                <a16:creationId xmlns:a16="http://schemas.microsoft.com/office/drawing/2014/main" id="{1821F9B6-60AB-F9BF-081E-3669E350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8" y="332740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799" name="Group 223">
            <a:extLst>
              <a:ext uri="{FF2B5EF4-FFF2-40B4-BE49-F238E27FC236}">
                <a16:creationId xmlns:a16="http://schemas.microsoft.com/office/drawing/2014/main" id="{F967DD19-CEAB-B21E-3323-0E3C77F282BC}"/>
              </a:ext>
            </a:extLst>
          </p:cNvPr>
          <p:cNvGrpSpPr>
            <a:grpSpLocks/>
          </p:cNvGrpSpPr>
          <p:nvPr/>
        </p:nvGrpSpPr>
        <p:grpSpPr bwMode="auto">
          <a:xfrm>
            <a:off x="3190875" y="3314700"/>
            <a:ext cx="1508125" cy="498475"/>
            <a:chOff x="2109" y="2830"/>
            <a:chExt cx="950" cy="314"/>
          </a:xfrm>
        </p:grpSpPr>
        <p:grpSp>
          <p:nvGrpSpPr>
            <p:cNvPr id="24800" name="Group 224">
              <a:extLst>
                <a:ext uri="{FF2B5EF4-FFF2-40B4-BE49-F238E27FC236}">
                  <a16:creationId xmlns:a16="http://schemas.microsoft.com/office/drawing/2014/main" id="{0253BAA0-8A7A-52E3-9EF6-57F0413E9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24801" name="Text Box 225">
                <a:extLst>
                  <a:ext uri="{FF2B5EF4-FFF2-40B4-BE49-F238E27FC236}">
                    <a16:creationId xmlns:a16="http://schemas.microsoft.com/office/drawing/2014/main" id="{4CA0AA3F-83BB-F91D-F6A4-54C5325210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802" name="Text Box 226">
                <a:extLst>
                  <a:ext uri="{FF2B5EF4-FFF2-40B4-BE49-F238E27FC236}">
                    <a16:creationId xmlns:a16="http://schemas.microsoft.com/office/drawing/2014/main" id="{AB604647-46FE-6A5B-3EBF-4858BFB6D4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803" name="Text Box 227">
                <a:extLst>
                  <a:ext uri="{FF2B5EF4-FFF2-40B4-BE49-F238E27FC236}">
                    <a16:creationId xmlns:a16="http://schemas.microsoft.com/office/drawing/2014/main" id="{A5A5C83F-EA38-909A-2F60-2E7251EA4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804" name="Text Box 228">
              <a:extLst>
                <a:ext uri="{FF2B5EF4-FFF2-40B4-BE49-F238E27FC236}">
                  <a16:creationId xmlns:a16="http://schemas.microsoft.com/office/drawing/2014/main" id="{32EF4D8E-FCD8-40FF-2934-C975A2533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805" name="Group 229">
            <a:extLst>
              <a:ext uri="{FF2B5EF4-FFF2-40B4-BE49-F238E27FC236}">
                <a16:creationId xmlns:a16="http://schemas.microsoft.com/office/drawing/2014/main" id="{110E7D17-48CE-5A60-59DA-04B04FAEA17E}"/>
              </a:ext>
            </a:extLst>
          </p:cNvPr>
          <p:cNvGrpSpPr>
            <a:grpSpLocks/>
          </p:cNvGrpSpPr>
          <p:nvPr/>
        </p:nvGrpSpPr>
        <p:grpSpPr bwMode="auto">
          <a:xfrm>
            <a:off x="2673350" y="3200400"/>
            <a:ext cx="576263" cy="766763"/>
            <a:chOff x="4967" y="2221"/>
            <a:chExt cx="363" cy="483"/>
          </a:xfrm>
        </p:grpSpPr>
        <p:sp>
          <p:nvSpPr>
            <p:cNvPr id="24806" name="Text Box 230">
              <a:extLst>
                <a:ext uri="{FF2B5EF4-FFF2-40B4-BE49-F238E27FC236}">
                  <a16:creationId xmlns:a16="http://schemas.microsoft.com/office/drawing/2014/main" id="{24EB9277-CDD5-3144-D981-CBB3C3BAF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07" name="Text Box 231">
              <a:extLst>
                <a:ext uri="{FF2B5EF4-FFF2-40B4-BE49-F238E27FC236}">
                  <a16:creationId xmlns:a16="http://schemas.microsoft.com/office/drawing/2014/main" id="{CF5CD068-57CB-CA6C-98D0-4C49E3AE0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08" name="Line 232">
              <a:extLst>
                <a:ext uri="{FF2B5EF4-FFF2-40B4-BE49-F238E27FC236}">
                  <a16:creationId xmlns:a16="http://schemas.microsoft.com/office/drawing/2014/main" id="{EFE6622A-A3E6-8A13-F087-B0093969BF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809" name="Text Box 233">
            <a:extLst>
              <a:ext uri="{FF2B5EF4-FFF2-40B4-BE49-F238E27FC236}">
                <a16:creationId xmlns:a16="http://schemas.microsoft.com/office/drawing/2014/main" id="{F43EC267-BD43-73F3-A3A9-88DA6C5BE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334327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10" name="Text Box 234">
            <a:extLst>
              <a:ext uri="{FF2B5EF4-FFF2-40B4-BE49-F238E27FC236}">
                <a16:creationId xmlns:a16="http://schemas.microsoft.com/office/drawing/2014/main" id="{C2D302EF-9262-2F7C-CAEF-9BAAE040C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343275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815" name="Group 239">
            <a:extLst>
              <a:ext uri="{FF2B5EF4-FFF2-40B4-BE49-F238E27FC236}">
                <a16:creationId xmlns:a16="http://schemas.microsoft.com/office/drawing/2014/main" id="{E8D2DB2A-5A6C-55BD-057B-18AE6AA416B5}"/>
              </a:ext>
            </a:extLst>
          </p:cNvPr>
          <p:cNvGrpSpPr>
            <a:grpSpLocks/>
          </p:cNvGrpSpPr>
          <p:nvPr/>
        </p:nvGrpSpPr>
        <p:grpSpPr bwMode="auto">
          <a:xfrm>
            <a:off x="4922838" y="3856038"/>
            <a:ext cx="1614487" cy="766762"/>
            <a:chOff x="1020" y="2016"/>
            <a:chExt cx="1017" cy="483"/>
          </a:xfrm>
        </p:grpSpPr>
        <p:grpSp>
          <p:nvGrpSpPr>
            <p:cNvPr id="24816" name="Group 240">
              <a:extLst>
                <a:ext uri="{FF2B5EF4-FFF2-40B4-BE49-F238E27FC236}">
                  <a16:creationId xmlns:a16="http://schemas.microsoft.com/office/drawing/2014/main" id="{42F06C5A-02ED-44AC-112E-A98E920D0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4" y="2016"/>
              <a:ext cx="363" cy="483"/>
              <a:chOff x="4967" y="2221"/>
              <a:chExt cx="363" cy="483"/>
            </a:xfrm>
          </p:grpSpPr>
          <p:sp>
            <p:nvSpPr>
              <p:cNvPr id="24817" name="Text Box 241">
                <a:extLst>
                  <a:ext uri="{FF2B5EF4-FFF2-40B4-BE49-F238E27FC236}">
                    <a16:creationId xmlns:a16="http://schemas.microsoft.com/office/drawing/2014/main" id="{988566CD-2D2C-2799-5FCB-7BBDF267F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818" name="Text Box 242">
                <a:extLst>
                  <a:ext uri="{FF2B5EF4-FFF2-40B4-BE49-F238E27FC236}">
                    <a16:creationId xmlns:a16="http://schemas.microsoft.com/office/drawing/2014/main" id="{33BC4DA6-98EA-FE18-B190-588C451CA8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819" name="Line 243">
                <a:extLst>
                  <a:ext uri="{FF2B5EF4-FFF2-40B4-BE49-F238E27FC236}">
                    <a16:creationId xmlns:a16="http://schemas.microsoft.com/office/drawing/2014/main" id="{D8EDF17E-0AC4-95E4-6301-B08AC08B7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820" name="Text Box 244">
              <a:extLst>
                <a:ext uri="{FF2B5EF4-FFF2-40B4-BE49-F238E27FC236}">
                  <a16:creationId xmlns:a16="http://schemas.microsoft.com/office/drawing/2014/main" id="{080004AA-0716-CA37-833A-C87FB7BA4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210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21" name="Text Box 245">
              <a:extLst>
                <a:ext uri="{FF2B5EF4-FFF2-40B4-BE49-F238E27FC236}">
                  <a16:creationId xmlns:a16="http://schemas.microsoft.com/office/drawing/2014/main" id="{2494CDE2-A086-AB53-CE1A-9F5D3D9B5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3" y="2106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22" name="Text Box 246">
              <a:extLst>
                <a:ext uri="{FF2B5EF4-FFF2-40B4-BE49-F238E27FC236}">
                  <a16:creationId xmlns:a16="http://schemas.microsoft.com/office/drawing/2014/main" id="{CB915379-FBB1-403D-E84E-A929FA35B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107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823" name="Text Box 247">
            <a:extLst>
              <a:ext uri="{FF2B5EF4-FFF2-40B4-BE49-F238E27FC236}">
                <a16:creationId xmlns:a16="http://schemas.microsoft.com/office/drawing/2014/main" id="{D807AA99-4546-6810-A0CA-219896D3F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0005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826" name="Group 250">
            <a:extLst>
              <a:ext uri="{FF2B5EF4-FFF2-40B4-BE49-F238E27FC236}">
                <a16:creationId xmlns:a16="http://schemas.microsoft.com/office/drawing/2014/main" id="{FF8C1C46-203C-73FA-AF4B-53998CD8F39B}"/>
              </a:ext>
            </a:extLst>
          </p:cNvPr>
          <p:cNvGrpSpPr>
            <a:grpSpLocks/>
          </p:cNvGrpSpPr>
          <p:nvPr/>
        </p:nvGrpSpPr>
        <p:grpSpPr bwMode="auto">
          <a:xfrm>
            <a:off x="3551238" y="3865563"/>
            <a:ext cx="1549400" cy="766762"/>
            <a:chOff x="2237" y="2435"/>
            <a:chExt cx="976" cy="483"/>
          </a:xfrm>
        </p:grpSpPr>
        <p:grpSp>
          <p:nvGrpSpPr>
            <p:cNvPr id="24777" name="Group 201">
              <a:extLst>
                <a:ext uri="{FF2B5EF4-FFF2-40B4-BE49-F238E27FC236}">
                  <a16:creationId xmlns:a16="http://schemas.microsoft.com/office/drawing/2014/main" id="{B784735E-A30F-B340-309C-F17A19083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8" y="2435"/>
              <a:ext cx="635" cy="483"/>
              <a:chOff x="4377" y="2811"/>
              <a:chExt cx="635" cy="483"/>
            </a:xfrm>
          </p:grpSpPr>
          <p:grpSp>
            <p:nvGrpSpPr>
              <p:cNvPr id="24778" name="Group 202">
                <a:extLst>
                  <a:ext uri="{FF2B5EF4-FFF2-40B4-BE49-F238E27FC236}">
                    <a16:creationId xmlns:a16="http://schemas.microsoft.com/office/drawing/2014/main" id="{F8B14F13-780F-D18A-AEF1-A5613B42F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4779" name="Text Box 203">
                  <a:extLst>
                    <a:ext uri="{FF2B5EF4-FFF2-40B4-BE49-F238E27FC236}">
                      <a16:creationId xmlns:a16="http://schemas.microsoft.com/office/drawing/2014/main" id="{D057F114-6F49-3746-5F5D-CC3429D72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80" name="Text Box 204">
                  <a:extLst>
                    <a:ext uri="{FF2B5EF4-FFF2-40B4-BE49-F238E27FC236}">
                      <a16:creationId xmlns:a16="http://schemas.microsoft.com/office/drawing/2014/main" id="{429DFA09-FEFD-EF9A-1C96-DB9FD87AAD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81" name="Line 205">
                  <a:extLst>
                    <a:ext uri="{FF2B5EF4-FFF2-40B4-BE49-F238E27FC236}">
                      <a16:creationId xmlns:a16="http://schemas.microsoft.com/office/drawing/2014/main" id="{15ACC8FA-90D7-BCFA-3ACF-45E58E9060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782" name="Text Box 206">
                <a:extLst>
                  <a:ext uri="{FF2B5EF4-FFF2-40B4-BE49-F238E27FC236}">
                    <a16:creationId xmlns:a16="http://schemas.microsoft.com/office/drawing/2014/main" id="{FD0708F3-623E-0D83-FA15-75F9F37BA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825" name="Text Box 249">
              <a:extLst>
                <a:ext uri="{FF2B5EF4-FFF2-40B4-BE49-F238E27FC236}">
                  <a16:creationId xmlns:a16="http://schemas.microsoft.com/office/drawing/2014/main" id="{D22D8780-47BE-BBE4-AE6A-3175FD197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7" y="252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كوب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832" name="AutoShape 256">
            <a:extLst>
              <a:ext uri="{FF2B5EF4-FFF2-40B4-BE49-F238E27FC236}">
                <a16:creationId xmlns:a16="http://schemas.microsoft.com/office/drawing/2014/main" id="{BF9E8CB4-DE47-D62B-D41A-D133875C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860800"/>
            <a:ext cx="2808288" cy="2808288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38" name="Line 262">
            <a:extLst>
              <a:ext uri="{FF2B5EF4-FFF2-40B4-BE49-F238E27FC236}">
                <a16:creationId xmlns:a16="http://schemas.microsoft.com/office/drawing/2014/main" id="{FF2FB895-84F7-28AE-7411-08746705E3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213" y="5224463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39" name="Text Box 263">
            <a:extLst>
              <a:ext uri="{FF2B5EF4-FFF2-40B4-BE49-F238E27FC236}">
                <a16:creationId xmlns:a16="http://schemas.microsoft.com/office/drawing/2014/main" id="{9338946D-E35E-1B49-7992-93735699F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434816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54" name="AutoShape 278">
            <a:extLst>
              <a:ext uri="{FF2B5EF4-FFF2-40B4-BE49-F238E27FC236}">
                <a16:creationId xmlns:a16="http://schemas.microsoft.com/office/drawing/2014/main" id="{D561EFCC-A90D-B8BD-2CB0-9C603EDA3CC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23169" y="4364831"/>
            <a:ext cx="1366838" cy="504825"/>
          </a:xfrm>
          <a:prstGeom prst="homePlate">
            <a:avLst>
              <a:gd name="adj" fmla="val 676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55" name="AutoShape 279">
            <a:extLst>
              <a:ext uri="{FF2B5EF4-FFF2-40B4-BE49-F238E27FC236}">
                <a16:creationId xmlns:a16="http://schemas.microsoft.com/office/drawing/2014/main" id="{DC9607F9-F82E-C22D-10AD-00D52E3ABC1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6407" y="4364831"/>
            <a:ext cx="1366838" cy="504825"/>
          </a:xfrm>
          <a:prstGeom prst="homePlate">
            <a:avLst>
              <a:gd name="adj" fmla="val 676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56" name="AutoShape 280">
            <a:extLst>
              <a:ext uri="{FF2B5EF4-FFF2-40B4-BE49-F238E27FC236}">
                <a16:creationId xmlns:a16="http://schemas.microsoft.com/office/drawing/2014/main" id="{4F5B7171-524B-BD5A-19A7-8D10791A719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5408613"/>
            <a:ext cx="720725" cy="504825"/>
          </a:xfrm>
          <a:prstGeom prst="homePlate">
            <a:avLst>
              <a:gd name="adj" fmla="val 3569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57" name="AutoShape 281">
            <a:extLst>
              <a:ext uri="{FF2B5EF4-FFF2-40B4-BE49-F238E27FC236}">
                <a16:creationId xmlns:a16="http://schemas.microsoft.com/office/drawing/2014/main" id="{3CD158CF-694F-5F7C-02C2-99AEE60CEC5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9463" y="5408613"/>
            <a:ext cx="720725" cy="504825"/>
          </a:xfrm>
          <a:prstGeom prst="homePlate">
            <a:avLst>
              <a:gd name="adj" fmla="val 3569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827" name="Group 251">
            <a:extLst>
              <a:ext uri="{FF2B5EF4-FFF2-40B4-BE49-F238E27FC236}">
                <a16:creationId xmlns:a16="http://schemas.microsoft.com/office/drawing/2014/main" id="{C21627A7-2AE0-5F5B-3559-507096EB67D9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3887788"/>
            <a:ext cx="576262" cy="766762"/>
            <a:chOff x="4967" y="2221"/>
            <a:chExt cx="363" cy="483"/>
          </a:xfrm>
        </p:grpSpPr>
        <p:sp>
          <p:nvSpPr>
            <p:cNvPr id="24828" name="Text Box 252">
              <a:extLst>
                <a:ext uri="{FF2B5EF4-FFF2-40B4-BE49-F238E27FC236}">
                  <a16:creationId xmlns:a16="http://schemas.microsoft.com/office/drawing/2014/main" id="{BE55B882-0349-1C98-5D4A-F6A97B162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29" name="Text Box 253">
              <a:extLst>
                <a:ext uri="{FF2B5EF4-FFF2-40B4-BE49-F238E27FC236}">
                  <a16:creationId xmlns:a16="http://schemas.microsoft.com/office/drawing/2014/main" id="{EAE9672A-9F02-6389-1155-6E17C3F4E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30" name="Line 254">
              <a:extLst>
                <a:ext uri="{FF2B5EF4-FFF2-40B4-BE49-F238E27FC236}">
                  <a16:creationId xmlns:a16="http://schemas.microsoft.com/office/drawing/2014/main" id="{DFB73BB0-62BA-1FFA-1CFB-4A9E95C9F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831" name="Text Box 255">
            <a:extLst>
              <a:ext uri="{FF2B5EF4-FFF2-40B4-BE49-F238E27FC236}">
                <a16:creationId xmlns:a16="http://schemas.microsoft.com/office/drawing/2014/main" id="{96C84876-79B2-3902-D346-DB61D71A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401955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833" name="Group 257">
            <a:extLst>
              <a:ext uri="{FF2B5EF4-FFF2-40B4-BE49-F238E27FC236}">
                <a16:creationId xmlns:a16="http://schemas.microsoft.com/office/drawing/2014/main" id="{2AE58CC4-6E40-B536-68B8-D1ABB845796E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4543425"/>
            <a:ext cx="576262" cy="766763"/>
            <a:chOff x="4967" y="2221"/>
            <a:chExt cx="363" cy="483"/>
          </a:xfrm>
        </p:grpSpPr>
        <p:sp>
          <p:nvSpPr>
            <p:cNvPr id="24834" name="Text Box 258">
              <a:extLst>
                <a:ext uri="{FF2B5EF4-FFF2-40B4-BE49-F238E27FC236}">
                  <a16:creationId xmlns:a16="http://schemas.microsoft.com/office/drawing/2014/main" id="{EFB9F9DC-602A-9EB5-EDDD-0AF7EC785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35" name="Text Box 259">
              <a:extLst>
                <a:ext uri="{FF2B5EF4-FFF2-40B4-BE49-F238E27FC236}">
                  <a16:creationId xmlns:a16="http://schemas.microsoft.com/office/drawing/2014/main" id="{AE811D3E-ABD4-927A-0413-E6CDB5977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36" name="Line 260">
              <a:extLst>
                <a:ext uri="{FF2B5EF4-FFF2-40B4-BE49-F238E27FC236}">
                  <a16:creationId xmlns:a16="http://schemas.microsoft.com/office/drawing/2014/main" id="{4481FD04-506E-4830-FA0E-B3448E01B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837" name="Text Box 261">
            <a:extLst>
              <a:ext uri="{FF2B5EF4-FFF2-40B4-BE49-F238E27FC236}">
                <a16:creationId xmlns:a16="http://schemas.microsoft.com/office/drawing/2014/main" id="{E881E01D-89B4-631C-823C-3B53CD8BF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467518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844" name="Group 268">
            <a:extLst>
              <a:ext uri="{FF2B5EF4-FFF2-40B4-BE49-F238E27FC236}">
                <a16:creationId xmlns:a16="http://schemas.microsoft.com/office/drawing/2014/main" id="{95859060-74A9-C721-E3D1-6941664C9D1B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5230813"/>
            <a:ext cx="576263" cy="766762"/>
            <a:chOff x="4967" y="2221"/>
            <a:chExt cx="363" cy="483"/>
          </a:xfrm>
        </p:grpSpPr>
        <p:sp>
          <p:nvSpPr>
            <p:cNvPr id="24845" name="Text Box 269">
              <a:extLst>
                <a:ext uri="{FF2B5EF4-FFF2-40B4-BE49-F238E27FC236}">
                  <a16:creationId xmlns:a16="http://schemas.microsoft.com/office/drawing/2014/main" id="{68DFA6AB-FC1B-3ED9-10BD-836888407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46" name="Text Box 270">
              <a:extLst>
                <a:ext uri="{FF2B5EF4-FFF2-40B4-BE49-F238E27FC236}">
                  <a16:creationId xmlns:a16="http://schemas.microsoft.com/office/drawing/2014/main" id="{7FC04017-3B07-152A-DA74-157974864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47" name="Line 271">
              <a:extLst>
                <a:ext uri="{FF2B5EF4-FFF2-40B4-BE49-F238E27FC236}">
                  <a16:creationId xmlns:a16="http://schemas.microsoft.com/office/drawing/2014/main" id="{46BF6B65-3A05-CA54-FFF3-B1D229454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848" name="Text Box 272">
            <a:extLst>
              <a:ext uri="{FF2B5EF4-FFF2-40B4-BE49-F238E27FC236}">
                <a16:creationId xmlns:a16="http://schemas.microsoft.com/office/drawing/2014/main" id="{ECF1779A-F0AE-AF8C-46C3-D1E208CA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5362575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849" name="Group 273">
            <a:extLst>
              <a:ext uri="{FF2B5EF4-FFF2-40B4-BE49-F238E27FC236}">
                <a16:creationId xmlns:a16="http://schemas.microsoft.com/office/drawing/2014/main" id="{FDC3A742-D0E5-9985-3404-7DA858C382F6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6013450"/>
            <a:ext cx="576262" cy="766763"/>
            <a:chOff x="4967" y="2221"/>
            <a:chExt cx="363" cy="483"/>
          </a:xfrm>
        </p:grpSpPr>
        <p:sp>
          <p:nvSpPr>
            <p:cNvPr id="24850" name="Text Box 274">
              <a:extLst>
                <a:ext uri="{FF2B5EF4-FFF2-40B4-BE49-F238E27FC236}">
                  <a16:creationId xmlns:a16="http://schemas.microsoft.com/office/drawing/2014/main" id="{41702843-44F7-F1DA-ACC2-5A38BDB2F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51" name="Text Box 275">
              <a:extLst>
                <a:ext uri="{FF2B5EF4-FFF2-40B4-BE49-F238E27FC236}">
                  <a16:creationId xmlns:a16="http://schemas.microsoft.com/office/drawing/2014/main" id="{F41155C6-0246-0F1A-7FF6-1C823DC3F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52" name="Line 276">
              <a:extLst>
                <a:ext uri="{FF2B5EF4-FFF2-40B4-BE49-F238E27FC236}">
                  <a16:creationId xmlns:a16="http://schemas.microsoft.com/office/drawing/2014/main" id="{894920B2-A911-1191-52CC-D55B48976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853" name="Text Box 277">
            <a:extLst>
              <a:ext uri="{FF2B5EF4-FFF2-40B4-BE49-F238E27FC236}">
                <a16:creationId xmlns:a16="http://schemas.microsoft.com/office/drawing/2014/main" id="{2319A300-3974-1A21-D9ED-C1592AB62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614521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59" name="AutoShape 283">
            <a:extLst>
              <a:ext uri="{FF2B5EF4-FFF2-40B4-BE49-F238E27FC236}">
                <a16:creationId xmlns:a16="http://schemas.microsoft.com/office/drawing/2014/main" id="{D1D83410-0A8D-A0A6-F9C0-701BE05614F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08400" y="4868863"/>
            <a:ext cx="3168650" cy="649287"/>
          </a:xfrm>
          <a:prstGeom prst="homePlate">
            <a:avLst>
              <a:gd name="adj" fmla="val 122005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الحل بالطريقة العمودية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40EE999-C1CC-7449-F9D4-DA4924052F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24163" y="992897"/>
            <a:ext cx="5339184" cy="108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AF3BCDA-0D92-F5B3-3E2F-7562D9D8E2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8900" y="403010"/>
            <a:ext cx="1569975" cy="367553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6AD150D-6D8A-8554-EA20-D26CF576400A}"/>
              </a:ext>
            </a:extLst>
          </p:cNvPr>
          <p:cNvSpPr txBox="1"/>
          <p:nvPr/>
        </p:nvSpPr>
        <p:spPr>
          <a:xfrm>
            <a:off x="2509246" y="3310610"/>
            <a:ext cx="46551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</a:rPr>
              <a:t>÷2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0172C8B-DD57-8EA9-A76D-B06ADC175E80}"/>
              </a:ext>
            </a:extLst>
          </p:cNvPr>
          <p:cNvSpPr txBox="1"/>
          <p:nvPr/>
        </p:nvSpPr>
        <p:spPr>
          <a:xfrm>
            <a:off x="2509465" y="3585491"/>
            <a:ext cx="46551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C00000"/>
                </a:solidFill>
              </a:rPr>
              <a:t>÷2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4CE23B-CF80-F288-C904-83CA9278D28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2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2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2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2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2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2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2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2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2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6" grpId="0"/>
      <p:bldP spid="24769" grpId="0"/>
      <p:bldP spid="24798" grpId="0"/>
      <p:bldP spid="24809" grpId="0"/>
      <p:bldP spid="24810" grpId="0"/>
      <p:bldP spid="24823" grpId="0"/>
      <p:bldP spid="24839" grpId="0"/>
      <p:bldP spid="24831" grpId="0"/>
      <p:bldP spid="24837" grpId="0"/>
      <p:bldP spid="24848" grpId="0"/>
      <p:bldP spid="24853" grpId="0"/>
      <p:bldP spid="24859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رياضيات 2م 00م\1 الفصل الأول\5مهرجان الكسور الروابي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73" y="1916832"/>
            <a:ext cx="5216330" cy="4061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8" b="100000" l="0" r="99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81" y="764704"/>
            <a:ext cx="29146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5652120" y="955531"/>
            <a:ext cx="2077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ker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Sultan bold" pitchFamily="2" charset="-78"/>
              </a:rPr>
              <a:t>قصيدة الكسور</a:t>
            </a:r>
            <a:endParaRPr lang="ar-SA" sz="2800" b="1" kern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Fanan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0C15356-FEB0-C3EF-DA97-6B36D8BABD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Users\JMC\Documents\فاصل تاكد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90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805AB29-BF02-882E-2D48-69E27061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1556792"/>
            <a:ext cx="8172400" cy="42887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200055-307E-F392-0A29-D29DAEEE47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5">
            <a:extLst>
              <a:ext uri="{FF2B5EF4-FFF2-40B4-BE49-F238E27FC236}">
                <a16:creationId xmlns:a16="http://schemas.microsoft.com/office/drawing/2014/main" id="{500DDEED-ECFD-FF02-638A-A714B1CC62F6}"/>
              </a:ext>
            </a:extLst>
          </p:cNvPr>
          <p:cNvGrpSpPr>
            <a:grpSpLocks/>
          </p:cNvGrpSpPr>
          <p:nvPr/>
        </p:nvGrpSpPr>
        <p:grpSpPr bwMode="auto">
          <a:xfrm>
            <a:off x="3319286" y="1678587"/>
            <a:ext cx="2378075" cy="766762"/>
            <a:chOff x="2917" y="1394"/>
            <a:chExt cx="863" cy="483"/>
          </a:xfrm>
        </p:grpSpPr>
        <p:grpSp>
          <p:nvGrpSpPr>
            <p:cNvPr id="25606" name="Group 6">
              <a:extLst>
                <a:ext uri="{FF2B5EF4-FFF2-40B4-BE49-F238E27FC236}">
                  <a16:creationId xmlns:a16="http://schemas.microsoft.com/office/drawing/2014/main" id="{FB3FCCB4-EFE3-AB8F-C539-E96A42DB3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25607" name="Text Box 7">
                <a:extLst>
                  <a:ext uri="{FF2B5EF4-FFF2-40B4-BE49-F238E27FC236}">
                    <a16:creationId xmlns:a16="http://schemas.microsoft.com/office/drawing/2014/main" id="{66E58427-E6ED-C259-C3DE-9149E8DB88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(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- 4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08" name="Text Box 8">
                <a:extLst>
                  <a:ext uri="{FF2B5EF4-FFF2-40B4-BE49-F238E27FC236}">
                    <a16:creationId xmlns:a16="http://schemas.microsoft.com/office/drawing/2014/main" id="{04912778-E6C6-62C9-7325-B081E668B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09" name="Line 9">
                <a:extLst>
                  <a:ext uri="{FF2B5EF4-FFF2-40B4-BE49-F238E27FC236}">
                    <a16:creationId xmlns:a16="http://schemas.microsoft.com/office/drawing/2014/main" id="{CDD6B2EA-4E97-9FB3-2274-DC539EEED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610" name="Text Box 10">
              <a:extLst>
                <a:ext uri="{FF2B5EF4-FFF2-40B4-BE49-F238E27FC236}">
                  <a16:creationId xmlns:a16="http://schemas.microsoft.com/office/drawing/2014/main" id="{68D8CD6A-E420-B60A-8BC8-85AD31A8B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611" name="Group 11">
            <a:extLst>
              <a:ext uri="{FF2B5EF4-FFF2-40B4-BE49-F238E27FC236}">
                <a16:creationId xmlns:a16="http://schemas.microsoft.com/office/drawing/2014/main" id="{3B51EDDB-B804-19C2-ED13-384FF012D179}"/>
              </a:ext>
            </a:extLst>
          </p:cNvPr>
          <p:cNvGrpSpPr>
            <a:grpSpLocks/>
          </p:cNvGrpSpPr>
          <p:nvPr/>
        </p:nvGrpSpPr>
        <p:grpSpPr bwMode="auto">
          <a:xfrm>
            <a:off x="5351032" y="1657531"/>
            <a:ext cx="1649413" cy="766762"/>
            <a:chOff x="4406" y="1728"/>
            <a:chExt cx="1039" cy="483"/>
          </a:xfrm>
        </p:grpSpPr>
        <p:sp>
          <p:nvSpPr>
            <p:cNvPr id="25612" name="Text Box 12">
              <a:extLst>
                <a:ext uri="{FF2B5EF4-FFF2-40B4-BE49-F238E27FC236}">
                  <a16:creationId xmlns:a16="http://schemas.microsoft.com/office/drawing/2014/main" id="{8D90CFEA-7ECD-556C-5622-FA07823CA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613" name="Group 13">
              <a:extLst>
                <a:ext uri="{FF2B5EF4-FFF2-40B4-BE49-F238E27FC236}">
                  <a16:creationId xmlns:a16="http://schemas.microsoft.com/office/drawing/2014/main" id="{E81237DF-7BAB-E52D-5332-24B6BD581D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5614" name="Group 14">
                <a:extLst>
                  <a:ext uri="{FF2B5EF4-FFF2-40B4-BE49-F238E27FC236}">
                    <a16:creationId xmlns:a16="http://schemas.microsoft.com/office/drawing/2014/main" id="{EF0CBE2E-076D-A029-A781-8E2E4E5E2B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5615" name="Text Box 15">
                  <a:extLst>
                    <a:ext uri="{FF2B5EF4-FFF2-40B4-BE49-F238E27FC236}">
                      <a16:creationId xmlns:a16="http://schemas.microsoft.com/office/drawing/2014/main" id="{8FB13203-897B-8974-B235-C49D9D7AFD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16" name="Text Box 16">
                  <a:extLst>
                    <a:ext uri="{FF2B5EF4-FFF2-40B4-BE49-F238E27FC236}">
                      <a16:creationId xmlns:a16="http://schemas.microsoft.com/office/drawing/2014/main" id="{D39BEA0A-A7ED-D694-32DF-00A957428F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17" name="Line 17">
                  <a:extLst>
                    <a:ext uri="{FF2B5EF4-FFF2-40B4-BE49-F238E27FC236}">
                      <a16:creationId xmlns:a16="http://schemas.microsoft.com/office/drawing/2014/main" id="{45BFE753-E0E1-7374-D8F0-5BAF7B52A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618" name="Group 18">
                <a:extLst>
                  <a:ext uri="{FF2B5EF4-FFF2-40B4-BE49-F238E27FC236}">
                    <a16:creationId xmlns:a16="http://schemas.microsoft.com/office/drawing/2014/main" id="{CF748A3B-40A5-3258-02B1-4A36F4FC8A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5619" name="Text Box 19">
                  <a:extLst>
                    <a:ext uri="{FF2B5EF4-FFF2-40B4-BE49-F238E27FC236}">
                      <a16:creationId xmlns:a16="http://schemas.microsoft.com/office/drawing/2014/main" id="{1A126060-3C00-C0C8-6E57-8C22FBD28B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620" name="Group 20">
                  <a:extLst>
                    <a:ext uri="{FF2B5EF4-FFF2-40B4-BE49-F238E27FC236}">
                      <a16:creationId xmlns:a16="http://schemas.microsoft.com/office/drawing/2014/main" id="{EBFEF5CA-B971-A5F8-A32A-F45600D5C6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5621" name="Text Box 21">
                    <a:extLst>
                      <a:ext uri="{FF2B5EF4-FFF2-40B4-BE49-F238E27FC236}">
                        <a16:creationId xmlns:a16="http://schemas.microsoft.com/office/drawing/2014/main" id="{26EE7C4D-169A-0C35-8472-DC2CB44290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22" name="Text Box 22">
                    <a:extLst>
                      <a:ext uri="{FF2B5EF4-FFF2-40B4-BE49-F238E27FC236}">
                        <a16:creationId xmlns:a16="http://schemas.microsoft.com/office/drawing/2014/main" id="{83238EB7-F9EE-0130-5FBC-D190855D12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23" name="Line 23">
                    <a:extLst>
                      <a:ext uri="{FF2B5EF4-FFF2-40B4-BE49-F238E27FC236}">
                        <a16:creationId xmlns:a16="http://schemas.microsoft.com/office/drawing/2014/main" id="{77ECC218-2FB8-4011-FD99-9051F8FE20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5624" name="Group 24">
            <a:extLst>
              <a:ext uri="{FF2B5EF4-FFF2-40B4-BE49-F238E27FC236}">
                <a16:creationId xmlns:a16="http://schemas.microsoft.com/office/drawing/2014/main" id="{6AA6FBF0-6BC2-6953-C6D5-EC212AA43A0C}"/>
              </a:ext>
            </a:extLst>
          </p:cNvPr>
          <p:cNvGrpSpPr>
            <a:grpSpLocks/>
          </p:cNvGrpSpPr>
          <p:nvPr/>
        </p:nvGrpSpPr>
        <p:grpSpPr bwMode="auto">
          <a:xfrm>
            <a:off x="3965353" y="2687426"/>
            <a:ext cx="1370013" cy="766762"/>
            <a:chOff x="2917" y="1394"/>
            <a:chExt cx="863" cy="483"/>
          </a:xfrm>
        </p:grpSpPr>
        <p:grpSp>
          <p:nvGrpSpPr>
            <p:cNvPr id="25625" name="Group 25">
              <a:extLst>
                <a:ext uri="{FF2B5EF4-FFF2-40B4-BE49-F238E27FC236}">
                  <a16:creationId xmlns:a16="http://schemas.microsoft.com/office/drawing/2014/main" id="{011040DC-37F5-2EEF-25D9-A8D596D9E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25626" name="Text Box 26">
                <a:extLst>
                  <a:ext uri="{FF2B5EF4-FFF2-40B4-BE49-F238E27FC236}">
                    <a16:creationId xmlns:a16="http://schemas.microsoft.com/office/drawing/2014/main" id="{3E965948-3F3F-CD92-4603-10DF8D6CA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-3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27" name="Text Box 27">
                <a:extLst>
                  <a:ext uri="{FF2B5EF4-FFF2-40B4-BE49-F238E27FC236}">
                    <a16:creationId xmlns:a16="http://schemas.microsoft.com/office/drawing/2014/main" id="{4102262A-84D8-C1B4-C079-3A2043E44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28" name="Line 28">
                <a:extLst>
                  <a:ext uri="{FF2B5EF4-FFF2-40B4-BE49-F238E27FC236}">
                    <a16:creationId xmlns:a16="http://schemas.microsoft.com/office/drawing/2014/main" id="{79AB6F6D-3003-1E95-1A54-D749258DC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629" name="Text Box 29">
              <a:extLst>
                <a:ext uri="{FF2B5EF4-FFF2-40B4-BE49-F238E27FC236}">
                  <a16:creationId xmlns:a16="http://schemas.microsoft.com/office/drawing/2014/main" id="{FFEE3054-F3CB-41C2-0403-3C305A693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712" name="Group 112">
            <a:extLst>
              <a:ext uri="{FF2B5EF4-FFF2-40B4-BE49-F238E27FC236}">
                <a16:creationId xmlns:a16="http://schemas.microsoft.com/office/drawing/2014/main" id="{5A225D02-8394-E42A-30C2-54A2D0988162}"/>
              </a:ext>
            </a:extLst>
          </p:cNvPr>
          <p:cNvGrpSpPr>
            <a:grpSpLocks/>
          </p:cNvGrpSpPr>
          <p:nvPr/>
        </p:nvGrpSpPr>
        <p:grpSpPr bwMode="auto">
          <a:xfrm>
            <a:off x="2785208" y="1690906"/>
            <a:ext cx="819150" cy="766762"/>
            <a:chOff x="3256" y="1119"/>
            <a:chExt cx="516" cy="483"/>
          </a:xfrm>
        </p:grpSpPr>
        <p:grpSp>
          <p:nvGrpSpPr>
            <p:cNvPr id="25713" name="Group 113">
              <a:extLst>
                <a:ext uri="{FF2B5EF4-FFF2-40B4-BE49-F238E27FC236}">
                  <a16:creationId xmlns:a16="http://schemas.microsoft.com/office/drawing/2014/main" id="{74B8606F-CE79-85B4-B687-403EFCB5D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" y="1119"/>
              <a:ext cx="363" cy="483"/>
              <a:chOff x="4967" y="2221"/>
              <a:chExt cx="363" cy="483"/>
            </a:xfrm>
          </p:grpSpPr>
          <p:sp>
            <p:nvSpPr>
              <p:cNvPr id="25714" name="Text Box 114">
                <a:extLst>
                  <a:ext uri="{FF2B5EF4-FFF2-40B4-BE49-F238E27FC236}">
                    <a16:creationId xmlns:a16="http://schemas.microsoft.com/office/drawing/2014/main" id="{9B52DDAA-6397-CD7A-9E35-F6375A87D7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15" name="Text Box 115">
                <a:extLst>
                  <a:ext uri="{FF2B5EF4-FFF2-40B4-BE49-F238E27FC236}">
                    <a16:creationId xmlns:a16="http://schemas.microsoft.com/office/drawing/2014/main" id="{E114331C-6E35-C69B-CDCA-44A4E11DC7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16" name="Line 116">
                <a:extLst>
                  <a:ext uri="{FF2B5EF4-FFF2-40B4-BE49-F238E27FC236}">
                    <a16:creationId xmlns:a16="http://schemas.microsoft.com/office/drawing/2014/main" id="{A5D11D55-2B8C-1893-D8BA-4C74F1285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717" name="Text Box 117">
              <a:extLst>
                <a:ext uri="{FF2B5EF4-FFF2-40B4-BE49-F238E27FC236}">
                  <a16:creationId xmlns:a16="http://schemas.microsoft.com/office/drawing/2014/main" id="{88EB4911-3A79-2469-2D02-7FCDF1132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1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738" name="Group 138">
            <a:extLst>
              <a:ext uri="{FF2B5EF4-FFF2-40B4-BE49-F238E27FC236}">
                <a16:creationId xmlns:a16="http://schemas.microsoft.com/office/drawing/2014/main" id="{AF57BB16-DA13-E754-57E2-64B733236793}"/>
              </a:ext>
            </a:extLst>
          </p:cNvPr>
          <p:cNvGrpSpPr>
            <a:grpSpLocks/>
          </p:cNvGrpSpPr>
          <p:nvPr/>
        </p:nvGrpSpPr>
        <p:grpSpPr bwMode="auto">
          <a:xfrm>
            <a:off x="2483429" y="2694644"/>
            <a:ext cx="576263" cy="766763"/>
            <a:chOff x="4967" y="2221"/>
            <a:chExt cx="363" cy="483"/>
          </a:xfrm>
        </p:grpSpPr>
        <p:sp>
          <p:nvSpPr>
            <p:cNvPr id="25739" name="Text Box 139">
              <a:extLst>
                <a:ext uri="{FF2B5EF4-FFF2-40B4-BE49-F238E27FC236}">
                  <a16:creationId xmlns:a16="http://schemas.microsoft.com/office/drawing/2014/main" id="{049D2407-15F4-7A7B-F73E-E3318EEF9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40" name="Text Box 140">
              <a:extLst>
                <a:ext uri="{FF2B5EF4-FFF2-40B4-BE49-F238E27FC236}">
                  <a16:creationId xmlns:a16="http://schemas.microsoft.com/office/drawing/2014/main" id="{AF0A7F1E-E19C-C248-F2FA-0FD84C21E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41" name="Line 141">
              <a:extLst>
                <a:ext uri="{FF2B5EF4-FFF2-40B4-BE49-F238E27FC236}">
                  <a16:creationId xmlns:a16="http://schemas.microsoft.com/office/drawing/2014/main" id="{AB076D96-1DFC-85C9-80B6-DEEF43A0C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69" name="Group 269">
            <a:extLst>
              <a:ext uri="{FF2B5EF4-FFF2-40B4-BE49-F238E27FC236}">
                <a16:creationId xmlns:a16="http://schemas.microsoft.com/office/drawing/2014/main" id="{B01523DF-2586-DDF1-5C6F-79BFAC88A212}"/>
              </a:ext>
            </a:extLst>
          </p:cNvPr>
          <p:cNvGrpSpPr>
            <a:grpSpLocks/>
          </p:cNvGrpSpPr>
          <p:nvPr/>
        </p:nvGrpSpPr>
        <p:grpSpPr bwMode="auto">
          <a:xfrm>
            <a:off x="3121826" y="2687426"/>
            <a:ext cx="855662" cy="766762"/>
            <a:chOff x="3203" y="1749"/>
            <a:chExt cx="539" cy="483"/>
          </a:xfrm>
        </p:grpSpPr>
        <p:grpSp>
          <p:nvGrpSpPr>
            <p:cNvPr id="25630" name="Group 30">
              <a:extLst>
                <a:ext uri="{FF2B5EF4-FFF2-40B4-BE49-F238E27FC236}">
                  <a16:creationId xmlns:a16="http://schemas.microsoft.com/office/drawing/2014/main" id="{1D0B7792-46E3-8A7C-387E-6485BCC54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25631" name="Text Box 31">
                <a:extLst>
                  <a:ext uri="{FF2B5EF4-FFF2-40B4-BE49-F238E27FC236}">
                    <a16:creationId xmlns:a16="http://schemas.microsoft.com/office/drawing/2014/main" id="{F13CC967-E902-1CDB-3115-3BF0F78B4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32" name="Text Box 32">
                <a:extLst>
                  <a:ext uri="{FF2B5EF4-FFF2-40B4-BE49-F238E27FC236}">
                    <a16:creationId xmlns:a16="http://schemas.microsoft.com/office/drawing/2014/main" id="{B3CD6EDC-D936-AE55-7DCD-CD0B4D636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33" name="Line 33">
                <a:extLst>
                  <a:ext uri="{FF2B5EF4-FFF2-40B4-BE49-F238E27FC236}">
                    <a16:creationId xmlns:a16="http://schemas.microsoft.com/office/drawing/2014/main" id="{09179097-4A6F-CAAB-05F7-5EC7F1D17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742" name="Text Box 142">
              <a:extLst>
                <a:ext uri="{FF2B5EF4-FFF2-40B4-BE49-F238E27FC236}">
                  <a16:creationId xmlns:a16="http://schemas.microsoft.com/office/drawing/2014/main" id="{FE5BA3C9-9582-C1B1-61FB-F7E6D5015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09" name="Group 209">
            <a:extLst>
              <a:ext uri="{FF2B5EF4-FFF2-40B4-BE49-F238E27FC236}">
                <a16:creationId xmlns:a16="http://schemas.microsoft.com/office/drawing/2014/main" id="{943F83B4-0499-97D8-1B80-611A3E11AD26}"/>
              </a:ext>
            </a:extLst>
          </p:cNvPr>
          <p:cNvGrpSpPr>
            <a:grpSpLocks/>
          </p:cNvGrpSpPr>
          <p:nvPr/>
        </p:nvGrpSpPr>
        <p:grpSpPr bwMode="auto">
          <a:xfrm>
            <a:off x="5222229" y="2685045"/>
            <a:ext cx="1911350" cy="766762"/>
            <a:chOff x="4460" y="1675"/>
            <a:chExt cx="1204" cy="483"/>
          </a:xfrm>
        </p:grpSpPr>
        <p:grpSp>
          <p:nvGrpSpPr>
            <p:cNvPr id="25650" name="Group 50">
              <a:extLst>
                <a:ext uri="{FF2B5EF4-FFF2-40B4-BE49-F238E27FC236}">
                  <a16:creationId xmlns:a16="http://schemas.microsoft.com/office/drawing/2014/main" id="{CF93A183-49FE-BD63-0EFC-E8AFB9A2B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1675"/>
              <a:ext cx="984" cy="483"/>
              <a:chOff x="4460" y="2174"/>
              <a:chExt cx="984" cy="483"/>
            </a:xfrm>
          </p:grpSpPr>
          <p:grpSp>
            <p:nvGrpSpPr>
              <p:cNvPr id="25651" name="Group 51">
                <a:extLst>
                  <a:ext uri="{FF2B5EF4-FFF2-40B4-BE49-F238E27FC236}">
                    <a16:creationId xmlns:a16="http://schemas.microsoft.com/office/drawing/2014/main" id="{C8A47ABC-0967-961B-0D38-F3CE2B60AA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5" y="2174"/>
                <a:ext cx="849" cy="483"/>
                <a:chOff x="4596" y="1888"/>
                <a:chExt cx="849" cy="483"/>
              </a:xfrm>
            </p:grpSpPr>
            <p:grpSp>
              <p:nvGrpSpPr>
                <p:cNvPr id="25652" name="Group 52">
                  <a:extLst>
                    <a:ext uri="{FF2B5EF4-FFF2-40B4-BE49-F238E27FC236}">
                      <a16:creationId xmlns:a16="http://schemas.microsoft.com/office/drawing/2014/main" id="{63551C0A-4083-4C5B-D8A9-0E1966025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96" y="1888"/>
                  <a:ext cx="363" cy="483"/>
                  <a:chOff x="4967" y="2221"/>
                  <a:chExt cx="363" cy="483"/>
                </a:xfrm>
              </p:grpSpPr>
              <p:sp>
                <p:nvSpPr>
                  <p:cNvPr id="25653" name="Text Box 53">
                    <a:extLst>
                      <a:ext uri="{FF2B5EF4-FFF2-40B4-BE49-F238E27FC236}">
                        <a16:creationId xmlns:a16="http://schemas.microsoft.com/office/drawing/2014/main" id="{BB878C38-50D7-EFC6-FE0C-262D82EA0E7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54" name="Text Box 54">
                    <a:extLst>
                      <a:ext uri="{FF2B5EF4-FFF2-40B4-BE49-F238E27FC236}">
                        <a16:creationId xmlns:a16="http://schemas.microsoft.com/office/drawing/2014/main" id="{7BF72E1A-52C8-F2B0-0981-A6932856F69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55" name="Line 55">
                    <a:extLst>
                      <a:ext uri="{FF2B5EF4-FFF2-40B4-BE49-F238E27FC236}">
                        <a16:creationId xmlns:a16="http://schemas.microsoft.com/office/drawing/2014/main" id="{710EA75A-6CA3-D991-7786-10E464AAE8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656" name="Group 56">
                  <a:extLst>
                    <a:ext uri="{FF2B5EF4-FFF2-40B4-BE49-F238E27FC236}">
                      <a16:creationId xmlns:a16="http://schemas.microsoft.com/office/drawing/2014/main" id="{E82B1AF5-A003-0184-C5C6-FEA275B98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76" y="1888"/>
                  <a:ext cx="569" cy="483"/>
                  <a:chOff x="2402" y="1389"/>
                  <a:chExt cx="569" cy="483"/>
                </a:xfrm>
              </p:grpSpPr>
              <p:sp>
                <p:nvSpPr>
                  <p:cNvPr id="25657" name="Text Box 57">
                    <a:extLst>
                      <a:ext uri="{FF2B5EF4-FFF2-40B4-BE49-F238E27FC236}">
                        <a16:creationId xmlns:a16="http://schemas.microsoft.com/office/drawing/2014/main" id="{185690A2-1D74-B271-A71C-E59ADF2A79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2" y="1488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+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5658" name="Group 58">
                    <a:extLst>
                      <a:ext uri="{FF2B5EF4-FFF2-40B4-BE49-F238E27FC236}">
                        <a16:creationId xmlns:a16="http://schemas.microsoft.com/office/drawing/2014/main" id="{25789E5C-B894-61C1-CDE2-EF18BC14BE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08" y="1389"/>
                    <a:ext cx="363" cy="483"/>
                    <a:chOff x="4967" y="2221"/>
                    <a:chExt cx="363" cy="483"/>
                  </a:xfrm>
                </p:grpSpPr>
                <p:sp>
                  <p:nvSpPr>
                    <p:cNvPr id="25659" name="Text Box 59">
                      <a:extLst>
                        <a:ext uri="{FF2B5EF4-FFF2-40B4-BE49-F238E27FC236}">
                          <a16:creationId xmlns:a16="http://schemas.microsoft.com/office/drawing/2014/main" id="{10A94172-6EF1-B116-A0E6-EA9E949A421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660" name="Text Box 60">
                      <a:extLst>
                        <a:ext uri="{FF2B5EF4-FFF2-40B4-BE49-F238E27FC236}">
                          <a16:creationId xmlns:a16="http://schemas.microsoft.com/office/drawing/2014/main" id="{9CA6C8CF-7511-B3AA-DCEF-7026AF991E8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661" name="Line 61">
                      <a:extLst>
                        <a:ext uri="{FF2B5EF4-FFF2-40B4-BE49-F238E27FC236}">
                          <a16:creationId xmlns:a16="http://schemas.microsoft.com/office/drawing/2014/main" id="{A0B433F7-8836-FBCE-754C-39A648D3FB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5662" name="Text Box 62">
                <a:extLst>
                  <a:ext uri="{FF2B5EF4-FFF2-40B4-BE49-F238E27FC236}">
                    <a16:creationId xmlns:a16="http://schemas.microsoft.com/office/drawing/2014/main" id="{FF2158DD-9EFB-D998-32E6-4C8CB6058D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" y="227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779" name="Text Box 179">
              <a:extLst>
                <a:ext uri="{FF2B5EF4-FFF2-40B4-BE49-F238E27FC236}">
                  <a16:creationId xmlns:a16="http://schemas.microsoft.com/office/drawing/2014/main" id="{163E0A6B-67C4-9848-74AF-382950E68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" y="174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35" name="Group 235">
            <a:extLst>
              <a:ext uri="{FF2B5EF4-FFF2-40B4-BE49-F238E27FC236}">
                <a16:creationId xmlns:a16="http://schemas.microsoft.com/office/drawing/2014/main" id="{1D123854-3E36-3DEF-AD59-6D3881843B09}"/>
              </a:ext>
            </a:extLst>
          </p:cNvPr>
          <p:cNvGrpSpPr>
            <a:grpSpLocks/>
          </p:cNvGrpSpPr>
          <p:nvPr/>
        </p:nvGrpSpPr>
        <p:grpSpPr bwMode="auto">
          <a:xfrm>
            <a:off x="5483048" y="4686300"/>
            <a:ext cx="1911350" cy="766762"/>
            <a:chOff x="4460" y="1675"/>
            <a:chExt cx="1204" cy="483"/>
          </a:xfrm>
        </p:grpSpPr>
        <p:grpSp>
          <p:nvGrpSpPr>
            <p:cNvPr id="25836" name="Group 236">
              <a:extLst>
                <a:ext uri="{FF2B5EF4-FFF2-40B4-BE49-F238E27FC236}">
                  <a16:creationId xmlns:a16="http://schemas.microsoft.com/office/drawing/2014/main" id="{250B16CD-B5AB-41F6-668B-B163C705A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1675"/>
              <a:ext cx="984" cy="483"/>
              <a:chOff x="4460" y="2174"/>
              <a:chExt cx="984" cy="483"/>
            </a:xfrm>
          </p:grpSpPr>
          <p:grpSp>
            <p:nvGrpSpPr>
              <p:cNvPr id="25837" name="Group 237">
                <a:extLst>
                  <a:ext uri="{FF2B5EF4-FFF2-40B4-BE49-F238E27FC236}">
                    <a16:creationId xmlns:a16="http://schemas.microsoft.com/office/drawing/2014/main" id="{1F7A1C7A-EC02-46A2-4FC5-182EBD8862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5" y="2174"/>
                <a:ext cx="849" cy="483"/>
                <a:chOff x="4596" y="1888"/>
                <a:chExt cx="849" cy="483"/>
              </a:xfrm>
            </p:grpSpPr>
            <p:grpSp>
              <p:nvGrpSpPr>
                <p:cNvPr id="25838" name="Group 238">
                  <a:extLst>
                    <a:ext uri="{FF2B5EF4-FFF2-40B4-BE49-F238E27FC236}">
                      <a16:creationId xmlns:a16="http://schemas.microsoft.com/office/drawing/2014/main" id="{E376F7A3-248D-193E-4F01-04D2327A6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96" y="1888"/>
                  <a:ext cx="363" cy="483"/>
                  <a:chOff x="4967" y="2221"/>
                  <a:chExt cx="363" cy="483"/>
                </a:xfrm>
              </p:grpSpPr>
              <p:sp>
                <p:nvSpPr>
                  <p:cNvPr id="25839" name="Text Box 239">
                    <a:extLst>
                      <a:ext uri="{FF2B5EF4-FFF2-40B4-BE49-F238E27FC236}">
                        <a16:creationId xmlns:a16="http://schemas.microsoft.com/office/drawing/2014/main" id="{E27AFC2D-4A67-C971-AA1D-71A3B044D4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840" name="Text Box 240">
                    <a:extLst>
                      <a:ext uri="{FF2B5EF4-FFF2-40B4-BE49-F238E27FC236}">
                        <a16:creationId xmlns:a16="http://schemas.microsoft.com/office/drawing/2014/main" id="{57354186-8768-D1C3-2E1A-F59F725E923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10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841" name="Line 241">
                    <a:extLst>
                      <a:ext uri="{FF2B5EF4-FFF2-40B4-BE49-F238E27FC236}">
                        <a16:creationId xmlns:a16="http://schemas.microsoft.com/office/drawing/2014/main" id="{91F9EB87-A06D-368C-C8CF-A481DE498C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842" name="Group 242">
                  <a:extLst>
                    <a:ext uri="{FF2B5EF4-FFF2-40B4-BE49-F238E27FC236}">
                      <a16:creationId xmlns:a16="http://schemas.microsoft.com/office/drawing/2014/main" id="{7A0CA7F1-8887-3BAD-DACB-BCEECBF746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76" y="1888"/>
                  <a:ext cx="569" cy="483"/>
                  <a:chOff x="2402" y="1389"/>
                  <a:chExt cx="569" cy="483"/>
                </a:xfrm>
              </p:grpSpPr>
              <p:sp>
                <p:nvSpPr>
                  <p:cNvPr id="25843" name="Text Box 243">
                    <a:extLst>
                      <a:ext uri="{FF2B5EF4-FFF2-40B4-BE49-F238E27FC236}">
                        <a16:creationId xmlns:a16="http://schemas.microsoft.com/office/drawing/2014/main" id="{1448B32F-3D47-BEDE-DBC9-2A45B6F352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2" y="1488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ــ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5844" name="Group 244">
                    <a:extLst>
                      <a:ext uri="{FF2B5EF4-FFF2-40B4-BE49-F238E27FC236}">
                        <a16:creationId xmlns:a16="http://schemas.microsoft.com/office/drawing/2014/main" id="{D80F3829-EFDE-C1B8-310F-5E0E12ABB2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08" y="1389"/>
                    <a:ext cx="363" cy="483"/>
                    <a:chOff x="4967" y="2221"/>
                    <a:chExt cx="363" cy="483"/>
                  </a:xfrm>
                </p:grpSpPr>
                <p:sp>
                  <p:nvSpPr>
                    <p:cNvPr id="25845" name="Text Box 245">
                      <a:extLst>
                        <a:ext uri="{FF2B5EF4-FFF2-40B4-BE49-F238E27FC236}">
                          <a16:creationId xmlns:a16="http://schemas.microsoft.com/office/drawing/2014/main" id="{19C860F5-1FE9-457C-AD91-DA03D3D8B2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846" name="Text Box 246">
                      <a:extLst>
                        <a:ext uri="{FF2B5EF4-FFF2-40B4-BE49-F238E27FC236}">
                          <a16:creationId xmlns:a16="http://schemas.microsoft.com/office/drawing/2014/main" id="{816DCCC2-CC55-FF0C-5DC7-89D6D60A5FF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847" name="Line 247">
                      <a:extLst>
                        <a:ext uri="{FF2B5EF4-FFF2-40B4-BE49-F238E27FC236}">
                          <a16:creationId xmlns:a16="http://schemas.microsoft.com/office/drawing/2014/main" id="{FE289435-C895-7DB7-98FB-0998A13E87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5848" name="Text Box 248">
                <a:extLst>
                  <a:ext uri="{FF2B5EF4-FFF2-40B4-BE49-F238E27FC236}">
                    <a16:creationId xmlns:a16="http://schemas.microsoft.com/office/drawing/2014/main" id="{3935DD1B-3717-FF2A-916B-CF454AB35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" y="227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49" name="Text Box 249">
              <a:extLst>
                <a:ext uri="{FF2B5EF4-FFF2-40B4-BE49-F238E27FC236}">
                  <a16:creationId xmlns:a16="http://schemas.microsoft.com/office/drawing/2014/main" id="{0A9799D5-6222-AF99-79D3-8649A6683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" y="174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50" name="Group 250">
            <a:extLst>
              <a:ext uri="{FF2B5EF4-FFF2-40B4-BE49-F238E27FC236}">
                <a16:creationId xmlns:a16="http://schemas.microsoft.com/office/drawing/2014/main" id="{734B5AC2-0C23-BCFF-00AE-C6F40BA3C3DB}"/>
              </a:ext>
            </a:extLst>
          </p:cNvPr>
          <p:cNvGrpSpPr>
            <a:grpSpLocks/>
          </p:cNvGrpSpPr>
          <p:nvPr/>
        </p:nvGrpSpPr>
        <p:grpSpPr bwMode="auto">
          <a:xfrm>
            <a:off x="5497174" y="5543551"/>
            <a:ext cx="1649413" cy="766763"/>
            <a:chOff x="4406" y="1728"/>
            <a:chExt cx="1039" cy="483"/>
          </a:xfrm>
        </p:grpSpPr>
        <p:sp>
          <p:nvSpPr>
            <p:cNvPr id="25851" name="Text Box 251">
              <a:extLst>
                <a:ext uri="{FF2B5EF4-FFF2-40B4-BE49-F238E27FC236}">
                  <a16:creationId xmlns:a16="http://schemas.microsoft.com/office/drawing/2014/main" id="{4E434119-CB05-557A-6111-9E3C67AED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852" name="Group 252">
              <a:extLst>
                <a:ext uri="{FF2B5EF4-FFF2-40B4-BE49-F238E27FC236}">
                  <a16:creationId xmlns:a16="http://schemas.microsoft.com/office/drawing/2014/main" id="{33CE2B9D-AE00-2182-A795-E41C8C30C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5853" name="Group 253">
                <a:extLst>
                  <a:ext uri="{FF2B5EF4-FFF2-40B4-BE49-F238E27FC236}">
                    <a16:creationId xmlns:a16="http://schemas.microsoft.com/office/drawing/2014/main" id="{F52FE519-B3A9-023E-9974-9D4CA7E6D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5854" name="Text Box 254">
                  <a:extLst>
                    <a:ext uri="{FF2B5EF4-FFF2-40B4-BE49-F238E27FC236}">
                      <a16:creationId xmlns:a16="http://schemas.microsoft.com/office/drawing/2014/main" id="{424447CD-6F4E-4561-9A26-CB1A200A9F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55" name="Text Box 255">
                  <a:extLst>
                    <a:ext uri="{FF2B5EF4-FFF2-40B4-BE49-F238E27FC236}">
                      <a16:creationId xmlns:a16="http://schemas.microsoft.com/office/drawing/2014/main" id="{DAB32821-0382-D834-6EBF-F187634ADE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56" name="Line 256">
                  <a:extLst>
                    <a:ext uri="{FF2B5EF4-FFF2-40B4-BE49-F238E27FC236}">
                      <a16:creationId xmlns:a16="http://schemas.microsoft.com/office/drawing/2014/main" id="{C1B24C6E-4241-F1AE-F2AE-1A316E2AC6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857" name="Group 257">
                <a:extLst>
                  <a:ext uri="{FF2B5EF4-FFF2-40B4-BE49-F238E27FC236}">
                    <a16:creationId xmlns:a16="http://schemas.microsoft.com/office/drawing/2014/main" id="{8005CDB7-D998-FC34-B50F-75CA6C8FF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5858" name="Text Box 258">
                  <a:extLst>
                    <a:ext uri="{FF2B5EF4-FFF2-40B4-BE49-F238E27FC236}">
                      <a16:creationId xmlns:a16="http://schemas.microsoft.com/office/drawing/2014/main" id="{38DB07D7-B080-6732-E482-ED4368D146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859" name="Group 259">
                  <a:extLst>
                    <a:ext uri="{FF2B5EF4-FFF2-40B4-BE49-F238E27FC236}">
                      <a16:creationId xmlns:a16="http://schemas.microsoft.com/office/drawing/2014/main" id="{97B0A32D-70EF-A848-602D-880AD8A938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5860" name="Text Box 260">
                    <a:extLst>
                      <a:ext uri="{FF2B5EF4-FFF2-40B4-BE49-F238E27FC236}">
                        <a16:creationId xmlns:a16="http://schemas.microsoft.com/office/drawing/2014/main" id="{E118F287-63AA-8D59-562B-3CA594F58CF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861" name="Text Box 261">
                    <a:extLst>
                      <a:ext uri="{FF2B5EF4-FFF2-40B4-BE49-F238E27FC236}">
                        <a16:creationId xmlns:a16="http://schemas.microsoft.com/office/drawing/2014/main" id="{1F52E550-F1BB-8895-2153-FC17DC77624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862" name="Line 262">
                    <a:extLst>
                      <a:ext uri="{FF2B5EF4-FFF2-40B4-BE49-F238E27FC236}">
                        <a16:creationId xmlns:a16="http://schemas.microsoft.com/office/drawing/2014/main" id="{A7A45B8E-7BAA-E301-A877-FA2027978F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5863" name="Group 263">
            <a:extLst>
              <a:ext uri="{FF2B5EF4-FFF2-40B4-BE49-F238E27FC236}">
                <a16:creationId xmlns:a16="http://schemas.microsoft.com/office/drawing/2014/main" id="{290FA472-2BB5-24F1-F195-3F8C479BFD46}"/>
              </a:ext>
            </a:extLst>
          </p:cNvPr>
          <p:cNvGrpSpPr>
            <a:grpSpLocks/>
          </p:cNvGrpSpPr>
          <p:nvPr/>
        </p:nvGrpSpPr>
        <p:grpSpPr bwMode="auto">
          <a:xfrm>
            <a:off x="3696375" y="4694595"/>
            <a:ext cx="2074960" cy="766762"/>
            <a:chOff x="3027" y="1394"/>
            <a:chExt cx="753" cy="483"/>
          </a:xfrm>
        </p:grpSpPr>
        <p:grpSp>
          <p:nvGrpSpPr>
            <p:cNvPr id="25864" name="Group 264">
              <a:extLst>
                <a:ext uri="{FF2B5EF4-FFF2-40B4-BE49-F238E27FC236}">
                  <a16:creationId xmlns:a16="http://schemas.microsoft.com/office/drawing/2014/main" id="{4048EE64-EF7F-257C-DCC5-940F2192B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25865" name="Text Box 265">
                <a:extLst>
                  <a:ext uri="{FF2B5EF4-FFF2-40B4-BE49-F238E27FC236}">
                    <a16:creationId xmlns:a16="http://schemas.microsoft.com/office/drawing/2014/main" id="{E8E2608D-89AB-FC22-9A25-6283C87F6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7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66" name="Text Box 266">
                <a:extLst>
                  <a:ext uri="{FF2B5EF4-FFF2-40B4-BE49-F238E27FC236}">
                    <a16:creationId xmlns:a16="http://schemas.microsoft.com/office/drawing/2014/main" id="{24B01F02-6867-1987-4F9D-9C412EEA6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67" name="Line 267">
                <a:extLst>
                  <a:ext uri="{FF2B5EF4-FFF2-40B4-BE49-F238E27FC236}">
                    <a16:creationId xmlns:a16="http://schemas.microsoft.com/office/drawing/2014/main" id="{E97BE1CB-C925-C684-42C8-907A17A6B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68" name="Text Box 268">
              <a:extLst>
                <a:ext uri="{FF2B5EF4-FFF2-40B4-BE49-F238E27FC236}">
                  <a16:creationId xmlns:a16="http://schemas.microsoft.com/office/drawing/2014/main" id="{5BC8C5EF-9C76-5B0E-3EEC-D8E4D325C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" y="1485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74" name="Group 274">
            <a:extLst>
              <a:ext uri="{FF2B5EF4-FFF2-40B4-BE49-F238E27FC236}">
                <a16:creationId xmlns:a16="http://schemas.microsoft.com/office/drawing/2014/main" id="{F6DFE318-91FF-7CD0-3313-B943E862290F}"/>
              </a:ext>
            </a:extLst>
          </p:cNvPr>
          <p:cNvGrpSpPr>
            <a:grpSpLocks/>
          </p:cNvGrpSpPr>
          <p:nvPr/>
        </p:nvGrpSpPr>
        <p:grpSpPr bwMode="auto">
          <a:xfrm>
            <a:off x="2772605" y="4694594"/>
            <a:ext cx="1106487" cy="766763"/>
            <a:chOff x="3203" y="1749"/>
            <a:chExt cx="539" cy="483"/>
          </a:xfrm>
        </p:grpSpPr>
        <p:grpSp>
          <p:nvGrpSpPr>
            <p:cNvPr id="25875" name="Group 275">
              <a:extLst>
                <a:ext uri="{FF2B5EF4-FFF2-40B4-BE49-F238E27FC236}">
                  <a16:creationId xmlns:a16="http://schemas.microsoft.com/office/drawing/2014/main" id="{AA24466E-64E9-6C57-15FC-A430EA3E9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25876" name="Text Box 276">
                <a:extLst>
                  <a:ext uri="{FF2B5EF4-FFF2-40B4-BE49-F238E27FC236}">
                    <a16:creationId xmlns:a16="http://schemas.microsoft.com/office/drawing/2014/main" id="{7016DFE6-E3C6-ABCB-1BE1-1F88D565ED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- 16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77" name="Text Box 277">
                <a:extLst>
                  <a:ext uri="{FF2B5EF4-FFF2-40B4-BE49-F238E27FC236}">
                    <a16:creationId xmlns:a16="http://schemas.microsoft.com/office/drawing/2014/main" id="{CF2E1328-10B3-EEB7-1E07-3B023515D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78" name="Line 278">
                <a:extLst>
                  <a:ext uri="{FF2B5EF4-FFF2-40B4-BE49-F238E27FC236}">
                    <a16:creationId xmlns:a16="http://schemas.microsoft.com/office/drawing/2014/main" id="{5C5DC88C-7592-000A-35C7-A96B11D55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79" name="Text Box 279">
              <a:extLst>
                <a:ext uri="{FF2B5EF4-FFF2-40B4-BE49-F238E27FC236}">
                  <a16:creationId xmlns:a16="http://schemas.microsoft.com/office/drawing/2014/main" id="{1E180CA3-48E5-2B75-F809-CA41A796E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82" name="Group 282">
            <a:extLst>
              <a:ext uri="{FF2B5EF4-FFF2-40B4-BE49-F238E27FC236}">
                <a16:creationId xmlns:a16="http://schemas.microsoft.com/office/drawing/2014/main" id="{7A8C92DD-FFB9-6D5F-9803-E5F6E0398BC2}"/>
              </a:ext>
            </a:extLst>
          </p:cNvPr>
          <p:cNvGrpSpPr>
            <a:grpSpLocks/>
          </p:cNvGrpSpPr>
          <p:nvPr/>
        </p:nvGrpSpPr>
        <p:grpSpPr bwMode="auto">
          <a:xfrm>
            <a:off x="1975496" y="4709349"/>
            <a:ext cx="889000" cy="766762"/>
            <a:chOff x="2184" y="2371"/>
            <a:chExt cx="560" cy="483"/>
          </a:xfrm>
        </p:grpSpPr>
        <p:grpSp>
          <p:nvGrpSpPr>
            <p:cNvPr id="25870" name="Group 270">
              <a:extLst>
                <a:ext uri="{FF2B5EF4-FFF2-40B4-BE49-F238E27FC236}">
                  <a16:creationId xmlns:a16="http://schemas.microsoft.com/office/drawing/2014/main" id="{07469DE9-D2E8-71A1-BD6C-6D086E151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2371"/>
              <a:ext cx="363" cy="483"/>
              <a:chOff x="4967" y="2221"/>
              <a:chExt cx="363" cy="483"/>
            </a:xfrm>
          </p:grpSpPr>
          <p:sp>
            <p:nvSpPr>
              <p:cNvPr id="25871" name="Text Box 271">
                <a:extLst>
                  <a:ext uri="{FF2B5EF4-FFF2-40B4-BE49-F238E27FC236}">
                    <a16:creationId xmlns:a16="http://schemas.microsoft.com/office/drawing/2014/main" id="{3A687EDA-2F3F-943B-A54A-FA6C888BA7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72" name="Text Box 272">
                <a:extLst>
                  <a:ext uri="{FF2B5EF4-FFF2-40B4-BE49-F238E27FC236}">
                    <a16:creationId xmlns:a16="http://schemas.microsoft.com/office/drawing/2014/main" id="{EC1DE259-4F2F-0E0E-08F8-F862CB3E3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73" name="Line 273">
                <a:extLst>
                  <a:ext uri="{FF2B5EF4-FFF2-40B4-BE49-F238E27FC236}">
                    <a16:creationId xmlns:a16="http://schemas.microsoft.com/office/drawing/2014/main" id="{40279F61-7BCE-7270-2D87-96BD7DA2B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80" name="Text Box 280">
              <a:extLst>
                <a:ext uri="{FF2B5EF4-FFF2-40B4-BE49-F238E27FC236}">
                  <a16:creationId xmlns:a16="http://schemas.microsoft.com/office/drawing/2014/main" id="{5FD5A593-4922-8EA0-62D4-7FFDC3181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" y="247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83" name="Group 283">
            <a:extLst>
              <a:ext uri="{FF2B5EF4-FFF2-40B4-BE49-F238E27FC236}">
                <a16:creationId xmlns:a16="http://schemas.microsoft.com/office/drawing/2014/main" id="{5F94C29B-895A-FC1C-8FAD-1E073DBA5C48}"/>
              </a:ext>
            </a:extLst>
          </p:cNvPr>
          <p:cNvGrpSpPr>
            <a:grpSpLocks/>
          </p:cNvGrpSpPr>
          <p:nvPr/>
        </p:nvGrpSpPr>
        <p:grpSpPr bwMode="auto">
          <a:xfrm>
            <a:off x="1114853" y="4712763"/>
            <a:ext cx="889000" cy="766762"/>
            <a:chOff x="2184" y="2371"/>
            <a:chExt cx="560" cy="483"/>
          </a:xfrm>
        </p:grpSpPr>
        <p:grpSp>
          <p:nvGrpSpPr>
            <p:cNvPr id="25884" name="Group 284">
              <a:extLst>
                <a:ext uri="{FF2B5EF4-FFF2-40B4-BE49-F238E27FC236}">
                  <a16:creationId xmlns:a16="http://schemas.microsoft.com/office/drawing/2014/main" id="{2055DB5F-816F-F039-6B0C-653727695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2371"/>
              <a:ext cx="363" cy="483"/>
              <a:chOff x="4967" y="2221"/>
              <a:chExt cx="363" cy="483"/>
            </a:xfrm>
          </p:grpSpPr>
          <p:sp>
            <p:nvSpPr>
              <p:cNvPr id="25885" name="Text Box 285">
                <a:extLst>
                  <a:ext uri="{FF2B5EF4-FFF2-40B4-BE49-F238E27FC236}">
                    <a16:creationId xmlns:a16="http://schemas.microsoft.com/office/drawing/2014/main" id="{CA0E418C-1321-4FA0-2774-9B6B15CF6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86" name="Text Box 286">
                <a:extLst>
                  <a:ext uri="{FF2B5EF4-FFF2-40B4-BE49-F238E27FC236}">
                    <a16:creationId xmlns:a16="http://schemas.microsoft.com/office/drawing/2014/main" id="{89FC9343-E164-BD3E-6C4F-F230086E3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87" name="Line 287">
                <a:extLst>
                  <a:ext uri="{FF2B5EF4-FFF2-40B4-BE49-F238E27FC236}">
                    <a16:creationId xmlns:a16="http://schemas.microsoft.com/office/drawing/2014/main" id="{A66C7065-916A-8ED2-5849-048E1F6B5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88" name="Text Box 288">
              <a:extLst>
                <a:ext uri="{FF2B5EF4-FFF2-40B4-BE49-F238E27FC236}">
                  <a16:creationId xmlns:a16="http://schemas.microsoft.com/office/drawing/2014/main" id="{30860D59-8A4D-C1CC-FD79-527A3FFC9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" y="247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89" name="Group 289">
            <a:extLst>
              <a:ext uri="{FF2B5EF4-FFF2-40B4-BE49-F238E27FC236}">
                <a16:creationId xmlns:a16="http://schemas.microsoft.com/office/drawing/2014/main" id="{D268A2A1-5BAB-638F-5ABC-9AD816E7E84F}"/>
              </a:ext>
            </a:extLst>
          </p:cNvPr>
          <p:cNvGrpSpPr>
            <a:grpSpLocks/>
          </p:cNvGrpSpPr>
          <p:nvPr/>
        </p:nvGrpSpPr>
        <p:grpSpPr bwMode="auto">
          <a:xfrm>
            <a:off x="4317207" y="5545933"/>
            <a:ext cx="1370012" cy="766763"/>
            <a:chOff x="2917" y="1394"/>
            <a:chExt cx="863" cy="483"/>
          </a:xfrm>
        </p:grpSpPr>
        <p:grpSp>
          <p:nvGrpSpPr>
            <p:cNvPr id="25890" name="Group 290">
              <a:extLst>
                <a:ext uri="{FF2B5EF4-FFF2-40B4-BE49-F238E27FC236}">
                  <a16:creationId xmlns:a16="http://schemas.microsoft.com/office/drawing/2014/main" id="{1C6C91A2-DD53-F275-7708-7434191AFB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25891" name="Text Box 291">
                <a:extLst>
                  <a:ext uri="{FF2B5EF4-FFF2-40B4-BE49-F238E27FC236}">
                    <a16:creationId xmlns:a16="http://schemas.microsoft.com/office/drawing/2014/main" id="{22747259-C5FC-9661-0518-CC9C26871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92" name="Text Box 292">
                <a:extLst>
                  <a:ext uri="{FF2B5EF4-FFF2-40B4-BE49-F238E27FC236}">
                    <a16:creationId xmlns:a16="http://schemas.microsoft.com/office/drawing/2014/main" id="{64D4A7D4-8012-4093-F61B-C161A13B20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93" name="Line 293">
                <a:extLst>
                  <a:ext uri="{FF2B5EF4-FFF2-40B4-BE49-F238E27FC236}">
                    <a16:creationId xmlns:a16="http://schemas.microsoft.com/office/drawing/2014/main" id="{F0ABDB7D-D3F8-383E-9DFF-09985C80D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94" name="Text Box 294">
              <a:extLst>
                <a:ext uri="{FF2B5EF4-FFF2-40B4-BE49-F238E27FC236}">
                  <a16:creationId xmlns:a16="http://schemas.microsoft.com/office/drawing/2014/main" id="{7C1A3843-7EE8-2B34-9DEF-428F30D08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95" name="Group 295">
            <a:extLst>
              <a:ext uri="{FF2B5EF4-FFF2-40B4-BE49-F238E27FC236}">
                <a16:creationId xmlns:a16="http://schemas.microsoft.com/office/drawing/2014/main" id="{94A21AEE-E4AB-B3F5-71ED-7E8D036C563D}"/>
              </a:ext>
            </a:extLst>
          </p:cNvPr>
          <p:cNvGrpSpPr>
            <a:grpSpLocks/>
          </p:cNvGrpSpPr>
          <p:nvPr/>
        </p:nvGrpSpPr>
        <p:grpSpPr bwMode="auto">
          <a:xfrm>
            <a:off x="2923583" y="5545933"/>
            <a:ext cx="576262" cy="766762"/>
            <a:chOff x="4967" y="2221"/>
            <a:chExt cx="363" cy="483"/>
          </a:xfrm>
        </p:grpSpPr>
        <p:sp>
          <p:nvSpPr>
            <p:cNvPr id="25896" name="Text Box 296">
              <a:extLst>
                <a:ext uri="{FF2B5EF4-FFF2-40B4-BE49-F238E27FC236}">
                  <a16:creationId xmlns:a16="http://schemas.microsoft.com/office/drawing/2014/main" id="{2F0F05FB-48D0-C303-B16C-5F4D9943D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97" name="Text Box 297">
              <a:extLst>
                <a:ext uri="{FF2B5EF4-FFF2-40B4-BE49-F238E27FC236}">
                  <a16:creationId xmlns:a16="http://schemas.microsoft.com/office/drawing/2014/main" id="{54F26E66-9C7B-9B70-146F-458DEAB52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98" name="Line 298">
              <a:extLst>
                <a:ext uri="{FF2B5EF4-FFF2-40B4-BE49-F238E27FC236}">
                  <a16:creationId xmlns:a16="http://schemas.microsoft.com/office/drawing/2014/main" id="{1C229F30-3ACB-9BFD-5E4A-6019CD5C5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99" name="Group 299">
            <a:extLst>
              <a:ext uri="{FF2B5EF4-FFF2-40B4-BE49-F238E27FC236}">
                <a16:creationId xmlns:a16="http://schemas.microsoft.com/office/drawing/2014/main" id="{13091C3E-DC2C-DE4D-D6CB-980BBF64E0A6}"/>
              </a:ext>
            </a:extLst>
          </p:cNvPr>
          <p:cNvGrpSpPr>
            <a:grpSpLocks/>
          </p:cNvGrpSpPr>
          <p:nvPr/>
        </p:nvGrpSpPr>
        <p:grpSpPr bwMode="auto">
          <a:xfrm>
            <a:off x="3540326" y="5537757"/>
            <a:ext cx="855663" cy="766763"/>
            <a:chOff x="3203" y="1749"/>
            <a:chExt cx="539" cy="483"/>
          </a:xfrm>
        </p:grpSpPr>
        <p:grpSp>
          <p:nvGrpSpPr>
            <p:cNvPr id="25900" name="Group 300">
              <a:extLst>
                <a:ext uri="{FF2B5EF4-FFF2-40B4-BE49-F238E27FC236}">
                  <a16:creationId xmlns:a16="http://schemas.microsoft.com/office/drawing/2014/main" id="{72183782-A686-0071-DFDE-83F17B0B2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25901" name="Text Box 301">
                <a:extLst>
                  <a:ext uri="{FF2B5EF4-FFF2-40B4-BE49-F238E27FC236}">
                    <a16:creationId xmlns:a16="http://schemas.microsoft.com/office/drawing/2014/main" id="{7035740F-5B34-021D-4BCB-E3C6CE914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902" name="Text Box 302">
                <a:extLst>
                  <a:ext uri="{FF2B5EF4-FFF2-40B4-BE49-F238E27FC236}">
                    <a16:creationId xmlns:a16="http://schemas.microsoft.com/office/drawing/2014/main" id="{A6D516EE-AAB1-0989-6B72-F3F7FCE26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903" name="Line 303">
                <a:extLst>
                  <a:ext uri="{FF2B5EF4-FFF2-40B4-BE49-F238E27FC236}">
                    <a16:creationId xmlns:a16="http://schemas.microsoft.com/office/drawing/2014/main" id="{C49A7112-CFFB-4D47-250F-48EF867E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904" name="Text Box 304">
              <a:extLst>
                <a:ext uri="{FF2B5EF4-FFF2-40B4-BE49-F238E27FC236}">
                  <a16:creationId xmlns:a16="http://schemas.microsoft.com/office/drawing/2014/main" id="{E08396DD-9257-A5FC-D885-D4F982425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6221AF1-4D31-5B19-9843-FADFB7D4E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623" y="1700691"/>
            <a:ext cx="1794439" cy="63778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2B522AD-7C4D-932D-AF61-8B121EE91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9809" y="2762243"/>
            <a:ext cx="1783033" cy="60206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C2A9CE2-93DE-62B8-D711-F591F577A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9801" y="3775710"/>
            <a:ext cx="1683020" cy="6808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5A19693-CEE2-5F7F-3011-D4B81DDBFC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9801" y="4743094"/>
            <a:ext cx="1625261" cy="63020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86CB1B-8BD4-45C9-8A0D-A9A6239B1F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1226" y="5621372"/>
            <a:ext cx="1600200" cy="630204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B69AF77-2364-96DB-0046-A936CCFD59FC}"/>
              </a:ext>
            </a:extLst>
          </p:cNvPr>
          <p:cNvGrpSpPr/>
          <p:nvPr/>
        </p:nvGrpSpPr>
        <p:grpSpPr>
          <a:xfrm>
            <a:off x="5755155" y="3855680"/>
            <a:ext cx="1434633" cy="782637"/>
            <a:chOff x="1046891" y="1038226"/>
            <a:chExt cx="1434633" cy="782637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D9417969-AA58-3908-3394-CFE20EE31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891" y="1038226"/>
              <a:ext cx="1231748" cy="782637"/>
              <a:chOff x="3130" y="1412"/>
              <a:chExt cx="447" cy="493"/>
            </a:xfrm>
          </p:grpSpPr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C0A9F7D4-6A5A-2C05-F0C8-8CC46578EE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0" y="1412"/>
                <a:ext cx="447" cy="493"/>
                <a:chOff x="5028" y="2239"/>
                <a:chExt cx="216" cy="493"/>
              </a:xfrm>
            </p:grpSpPr>
            <p:sp>
              <p:nvSpPr>
                <p:cNvPr id="12" name="Text Box 7">
                  <a:extLst>
                    <a:ext uri="{FF2B5EF4-FFF2-40B4-BE49-F238E27FC236}">
                      <a16:creationId xmlns:a16="http://schemas.microsoft.com/office/drawing/2014/main" id="{D1116E4F-FB71-434D-F4BF-7E4B047DF3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8" y="2239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-4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+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(-7)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Text Box 8">
                  <a:extLst>
                    <a:ext uri="{FF2B5EF4-FFF2-40B4-BE49-F238E27FC236}">
                      <a16:creationId xmlns:a16="http://schemas.microsoft.com/office/drawing/2014/main" id="{EB12D65B-DC0E-F006-C7EB-8BC3CA4CAE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6" y="2444"/>
                  <a:ext cx="12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Line 9">
                  <a:extLst>
                    <a:ext uri="{FF2B5EF4-FFF2-40B4-BE49-F238E27FC236}">
                      <a16:creationId xmlns:a16="http://schemas.microsoft.com/office/drawing/2014/main" id="{6635CF19-C030-B24C-35E4-204E13510E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78" y="2464"/>
                  <a:ext cx="1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FFD151D4-790D-561F-661B-64F292EEB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0" y="1493"/>
                <a:ext cx="4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EBB42C30-0E32-031C-9711-3A94D7BD0EC1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=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282">
            <a:extLst>
              <a:ext uri="{FF2B5EF4-FFF2-40B4-BE49-F238E27FC236}">
                <a16:creationId xmlns:a16="http://schemas.microsoft.com/office/drawing/2014/main" id="{BC1D4AE1-037C-B79B-ACF0-91742285F6DC}"/>
              </a:ext>
            </a:extLst>
          </p:cNvPr>
          <p:cNvGrpSpPr>
            <a:grpSpLocks/>
          </p:cNvGrpSpPr>
          <p:nvPr/>
        </p:nvGrpSpPr>
        <p:grpSpPr bwMode="auto">
          <a:xfrm>
            <a:off x="4795838" y="3834385"/>
            <a:ext cx="1093788" cy="750888"/>
            <a:chOff x="2250" y="2386"/>
            <a:chExt cx="689" cy="473"/>
          </a:xfrm>
        </p:grpSpPr>
        <p:grpSp>
          <p:nvGrpSpPr>
            <p:cNvPr id="16" name="Group 270">
              <a:extLst>
                <a:ext uri="{FF2B5EF4-FFF2-40B4-BE49-F238E27FC236}">
                  <a16:creationId xmlns:a16="http://schemas.microsoft.com/office/drawing/2014/main" id="{900CB5DA-B381-6772-761B-2C67D53B59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0" y="2386"/>
              <a:ext cx="486" cy="473"/>
              <a:chOff x="4836" y="2236"/>
              <a:chExt cx="486" cy="473"/>
            </a:xfrm>
          </p:grpSpPr>
          <p:sp>
            <p:nvSpPr>
              <p:cNvPr id="18" name="Text Box 271">
                <a:extLst>
                  <a:ext uri="{FF2B5EF4-FFF2-40B4-BE49-F238E27FC236}">
                    <a16:creationId xmlns:a16="http://schemas.microsoft.com/office/drawing/2014/main" id="{A486D7FC-D4A3-BB04-594C-D079AA608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6" y="2236"/>
                <a:ext cx="48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- 11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272">
                <a:extLst>
                  <a:ext uri="{FF2B5EF4-FFF2-40B4-BE49-F238E27FC236}">
                    <a16:creationId xmlns:a16="http://schemas.microsoft.com/office/drawing/2014/main" id="{C5F77B1D-156E-50BB-E57C-9B08DEE83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6" y="24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273">
                <a:extLst>
                  <a:ext uri="{FF2B5EF4-FFF2-40B4-BE49-F238E27FC236}">
                    <a16:creationId xmlns:a16="http://schemas.microsoft.com/office/drawing/2014/main" id="{7CFB672E-37CB-A945-60A0-7EFE6A155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39" y="2464"/>
                <a:ext cx="295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 Box 280">
              <a:extLst>
                <a:ext uri="{FF2B5EF4-FFF2-40B4-BE49-F238E27FC236}">
                  <a16:creationId xmlns:a16="http://schemas.microsoft.com/office/drawing/2014/main" id="{44607174-2FF2-CE42-88D0-820DE0B24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247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94486E55-0190-E685-6F41-590A6AB622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6214" y="254482"/>
            <a:ext cx="3896729" cy="52353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14FB125-D9D7-4185-CFF2-E8E41EF41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63908" y="828113"/>
            <a:ext cx="4918076" cy="468388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F29ED69-B1C1-4E02-77A9-F3A25AC4F0CC}"/>
              </a:ext>
            </a:extLst>
          </p:cNvPr>
          <p:cNvGrpSpPr/>
          <p:nvPr/>
        </p:nvGrpSpPr>
        <p:grpSpPr>
          <a:xfrm>
            <a:off x="3620642" y="3794590"/>
            <a:ext cx="1198520" cy="766762"/>
            <a:chOff x="3620642" y="3794590"/>
            <a:chExt cx="1198520" cy="766762"/>
          </a:xfrm>
        </p:grpSpPr>
        <p:grpSp>
          <p:nvGrpSpPr>
            <p:cNvPr id="29" name="Group 283">
              <a:extLst>
                <a:ext uri="{FF2B5EF4-FFF2-40B4-BE49-F238E27FC236}">
                  <a16:creationId xmlns:a16="http://schemas.microsoft.com/office/drawing/2014/main" id="{F7FAD54A-E8E6-C379-3BF5-D08CC9EFE0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0642" y="3794590"/>
              <a:ext cx="889000" cy="766762"/>
              <a:chOff x="2184" y="2371"/>
              <a:chExt cx="560" cy="483"/>
            </a:xfrm>
          </p:grpSpPr>
          <p:grpSp>
            <p:nvGrpSpPr>
              <p:cNvPr id="30" name="Group 284">
                <a:extLst>
                  <a:ext uri="{FF2B5EF4-FFF2-40B4-BE49-F238E27FC236}">
                    <a16:creationId xmlns:a16="http://schemas.microsoft.com/office/drawing/2014/main" id="{A87FCB9B-8332-716F-55A6-B358536EC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32" name="Text Box 285">
                  <a:extLst>
                    <a:ext uri="{FF2B5EF4-FFF2-40B4-BE49-F238E27FC236}">
                      <a16:creationId xmlns:a16="http://schemas.microsoft.com/office/drawing/2014/main" id="{297ECC44-F49F-801E-BEEE-52A84686DB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- 3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Text Box 286">
                  <a:extLst>
                    <a:ext uri="{FF2B5EF4-FFF2-40B4-BE49-F238E27FC236}">
                      <a16:creationId xmlns:a16="http://schemas.microsoft.com/office/drawing/2014/main" id="{42347C45-8496-2062-A8B5-354B753D44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Line 287">
                  <a:extLst>
                    <a:ext uri="{FF2B5EF4-FFF2-40B4-BE49-F238E27FC236}">
                      <a16:creationId xmlns:a16="http://schemas.microsoft.com/office/drawing/2014/main" id="{1DDF8DF4-55F7-96CE-8E28-B0EC1A153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Text Box 288">
                <a:extLst>
                  <a:ext uri="{FF2B5EF4-FFF2-40B4-BE49-F238E27FC236}">
                    <a16:creationId xmlns:a16="http://schemas.microsoft.com/office/drawing/2014/main" id="{C370DAB6-2D0E-CB88-2F97-C992B32C1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4" y="247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EE6E66C-A61F-4055-3444-CC442956E837}"/>
                </a:ext>
              </a:extLst>
            </p:cNvPr>
            <p:cNvSpPr txBox="1"/>
            <p:nvPr/>
          </p:nvSpPr>
          <p:spPr>
            <a:xfrm>
              <a:off x="4387362" y="3970909"/>
              <a:ext cx="4318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9E40183D-A1A5-9E28-6651-1E4D5DBDBAC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5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5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2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2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2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2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2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2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2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2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D2340D-A709-9D54-1A43-C142725E49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92796"/>
            <a:ext cx="6984776" cy="36724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06CDC6C-E8B4-0456-72E2-D336A2B7BE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87" y="2244523"/>
            <a:ext cx="2368953" cy="236895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8DA463F-D807-80D6-B47B-794F7D9B9708}"/>
              </a:ext>
            </a:extLst>
          </p:cNvPr>
          <p:cNvSpPr txBox="1"/>
          <p:nvPr/>
        </p:nvSpPr>
        <p:spPr>
          <a:xfrm>
            <a:off x="4755155" y="2420888"/>
            <a:ext cx="15726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GE SS TV Bold" panose="020A0503020102020204" pitchFamily="18" charset="-78"/>
                <a:ea typeface="GE SS TV Bold" panose="020A0503020102020204" pitchFamily="18" charset="-78"/>
                <a:cs typeface="GE SS TV Bold" panose="020A0503020102020204" pitchFamily="18" charset="-78"/>
              </a:rPr>
              <a:t>صباح الورود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50463FB-0FAA-1347-80BB-4EE2E11DE7BB}"/>
              </a:ext>
            </a:extLst>
          </p:cNvPr>
          <p:cNvSpPr txBox="1"/>
          <p:nvPr/>
        </p:nvSpPr>
        <p:spPr>
          <a:xfrm>
            <a:off x="4618214" y="3000634"/>
            <a:ext cx="1928917" cy="13311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>
                <a:ln>
                  <a:noFill/>
                </a:ln>
                <a:solidFill>
                  <a:srgbClr val="50CFB4">
                    <a:lumMod val="75000"/>
                  </a:srgbClr>
                </a:solidFill>
                <a:effectLst/>
                <a:uLnTx/>
                <a:uFillTx/>
                <a:latin typeface="IranNastaliq" panose="02020505000000020003" pitchFamily="18" charset="0"/>
                <a:ea typeface="GE SS TV Bold" panose="020A0503020102020204" pitchFamily="18" charset="-78"/>
                <a:cs typeface="Sp_Bardiya" panose="00000400000000000000" pitchFamily="2" charset="-78"/>
              </a:rPr>
              <a:t>لكل القلوب المتفائلة أجمل ورد</a:t>
            </a:r>
          </a:p>
        </p:txBody>
      </p:sp>
    </p:spTree>
    <p:extLst>
      <p:ext uri="{BB962C8B-B14F-4D97-AF65-F5344CB8AC3E}">
        <p14:creationId xmlns:p14="http://schemas.microsoft.com/office/powerpoint/2010/main" val="37699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5" name="Group 5">
            <a:extLst>
              <a:ext uri="{FF2B5EF4-FFF2-40B4-BE49-F238E27FC236}">
                <a16:creationId xmlns:a16="http://schemas.microsoft.com/office/drawing/2014/main" id="{500DDEED-ECFD-FF02-638A-A714B1CC62F6}"/>
              </a:ext>
            </a:extLst>
          </p:cNvPr>
          <p:cNvGrpSpPr>
            <a:grpSpLocks/>
          </p:cNvGrpSpPr>
          <p:nvPr/>
        </p:nvGrpSpPr>
        <p:grpSpPr bwMode="auto">
          <a:xfrm>
            <a:off x="3319286" y="1678587"/>
            <a:ext cx="2378075" cy="766762"/>
            <a:chOff x="2917" y="1394"/>
            <a:chExt cx="863" cy="483"/>
          </a:xfrm>
        </p:grpSpPr>
        <p:grpSp>
          <p:nvGrpSpPr>
            <p:cNvPr id="25606" name="Group 6">
              <a:extLst>
                <a:ext uri="{FF2B5EF4-FFF2-40B4-BE49-F238E27FC236}">
                  <a16:creationId xmlns:a16="http://schemas.microsoft.com/office/drawing/2014/main" id="{FB3FCCB4-EFE3-AB8F-C539-E96A42DB3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25607" name="Text Box 7">
                <a:extLst>
                  <a:ext uri="{FF2B5EF4-FFF2-40B4-BE49-F238E27FC236}">
                    <a16:creationId xmlns:a16="http://schemas.microsoft.com/office/drawing/2014/main" id="{66E58427-E6ED-C259-C3DE-9149E8DB88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(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- 4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08" name="Text Box 8">
                <a:extLst>
                  <a:ext uri="{FF2B5EF4-FFF2-40B4-BE49-F238E27FC236}">
                    <a16:creationId xmlns:a16="http://schemas.microsoft.com/office/drawing/2014/main" id="{04912778-E6C6-62C9-7325-B081E668B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09" name="Line 9">
                <a:extLst>
                  <a:ext uri="{FF2B5EF4-FFF2-40B4-BE49-F238E27FC236}">
                    <a16:creationId xmlns:a16="http://schemas.microsoft.com/office/drawing/2014/main" id="{CDD6B2EA-4E97-9FB3-2274-DC539EEED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610" name="Text Box 10">
              <a:extLst>
                <a:ext uri="{FF2B5EF4-FFF2-40B4-BE49-F238E27FC236}">
                  <a16:creationId xmlns:a16="http://schemas.microsoft.com/office/drawing/2014/main" id="{68D8CD6A-E420-B60A-8BC8-85AD31A8B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611" name="Group 11">
            <a:extLst>
              <a:ext uri="{FF2B5EF4-FFF2-40B4-BE49-F238E27FC236}">
                <a16:creationId xmlns:a16="http://schemas.microsoft.com/office/drawing/2014/main" id="{3B51EDDB-B804-19C2-ED13-384FF012D179}"/>
              </a:ext>
            </a:extLst>
          </p:cNvPr>
          <p:cNvGrpSpPr>
            <a:grpSpLocks/>
          </p:cNvGrpSpPr>
          <p:nvPr/>
        </p:nvGrpSpPr>
        <p:grpSpPr bwMode="auto">
          <a:xfrm>
            <a:off x="5351032" y="1657531"/>
            <a:ext cx="1649413" cy="766762"/>
            <a:chOff x="4406" y="1728"/>
            <a:chExt cx="1039" cy="483"/>
          </a:xfrm>
        </p:grpSpPr>
        <p:sp>
          <p:nvSpPr>
            <p:cNvPr id="25612" name="Text Box 12">
              <a:extLst>
                <a:ext uri="{FF2B5EF4-FFF2-40B4-BE49-F238E27FC236}">
                  <a16:creationId xmlns:a16="http://schemas.microsoft.com/office/drawing/2014/main" id="{8D90CFEA-7ECD-556C-5622-FA07823CA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613" name="Group 13">
              <a:extLst>
                <a:ext uri="{FF2B5EF4-FFF2-40B4-BE49-F238E27FC236}">
                  <a16:creationId xmlns:a16="http://schemas.microsoft.com/office/drawing/2014/main" id="{E81237DF-7BAB-E52D-5332-24B6BD581D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5614" name="Group 14">
                <a:extLst>
                  <a:ext uri="{FF2B5EF4-FFF2-40B4-BE49-F238E27FC236}">
                    <a16:creationId xmlns:a16="http://schemas.microsoft.com/office/drawing/2014/main" id="{EF0CBE2E-076D-A029-A781-8E2E4E5E2B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5615" name="Text Box 15">
                  <a:extLst>
                    <a:ext uri="{FF2B5EF4-FFF2-40B4-BE49-F238E27FC236}">
                      <a16:creationId xmlns:a16="http://schemas.microsoft.com/office/drawing/2014/main" id="{8FB13203-897B-8974-B235-C49D9D7AFD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16" name="Text Box 16">
                  <a:extLst>
                    <a:ext uri="{FF2B5EF4-FFF2-40B4-BE49-F238E27FC236}">
                      <a16:creationId xmlns:a16="http://schemas.microsoft.com/office/drawing/2014/main" id="{D39BEA0A-A7ED-D694-32DF-00A957428F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17" name="Line 17">
                  <a:extLst>
                    <a:ext uri="{FF2B5EF4-FFF2-40B4-BE49-F238E27FC236}">
                      <a16:creationId xmlns:a16="http://schemas.microsoft.com/office/drawing/2014/main" id="{45BFE753-E0E1-7374-D8F0-5BAF7B52A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618" name="Group 18">
                <a:extLst>
                  <a:ext uri="{FF2B5EF4-FFF2-40B4-BE49-F238E27FC236}">
                    <a16:creationId xmlns:a16="http://schemas.microsoft.com/office/drawing/2014/main" id="{CF748A3B-40A5-3258-02B1-4A36F4FC8A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5619" name="Text Box 19">
                  <a:extLst>
                    <a:ext uri="{FF2B5EF4-FFF2-40B4-BE49-F238E27FC236}">
                      <a16:creationId xmlns:a16="http://schemas.microsoft.com/office/drawing/2014/main" id="{1A126060-3C00-C0C8-6E57-8C22FBD28B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620" name="Group 20">
                  <a:extLst>
                    <a:ext uri="{FF2B5EF4-FFF2-40B4-BE49-F238E27FC236}">
                      <a16:creationId xmlns:a16="http://schemas.microsoft.com/office/drawing/2014/main" id="{EBFEF5CA-B971-A5F8-A32A-F45600D5C6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5621" name="Text Box 21">
                    <a:extLst>
                      <a:ext uri="{FF2B5EF4-FFF2-40B4-BE49-F238E27FC236}">
                        <a16:creationId xmlns:a16="http://schemas.microsoft.com/office/drawing/2014/main" id="{26EE7C4D-169A-0C35-8472-DC2CB44290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22" name="Text Box 22">
                    <a:extLst>
                      <a:ext uri="{FF2B5EF4-FFF2-40B4-BE49-F238E27FC236}">
                        <a16:creationId xmlns:a16="http://schemas.microsoft.com/office/drawing/2014/main" id="{83238EB7-F9EE-0130-5FBC-D190855D12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23" name="Line 23">
                    <a:extLst>
                      <a:ext uri="{FF2B5EF4-FFF2-40B4-BE49-F238E27FC236}">
                        <a16:creationId xmlns:a16="http://schemas.microsoft.com/office/drawing/2014/main" id="{77ECC218-2FB8-4011-FD99-9051F8FE20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5624" name="Group 24">
            <a:extLst>
              <a:ext uri="{FF2B5EF4-FFF2-40B4-BE49-F238E27FC236}">
                <a16:creationId xmlns:a16="http://schemas.microsoft.com/office/drawing/2014/main" id="{6AA6FBF0-6BC2-6953-C6D5-EC212AA43A0C}"/>
              </a:ext>
            </a:extLst>
          </p:cNvPr>
          <p:cNvGrpSpPr>
            <a:grpSpLocks/>
          </p:cNvGrpSpPr>
          <p:nvPr/>
        </p:nvGrpSpPr>
        <p:grpSpPr bwMode="auto">
          <a:xfrm>
            <a:off x="3965353" y="2687426"/>
            <a:ext cx="1370013" cy="766762"/>
            <a:chOff x="2917" y="1394"/>
            <a:chExt cx="863" cy="483"/>
          </a:xfrm>
        </p:grpSpPr>
        <p:grpSp>
          <p:nvGrpSpPr>
            <p:cNvPr id="25625" name="Group 25">
              <a:extLst>
                <a:ext uri="{FF2B5EF4-FFF2-40B4-BE49-F238E27FC236}">
                  <a16:creationId xmlns:a16="http://schemas.microsoft.com/office/drawing/2014/main" id="{011040DC-37F5-2EEF-25D9-A8D596D9E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25626" name="Text Box 26">
                <a:extLst>
                  <a:ext uri="{FF2B5EF4-FFF2-40B4-BE49-F238E27FC236}">
                    <a16:creationId xmlns:a16="http://schemas.microsoft.com/office/drawing/2014/main" id="{3E965948-3F3F-CD92-4603-10DF8D6CA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-3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27" name="Text Box 27">
                <a:extLst>
                  <a:ext uri="{FF2B5EF4-FFF2-40B4-BE49-F238E27FC236}">
                    <a16:creationId xmlns:a16="http://schemas.microsoft.com/office/drawing/2014/main" id="{4102262A-84D8-C1B4-C079-3A2043E44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28" name="Line 28">
                <a:extLst>
                  <a:ext uri="{FF2B5EF4-FFF2-40B4-BE49-F238E27FC236}">
                    <a16:creationId xmlns:a16="http://schemas.microsoft.com/office/drawing/2014/main" id="{79AB6F6D-3003-1E95-1A54-D749258DC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629" name="Text Box 29">
              <a:extLst>
                <a:ext uri="{FF2B5EF4-FFF2-40B4-BE49-F238E27FC236}">
                  <a16:creationId xmlns:a16="http://schemas.microsoft.com/office/drawing/2014/main" id="{FFEE3054-F3CB-41C2-0403-3C305A693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712" name="Group 112">
            <a:extLst>
              <a:ext uri="{FF2B5EF4-FFF2-40B4-BE49-F238E27FC236}">
                <a16:creationId xmlns:a16="http://schemas.microsoft.com/office/drawing/2014/main" id="{5A225D02-8394-E42A-30C2-54A2D0988162}"/>
              </a:ext>
            </a:extLst>
          </p:cNvPr>
          <p:cNvGrpSpPr>
            <a:grpSpLocks/>
          </p:cNvGrpSpPr>
          <p:nvPr/>
        </p:nvGrpSpPr>
        <p:grpSpPr bwMode="auto">
          <a:xfrm>
            <a:off x="2785208" y="1690906"/>
            <a:ext cx="819150" cy="766762"/>
            <a:chOff x="3256" y="1119"/>
            <a:chExt cx="516" cy="483"/>
          </a:xfrm>
        </p:grpSpPr>
        <p:grpSp>
          <p:nvGrpSpPr>
            <p:cNvPr id="25713" name="Group 113">
              <a:extLst>
                <a:ext uri="{FF2B5EF4-FFF2-40B4-BE49-F238E27FC236}">
                  <a16:creationId xmlns:a16="http://schemas.microsoft.com/office/drawing/2014/main" id="{74B8606F-CE79-85B4-B687-403EFCB5D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" y="1119"/>
              <a:ext cx="363" cy="483"/>
              <a:chOff x="4967" y="2221"/>
              <a:chExt cx="363" cy="483"/>
            </a:xfrm>
          </p:grpSpPr>
          <p:sp>
            <p:nvSpPr>
              <p:cNvPr id="25714" name="Text Box 114">
                <a:extLst>
                  <a:ext uri="{FF2B5EF4-FFF2-40B4-BE49-F238E27FC236}">
                    <a16:creationId xmlns:a16="http://schemas.microsoft.com/office/drawing/2014/main" id="{9B52DDAA-6397-CD7A-9E35-F6375A87D7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15" name="Text Box 115">
                <a:extLst>
                  <a:ext uri="{FF2B5EF4-FFF2-40B4-BE49-F238E27FC236}">
                    <a16:creationId xmlns:a16="http://schemas.microsoft.com/office/drawing/2014/main" id="{E114331C-6E35-C69B-CDCA-44A4E11DC7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16" name="Line 116">
                <a:extLst>
                  <a:ext uri="{FF2B5EF4-FFF2-40B4-BE49-F238E27FC236}">
                    <a16:creationId xmlns:a16="http://schemas.microsoft.com/office/drawing/2014/main" id="{A5D11D55-2B8C-1893-D8BA-4C74F1285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717" name="Text Box 117">
              <a:extLst>
                <a:ext uri="{FF2B5EF4-FFF2-40B4-BE49-F238E27FC236}">
                  <a16:creationId xmlns:a16="http://schemas.microsoft.com/office/drawing/2014/main" id="{88EB4911-3A79-2469-2D02-7FCDF1132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1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738" name="Group 138">
            <a:extLst>
              <a:ext uri="{FF2B5EF4-FFF2-40B4-BE49-F238E27FC236}">
                <a16:creationId xmlns:a16="http://schemas.microsoft.com/office/drawing/2014/main" id="{AF57BB16-DA13-E754-57E2-64B733236793}"/>
              </a:ext>
            </a:extLst>
          </p:cNvPr>
          <p:cNvGrpSpPr>
            <a:grpSpLocks/>
          </p:cNvGrpSpPr>
          <p:nvPr/>
        </p:nvGrpSpPr>
        <p:grpSpPr bwMode="auto">
          <a:xfrm>
            <a:off x="2483429" y="2694644"/>
            <a:ext cx="576263" cy="766763"/>
            <a:chOff x="4967" y="2221"/>
            <a:chExt cx="363" cy="483"/>
          </a:xfrm>
        </p:grpSpPr>
        <p:sp>
          <p:nvSpPr>
            <p:cNvPr id="25739" name="Text Box 139">
              <a:extLst>
                <a:ext uri="{FF2B5EF4-FFF2-40B4-BE49-F238E27FC236}">
                  <a16:creationId xmlns:a16="http://schemas.microsoft.com/office/drawing/2014/main" id="{049D2407-15F4-7A7B-F73E-E3318EEF9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40" name="Text Box 140">
              <a:extLst>
                <a:ext uri="{FF2B5EF4-FFF2-40B4-BE49-F238E27FC236}">
                  <a16:creationId xmlns:a16="http://schemas.microsoft.com/office/drawing/2014/main" id="{AF0A7F1E-E19C-C248-F2FA-0FD84C21E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41" name="Line 141">
              <a:extLst>
                <a:ext uri="{FF2B5EF4-FFF2-40B4-BE49-F238E27FC236}">
                  <a16:creationId xmlns:a16="http://schemas.microsoft.com/office/drawing/2014/main" id="{AB076D96-1DFC-85C9-80B6-DEEF43A0C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69" name="Group 269">
            <a:extLst>
              <a:ext uri="{FF2B5EF4-FFF2-40B4-BE49-F238E27FC236}">
                <a16:creationId xmlns:a16="http://schemas.microsoft.com/office/drawing/2014/main" id="{B01523DF-2586-DDF1-5C6F-79BFAC88A212}"/>
              </a:ext>
            </a:extLst>
          </p:cNvPr>
          <p:cNvGrpSpPr>
            <a:grpSpLocks/>
          </p:cNvGrpSpPr>
          <p:nvPr/>
        </p:nvGrpSpPr>
        <p:grpSpPr bwMode="auto">
          <a:xfrm>
            <a:off x="3121826" y="2687426"/>
            <a:ext cx="855662" cy="766762"/>
            <a:chOff x="3203" y="1749"/>
            <a:chExt cx="539" cy="483"/>
          </a:xfrm>
        </p:grpSpPr>
        <p:grpSp>
          <p:nvGrpSpPr>
            <p:cNvPr id="25630" name="Group 30">
              <a:extLst>
                <a:ext uri="{FF2B5EF4-FFF2-40B4-BE49-F238E27FC236}">
                  <a16:creationId xmlns:a16="http://schemas.microsoft.com/office/drawing/2014/main" id="{1D0B7792-46E3-8A7C-387E-6485BCC54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25631" name="Text Box 31">
                <a:extLst>
                  <a:ext uri="{FF2B5EF4-FFF2-40B4-BE49-F238E27FC236}">
                    <a16:creationId xmlns:a16="http://schemas.microsoft.com/office/drawing/2014/main" id="{F13CC967-E902-1CDB-3115-3BF0F78B4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32" name="Text Box 32">
                <a:extLst>
                  <a:ext uri="{FF2B5EF4-FFF2-40B4-BE49-F238E27FC236}">
                    <a16:creationId xmlns:a16="http://schemas.microsoft.com/office/drawing/2014/main" id="{B3CD6EDC-D936-AE55-7DCD-CD0B4D636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33" name="Line 33">
                <a:extLst>
                  <a:ext uri="{FF2B5EF4-FFF2-40B4-BE49-F238E27FC236}">
                    <a16:creationId xmlns:a16="http://schemas.microsoft.com/office/drawing/2014/main" id="{09179097-4A6F-CAAB-05F7-5EC7F1D17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742" name="Text Box 142">
              <a:extLst>
                <a:ext uri="{FF2B5EF4-FFF2-40B4-BE49-F238E27FC236}">
                  <a16:creationId xmlns:a16="http://schemas.microsoft.com/office/drawing/2014/main" id="{FE5BA3C9-9582-C1B1-61FB-F7E6D5015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09" name="Group 209">
            <a:extLst>
              <a:ext uri="{FF2B5EF4-FFF2-40B4-BE49-F238E27FC236}">
                <a16:creationId xmlns:a16="http://schemas.microsoft.com/office/drawing/2014/main" id="{943F83B4-0499-97D8-1B80-611A3E11AD26}"/>
              </a:ext>
            </a:extLst>
          </p:cNvPr>
          <p:cNvGrpSpPr>
            <a:grpSpLocks/>
          </p:cNvGrpSpPr>
          <p:nvPr/>
        </p:nvGrpSpPr>
        <p:grpSpPr bwMode="auto">
          <a:xfrm>
            <a:off x="5222229" y="2685045"/>
            <a:ext cx="1911350" cy="766762"/>
            <a:chOff x="4460" y="1675"/>
            <a:chExt cx="1204" cy="483"/>
          </a:xfrm>
        </p:grpSpPr>
        <p:grpSp>
          <p:nvGrpSpPr>
            <p:cNvPr id="25650" name="Group 50">
              <a:extLst>
                <a:ext uri="{FF2B5EF4-FFF2-40B4-BE49-F238E27FC236}">
                  <a16:creationId xmlns:a16="http://schemas.microsoft.com/office/drawing/2014/main" id="{CF93A183-49FE-BD63-0EFC-E8AFB9A2B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1675"/>
              <a:ext cx="984" cy="483"/>
              <a:chOff x="4460" y="2174"/>
              <a:chExt cx="984" cy="483"/>
            </a:xfrm>
          </p:grpSpPr>
          <p:grpSp>
            <p:nvGrpSpPr>
              <p:cNvPr id="25651" name="Group 51">
                <a:extLst>
                  <a:ext uri="{FF2B5EF4-FFF2-40B4-BE49-F238E27FC236}">
                    <a16:creationId xmlns:a16="http://schemas.microsoft.com/office/drawing/2014/main" id="{C8A47ABC-0967-961B-0D38-F3CE2B60AA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5" y="2174"/>
                <a:ext cx="849" cy="483"/>
                <a:chOff x="4596" y="1888"/>
                <a:chExt cx="849" cy="483"/>
              </a:xfrm>
            </p:grpSpPr>
            <p:grpSp>
              <p:nvGrpSpPr>
                <p:cNvPr id="25652" name="Group 52">
                  <a:extLst>
                    <a:ext uri="{FF2B5EF4-FFF2-40B4-BE49-F238E27FC236}">
                      <a16:creationId xmlns:a16="http://schemas.microsoft.com/office/drawing/2014/main" id="{63551C0A-4083-4C5B-D8A9-0E1966025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96" y="1888"/>
                  <a:ext cx="363" cy="483"/>
                  <a:chOff x="4967" y="2221"/>
                  <a:chExt cx="363" cy="483"/>
                </a:xfrm>
              </p:grpSpPr>
              <p:sp>
                <p:nvSpPr>
                  <p:cNvPr id="25653" name="Text Box 53">
                    <a:extLst>
                      <a:ext uri="{FF2B5EF4-FFF2-40B4-BE49-F238E27FC236}">
                        <a16:creationId xmlns:a16="http://schemas.microsoft.com/office/drawing/2014/main" id="{BB878C38-50D7-EFC6-FE0C-262D82EA0E7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54" name="Text Box 54">
                    <a:extLst>
                      <a:ext uri="{FF2B5EF4-FFF2-40B4-BE49-F238E27FC236}">
                        <a16:creationId xmlns:a16="http://schemas.microsoft.com/office/drawing/2014/main" id="{7BF72E1A-52C8-F2B0-0981-A6932856F69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55" name="Line 55">
                    <a:extLst>
                      <a:ext uri="{FF2B5EF4-FFF2-40B4-BE49-F238E27FC236}">
                        <a16:creationId xmlns:a16="http://schemas.microsoft.com/office/drawing/2014/main" id="{710EA75A-6CA3-D991-7786-10E464AAE8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656" name="Group 56">
                  <a:extLst>
                    <a:ext uri="{FF2B5EF4-FFF2-40B4-BE49-F238E27FC236}">
                      <a16:creationId xmlns:a16="http://schemas.microsoft.com/office/drawing/2014/main" id="{E82B1AF5-A003-0184-C5C6-FEA275B98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76" y="1888"/>
                  <a:ext cx="569" cy="483"/>
                  <a:chOff x="2402" y="1389"/>
                  <a:chExt cx="569" cy="483"/>
                </a:xfrm>
              </p:grpSpPr>
              <p:sp>
                <p:nvSpPr>
                  <p:cNvPr id="25657" name="Text Box 57">
                    <a:extLst>
                      <a:ext uri="{FF2B5EF4-FFF2-40B4-BE49-F238E27FC236}">
                        <a16:creationId xmlns:a16="http://schemas.microsoft.com/office/drawing/2014/main" id="{185690A2-1D74-B271-A71C-E59ADF2A79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2" y="1488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+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5658" name="Group 58">
                    <a:extLst>
                      <a:ext uri="{FF2B5EF4-FFF2-40B4-BE49-F238E27FC236}">
                        <a16:creationId xmlns:a16="http://schemas.microsoft.com/office/drawing/2014/main" id="{25789E5C-B894-61C1-CDE2-EF18BC14BE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08" y="1389"/>
                    <a:ext cx="363" cy="483"/>
                    <a:chOff x="4967" y="2221"/>
                    <a:chExt cx="363" cy="483"/>
                  </a:xfrm>
                </p:grpSpPr>
                <p:sp>
                  <p:nvSpPr>
                    <p:cNvPr id="25659" name="Text Box 59">
                      <a:extLst>
                        <a:ext uri="{FF2B5EF4-FFF2-40B4-BE49-F238E27FC236}">
                          <a16:creationId xmlns:a16="http://schemas.microsoft.com/office/drawing/2014/main" id="{10A94172-6EF1-B116-A0E6-EA9E949A421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660" name="Text Box 60">
                      <a:extLst>
                        <a:ext uri="{FF2B5EF4-FFF2-40B4-BE49-F238E27FC236}">
                          <a16:creationId xmlns:a16="http://schemas.microsoft.com/office/drawing/2014/main" id="{9CA6C8CF-7511-B3AA-DCEF-7026AF991E8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661" name="Line 61">
                      <a:extLst>
                        <a:ext uri="{FF2B5EF4-FFF2-40B4-BE49-F238E27FC236}">
                          <a16:creationId xmlns:a16="http://schemas.microsoft.com/office/drawing/2014/main" id="{A0B433F7-8836-FBCE-754C-39A648D3FB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5662" name="Text Box 62">
                <a:extLst>
                  <a:ext uri="{FF2B5EF4-FFF2-40B4-BE49-F238E27FC236}">
                    <a16:creationId xmlns:a16="http://schemas.microsoft.com/office/drawing/2014/main" id="{FF2158DD-9EFB-D998-32E6-4C8CB6058D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" y="227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779" name="Text Box 179">
              <a:extLst>
                <a:ext uri="{FF2B5EF4-FFF2-40B4-BE49-F238E27FC236}">
                  <a16:creationId xmlns:a16="http://schemas.microsoft.com/office/drawing/2014/main" id="{163E0A6B-67C4-9848-74AF-382950E68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" y="174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35" name="Group 235">
            <a:extLst>
              <a:ext uri="{FF2B5EF4-FFF2-40B4-BE49-F238E27FC236}">
                <a16:creationId xmlns:a16="http://schemas.microsoft.com/office/drawing/2014/main" id="{1D123854-3E36-3DEF-AD59-6D3881843B09}"/>
              </a:ext>
            </a:extLst>
          </p:cNvPr>
          <p:cNvGrpSpPr>
            <a:grpSpLocks/>
          </p:cNvGrpSpPr>
          <p:nvPr/>
        </p:nvGrpSpPr>
        <p:grpSpPr bwMode="auto">
          <a:xfrm>
            <a:off x="5483048" y="4686300"/>
            <a:ext cx="1911350" cy="766762"/>
            <a:chOff x="4460" y="1675"/>
            <a:chExt cx="1204" cy="483"/>
          </a:xfrm>
        </p:grpSpPr>
        <p:grpSp>
          <p:nvGrpSpPr>
            <p:cNvPr id="25836" name="Group 236">
              <a:extLst>
                <a:ext uri="{FF2B5EF4-FFF2-40B4-BE49-F238E27FC236}">
                  <a16:creationId xmlns:a16="http://schemas.microsoft.com/office/drawing/2014/main" id="{250B16CD-B5AB-41F6-668B-B163C705A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1675"/>
              <a:ext cx="984" cy="483"/>
              <a:chOff x="4460" y="2174"/>
              <a:chExt cx="984" cy="483"/>
            </a:xfrm>
          </p:grpSpPr>
          <p:grpSp>
            <p:nvGrpSpPr>
              <p:cNvPr id="25837" name="Group 237">
                <a:extLst>
                  <a:ext uri="{FF2B5EF4-FFF2-40B4-BE49-F238E27FC236}">
                    <a16:creationId xmlns:a16="http://schemas.microsoft.com/office/drawing/2014/main" id="{1F7A1C7A-EC02-46A2-4FC5-182EBD8862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5" y="2174"/>
                <a:ext cx="849" cy="483"/>
                <a:chOff x="4596" y="1888"/>
                <a:chExt cx="849" cy="483"/>
              </a:xfrm>
            </p:grpSpPr>
            <p:grpSp>
              <p:nvGrpSpPr>
                <p:cNvPr id="25838" name="Group 238">
                  <a:extLst>
                    <a:ext uri="{FF2B5EF4-FFF2-40B4-BE49-F238E27FC236}">
                      <a16:creationId xmlns:a16="http://schemas.microsoft.com/office/drawing/2014/main" id="{E376F7A3-248D-193E-4F01-04D2327A6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96" y="1888"/>
                  <a:ext cx="363" cy="483"/>
                  <a:chOff x="4967" y="2221"/>
                  <a:chExt cx="363" cy="483"/>
                </a:xfrm>
              </p:grpSpPr>
              <p:sp>
                <p:nvSpPr>
                  <p:cNvPr id="25839" name="Text Box 239">
                    <a:extLst>
                      <a:ext uri="{FF2B5EF4-FFF2-40B4-BE49-F238E27FC236}">
                        <a16:creationId xmlns:a16="http://schemas.microsoft.com/office/drawing/2014/main" id="{E27AFC2D-4A67-C971-AA1D-71A3B044D4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840" name="Text Box 240">
                    <a:extLst>
                      <a:ext uri="{FF2B5EF4-FFF2-40B4-BE49-F238E27FC236}">
                        <a16:creationId xmlns:a16="http://schemas.microsoft.com/office/drawing/2014/main" id="{57354186-8768-D1C3-2E1A-F59F725E923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10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841" name="Line 241">
                    <a:extLst>
                      <a:ext uri="{FF2B5EF4-FFF2-40B4-BE49-F238E27FC236}">
                        <a16:creationId xmlns:a16="http://schemas.microsoft.com/office/drawing/2014/main" id="{91F9EB87-A06D-368C-C8CF-A481DE498C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842" name="Group 242">
                  <a:extLst>
                    <a:ext uri="{FF2B5EF4-FFF2-40B4-BE49-F238E27FC236}">
                      <a16:creationId xmlns:a16="http://schemas.microsoft.com/office/drawing/2014/main" id="{7A0CA7F1-8887-3BAD-DACB-BCEECBF746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76" y="1888"/>
                  <a:ext cx="569" cy="483"/>
                  <a:chOff x="2402" y="1389"/>
                  <a:chExt cx="569" cy="483"/>
                </a:xfrm>
              </p:grpSpPr>
              <p:sp>
                <p:nvSpPr>
                  <p:cNvPr id="25843" name="Text Box 243">
                    <a:extLst>
                      <a:ext uri="{FF2B5EF4-FFF2-40B4-BE49-F238E27FC236}">
                        <a16:creationId xmlns:a16="http://schemas.microsoft.com/office/drawing/2014/main" id="{1448B32F-3D47-BEDE-DBC9-2A45B6F352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2" y="1488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ــ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5844" name="Group 244">
                    <a:extLst>
                      <a:ext uri="{FF2B5EF4-FFF2-40B4-BE49-F238E27FC236}">
                        <a16:creationId xmlns:a16="http://schemas.microsoft.com/office/drawing/2014/main" id="{D80F3829-EFDE-C1B8-310F-5E0E12ABB2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08" y="1389"/>
                    <a:ext cx="363" cy="483"/>
                    <a:chOff x="4967" y="2221"/>
                    <a:chExt cx="363" cy="483"/>
                  </a:xfrm>
                </p:grpSpPr>
                <p:sp>
                  <p:nvSpPr>
                    <p:cNvPr id="25845" name="Text Box 245">
                      <a:extLst>
                        <a:ext uri="{FF2B5EF4-FFF2-40B4-BE49-F238E27FC236}">
                          <a16:creationId xmlns:a16="http://schemas.microsoft.com/office/drawing/2014/main" id="{19C860F5-1FE9-457C-AD91-DA03D3D8B2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846" name="Text Box 246">
                      <a:extLst>
                        <a:ext uri="{FF2B5EF4-FFF2-40B4-BE49-F238E27FC236}">
                          <a16:creationId xmlns:a16="http://schemas.microsoft.com/office/drawing/2014/main" id="{816DCCC2-CC55-FF0C-5DC7-89D6D60A5FF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847" name="Line 247">
                      <a:extLst>
                        <a:ext uri="{FF2B5EF4-FFF2-40B4-BE49-F238E27FC236}">
                          <a16:creationId xmlns:a16="http://schemas.microsoft.com/office/drawing/2014/main" id="{FE289435-C895-7DB7-98FB-0998A13E87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5848" name="Text Box 248">
                <a:extLst>
                  <a:ext uri="{FF2B5EF4-FFF2-40B4-BE49-F238E27FC236}">
                    <a16:creationId xmlns:a16="http://schemas.microsoft.com/office/drawing/2014/main" id="{3935DD1B-3717-FF2A-916B-CF454AB35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" y="227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49" name="Text Box 249">
              <a:extLst>
                <a:ext uri="{FF2B5EF4-FFF2-40B4-BE49-F238E27FC236}">
                  <a16:creationId xmlns:a16="http://schemas.microsoft.com/office/drawing/2014/main" id="{0A9799D5-6222-AF99-79D3-8649A6683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" y="174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50" name="Group 250">
            <a:extLst>
              <a:ext uri="{FF2B5EF4-FFF2-40B4-BE49-F238E27FC236}">
                <a16:creationId xmlns:a16="http://schemas.microsoft.com/office/drawing/2014/main" id="{734B5AC2-0C23-BCFF-00AE-C6F40BA3C3DB}"/>
              </a:ext>
            </a:extLst>
          </p:cNvPr>
          <p:cNvGrpSpPr>
            <a:grpSpLocks/>
          </p:cNvGrpSpPr>
          <p:nvPr/>
        </p:nvGrpSpPr>
        <p:grpSpPr bwMode="auto">
          <a:xfrm>
            <a:off x="5497174" y="5543551"/>
            <a:ext cx="1649413" cy="766763"/>
            <a:chOff x="4406" y="1728"/>
            <a:chExt cx="1039" cy="483"/>
          </a:xfrm>
        </p:grpSpPr>
        <p:sp>
          <p:nvSpPr>
            <p:cNvPr id="25851" name="Text Box 251">
              <a:extLst>
                <a:ext uri="{FF2B5EF4-FFF2-40B4-BE49-F238E27FC236}">
                  <a16:creationId xmlns:a16="http://schemas.microsoft.com/office/drawing/2014/main" id="{4E434119-CB05-557A-6111-9E3C67AED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852" name="Group 252">
              <a:extLst>
                <a:ext uri="{FF2B5EF4-FFF2-40B4-BE49-F238E27FC236}">
                  <a16:creationId xmlns:a16="http://schemas.microsoft.com/office/drawing/2014/main" id="{33CE2B9D-AE00-2182-A795-E41C8C30C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5853" name="Group 253">
                <a:extLst>
                  <a:ext uri="{FF2B5EF4-FFF2-40B4-BE49-F238E27FC236}">
                    <a16:creationId xmlns:a16="http://schemas.microsoft.com/office/drawing/2014/main" id="{F52FE519-B3A9-023E-9974-9D4CA7E6D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5854" name="Text Box 254">
                  <a:extLst>
                    <a:ext uri="{FF2B5EF4-FFF2-40B4-BE49-F238E27FC236}">
                      <a16:creationId xmlns:a16="http://schemas.microsoft.com/office/drawing/2014/main" id="{424447CD-6F4E-4561-9A26-CB1A200A9F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55" name="Text Box 255">
                  <a:extLst>
                    <a:ext uri="{FF2B5EF4-FFF2-40B4-BE49-F238E27FC236}">
                      <a16:creationId xmlns:a16="http://schemas.microsoft.com/office/drawing/2014/main" id="{DAB32821-0382-D834-6EBF-F187634ADE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56" name="Line 256">
                  <a:extLst>
                    <a:ext uri="{FF2B5EF4-FFF2-40B4-BE49-F238E27FC236}">
                      <a16:creationId xmlns:a16="http://schemas.microsoft.com/office/drawing/2014/main" id="{C1B24C6E-4241-F1AE-F2AE-1A316E2AC6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857" name="Group 257">
                <a:extLst>
                  <a:ext uri="{FF2B5EF4-FFF2-40B4-BE49-F238E27FC236}">
                    <a16:creationId xmlns:a16="http://schemas.microsoft.com/office/drawing/2014/main" id="{8005CDB7-D998-FC34-B50F-75CA6C8FF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5858" name="Text Box 258">
                  <a:extLst>
                    <a:ext uri="{FF2B5EF4-FFF2-40B4-BE49-F238E27FC236}">
                      <a16:creationId xmlns:a16="http://schemas.microsoft.com/office/drawing/2014/main" id="{38DB07D7-B080-6732-E482-ED4368D146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859" name="Group 259">
                  <a:extLst>
                    <a:ext uri="{FF2B5EF4-FFF2-40B4-BE49-F238E27FC236}">
                      <a16:creationId xmlns:a16="http://schemas.microsoft.com/office/drawing/2014/main" id="{97B0A32D-70EF-A848-602D-880AD8A938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5860" name="Text Box 260">
                    <a:extLst>
                      <a:ext uri="{FF2B5EF4-FFF2-40B4-BE49-F238E27FC236}">
                        <a16:creationId xmlns:a16="http://schemas.microsoft.com/office/drawing/2014/main" id="{E118F287-63AA-8D59-562B-3CA594F58CF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861" name="Text Box 261">
                    <a:extLst>
                      <a:ext uri="{FF2B5EF4-FFF2-40B4-BE49-F238E27FC236}">
                        <a16:creationId xmlns:a16="http://schemas.microsoft.com/office/drawing/2014/main" id="{1F52E550-F1BB-8895-2153-FC17DC77624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862" name="Line 262">
                    <a:extLst>
                      <a:ext uri="{FF2B5EF4-FFF2-40B4-BE49-F238E27FC236}">
                        <a16:creationId xmlns:a16="http://schemas.microsoft.com/office/drawing/2014/main" id="{A7A45B8E-7BAA-E301-A877-FA2027978F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5863" name="Group 263">
            <a:extLst>
              <a:ext uri="{FF2B5EF4-FFF2-40B4-BE49-F238E27FC236}">
                <a16:creationId xmlns:a16="http://schemas.microsoft.com/office/drawing/2014/main" id="{290FA472-2BB5-24F1-F195-3F8C479BFD46}"/>
              </a:ext>
            </a:extLst>
          </p:cNvPr>
          <p:cNvGrpSpPr>
            <a:grpSpLocks/>
          </p:cNvGrpSpPr>
          <p:nvPr/>
        </p:nvGrpSpPr>
        <p:grpSpPr bwMode="auto">
          <a:xfrm>
            <a:off x="3696375" y="4694595"/>
            <a:ext cx="2074960" cy="766762"/>
            <a:chOff x="3027" y="1394"/>
            <a:chExt cx="753" cy="483"/>
          </a:xfrm>
        </p:grpSpPr>
        <p:grpSp>
          <p:nvGrpSpPr>
            <p:cNvPr id="25864" name="Group 264">
              <a:extLst>
                <a:ext uri="{FF2B5EF4-FFF2-40B4-BE49-F238E27FC236}">
                  <a16:creationId xmlns:a16="http://schemas.microsoft.com/office/drawing/2014/main" id="{4048EE64-EF7F-257C-DCC5-940F2192B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25865" name="Text Box 265">
                <a:extLst>
                  <a:ext uri="{FF2B5EF4-FFF2-40B4-BE49-F238E27FC236}">
                    <a16:creationId xmlns:a16="http://schemas.microsoft.com/office/drawing/2014/main" id="{E8E2608D-89AB-FC22-9A25-6283C87F6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-7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+(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-9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66" name="Text Box 266">
                <a:extLst>
                  <a:ext uri="{FF2B5EF4-FFF2-40B4-BE49-F238E27FC236}">
                    <a16:creationId xmlns:a16="http://schemas.microsoft.com/office/drawing/2014/main" id="{24B01F02-6867-1987-4F9D-9C412EEA6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67" name="Line 267">
                <a:extLst>
                  <a:ext uri="{FF2B5EF4-FFF2-40B4-BE49-F238E27FC236}">
                    <a16:creationId xmlns:a16="http://schemas.microsoft.com/office/drawing/2014/main" id="{E97BE1CB-C925-C684-42C8-907A17A6B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68" name="Text Box 268">
              <a:extLst>
                <a:ext uri="{FF2B5EF4-FFF2-40B4-BE49-F238E27FC236}">
                  <a16:creationId xmlns:a16="http://schemas.microsoft.com/office/drawing/2014/main" id="{5BC8C5EF-9C76-5B0E-3EEC-D8E4D325C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" y="1485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74" name="Group 274">
            <a:extLst>
              <a:ext uri="{FF2B5EF4-FFF2-40B4-BE49-F238E27FC236}">
                <a16:creationId xmlns:a16="http://schemas.microsoft.com/office/drawing/2014/main" id="{F6DFE318-91FF-7CD0-3313-B943E862290F}"/>
              </a:ext>
            </a:extLst>
          </p:cNvPr>
          <p:cNvGrpSpPr>
            <a:grpSpLocks/>
          </p:cNvGrpSpPr>
          <p:nvPr/>
        </p:nvGrpSpPr>
        <p:grpSpPr bwMode="auto">
          <a:xfrm>
            <a:off x="2772605" y="4694594"/>
            <a:ext cx="1106487" cy="766763"/>
            <a:chOff x="3203" y="1749"/>
            <a:chExt cx="539" cy="483"/>
          </a:xfrm>
        </p:grpSpPr>
        <p:grpSp>
          <p:nvGrpSpPr>
            <p:cNvPr id="25875" name="Group 275">
              <a:extLst>
                <a:ext uri="{FF2B5EF4-FFF2-40B4-BE49-F238E27FC236}">
                  <a16:creationId xmlns:a16="http://schemas.microsoft.com/office/drawing/2014/main" id="{AA24466E-64E9-6C57-15FC-A430EA3E9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25876" name="Text Box 276">
                <a:extLst>
                  <a:ext uri="{FF2B5EF4-FFF2-40B4-BE49-F238E27FC236}">
                    <a16:creationId xmlns:a16="http://schemas.microsoft.com/office/drawing/2014/main" id="{7016DFE6-E3C6-ABCB-1BE1-1F88D565ED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- 16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77" name="Text Box 277">
                <a:extLst>
                  <a:ext uri="{FF2B5EF4-FFF2-40B4-BE49-F238E27FC236}">
                    <a16:creationId xmlns:a16="http://schemas.microsoft.com/office/drawing/2014/main" id="{CF2E1328-10B3-EEB7-1E07-3B023515D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78" name="Line 278">
                <a:extLst>
                  <a:ext uri="{FF2B5EF4-FFF2-40B4-BE49-F238E27FC236}">
                    <a16:creationId xmlns:a16="http://schemas.microsoft.com/office/drawing/2014/main" id="{5C5DC88C-7592-000A-35C7-A96B11D55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79" name="Text Box 279">
              <a:extLst>
                <a:ext uri="{FF2B5EF4-FFF2-40B4-BE49-F238E27FC236}">
                  <a16:creationId xmlns:a16="http://schemas.microsoft.com/office/drawing/2014/main" id="{1E180CA3-48E5-2B75-F809-CA41A796E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82" name="Group 282">
            <a:extLst>
              <a:ext uri="{FF2B5EF4-FFF2-40B4-BE49-F238E27FC236}">
                <a16:creationId xmlns:a16="http://schemas.microsoft.com/office/drawing/2014/main" id="{7A8C92DD-FFB9-6D5F-9803-E5F6E0398BC2}"/>
              </a:ext>
            </a:extLst>
          </p:cNvPr>
          <p:cNvGrpSpPr>
            <a:grpSpLocks/>
          </p:cNvGrpSpPr>
          <p:nvPr/>
        </p:nvGrpSpPr>
        <p:grpSpPr bwMode="auto">
          <a:xfrm>
            <a:off x="1975496" y="4709349"/>
            <a:ext cx="889000" cy="766762"/>
            <a:chOff x="2184" y="2371"/>
            <a:chExt cx="560" cy="483"/>
          </a:xfrm>
        </p:grpSpPr>
        <p:grpSp>
          <p:nvGrpSpPr>
            <p:cNvPr id="25870" name="Group 270">
              <a:extLst>
                <a:ext uri="{FF2B5EF4-FFF2-40B4-BE49-F238E27FC236}">
                  <a16:creationId xmlns:a16="http://schemas.microsoft.com/office/drawing/2014/main" id="{07469DE9-D2E8-71A1-BD6C-6D086E151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2371"/>
              <a:ext cx="363" cy="483"/>
              <a:chOff x="4967" y="2221"/>
              <a:chExt cx="363" cy="483"/>
            </a:xfrm>
          </p:grpSpPr>
          <p:sp>
            <p:nvSpPr>
              <p:cNvPr id="25871" name="Text Box 271">
                <a:extLst>
                  <a:ext uri="{FF2B5EF4-FFF2-40B4-BE49-F238E27FC236}">
                    <a16:creationId xmlns:a16="http://schemas.microsoft.com/office/drawing/2014/main" id="{3A687EDA-2F3F-943B-A54A-FA6C888BA7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72" name="Text Box 272">
                <a:extLst>
                  <a:ext uri="{FF2B5EF4-FFF2-40B4-BE49-F238E27FC236}">
                    <a16:creationId xmlns:a16="http://schemas.microsoft.com/office/drawing/2014/main" id="{EC1DE259-4F2F-0E0E-08F8-F862CB3E3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73" name="Line 273">
                <a:extLst>
                  <a:ext uri="{FF2B5EF4-FFF2-40B4-BE49-F238E27FC236}">
                    <a16:creationId xmlns:a16="http://schemas.microsoft.com/office/drawing/2014/main" id="{40279F61-7BCE-7270-2D87-96BD7DA2B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80" name="Text Box 280">
              <a:extLst>
                <a:ext uri="{FF2B5EF4-FFF2-40B4-BE49-F238E27FC236}">
                  <a16:creationId xmlns:a16="http://schemas.microsoft.com/office/drawing/2014/main" id="{5FD5A593-4922-8EA0-62D4-7FFDC3181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" y="247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83" name="Group 283">
            <a:extLst>
              <a:ext uri="{FF2B5EF4-FFF2-40B4-BE49-F238E27FC236}">
                <a16:creationId xmlns:a16="http://schemas.microsoft.com/office/drawing/2014/main" id="{5F94C29B-895A-FC1C-8FAD-1E073DBA5C48}"/>
              </a:ext>
            </a:extLst>
          </p:cNvPr>
          <p:cNvGrpSpPr>
            <a:grpSpLocks/>
          </p:cNvGrpSpPr>
          <p:nvPr/>
        </p:nvGrpSpPr>
        <p:grpSpPr bwMode="auto">
          <a:xfrm>
            <a:off x="1114853" y="4712763"/>
            <a:ext cx="889000" cy="766762"/>
            <a:chOff x="2184" y="2371"/>
            <a:chExt cx="560" cy="483"/>
          </a:xfrm>
        </p:grpSpPr>
        <p:grpSp>
          <p:nvGrpSpPr>
            <p:cNvPr id="25884" name="Group 284">
              <a:extLst>
                <a:ext uri="{FF2B5EF4-FFF2-40B4-BE49-F238E27FC236}">
                  <a16:creationId xmlns:a16="http://schemas.microsoft.com/office/drawing/2014/main" id="{2055DB5F-816F-F039-6B0C-653727695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2371"/>
              <a:ext cx="363" cy="483"/>
              <a:chOff x="4967" y="2221"/>
              <a:chExt cx="363" cy="483"/>
            </a:xfrm>
          </p:grpSpPr>
          <p:sp>
            <p:nvSpPr>
              <p:cNvPr id="25885" name="Text Box 285">
                <a:extLst>
                  <a:ext uri="{FF2B5EF4-FFF2-40B4-BE49-F238E27FC236}">
                    <a16:creationId xmlns:a16="http://schemas.microsoft.com/office/drawing/2014/main" id="{CA0E418C-1321-4FA0-2774-9B6B15CF6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86" name="Text Box 286">
                <a:extLst>
                  <a:ext uri="{FF2B5EF4-FFF2-40B4-BE49-F238E27FC236}">
                    <a16:creationId xmlns:a16="http://schemas.microsoft.com/office/drawing/2014/main" id="{89FC9343-E164-BD3E-6C4F-F230086E3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87" name="Line 287">
                <a:extLst>
                  <a:ext uri="{FF2B5EF4-FFF2-40B4-BE49-F238E27FC236}">
                    <a16:creationId xmlns:a16="http://schemas.microsoft.com/office/drawing/2014/main" id="{A66C7065-916A-8ED2-5849-048E1F6B5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88" name="Text Box 288">
              <a:extLst>
                <a:ext uri="{FF2B5EF4-FFF2-40B4-BE49-F238E27FC236}">
                  <a16:creationId xmlns:a16="http://schemas.microsoft.com/office/drawing/2014/main" id="{30860D59-8A4D-C1CC-FD79-527A3FFC9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" y="247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89" name="Group 289">
            <a:extLst>
              <a:ext uri="{FF2B5EF4-FFF2-40B4-BE49-F238E27FC236}">
                <a16:creationId xmlns:a16="http://schemas.microsoft.com/office/drawing/2014/main" id="{D268A2A1-5BAB-638F-5ABC-9AD816E7E84F}"/>
              </a:ext>
            </a:extLst>
          </p:cNvPr>
          <p:cNvGrpSpPr>
            <a:grpSpLocks/>
          </p:cNvGrpSpPr>
          <p:nvPr/>
        </p:nvGrpSpPr>
        <p:grpSpPr bwMode="auto">
          <a:xfrm>
            <a:off x="4214018" y="5545933"/>
            <a:ext cx="1473199" cy="766763"/>
            <a:chOff x="2852" y="1394"/>
            <a:chExt cx="928" cy="483"/>
          </a:xfrm>
        </p:grpSpPr>
        <p:grpSp>
          <p:nvGrpSpPr>
            <p:cNvPr id="25890" name="Group 290">
              <a:extLst>
                <a:ext uri="{FF2B5EF4-FFF2-40B4-BE49-F238E27FC236}">
                  <a16:creationId xmlns:a16="http://schemas.microsoft.com/office/drawing/2014/main" id="{1C6C91A2-DD53-F275-7708-7434191AFB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25891" name="Text Box 291">
                <a:extLst>
                  <a:ext uri="{FF2B5EF4-FFF2-40B4-BE49-F238E27FC236}">
                    <a16:creationId xmlns:a16="http://schemas.microsoft.com/office/drawing/2014/main" id="{22747259-C5FC-9661-0518-CC9C26871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+(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-7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92" name="Text Box 292">
                <a:extLst>
                  <a:ext uri="{FF2B5EF4-FFF2-40B4-BE49-F238E27FC236}">
                    <a16:creationId xmlns:a16="http://schemas.microsoft.com/office/drawing/2014/main" id="{64D4A7D4-8012-4093-F61B-C161A13B20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93" name="Line 293">
                <a:extLst>
                  <a:ext uri="{FF2B5EF4-FFF2-40B4-BE49-F238E27FC236}">
                    <a16:creationId xmlns:a16="http://schemas.microsoft.com/office/drawing/2014/main" id="{F0ABDB7D-D3F8-383E-9DFF-09985C80D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3" y="2482"/>
                <a:ext cx="2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894" name="Text Box 294">
              <a:extLst>
                <a:ext uri="{FF2B5EF4-FFF2-40B4-BE49-F238E27FC236}">
                  <a16:creationId xmlns:a16="http://schemas.microsoft.com/office/drawing/2014/main" id="{7C1A3843-7EE8-2B34-9DEF-428F30D08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" y="1496"/>
              <a:ext cx="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95" name="Group 295">
            <a:extLst>
              <a:ext uri="{FF2B5EF4-FFF2-40B4-BE49-F238E27FC236}">
                <a16:creationId xmlns:a16="http://schemas.microsoft.com/office/drawing/2014/main" id="{94A21AEE-E4AB-B3F5-71ED-7E8D036C563D}"/>
              </a:ext>
            </a:extLst>
          </p:cNvPr>
          <p:cNvGrpSpPr>
            <a:grpSpLocks/>
          </p:cNvGrpSpPr>
          <p:nvPr/>
        </p:nvGrpSpPr>
        <p:grpSpPr bwMode="auto">
          <a:xfrm>
            <a:off x="2923583" y="5545933"/>
            <a:ext cx="576262" cy="766762"/>
            <a:chOff x="4967" y="2221"/>
            <a:chExt cx="363" cy="483"/>
          </a:xfrm>
        </p:grpSpPr>
        <p:sp>
          <p:nvSpPr>
            <p:cNvPr id="25896" name="Text Box 296">
              <a:extLst>
                <a:ext uri="{FF2B5EF4-FFF2-40B4-BE49-F238E27FC236}">
                  <a16:creationId xmlns:a16="http://schemas.microsoft.com/office/drawing/2014/main" id="{2F0F05FB-48D0-C303-B16C-5F4D9943D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97" name="Text Box 297">
              <a:extLst>
                <a:ext uri="{FF2B5EF4-FFF2-40B4-BE49-F238E27FC236}">
                  <a16:creationId xmlns:a16="http://schemas.microsoft.com/office/drawing/2014/main" id="{54F26E66-9C7B-9B70-146F-458DEAB52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98" name="Line 298">
              <a:extLst>
                <a:ext uri="{FF2B5EF4-FFF2-40B4-BE49-F238E27FC236}">
                  <a16:creationId xmlns:a16="http://schemas.microsoft.com/office/drawing/2014/main" id="{1C229F30-3ACB-9BFD-5E4A-6019CD5C5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899" name="Group 299">
            <a:extLst>
              <a:ext uri="{FF2B5EF4-FFF2-40B4-BE49-F238E27FC236}">
                <a16:creationId xmlns:a16="http://schemas.microsoft.com/office/drawing/2014/main" id="{13091C3E-DC2C-DE4D-D6CB-980BBF64E0A6}"/>
              </a:ext>
            </a:extLst>
          </p:cNvPr>
          <p:cNvGrpSpPr>
            <a:grpSpLocks/>
          </p:cNvGrpSpPr>
          <p:nvPr/>
        </p:nvGrpSpPr>
        <p:grpSpPr bwMode="auto">
          <a:xfrm>
            <a:off x="3540326" y="5537757"/>
            <a:ext cx="855663" cy="766763"/>
            <a:chOff x="3203" y="1749"/>
            <a:chExt cx="539" cy="483"/>
          </a:xfrm>
        </p:grpSpPr>
        <p:grpSp>
          <p:nvGrpSpPr>
            <p:cNvPr id="25900" name="Group 300">
              <a:extLst>
                <a:ext uri="{FF2B5EF4-FFF2-40B4-BE49-F238E27FC236}">
                  <a16:creationId xmlns:a16="http://schemas.microsoft.com/office/drawing/2014/main" id="{72183782-A686-0071-DFDE-83F17B0B2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25901" name="Text Box 301">
                <a:extLst>
                  <a:ext uri="{FF2B5EF4-FFF2-40B4-BE49-F238E27FC236}">
                    <a16:creationId xmlns:a16="http://schemas.microsoft.com/office/drawing/2014/main" id="{7035740F-5B34-021D-4BCB-E3C6CE914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902" name="Text Box 302">
                <a:extLst>
                  <a:ext uri="{FF2B5EF4-FFF2-40B4-BE49-F238E27FC236}">
                    <a16:creationId xmlns:a16="http://schemas.microsoft.com/office/drawing/2014/main" id="{A6D516EE-AAB1-0989-6B72-F3F7FCE26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903" name="Line 303">
                <a:extLst>
                  <a:ext uri="{FF2B5EF4-FFF2-40B4-BE49-F238E27FC236}">
                    <a16:creationId xmlns:a16="http://schemas.microsoft.com/office/drawing/2014/main" id="{C49A7112-CFFB-4D47-250F-48EF867E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904" name="Text Box 304">
              <a:extLst>
                <a:ext uri="{FF2B5EF4-FFF2-40B4-BE49-F238E27FC236}">
                  <a16:creationId xmlns:a16="http://schemas.microsoft.com/office/drawing/2014/main" id="{E08396DD-9257-A5FC-D885-D4F982425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6221AF1-4D31-5B19-9843-FADFB7D4E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623" y="1700691"/>
            <a:ext cx="1794439" cy="63778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2B522AD-7C4D-932D-AF61-8B121EE91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9809" y="2762243"/>
            <a:ext cx="1783033" cy="60206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C2A9CE2-93DE-62B8-D711-F591F577A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9801" y="3775710"/>
            <a:ext cx="1683020" cy="6808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5A19693-CEE2-5F7F-3011-D4B81DDBFC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9801" y="4743094"/>
            <a:ext cx="1625261" cy="63020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86CB1B-8BD4-45C9-8A0D-A9A6239B1F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1226" y="5621372"/>
            <a:ext cx="1600200" cy="630204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B69AF77-2364-96DB-0046-A936CCFD59FC}"/>
              </a:ext>
            </a:extLst>
          </p:cNvPr>
          <p:cNvGrpSpPr/>
          <p:nvPr/>
        </p:nvGrpSpPr>
        <p:grpSpPr>
          <a:xfrm>
            <a:off x="5755155" y="3855680"/>
            <a:ext cx="1434633" cy="782637"/>
            <a:chOff x="1046891" y="1038226"/>
            <a:chExt cx="1434633" cy="782637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D9417969-AA58-3908-3394-CFE20EE31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891" y="1038226"/>
              <a:ext cx="1231748" cy="782637"/>
              <a:chOff x="3130" y="1412"/>
              <a:chExt cx="447" cy="493"/>
            </a:xfrm>
          </p:grpSpPr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C0A9F7D4-6A5A-2C05-F0C8-8CC46578EE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0" y="1412"/>
                <a:ext cx="447" cy="493"/>
                <a:chOff x="5028" y="2239"/>
                <a:chExt cx="216" cy="493"/>
              </a:xfrm>
            </p:grpSpPr>
            <p:sp>
              <p:nvSpPr>
                <p:cNvPr id="12" name="Text Box 7">
                  <a:extLst>
                    <a:ext uri="{FF2B5EF4-FFF2-40B4-BE49-F238E27FC236}">
                      <a16:creationId xmlns:a16="http://schemas.microsoft.com/office/drawing/2014/main" id="{D1116E4F-FB71-434D-F4BF-7E4B047DF3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8" y="2239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-4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+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(-7)</a:t>
                  </a: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Text Box 8">
                  <a:extLst>
                    <a:ext uri="{FF2B5EF4-FFF2-40B4-BE49-F238E27FC236}">
                      <a16:creationId xmlns:a16="http://schemas.microsoft.com/office/drawing/2014/main" id="{EB12D65B-DC0E-F006-C7EB-8BC3CA4CAE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6" y="2444"/>
                  <a:ext cx="12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Line 9">
                  <a:extLst>
                    <a:ext uri="{FF2B5EF4-FFF2-40B4-BE49-F238E27FC236}">
                      <a16:creationId xmlns:a16="http://schemas.microsoft.com/office/drawing/2014/main" id="{6635CF19-C030-B24C-35E4-204E13510E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78" y="2464"/>
                  <a:ext cx="12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FFD151D4-790D-561F-661B-64F292EEB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0" y="1493"/>
                <a:ext cx="4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EBB42C30-0E32-031C-9711-3A94D7BD0EC1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=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282">
            <a:extLst>
              <a:ext uri="{FF2B5EF4-FFF2-40B4-BE49-F238E27FC236}">
                <a16:creationId xmlns:a16="http://schemas.microsoft.com/office/drawing/2014/main" id="{BC1D4AE1-037C-B79B-ACF0-91742285F6DC}"/>
              </a:ext>
            </a:extLst>
          </p:cNvPr>
          <p:cNvGrpSpPr>
            <a:grpSpLocks/>
          </p:cNvGrpSpPr>
          <p:nvPr/>
        </p:nvGrpSpPr>
        <p:grpSpPr bwMode="auto">
          <a:xfrm>
            <a:off x="4795838" y="3834385"/>
            <a:ext cx="1093788" cy="750888"/>
            <a:chOff x="2250" y="2386"/>
            <a:chExt cx="689" cy="473"/>
          </a:xfrm>
        </p:grpSpPr>
        <p:grpSp>
          <p:nvGrpSpPr>
            <p:cNvPr id="16" name="Group 270">
              <a:extLst>
                <a:ext uri="{FF2B5EF4-FFF2-40B4-BE49-F238E27FC236}">
                  <a16:creationId xmlns:a16="http://schemas.microsoft.com/office/drawing/2014/main" id="{900CB5DA-B381-6772-761B-2C67D53B59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0" y="2386"/>
              <a:ext cx="486" cy="473"/>
              <a:chOff x="4836" y="2236"/>
              <a:chExt cx="486" cy="473"/>
            </a:xfrm>
          </p:grpSpPr>
          <p:sp>
            <p:nvSpPr>
              <p:cNvPr id="18" name="Text Box 271">
                <a:extLst>
                  <a:ext uri="{FF2B5EF4-FFF2-40B4-BE49-F238E27FC236}">
                    <a16:creationId xmlns:a16="http://schemas.microsoft.com/office/drawing/2014/main" id="{A486D7FC-D4A3-BB04-594C-D079AA608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6" y="2236"/>
                <a:ext cx="48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- 11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272">
                <a:extLst>
                  <a:ext uri="{FF2B5EF4-FFF2-40B4-BE49-F238E27FC236}">
                    <a16:creationId xmlns:a16="http://schemas.microsoft.com/office/drawing/2014/main" id="{C5F77B1D-156E-50BB-E57C-9B08DEE83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6" y="24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273">
                <a:extLst>
                  <a:ext uri="{FF2B5EF4-FFF2-40B4-BE49-F238E27FC236}">
                    <a16:creationId xmlns:a16="http://schemas.microsoft.com/office/drawing/2014/main" id="{7CFB672E-37CB-A945-60A0-7EFE6A155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39" y="2464"/>
                <a:ext cx="295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 Box 280">
              <a:extLst>
                <a:ext uri="{FF2B5EF4-FFF2-40B4-BE49-F238E27FC236}">
                  <a16:creationId xmlns:a16="http://schemas.microsoft.com/office/drawing/2014/main" id="{44607174-2FF2-CE42-88D0-820DE0B24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247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94486E55-0190-E685-6F41-590A6AB622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6214" y="254482"/>
            <a:ext cx="3896729" cy="52353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14FB125-D9D7-4185-CFF2-E8E41EF41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63908" y="828113"/>
            <a:ext cx="4918076" cy="468388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F29ED69-B1C1-4E02-77A9-F3A25AC4F0CC}"/>
              </a:ext>
            </a:extLst>
          </p:cNvPr>
          <p:cNvGrpSpPr/>
          <p:nvPr/>
        </p:nvGrpSpPr>
        <p:grpSpPr>
          <a:xfrm>
            <a:off x="3620642" y="3794590"/>
            <a:ext cx="1198520" cy="766762"/>
            <a:chOff x="3620642" y="3794590"/>
            <a:chExt cx="1198520" cy="766762"/>
          </a:xfrm>
        </p:grpSpPr>
        <p:grpSp>
          <p:nvGrpSpPr>
            <p:cNvPr id="29" name="Group 283">
              <a:extLst>
                <a:ext uri="{FF2B5EF4-FFF2-40B4-BE49-F238E27FC236}">
                  <a16:creationId xmlns:a16="http://schemas.microsoft.com/office/drawing/2014/main" id="{F7FAD54A-E8E6-C379-3BF5-D08CC9EFE0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0642" y="3794590"/>
              <a:ext cx="889000" cy="766762"/>
              <a:chOff x="2184" y="2371"/>
              <a:chExt cx="560" cy="483"/>
            </a:xfrm>
          </p:grpSpPr>
          <p:grpSp>
            <p:nvGrpSpPr>
              <p:cNvPr id="30" name="Group 284">
                <a:extLst>
                  <a:ext uri="{FF2B5EF4-FFF2-40B4-BE49-F238E27FC236}">
                    <a16:creationId xmlns:a16="http://schemas.microsoft.com/office/drawing/2014/main" id="{A87FCB9B-8332-716F-55A6-B358536EC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32" name="Text Box 285">
                  <a:extLst>
                    <a:ext uri="{FF2B5EF4-FFF2-40B4-BE49-F238E27FC236}">
                      <a16:creationId xmlns:a16="http://schemas.microsoft.com/office/drawing/2014/main" id="{297ECC44-F49F-801E-BEEE-52A84686DB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- 3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Text Box 286">
                  <a:extLst>
                    <a:ext uri="{FF2B5EF4-FFF2-40B4-BE49-F238E27FC236}">
                      <a16:creationId xmlns:a16="http://schemas.microsoft.com/office/drawing/2014/main" id="{42347C45-8496-2062-A8B5-354B753D44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Line 287">
                  <a:extLst>
                    <a:ext uri="{FF2B5EF4-FFF2-40B4-BE49-F238E27FC236}">
                      <a16:creationId xmlns:a16="http://schemas.microsoft.com/office/drawing/2014/main" id="{1DDF8DF4-55F7-96CE-8E28-B0EC1A153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Text Box 288">
                <a:extLst>
                  <a:ext uri="{FF2B5EF4-FFF2-40B4-BE49-F238E27FC236}">
                    <a16:creationId xmlns:a16="http://schemas.microsoft.com/office/drawing/2014/main" id="{C370DAB6-2D0E-CB88-2F97-C992B32C1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4" y="247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EE6E66C-A61F-4055-3444-CC442956E837}"/>
                </a:ext>
              </a:extLst>
            </p:cNvPr>
            <p:cNvSpPr txBox="1"/>
            <p:nvPr/>
          </p:nvSpPr>
          <p:spPr>
            <a:xfrm>
              <a:off x="4387362" y="3970909"/>
              <a:ext cx="4318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1175D497-FFB1-A9D0-4F80-F57CA49EF9A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5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5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2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2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2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2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2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2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2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2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58" name="Group 34">
            <a:extLst>
              <a:ext uri="{FF2B5EF4-FFF2-40B4-BE49-F238E27FC236}">
                <a16:creationId xmlns:a16="http://schemas.microsoft.com/office/drawing/2014/main" id="{F38414A8-7106-AA7D-6987-0F000D379B66}"/>
              </a:ext>
            </a:extLst>
          </p:cNvPr>
          <p:cNvGrpSpPr>
            <a:grpSpLocks/>
          </p:cNvGrpSpPr>
          <p:nvPr/>
        </p:nvGrpSpPr>
        <p:grpSpPr bwMode="auto">
          <a:xfrm>
            <a:off x="6413501" y="3605276"/>
            <a:ext cx="2393950" cy="766763"/>
            <a:chOff x="4118" y="2750"/>
            <a:chExt cx="1508" cy="483"/>
          </a:xfrm>
        </p:grpSpPr>
        <p:sp>
          <p:nvSpPr>
            <p:cNvPr id="26659" name="Text Box 35">
              <a:extLst>
                <a:ext uri="{FF2B5EF4-FFF2-40B4-BE49-F238E27FC236}">
                  <a16:creationId xmlns:a16="http://schemas.microsoft.com/office/drawing/2014/main" id="{1ED779B0-6875-9863-B3BB-C1B799FF6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660" name="Group 36">
              <a:extLst>
                <a:ext uri="{FF2B5EF4-FFF2-40B4-BE49-F238E27FC236}">
                  <a16:creationId xmlns:a16="http://schemas.microsoft.com/office/drawing/2014/main" id="{BCD761FD-C2FC-21C1-9779-B7972F2CF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26661" name="Group 37">
                <a:extLst>
                  <a:ext uri="{FF2B5EF4-FFF2-40B4-BE49-F238E27FC236}">
                    <a16:creationId xmlns:a16="http://schemas.microsoft.com/office/drawing/2014/main" id="{891F30BC-1A3F-EA49-F1A9-4AC7EE81B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26662" name="Group 38">
                  <a:extLst>
                    <a:ext uri="{FF2B5EF4-FFF2-40B4-BE49-F238E27FC236}">
                      <a16:creationId xmlns:a16="http://schemas.microsoft.com/office/drawing/2014/main" id="{91B52E03-9F98-C14C-E8A8-09E96D9104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6663" name="Text Box 39">
                    <a:extLst>
                      <a:ext uri="{FF2B5EF4-FFF2-40B4-BE49-F238E27FC236}">
                        <a16:creationId xmlns:a16="http://schemas.microsoft.com/office/drawing/2014/main" id="{90220247-558A-7A1B-B4C4-3BF4572BF2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4" name="Text Box 40">
                    <a:extLst>
                      <a:ext uri="{FF2B5EF4-FFF2-40B4-BE49-F238E27FC236}">
                        <a16:creationId xmlns:a16="http://schemas.microsoft.com/office/drawing/2014/main" id="{C5BA46E4-5175-6561-528F-268CE97A05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5" name="Line 41">
                    <a:extLst>
                      <a:ext uri="{FF2B5EF4-FFF2-40B4-BE49-F238E27FC236}">
                        <a16:creationId xmlns:a16="http://schemas.microsoft.com/office/drawing/2014/main" id="{C427EB48-F9A5-8962-BED2-5102A3958F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666" name="Text Box 42">
                  <a:extLst>
                    <a:ext uri="{FF2B5EF4-FFF2-40B4-BE49-F238E27FC236}">
                      <a16:creationId xmlns:a16="http://schemas.microsoft.com/office/drawing/2014/main" id="{F66615D4-10BB-4375-440F-82492E2288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667" name="Text Box 43">
                <a:extLst>
                  <a:ext uri="{FF2B5EF4-FFF2-40B4-BE49-F238E27FC236}">
                    <a16:creationId xmlns:a16="http://schemas.microsoft.com/office/drawing/2014/main" id="{35F2A725-B4EA-E724-6019-4368982DBD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6668" name="Group 44">
                <a:extLst>
                  <a:ext uri="{FF2B5EF4-FFF2-40B4-BE49-F238E27FC236}">
                    <a16:creationId xmlns:a16="http://schemas.microsoft.com/office/drawing/2014/main" id="{8C218252-59EF-9943-CA98-A764DC558E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26669" name="Group 45">
                  <a:extLst>
                    <a:ext uri="{FF2B5EF4-FFF2-40B4-BE49-F238E27FC236}">
                      <a16:creationId xmlns:a16="http://schemas.microsoft.com/office/drawing/2014/main" id="{BE4F66CF-79F3-FC09-68F4-F048C710D1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6670" name="Text Box 46">
                    <a:extLst>
                      <a:ext uri="{FF2B5EF4-FFF2-40B4-BE49-F238E27FC236}">
                        <a16:creationId xmlns:a16="http://schemas.microsoft.com/office/drawing/2014/main" id="{91330CF3-3879-0DDB-3316-15209EF092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1" name="Text Box 47">
                    <a:extLst>
                      <a:ext uri="{FF2B5EF4-FFF2-40B4-BE49-F238E27FC236}">
                        <a16:creationId xmlns:a16="http://schemas.microsoft.com/office/drawing/2014/main" id="{8FA8882E-C213-69CB-0375-CCD7A388AD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2" name="Line 48">
                    <a:extLst>
                      <a:ext uri="{FF2B5EF4-FFF2-40B4-BE49-F238E27FC236}">
                        <a16:creationId xmlns:a16="http://schemas.microsoft.com/office/drawing/2014/main" id="{8EC6DBFE-E570-E99F-F956-6335812952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673" name="Text Box 49">
                  <a:extLst>
                    <a:ext uri="{FF2B5EF4-FFF2-40B4-BE49-F238E27FC236}">
                      <a16:creationId xmlns:a16="http://schemas.microsoft.com/office/drawing/2014/main" id="{2B2618EB-DFD7-0D29-28DB-3DFD4D8095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6701" name="Text Box 77">
            <a:extLst>
              <a:ext uri="{FF2B5EF4-FFF2-40B4-BE49-F238E27FC236}">
                <a16:creationId xmlns:a16="http://schemas.microsoft.com/office/drawing/2014/main" id="{6EEBC7D4-2399-5708-CE40-CB22EBA9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881" y="222500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709" name="Group 85">
            <a:extLst>
              <a:ext uri="{FF2B5EF4-FFF2-40B4-BE49-F238E27FC236}">
                <a16:creationId xmlns:a16="http://schemas.microsoft.com/office/drawing/2014/main" id="{1A7021DE-34FC-E700-3953-D94943CBE0B7}"/>
              </a:ext>
            </a:extLst>
          </p:cNvPr>
          <p:cNvGrpSpPr>
            <a:grpSpLocks/>
          </p:cNvGrpSpPr>
          <p:nvPr/>
        </p:nvGrpSpPr>
        <p:grpSpPr bwMode="auto">
          <a:xfrm>
            <a:off x="5799809" y="2110663"/>
            <a:ext cx="933449" cy="746125"/>
            <a:chOff x="4854" y="2234"/>
            <a:chExt cx="588" cy="470"/>
          </a:xfrm>
        </p:grpSpPr>
        <p:sp>
          <p:nvSpPr>
            <p:cNvPr id="26710" name="Text Box 86">
              <a:extLst>
                <a:ext uri="{FF2B5EF4-FFF2-40B4-BE49-F238E27FC236}">
                  <a16:creationId xmlns:a16="http://schemas.microsoft.com/office/drawing/2014/main" id="{8906948A-5CF3-71FC-5F6B-4465D2FDE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2234"/>
              <a:ext cx="5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-5+2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11" name="Text Box 87">
              <a:extLst>
                <a:ext uri="{FF2B5EF4-FFF2-40B4-BE49-F238E27FC236}">
                  <a16:creationId xmlns:a16="http://schemas.microsoft.com/office/drawing/2014/main" id="{29CD316C-68C6-B6C9-4AEE-9FBF2AF3A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12" name="Line 88">
              <a:extLst>
                <a:ext uri="{FF2B5EF4-FFF2-40B4-BE49-F238E27FC236}">
                  <a16:creationId xmlns:a16="http://schemas.microsoft.com/office/drawing/2014/main" id="{86938B4F-1385-E5EC-105B-44F4B399F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723" name="Text Box 99">
            <a:extLst>
              <a:ext uri="{FF2B5EF4-FFF2-40B4-BE49-F238E27FC236}">
                <a16:creationId xmlns:a16="http://schemas.microsoft.com/office/drawing/2014/main" id="{54C14C4C-113B-F02E-047A-071257FE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416" y="2239963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724" name="Group 100">
            <a:extLst>
              <a:ext uri="{FF2B5EF4-FFF2-40B4-BE49-F238E27FC236}">
                <a16:creationId xmlns:a16="http://schemas.microsoft.com/office/drawing/2014/main" id="{E6DB25B5-87B3-CB47-3DEA-E16095FE71AC}"/>
              </a:ext>
            </a:extLst>
          </p:cNvPr>
          <p:cNvGrpSpPr>
            <a:grpSpLocks/>
          </p:cNvGrpSpPr>
          <p:nvPr/>
        </p:nvGrpSpPr>
        <p:grpSpPr bwMode="auto">
          <a:xfrm>
            <a:off x="3583890" y="2073627"/>
            <a:ext cx="1117600" cy="766763"/>
            <a:chOff x="4377" y="2811"/>
            <a:chExt cx="635" cy="483"/>
          </a:xfrm>
        </p:grpSpPr>
        <p:grpSp>
          <p:nvGrpSpPr>
            <p:cNvPr id="26725" name="Group 101">
              <a:extLst>
                <a:ext uri="{FF2B5EF4-FFF2-40B4-BE49-F238E27FC236}">
                  <a16:creationId xmlns:a16="http://schemas.microsoft.com/office/drawing/2014/main" id="{A112D2EA-8F8F-2D9E-995A-6B91E320A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6726" name="Text Box 102">
                <a:extLst>
                  <a:ext uri="{FF2B5EF4-FFF2-40B4-BE49-F238E27FC236}">
                    <a16:creationId xmlns:a16="http://schemas.microsoft.com/office/drawing/2014/main" id="{8352723A-BCE6-90A6-CD26-9BB0D8936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27" name="Text Box 103">
                <a:extLst>
                  <a:ext uri="{FF2B5EF4-FFF2-40B4-BE49-F238E27FC236}">
                    <a16:creationId xmlns:a16="http://schemas.microsoft.com/office/drawing/2014/main" id="{AAC833AE-C952-546B-BB97-DE13B75C1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28" name="Line 104">
                <a:extLst>
                  <a:ext uri="{FF2B5EF4-FFF2-40B4-BE49-F238E27FC236}">
                    <a16:creationId xmlns:a16="http://schemas.microsoft.com/office/drawing/2014/main" id="{78A4BD5D-8EAA-F0C0-F5AD-474559B19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729" name="Text Box 105">
              <a:extLst>
                <a:ext uri="{FF2B5EF4-FFF2-40B4-BE49-F238E27FC236}">
                  <a16:creationId xmlns:a16="http://schemas.microsoft.com/office/drawing/2014/main" id="{6126E573-EFDB-1C2B-D631-F6949F162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EDD7C75-DD26-2376-B89D-D005743FD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3676" y="3049011"/>
            <a:ext cx="1721542" cy="59500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4B7ADA6-1D33-FA7C-A0A4-9E210E176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214" y="254482"/>
            <a:ext cx="3896729" cy="5235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1CBA985-0A9C-8F21-1D45-1438823B9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5322" y="1306216"/>
            <a:ext cx="2047875" cy="69532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AE175FF3-4E4B-925F-BB82-D5183E326AC4}"/>
              </a:ext>
            </a:extLst>
          </p:cNvPr>
          <p:cNvGrpSpPr/>
          <p:nvPr/>
        </p:nvGrpSpPr>
        <p:grpSpPr>
          <a:xfrm>
            <a:off x="6479513" y="2086969"/>
            <a:ext cx="2361263" cy="785813"/>
            <a:chOff x="6322740" y="5732588"/>
            <a:chExt cx="2361263" cy="785813"/>
          </a:xfrm>
        </p:grpSpPr>
        <p:grpSp>
          <p:nvGrpSpPr>
            <p:cNvPr id="11" name="Group 41">
              <a:extLst>
                <a:ext uri="{FF2B5EF4-FFF2-40B4-BE49-F238E27FC236}">
                  <a16:creationId xmlns:a16="http://schemas.microsoft.com/office/drawing/2014/main" id="{3E38E2B8-E9B8-D9B9-C095-7732FC1A4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2740" y="5732588"/>
              <a:ext cx="2097088" cy="785813"/>
              <a:chOff x="4205" y="2771"/>
              <a:chExt cx="1321" cy="495"/>
            </a:xfrm>
          </p:grpSpPr>
          <p:sp>
            <p:nvSpPr>
              <p:cNvPr id="13" name="Text Box 42">
                <a:extLst>
                  <a:ext uri="{FF2B5EF4-FFF2-40B4-BE49-F238E27FC236}">
                    <a16:creationId xmlns:a16="http://schemas.microsoft.com/office/drawing/2014/main" id="{080B9C59-E143-660C-1FD8-F25FAC97E9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5" y="288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Group 43">
                <a:extLst>
                  <a:ext uri="{FF2B5EF4-FFF2-40B4-BE49-F238E27FC236}">
                    <a16:creationId xmlns:a16="http://schemas.microsoft.com/office/drawing/2014/main" id="{24AF7EF7-25AE-B15D-1305-6114249D35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3" y="2771"/>
                <a:ext cx="1203" cy="495"/>
                <a:chOff x="171" y="1319"/>
                <a:chExt cx="1203" cy="495"/>
              </a:xfrm>
            </p:grpSpPr>
            <p:grpSp>
              <p:nvGrpSpPr>
                <p:cNvPr id="15" name="Group 44">
                  <a:extLst>
                    <a:ext uri="{FF2B5EF4-FFF2-40B4-BE49-F238E27FC236}">
                      <a16:creationId xmlns:a16="http://schemas.microsoft.com/office/drawing/2014/main" id="{7921347E-640E-B55B-D367-791B915A0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83" y="1334"/>
                  <a:ext cx="491" cy="451"/>
                  <a:chOff x="4421" y="2847"/>
                  <a:chExt cx="491" cy="451"/>
                </a:xfrm>
              </p:grpSpPr>
              <p:grpSp>
                <p:nvGrpSpPr>
                  <p:cNvPr id="23" name="Group 45">
                    <a:extLst>
                      <a:ext uri="{FF2B5EF4-FFF2-40B4-BE49-F238E27FC236}">
                        <a16:creationId xmlns:a16="http://schemas.microsoft.com/office/drawing/2014/main" id="{332DC8E4-2A7A-50CB-5145-ABB4A3B2DB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80" y="2847"/>
                    <a:ext cx="332" cy="451"/>
                    <a:chOff x="4983" y="2257"/>
                    <a:chExt cx="266" cy="451"/>
                  </a:xfrm>
                </p:grpSpPr>
                <p:sp>
                  <p:nvSpPr>
                    <p:cNvPr id="25" name="Text Box 46">
                      <a:extLst>
                        <a:ext uri="{FF2B5EF4-FFF2-40B4-BE49-F238E27FC236}">
                          <a16:creationId xmlns:a16="http://schemas.microsoft.com/office/drawing/2014/main" id="{B067B3D2-0CC5-745D-D69F-FA2C36E990C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83" y="2257"/>
                      <a:ext cx="25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Text Box 47">
                      <a:extLst>
                        <a:ext uri="{FF2B5EF4-FFF2-40B4-BE49-F238E27FC236}">
                          <a16:creationId xmlns:a16="http://schemas.microsoft.com/office/drawing/2014/main" id="{D55CCB0D-963A-CE6E-8E9C-C323F35DBA2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88" y="2420"/>
                      <a:ext cx="261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Line 48">
                      <a:extLst>
                        <a:ext uri="{FF2B5EF4-FFF2-40B4-BE49-F238E27FC236}">
                          <a16:creationId xmlns:a16="http://schemas.microsoft.com/office/drawing/2014/main" id="{8E6E24B3-3CAC-A563-2435-325E4087AA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1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4" name="Text Box 49">
                    <a:extLst>
                      <a:ext uri="{FF2B5EF4-FFF2-40B4-BE49-F238E27FC236}">
                        <a16:creationId xmlns:a16="http://schemas.microsoft.com/office/drawing/2014/main" id="{56A8373D-8AB2-24B9-731D-1AD443C0BBC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1" y="2916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 Box 50">
                  <a:extLst>
                    <a:ext uri="{FF2B5EF4-FFF2-40B4-BE49-F238E27FC236}">
                      <a16:creationId xmlns:a16="http://schemas.microsoft.com/office/drawing/2014/main" id="{DD00B696-9C6A-73B9-E906-89276E07A4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2" y="1388"/>
                  <a:ext cx="50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 ( 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" name="Group 51">
                  <a:extLst>
                    <a:ext uri="{FF2B5EF4-FFF2-40B4-BE49-F238E27FC236}">
                      <a16:creationId xmlns:a16="http://schemas.microsoft.com/office/drawing/2014/main" id="{EC5B1619-AC3D-3754-E586-A97E8AE0D2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" y="1319"/>
                  <a:ext cx="588" cy="495"/>
                  <a:chOff x="4414" y="2832"/>
                  <a:chExt cx="588" cy="495"/>
                </a:xfrm>
              </p:grpSpPr>
              <p:grpSp>
                <p:nvGrpSpPr>
                  <p:cNvPr id="18" name="Group 52">
                    <a:extLst>
                      <a:ext uri="{FF2B5EF4-FFF2-40B4-BE49-F238E27FC236}">
                        <a16:creationId xmlns:a16="http://schemas.microsoft.com/office/drawing/2014/main" id="{AE4EA42D-CBEE-3835-FD8C-BF73535D27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84" y="2832"/>
                    <a:ext cx="318" cy="495"/>
                    <a:chOff x="5070" y="2242"/>
                    <a:chExt cx="255" cy="495"/>
                  </a:xfrm>
                </p:grpSpPr>
                <p:sp>
                  <p:nvSpPr>
                    <p:cNvPr id="20" name="Text Box 53">
                      <a:extLst>
                        <a:ext uri="{FF2B5EF4-FFF2-40B4-BE49-F238E27FC236}">
                          <a16:creationId xmlns:a16="http://schemas.microsoft.com/office/drawing/2014/main" id="{3F9C25E2-C163-0EE3-4DC0-C88D73DF833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0" y="2242"/>
                      <a:ext cx="25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" name="Text Box 54">
                      <a:extLst>
                        <a:ext uri="{FF2B5EF4-FFF2-40B4-BE49-F238E27FC236}">
                          <a16:creationId xmlns:a16="http://schemas.microsoft.com/office/drawing/2014/main" id="{F9C8B5B9-DFC1-9164-2262-9CD1817C88D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9" y="2449"/>
                      <a:ext cx="24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" name="Line 55">
                      <a:extLst>
                        <a:ext uri="{FF2B5EF4-FFF2-40B4-BE49-F238E27FC236}">
                          <a16:creationId xmlns:a16="http://schemas.microsoft.com/office/drawing/2014/main" id="{1EA75D48-60FD-37E2-38AA-18CDBBBBFA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113" y="2463"/>
                      <a:ext cx="14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9" name="Text Box 56">
                    <a:extLst>
                      <a:ext uri="{FF2B5EF4-FFF2-40B4-BE49-F238E27FC236}">
                        <a16:creationId xmlns:a16="http://schemas.microsoft.com/office/drawing/2014/main" id="{63CAE095-4B98-B48A-1C6B-A0FD3BBE05D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4" y="2920"/>
                    <a:ext cx="39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)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4FA1D995-0B5B-BA0E-BE7F-75575455D307}"/>
                </a:ext>
              </a:extLst>
            </p:cNvPr>
            <p:cNvSpPr txBox="1"/>
            <p:nvPr/>
          </p:nvSpPr>
          <p:spPr>
            <a:xfrm>
              <a:off x="8353292" y="5814024"/>
              <a:ext cx="3307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28" name="Group 63">
            <a:extLst>
              <a:ext uri="{FF2B5EF4-FFF2-40B4-BE49-F238E27FC236}">
                <a16:creationId xmlns:a16="http://schemas.microsoft.com/office/drawing/2014/main" id="{E4B2A578-D488-18B9-17C2-160CF8F51EA4}"/>
              </a:ext>
            </a:extLst>
          </p:cNvPr>
          <p:cNvGrpSpPr>
            <a:grpSpLocks/>
          </p:cNvGrpSpPr>
          <p:nvPr/>
        </p:nvGrpSpPr>
        <p:grpSpPr bwMode="auto">
          <a:xfrm>
            <a:off x="4734202" y="3561419"/>
            <a:ext cx="1800225" cy="766763"/>
            <a:chOff x="2971" y="2795"/>
            <a:chExt cx="1134" cy="483"/>
          </a:xfrm>
        </p:grpSpPr>
        <p:sp>
          <p:nvSpPr>
            <p:cNvPr id="29" name="Text Box 64">
              <a:extLst>
                <a:ext uri="{FF2B5EF4-FFF2-40B4-BE49-F238E27FC236}">
                  <a16:creationId xmlns:a16="http://schemas.microsoft.com/office/drawing/2014/main" id="{D5FD6CA2-3C84-35AD-596F-6E5A16651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" name="Group 65">
              <a:extLst>
                <a:ext uri="{FF2B5EF4-FFF2-40B4-BE49-F238E27FC236}">
                  <a16:creationId xmlns:a16="http://schemas.microsoft.com/office/drawing/2014/main" id="{F0548D6B-BF7D-E61F-BD65-83036AEBD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32" name="Group 66">
                <a:extLst>
                  <a:ext uri="{FF2B5EF4-FFF2-40B4-BE49-F238E27FC236}">
                    <a16:creationId xmlns:a16="http://schemas.microsoft.com/office/drawing/2014/main" id="{C24391E5-ECDC-A222-7303-8395117924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39" name="Text Box 67">
                  <a:extLst>
                    <a:ext uri="{FF2B5EF4-FFF2-40B4-BE49-F238E27FC236}">
                      <a16:creationId xmlns:a16="http://schemas.microsoft.com/office/drawing/2014/main" id="{41213C59-3C5B-211A-47BB-45E33DDF5D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Text Box 68">
                  <a:extLst>
                    <a:ext uri="{FF2B5EF4-FFF2-40B4-BE49-F238E27FC236}">
                      <a16:creationId xmlns:a16="http://schemas.microsoft.com/office/drawing/2014/main" id="{57840C52-2E4F-FC2D-2A77-991712AD50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Line 69">
                  <a:extLst>
                    <a:ext uri="{FF2B5EF4-FFF2-40B4-BE49-F238E27FC236}">
                      <a16:creationId xmlns:a16="http://schemas.microsoft.com/office/drawing/2014/main" id="{7D114572-77B3-09B0-BCD9-3A137817B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Group 70">
                <a:extLst>
                  <a:ext uri="{FF2B5EF4-FFF2-40B4-BE49-F238E27FC236}">
                    <a16:creationId xmlns:a16="http://schemas.microsoft.com/office/drawing/2014/main" id="{C8031381-34E6-5A98-D34B-31892A2245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34" name="Text Box 71">
                  <a:extLst>
                    <a:ext uri="{FF2B5EF4-FFF2-40B4-BE49-F238E27FC236}">
                      <a16:creationId xmlns:a16="http://schemas.microsoft.com/office/drawing/2014/main" id="{B5AB1FE7-E075-1CA4-43C2-03E8546C4A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5" name="Group 72">
                  <a:extLst>
                    <a:ext uri="{FF2B5EF4-FFF2-40B4-BE49-F238E27FC236}">
                      <a16:creationId xmlns:a16="http://schemas.microsoft.com/office/drawing/2014/main" id="{65A25698-F8B5-FC71-FFCB-0C600F441F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36" name="Text Box 73">
                    <a:extLst>
                      <a:ext uri="{FF2B5EF4-FFF2-40B4-BE49-F238E27FC236}">
                        <a16:creationId xmlns:a16="http://schemas.microsoft.com/office/drawing/2014/main" id="{29166C5F-BB8F-2DBF-9956-84432CA5B28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Text Box 74">
                    <a:extLst>
                      <a:ext uri="{FF2B5EF4-FFF2-40B4-BE49-F238E27FC236}">
                        <a16:creationId xmlns:a16="http://schemas.microsoft.com/office/drawing/2014/main" id="{9963FBA6-D61F-8F69-D2CB-B83C01EC51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Line 75">
                    <a:extLst>
                      <a:ext uri="{FF2B5EF4-FFF2-40B4-BE49-F238E27FC236}">
                        <a16:creationId xmlns:a16="http://schemas.microsoft.com/office/drawing/2014/main" id="{383AB24B-7225-C9AE-4270-B649BD44F7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31" name="Text Box 76">
              <a:extLst>
                <a:ext uri="{FF2B5EF4-FFF2-40B4-BE49-F238E27FC236}">
                  <a16:creationId xmlns:a16="http://schemas.microsoft.com/office/drawing/2014/main" id="{930E7408-CB1E-A332-AE9B-B969F13BF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2" name="Text Box 77">
            <a:extLst>
              <a:ext uri="{FF2B5EF4-FFF2-40B4-BE49-F238E27FC236}">
                <a16:creationId xmlns:a16="http://schemas.microsoft.com/office/drawing/2014/main" id="{BEF39566-44FA-06E5-59BF-AB1D29973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321" y="375037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Group 78">
            <a:extLst>
              <a:ext uri="{FF2B5EF4-FFF2-40B4-BE49-F238E27FC236}">
                <a16:creationId xmlns:a16="http://schemas.microsoft.com/office/drawing/2014/main" id="{617D92A8-C39D-B378-8ACE-A59FC26F1403}"/>
              </a:ext>
            </a:extLst>
          </p:cNvPr>
          <p:cNvGrpSpPr>
            <a:grpSpLocks/>
          </p:cNvGrpSpPr>
          <p:nvPr/>
        </p:nvGrpSpPr>
        <p:grpSpPr bwMode="auto">
          <a:xfrm>
            <a:off x="3163509" y="3722282"/>
            <a:ext cx="1508125" cy="498475"/>
            <a:chOff x="2109" y="2830"/>
            <a:chExt cx="950" cy="314"/>
          </a:xfrm>
        </p:grpSpPr>
        <p:grpSp>
          <p:nvGrpSpPr>
            <p:cNvPr id="44" name="Group 79">
              <a:extLst>
                <a:ext uri="{FF2B5EF4-FFF2-40B4-BE49-F238E27FC236}">
                  <a16:creationId xmlns:a16="http://schemas.microsoft.com/office/drawing/2014/main" id="{1BD09BEB-7DC7-AB34-681C-6ABA443F7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46" name="Text Box 80">
                <a:extLst>
                  <a:ext uri="{FF2B5EF4-FFF2-40B4-BE49-F238E27FC236}">
                    <a16:creationId xmlns:a16="http://schemas.microsoft.com/office/drawing/2014/main" id="{F6A371C3-E402-BB05-847D-C9D32F40EC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81">
                <a:extLst>
                  <a:ext uri="{FF2B5EF4-FFF2-40B4-BE49-F238E27FC236}">
                    <a16:creationId xmlns:a16="http://schemas.microsoft.com/office/drawing/2014/main" id="{A2F9CEC3-8D6E-D910-0D19-0B1D4B9E9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 Box 82">
                <a:extLst>
                  <a:ext uri="{FF2B5EF4-FFF2-40B4-BE49-F238E27FC236}">
                    <a16:creationId xmlns:a16="http://schemas.microsoft.com/office/drawing/2014/main" id="{111897C2-195B-F771-98F0-81BF75A61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 Box 83">
              <a:extLst>
                <a:ext uri="{FF2B5EF4-FFF2-40B4-BE49-F238E27FC236}">
                  <a16:creationId xmlns:a16="http://schemas.microsoft.com/office/drawing/2014/main" id="{BCABEB14-30A5-093D-23AA-116BE0CAD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" name="Oval 107">
            <a:extLst>
              <a:ext uri="{FF2B5EF4-FFF2-40B4-BE49-F238E27FC236}">
                <a16:creationId xmlns:a16="http://schemas.microsoft.com/office/drawing/2014/main" id="{1D5CDB58-95C3-AEB5-8851-0B24C727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832" y="3593831"/>
            <a:ext cx="1223963" cy="719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Arc 108">
            <a:extLst>
              <a:ext uri="{FF2B5EF4-FFF2-40B4-BE49-F238E27FC236}">
                <a16:creationId xmlns:a16="http://schemas.microsoft.com/office/drawing/2014/main" id="{E184EC78-55C3-4317-F113-4F5728A3A9F1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3056902" y="3076305"/>
            <a:ext cx="1944687" cy="1420812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" name="Group 85">
            <a:extLst>
              <a:ext uri="{FF2B5EF4-FFF2-40B4-BE49-F238E27FC236}">
                <a16:creationId xmlns:a16="http://schemas.microsoft.com/office/drawing/2014/main" id="{4F0B9EEE-FDFF-527E-0942-7711957AA010}"/>
              </a:ext>
            </a:extLst>
          </p:cNvPr>
          <p:cNvGrpSpPr>
            <a:grpSpLocks/>
          </p:cNvGrpSpPr>
          <p:nvPr/>
        </p:nvGrpSpPr>
        <p:grpSpPr bwMode="auto">
          <a:xfrm>
            <a:off x="2671284" y="3602810"/>
            <a:ext cx="576262" cy="766763"/>
            <a:chOff x="4967" y="2221"/>
            <a:chExt cx="363" cy="483"/>
          </a:xfrm>
        </p:grpSpPr>
        <p:sp>
          <p:nvSpPr>
            <p:cNvPr id="52" name="Text Box 86">
              <a:extLst>
                <a:ext uri="{FF2B5EF4-FFF2-40B4-BE49-F238E27FC236}">
                  <a16:creationId xmlns:a16="http://schemas.microsoft.com/office/drawing/2014/main" id="{0667801E-270C-766D-04C8-C328D8635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Text Box 87">
              <a:extLst>
                <a:ext uri="{FF2B5EF4-FFF2-40B4-BE49-F238E27FC236}">
                  <a16:creationId xmlns:a16="http://schemas.microsoft.com/office/drawing/2014/main" id="{23D675A9-F1F8-80F9-8BAE-97E86ED91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Line 88">
              <a:extLst>
                <a:ext uri="{FF2B5EF4-FFF2-40B4-BE49-F238E27FC236}">
                  <a16:creationId xmlns:a16="http://schemas.microsoft.com/office/drawing/2014/main" id="{8CD9DBC6-CD53-E4F0-BB44-440CF882B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" name="Oval 110">
            <a:extLst>
              <a:ext uri="{FF2B5EF4-FFF2-40B4-BE49-F238E27FC236}">
                <a16:creationId xmlns:a16="http://schemas.microsoft.com/office/drawing/2014/main" id="{8D1573EE-79B6-B3B7-3094-5C24F3362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84" y="3693182"/>
            <a:ext cx="7921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Arc 109">
            <a:extLst>
              <a:ext uri="{FF2B5EF4-FFF2-40B4-BE49-F238E27FC236}">
                <a16:creationId xmlns:a16="http://schemas.microsoft.com/office/drawing/2014/main" id="{EB26ECE2-B03F-A0C7-C439-CA3570AE95BE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2085342" y="3355215"/>
            <a:ext cx="1751012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 Box 89">
            <a:extLst>
              <a:ext uri="{FF2B5EF4-FFF2-40B4-BE49-F238E27FC236}">
                <a16:creationId xmlns:a16="http://schemas.microsoft.com/office/drawing/2014/main" id="{4DF0D9C3-A715-4D32-E9D9-0FB3C33A5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650" y="374973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90">
            <a:extLst>
              <a:ext uri="{FF2B5EF4-FFF2-40B4-BE49-F238E27FC236}">
                <a16:creationId xmlns:a16="http://schemas.microsoft.com/office/drawing/2014/main" id="{93D175C6-4564-FAF1-A975-CF0F40A9B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549" y="3786711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Box 99">
            <a:extLst>
              <a:ext uri="{FF2B5EF4-FFF2-40B4-BE49-F238E27FC236}">
                <a16:creationId xmlns:a16="http://schemas.microsoft.com/office/drawing/2014/main" id="{D797A3B2-233C-A483-0AC4-FE3FFF84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1" y="3716201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0" name="Group 100">
            <a:extLst>
              <a:ext uri="{FF2B5EF4-FFF2-40B4-BE49-F238E27FC236}">
                <a16:creationId xmlns:a16="http://schemas.microsoft.com/office/drawing/2014/main" id="{1AAC7FA3-97A5-203F-D309-AF9A9AE7800D}"/>
              </a:ext>
            </a:extLst>
          </p:cNvPr>
          <p:cNvGrpSpPr>
            <a:grpSpLocks/>
          </p:cNvGrpSpPr>
          <p:nvPr/>
        </p:nvGrpSpPr>
        <p:grpSpPr bwMode="auto">
          <a:xfrm>
            <a:off x="803444" y="3551354"/>
            <a:ext cx="1117600" cy="766763"/>
            <a:chOff x="4377" y="2811"/>
            <a:chExt cx="635" cy="483"/>
          </a:xfrm>
        </p:grpSpPr>
        <p:grpSp>
          <p:nvGrpSpPr>
            <p:cNvPr id="61" name="Group 101">
              <a:extLst>
                <a:ext uri="{FF2B5EF4-FFF2-40B4-BE49-F238E27FC236}">
                  <a16:creationId xmlns:a16="http://schemas.microsoft.com/office/drawing/2014/main" id="{22CCE7FC-17B8-9804-8F8E-E5A3D7FE73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63" name="Text Box 102">
                <a:extLst>
                  <a:ext uri="{FF2B5EF4-FFF2-40B4-BE49-F238E27FC236}">
                    <a16:creationId xmlns:a16="http://schemas.microsoft.com/office/drawing/2014/main" id="{79C6A251-B3FC-3246-3EDC-7348A3F956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624" name="Text Box 103">
                <a:extLst>
                  <a:ext uri="{FF2B5EF4-FFF2-40B4-BE49-F238E27FC236}">
                    <a16:creationId xmlns:a16="http://schemas.microsoft.com/office/drawing/2014/main" id="{A39DD7F8-2614-5049-73E4-4DE1C2BC0D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625" name="Line 104">
                <a:extLst>
                  <a:ext uri="{FF2B5EF4-FFF2-40B4-BE49-F238E27FC236}">
                    <a16:creationId xmlns:a16="http://schemas.microsoft.com/office/drawing/2014/main" id="{6100DFC1-A573-342D-64E2-4B6FD7371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 Box 105">
              <a:extLst>
                <a:ext uri="{FF2B5EF4-FFF2-40B4-BE49-F238E27FC236}">
                  <a16:creationId xmlns:a16="http://schemas.microsoft.com/office/drawing/2014/main" id="{05C80030-3D00-E6CF-9385-DB3C35C86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6629" name="صورة 26628">
            <a:extLst>
              <a:ext uri="{FF2B5EF4-FFF2-40B4-BE49-F238E27FC236}">
                <a16:creationId xmlns:a16="http://schemas.microsoft.com/office/drawing/2014/main" id="{1BD9C40C-2017-3DBC-9865-4D562879F3F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8942" y="775506"/>
            <a:ext cx="4389117" cy="468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grpSp>
        <p:nvGrpSpPr>
          <p:cNvPr id="8" name="Group 85">
            <a:extLst>
              <a:ext uri="{FF2B5EF4-FFF2-40B4-BE49-F238E27FC236}">
                <a16:creationId xmlns:a16="http://schemas.microsoft.com/office/drawing/2014/main" id="{B78B7F92-D792-3029-5576-A18D86E24A19}"/>
              </a:ext>
            </a:extLst>
          </p:cNvPr>
          <p:cNvGrpSpPr>
            <a:grpSpLocks/>
          </p:cNvGrpSpPr>
          <p:nvPr/>
        </p:nvGrpSpPr>
        <p:grpSpPr bwMode="auto">
          <a:xfrm>
            <a:off x="5076772" y="2092409"/>
            <a:ext cx="576262" cy="766763"/>
            <a:chOff x="4967" y="2221"/>
            <a:chExt cx="363" cy="483"/>
          </a:xfrm>
        </p:grpSpPr>
        <p:sp>
          <p:nvSpPr>
            <p:cNvPr id="9" name="Text Box 86">
              <a:extLst>
                <a:ext uri="{FF2B5EF4-FFF2-40B4-BE49-F238E27FC236}">
                  <a16:creationId xmlns:a16="http://schemas.microsoft.com/office/drawing/2014/main" id="{19BAD993-8A5A-1B39-2FA0-40C9B1956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-3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26" name="Text Box 87">
              <a:extLst>
                <a:ext uri="{FF2B5EF4-FFF2-40B4-BE49-F238E27FC236}">
                  <a16:creationId xmlns:a16="http://schemas.microsoft.com/office/drawing/2014/main" id="{E38C95A4-F715-6AA7-8C91-DA9F7C675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27" name="Line 88">
              <a:extLst>
                <a:ext uri="{FF2B5EF4-FFF2-40B4-BE49-F238E27FC236}">
                  <a16:creationId xmlns:a16="http://schemas.microsoft.com/office/drawing/2014/main" id="{02F3F797-2E1F-5575-C7CE-59E2614F2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633ED5E3-C3F0-B2DC-6F61-2BD254BA904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01" grpId="0"/>
      <p:bldP spid="26723" grpId="0"/>
      <p:bldP spid="42" grpId="0"/>
      <p:bldP spid="57" grpId="0"/>
      <p:bldP spid="58" grpId="0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58" name="Group 34">
            <a:extLst>
              <a:ext uri="{FF2B5EF4-FFF2-40B4-BE49-F238E27FC236}">
                <a16:creationId xmlns:a16="http://schemas.microsoft.com/office/drawing/2014/main" id="{F38414A8-7106-AA7D-6987-0F000D379B66}"/>
              </a:ext>
            </a:extLst>
          </p:cNvPr>
          <p:cNvGrpSpPr>
            <a:grpSpLocks/>
          </p:cNvGrpSpPr>
          <p:nvPr/>
        </p:nvGrpSpPr>
        <p:grpSpPr bwMode="auto">
          <a:xfrm>
            <a:off x="6537325" y="2066925"/>
            <a:ext cx="2393950" cy="766763"/>
            <a:chOff x="4118" y="2750"/>
            <a:chExt cx="1508" cy="483"/>
          </a:xfrm>
        </p:grpSpPr>
        <p:sp>
          <p:nvSpPr>
            <p:cNvPr id="26659" name="Text Box 35">
              <a:extLst>
                <a:ext uri="{FF2B5EF4-FFF2-40B4-BE49-F238E27FC236}">
                  <a16:creationId xmlns:a16="http://schemas.microsoft.com/office/drawing/2014/main" id="{1ED779B0-6875-9863-B3BB-C1B799FF6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660" name="Group 36">
              <a:extLst>
                <a:ext uri="{FF2B5EF4-FFF2-40B4-BE49-F238E27FC236}">
                  <a16:creationId xmlns:a16="http://schemas.microsoft.com/office/drawing/2014/main" id="{BCD761FD-C2FC-21C1-9779-B7972F2CF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26661" name="Group 37">
                <a:extLst>
                  <a:ext uri="{FF2B5EF4-FFF2-40B4-BE49-F238E27FC236}">
                    <a16:creationId xmlns:a16="http://schemas.microsoft.com/office/drawing/2014/main" id="{891F30BC-1A3F-EA49-F1A9-4AC7EE81B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26662" name="Group 38">
                  <a:extLst>
                    <a:ext uri="{FF2B5EF4-FFF2-40B4-BE49-F238E27FC236}">
                      <a16:creationId xmlns:a16="http://schemas.microsoft.com/office/drawing/2014/main" id="{91B52E03-9F98-C14C-E8A8-09E96D9104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6663" name="Text Box 39">
                    <a:extLst>
                      <a:ext uri="{FF2B5EF4-FFF2-40B4-BE49-F238E27FC236}">
                        <a16:creationId xmlns:a16="http://schemas.microsoft.com/office/drawing/2014/main" id="{90220247-558A-7A1B-B4C4-3BF4572BF2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-3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4" name="Text Box 40">
                    <a:extLst>
                      <a:ext uri="{FF2B5EF4-FFF2-40B4-BE49-F238E27FC236}">
                        <a16:creationId xmlns:a16="http://schemas.microsoft.com/office/drawing/2014/main" id="{C5BA46E4-5175-6561-528F-268CE97A05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7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5" name="Line 41">
                    <a:extLst>
                      <a:ext uri="{FF2B5EF4-FFF2-40B4-BE49-F238E27FC236}">
                        <a16:creationId xmlns:a16="http://schemas.microsoft.com/office/drawing/2014/main" id="{C427EB48-F9A5-8962-BED2-5102A3958F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666" name="Text Box 42">
                  <a:extLst>
                    <a:ext uri="{FF2B5EF4-FFF2-40B4-BE49-F238E27FC236}">
                      <a16:creationId xmlns:a16="http://schemas.microsoft.com/office/drawing/2014/main" id="{F66615D4-10BB-4375-440F-82492E2288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667" name="Text Box 43">
                <a:extLst>
                  <a:ext uri="{FF2B5EF4-FFF2-40B4-BE49-F238E27FC236}">
                    <a16:creationId xmlns:a16="http://schemas.microsoft.com/office/drawing/2014/main" id="{35F2A725-B4EA-E724-6019-4368982DBD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+(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6668" name="Group 44">
                <a:extLst>
                  <a:ext uri="{FF2B5EF4-FFF2-40B4-BE49-F238E27FC236}">
                    <a16:creationId xmlns:a16="http://schemas.microsoft.com/office/drawing/2014/main" id="{8C218252-59EF-9943-CA98-A764DC558E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26669" name="Group 45">
                  <a:extLst>
                    <a:ext uri="{FF2B5EF4-FFF2-40B4-BE49-F238E27FC236}">
                      <a16:creationId xmlns:a16="http://schemas.microsoft.com/office/drawing/2014/main" id="{BE4F66CF-79F3-FC09-68F4-F048C710D1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6670" name="Text Box 46">
                    <a:extLst>
                      <a:ext uri="{FF2B5EF4-FFF2-40B4-BE49-F238E27FC236}">
                        <a16:creationId xmlns:a16="http://schemas.microsoft.com/office/drawing/2014/main" id="{91330CF3-3879-0DDB-3316-15209EF092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-2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1" name="Text Box 47">
                    <a:extLst>
                      <a:ext uri="{FF2B5EF4-FFF2-40B4-BE49-F238E27FC236}">
                        <a16:creationId xmlns:a16="http://schemas.microsoft.com/office/drawing/2014/main" id="{8FA8882E-C213-69CB-0375-CCD7A388AD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7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2" name="Line 48">
                    <a:extLst>
                      <a:ext uri="{FF2B5EF4-FFF2-40B4-BE49-F238E27FC236}">
                        <a16:creationId xmlns:a16="http://schemas.microsoft.com/office/drawing/2014/main" id="{8EC6DBFE-E570-E99F-F956-6335812952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673" name="Text Box 49">
                  <a:extLst>
                    <a:ext uri="{FF2B5EF4-FFF2-40B4-BE49-F238E27FC236}">
                      <a16:creationId xmlns:a16="http://schemas.microsoft.com/office/drawing/2014/main" id="{2B2618EB-DFD7-0D29-28DB-3DFD4D8095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altLang="ar-SA" sz="2400" b="1">
                      <a:solidFill>
                        <a:srgbClr val="3333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2)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6687" name="Group 63">
            <a:extLst>
              <a:ext uri="{FF2B5EF4-FFF2-40B4-BE49-F238E27FC236}">
                <a16:creationId xmlns:a16="http://schemas.microsoft.com/office/drawing/2014/main" id="{511EC521-5DB4-B12F-86DF-53ACDAA6BD7F}"/>
              </a:ext>
            </a:extLst>
          </p:cNvPr>
          <p:cNvGrpSpPr>
            <a:grpSpLocks/>
          </p:cNvGrpSpPr>
          <p:nvPr/>
        </p:nvGrpSpPr>
        <p:grpSpPr bwMode="auto">
          <a:xfrm>
            <a:off x="4910138" y="2066925"/>
            <a:ext cx="1800225" cy="766763"/>
            <a:chOff x="2971" y="2795"/>
            <a:chExt cx="1134" cy="483"/>
          </a:xfrm>
        </p:grpSpPr>
        <p:sp>
          <p:nvSpPr>
            <p:cNvPr id="26688" name="Text Box 64">
              <a:extLst>
                <a:ext uri="{FF2B5EF4-FFF2-40B4-BE49-F238E27FC236}">
                  <a16:creationId xmlns:a16="http://schemas.microsoft.com/office/drawing/2014/main" id="{382B13F8-E786-1971-B03A-5FE3DBEB2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689" name="Group 65">
              <a:extLst>
                <a:ext uri="{FF2B5EF4-FFF2-40B4-BE49-F238E27FC236}">
                  <a16:creationId xmlns:a16="http://schemas.microsoft.com/office/drawing/2014/main" id="{6588D380-9BFE-8E7D-F5B6-79A3F7E8F3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6690" name="Group 66">
                <a:extLst>
                  <a:ext uri="{FF2B5EF4-FFF2-40B4-BE49-F238E27FC236}">
                    <a16:creationId xmlns:a16="http://schemas.microsoft.com/office/drawing/2014/main" id="{9FBAB764-DFB0-8069-B86F-A49CBB1289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6691" name="Text Box 67">
                  <a:extLst>
                    <a:ext uri="{FF2B5EF4-FFF2-40B4-BE49-F238E27FC236}">
                      <a16:creationId xmlns:a16="http://schemas.microsoft.com/office/drawing/2014/main" id="{7B42B124-0A32-EC82-94B5-74E9784F0C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2" name="Text Box 68">
                  <a:extLst>
                    <a:ext uri="{FF2B5EF4-FFF2-40B4-BE49-F238E27FC236}">
                      <a16:creationId xmlns:a16="http://schemas.microsoft.com/office/drawing/2014/main" id="{A8FB432A-8801-796B-4EEE-C7E19F76A4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3" name="Line 69">
                  <a:extLst>
                    <a:ext uri="{FF2B5EF4-FFF2-40B4-BE49-F238E27FC236}">
                      <a16:creationId xmlns:a16="http://schemas.microsoft.com/office/drawing/2014/main" id="{98A16931-1304-8CC0-731B-F73CF4D8EE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694" name="Group 70">
                <a:extLst>
                  <a:ext uri="{FF2B5EF4-FFF2-40B4-BE49-F238E27FC236}">
                    <a16:creationId xmlns:a16="http://schemas.microsoft.com/office/drawing/2014/main" id="{9474FA62-319B-3B32-6B21-16D3278AB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6695" name="Text Box 71">
                  <a:extLst>
                    <a:ext uri="{FF2B5EF4-FFF2-40B4-BE49-F238E27FC236}">
                      <a16:creationId xmlns:a16="http://schemas.microsoft.com/office/drawing/2014/main" id="{05237E03-F0AE-75B1-394F-2E08D5C36B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696" name="Group 72">
                  <a:extLst>
                    <a:ext uri="{FF2B5EF4-FFF2-40B4-BE49-F238E27FC236}">
                      <a16:creationId xmlns:a16="http://schemas.microsoft.com/office/drawing/2014/main" id="{B91D1691-56B3-E8C4-A884-8FE5587B9C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6697" name="Text Box 73">
                    <a:extLst>
                      <a:ext uri="{FF2B5EF4-FFF2-40B4-BE49-F238E27FC236}">
                        <a16:creationId xmlns:a16="http://schemas.microsoft.com/office/drawing/2014/main" id="{F10F76AA-631B-C272-98DB-F9DC7E4E7F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-3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98" name="Text Box 74">
                    <a:extLst>
                      <a:ext uri="{FF2B5EF4-FFF2-40B4-BE49-F238E27FC236}">
                        <a16:creationId xmlns:a16="http://schemas.microsoft.com/office/drawing/2014/main" id="{CFAC62F2-4E5A-4999-F86D-C64DBDE2733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7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99" name="Line 75">
                    <a:extLst>
                      <a:ext uri="{FF2B5EF4-FFF2-40B4-BE49-F238E27FC236}">
                        <a16:creationId xmlns:a16="http://schemas.microsoft.com/office/drawing/2014/main" id="{D7CC1477-8683-D791-E38D-A4DC0BB71E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6700" name="Text Box 76">
              <a:extLst>
                <a:ext uri="{FF2B5EF4-FFF2-40B4-BE49-F238E27FC236}">
                  <a16:creationId xmlns:a16="http://schemas.microsoft.com/office/drawing/2014/main" id="{3C486458-0A16-AE35-A300-6B2525520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701" name="Text Box 77">
            <a:extLst>
              <a:ext uri="{FF2B5EF4-FFF2-40B4-BE49-F238E27FC236}">
                <a16:creationId xmlns:a16="http://schemas.microsoft.com/office/drawing/2014/main" id="{6EEBC7D4-2399-5708-CE40-CB22EBA9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22066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702" name="Group 78">
            <a:extLst>
              <a:ext uri="{FF2B5EF4-FFF2-40B4-BE49-F238E27FC236}">
                <a16:creationId xmlns:a16="http://schemas.microsoft.com/office/drawing/2014/main" id="{ED5F7EDD-570C-170D-D4CE-7DEE3F909881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2193925"/>
            <a:ext cx="1508125" cy="498475"/>
            <a:chOff x="2109" y="2830"/>
            <a:chExt cx="950" cy="314"/>
          </a:xfrm>
        </p:grpSpPr>
        <p:grpSp>
          <p:nvGrpSpPr>
            <p:cNvPr id="26703" name="Group 79">
              <a:extLst>
                <a:ext uri="{FF2B5EF4-FFF2-40B4-BE49-F238E27FC236}">
                  <a16:creationId xmlns:a16="http://schemas.microsoft.com/office/drawing/2014/main" id="{E629B2BA-42AE-D97A-71E6-7D510B729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26704" name="Text Box 80">
                <a:extLst>
                  <a:ext uri="{FF2B5EF4-FFF2-40B4-BE49-F238E27FC236}">
                    <a16:creationId xmlns:a16="http://schemas.microsoft.com/office/drawing/2014/main" id="{868C6D42-5CFC-353D-2FC3-54CFE0EFF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05" name="Text Box 81">
                <a:extLst>
                  <a:ext uri="{FF2B5EF4-FFF2-40B4-BE49-F238E27FC236}">
                    <a16:creationId xmlns:a16="http://schemas.microsoft.com/office/drawing/2014/main" id="{41656507-B720-2992-F8DF-CEFBF50F2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06" name="Text Box 82">
                <a:extLst>
                  <a:ext uri="{FF2B5EF4-FFF2-40B4-BE49-F238E27FC236}">
                    <a16:creationId xmlns:a16="http://schemas.microsoft.com/office/drawing/2014/main" id="{8237F1A5-5176-F11D-E53A-E7BB20482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707" name="Text Box 83">
              <a:extLst>
                <a:ext uri="{FF2B5EF4-FFF2-40B4-BE49-F238E27FC236}">
                  <a16:creationId xmlns:a16="http://schemas.microsoft.com/office/drawing/2014/main" id="{924E005C-60CE-E438-8137-F3744BCE4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709" name="Group 85">
            <a:extLst>
              <a:ext uri="{FF2B5EF4-FFF2-40B4-BE49-F238E27FC236}">
                <a16:creationId xmlns:a16="http://schemas.microsoft.com/office/drawing/2014/main" id="{1A7021DE-34FC-E700-3953-D94943CBE0B7}"/>
              </a:ext>
            </a:extLst>
          </p:cNvPr>
          <p:cNvGrpSpPr>
            <a:grpSpLocks/>
          </p:cNvGrpSpPr>
          <p:nvPr/>
        </p:nvGrpSpPr>
        <p:grpSpPr bwMode="auto">
          <a:xfrm>
            <a:off x="2830513" y="2079625"/>
            <a:ext cx="576262" cy="766763"/>
            <a:chOff x="4967" y="2221"/>
            <a:chExt cx="363" cy="483"/>
          </a:xfrm>
        </p:grpSpPr>
        <p:sp>
          <p:nvSpPr>
            <p:cNvPr id="26710" name="Text Box 86">
              <a:extLst>
                <a:ext uri="{FF2B5EF4-FFF2-40B4-BE49-F238E27FC236}">
                  <a16:creationId xmlns:a16="http://schemas.microsoft.com/office/drawing/2014/main" id="{8906948A-5CF3-71FC-5F6B-4465D2FDE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11" name="Text Box 87">
              <a:extLst>
                <a:ext uri="{FF2B5EF4-FFF2-40B4-BE49-F238E27FC236}">
                  <a16:creationId xmlns:a16="http://schemas.microsoft.com/office/drawing/2014/main" id="{29CD316C-68C6-B6C9-4AEE-9FBF2AF3A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12" name="Line 88">
              <a:extLst>
                <a:ext uri="{FF2B5EF4-FFF2-40B4-BE49-F238E27FC236}">
                  <a16:creationId xmlns:a16="http://schemas.microsoft.com/office/drawing/2014/main" id="{86938B4F-1385-E5EC-105B-44F4B399F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713" name="Text Box 89">
            <a:extLst>
              <a:ext uri="{FF2B5EF4-FFF2-40B4-BE49-F238E27FC236}">
                <a16:creationId xmlns:a16="http://schemas.microsoft.com/office/drawing/2014/main" id="{D6CF5988-5B27-42C5-3FF2-60629C077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225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14" name="Text Box 90">
            <a:extLst>
              <a:ext uri="{FF2B5EF4-FFF2-40B4-BE49-F238E27FC236}">
                <a16:creationId xmlns:a16="http://schemas.microsoft.com/office/drawing/2014/main" id="{E6C666FB-E6BF-0419-3939-718AD432B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2225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23" name="Text Box 99">
            <a:extLst>
              <a:ext uri="{FF2B5EF4-FFF2-40B4-BE49-F238E27FC236}">
                <a16:creationId xmlns:a16="http://schemas.microsoft.com/office/drawing/2014/main" id="{54C14C4C-113B-F02E-047A-071257FE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39963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724" name="Group 100">
            <a:extLst>
              <a:ext uri="{FF2B5EF4-FFF2-40B4-BE49-F238E27FC236}">
                <a16:creationId xmlns:a16="http://schemas.microsoft.com/office/drawing/2014/main" id="{E6DB25B5-87B3-CB47-3DEA-E16095FE71AC}"/>
              </a:ext>
            </a:extLst>
          </p:cNvPr>
          <p:cNvGrpSpPr>
            <a:grpSpLocks/>
          </p:cNvGrpSpPr>
          <p:nvPr/>
        </p:nvGrpSpPr>
        <p:grpSpPr bwMode="auto">
          <a:xfrm>
            <a:off x="795338" y="2082800"/>
            <a:ext cx="1117600" cy="766763"/>
            <a:chOff x="4377" y="2811"/>
            <a:chExt cx="635" cy="483"/>
          </a:xfrm>
        </p:grpSpPr>
        <p:grpSp>
          <p:nvGrpSpPr>
            <p:cNvPr id="26725" name="Group 101">
              <a:extLst>
                <a:ext uri="{FF2B5EF4-FFF2-40B4-BE49-F238E27FC236}">
                  <a16:creationId xmlns:a16="http://schemas.microsoft.com/office/drawing/2014/main" id="{A112D2EA-8F8F-2D9E-995A-6B91E320A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6726" name="Text Box 102">
                <a:extLst>
                  <a:ext uri="{FF2B5EF4-FFF2-40B4-BE49-F238E27FC236}">
                    <a16:creationId xmlns:a16="http://schemas.microsoft.com/office/drawing/2014/main" id="{8352723A-BCE6-90A6-CD26-9BB0D8936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27" name="Text Box 103">
                <a:extLst>
                  <a:ext uri="{FF2B5EF4-FFF2-40B4-BE49-F238E27FC236}">
                    <a16:creationId xmlns:a16="http://schemas.microsoft.com/office/drawing/2014/main" id="{AAC833AE-C952-546B-BB97-DE13B75C1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28" name="Line 104">
                <a:extLst>
                  <a:ext uri="{FF2B5EF4-FFF2-40B4-BE49-F238E27FC236}">
                    <a16:creationId xmlns:a16="http://schemas.microsoft.com/office/drawing/2014/main" id="{78A4BD5D-8EAA-F0C0-F5AD-474559B19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729" name="Text Box 105">
              <a:extLst>
                <a:ext uri="{FF2B5EF4-FFF2-40B4-BE49-F238E27FC236}">
                  <a16:creationId xmlns:a16="http://schemas.microsoft.com/office/drawing/2014/main" id="{6126E573-EFDB-1C2B-D631-F6949F162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731" name="Oval 107">
            <a:extLst>
              <a:ext uri="{FF2B5EF4-FFF2-40B4-BE49-F238E27FC236}">
                <a16:creationId xmlns:a16="http://schemas.microsoft.com/office/drawing/2014/main" id="{DD19FFA2-48EE-E09E-38AB-C118AB60D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2054225"/>
            <a:ext cx="1223963" cy="719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32" name="Arc 108">
            <a:extLst>
              <a:ext uri="{FF2B5EF4-FFF2-40B4-BE49-F238E27FC236}">
                <a16:creationId xmlns:a16="http://schemas.microsoft.com/office/drawing/2014/main" id="{023C6019-EC8B-BC3A-A7DB-BE4AC97193FF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3259138" y="1557338"/>
            <a:ext cx="1944687" cy="1420812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33" name="Arc 109">
            <a:extLst>
              <a:ext uri="{FF2B5EF4-FFF2-40B4-BE49-F238E27FC236}">
                <a16:creationId xmlns:a16="http://schemas.microsoft.com/office/drawing/2014/main" id="{7DEE3DFC-7C7C-0E39-F2A7-BF3C21A03509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2182020" y="1878806"/>
            <a:ext cx="1751012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34" name="Oval 110">
            <a:extLst>
              <a:ext uri="{FF2B5EF4-FFF2-40B4-BE49-F238E27FC236}">
                <a16:creationId xmlns:a16="http://schemas.microsoft.com/office/drawing/2014/main" id="{45750C29-6303-35E8-D7A9-FE6F89F12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2206625"/>
            <a:ext cx="7921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812" name="Group 188">
            <a:extLst>
              <a:ext uri="{FF2B5EF4-FFF2-40B4-BE49-F238E27FC236}">
                <a16:creationId xmlns:a16="http://schemas.microsoft.com/office/drawing/2014/main" id="{20D205F1-30F7-D677-0C28-D9068C3E2E21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3713163"/>
            <a:ext cx="2046287" cy="766762"/>
            <a:chOff x="4329" y="3339"/>
            <a:chExt cx="1289" cy="483"/>
          </a:xfrm>
        </p:grpSpPr>
        <p:sp>
          <p:nvSpPr>
            <p:cNvPr id="26747" name="Text Box 123">
              <a:extLst>
                <a:ext uri="{FF2B5EF4-FFF2-40B4-BE49-F238E27FC236}">
                  <a16:creationId xmlns:a16="http://schemas.microsoft.com/office/drawing/2014/main" id="{29046066-2250-5955-398B-733082761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" y="3430"/>
              <a:ext cx="3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48" name="Text Box 124">
              <a:extLst>
                <a:ext uri="{FF2B5EF4-FFF2-40B4-BE49-F238E27FC236}">
                  <a16:creationId xmlns:a16="http://schemas.microsoft.com/office/drawing/2014/main" id="{A0E80D37-792D-B17C-6750-088A9D7D7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" y="342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49" name="Text Box 125">
              <a:extLst>
                <a:ext uri="{FF2B5EF4-FFF2-40B4-BE49-F238E27FC236}">
                  <a16:creationId xmlns:a16="http://schemas.microsoft.com/office/drawing/2014/main" id="{E4427701-7FDF-AE4C-6D49-FD8A72A8D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" y="343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750" name="Group 126">
              <a:extLst>
                <a:ext uri="{FF2B5EF4-FFF2-40B4-BE49-F238E27FC236}">
                  <a16:creationId xmlns:a16="http://schemas.microsoft.com/office/drawing/2014/main" id="{FEB505AF-B30F-AE01-0353-2E517322A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" y="3339"/>
              <a:ext cx="635" cy="483"/>
              <a:chOff x="4377" y="2811"/>
              <a:chExt cx="635" cy="483"/>
            </a:xfrm>
          </p:grpSpPr>
          <p:grpSp>
            <p:nvGrpSpPr>
              <p:cNvPr id="26751" name="Group 127">
                <a:extLst>
                  <a:ext uri="{FF2B5EF4-FFF2-40B4-BE49-F238E27FC236}">
                    <a16:creationId xmlns:a16="http://schemas.microsoft.com/office/drawing/2014/main" id="{257AD1BC-7FAC-BD5D-16A1-9F23331CC1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6752" name="Text Box 128">
                  <a:extLst>
                    <a:ext uri="{FF2B5EF4-FFF2-40B4-BE49-F238E27FC236}">
                      <a16:creationId xmlns:a16="http://schemas.microsoft.com/office/drawing/2014/main" id="{E4B056C0-EF05-C290-7B7F-0377C7154D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53" name="Text Box 129">
                  <a:extLst>
                    <a:ext uri="{FF2B5EF4-FFF2-40B4-BE49-F238E27FC236}">
                      <a16:creationId xmlns:a16="http://schemas.microsoft.com/office/drawing/2014/main" id="{05596F72-2D61-56CB-8C78-E40237AA1A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16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54" name="Line 130">
                  <a:extLst>
                    <a:ext uri="{FF2B5EF4-FFF2-40B4-BE49-F238E27FC236}">
                      <a16:creationId xmlns:a16="http://schemas.microsoft.com/office/drawing/2014/main" id="{5FE0C347-C9B8-2A3B-F2B4-0E1B10595D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755" name="Text Box 131">
                <a:extLst>
                  <a:ext uri="{FF2B5EF4-FFF2-40B4-BE49-F238E27FC236}">
                    <a16:creationId xmlns:a16="http://schemas.microsoft.com/office/drawing/2014/main" id="{9C30C0BF-A92E-62D3-630E-1D0ABBBC9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756" name="Group 132">
            <a:extLst>
              <a:ext uri="{FF2B5EF4-FFF2-40B4-BE49-F238E27FC236}">
                <a16:creationId xmlns:a16="http://schemas.microsoft.com/office/drawing/2014/main" id="{5BE3E76E-44F1-FB0A-28C9-3F9A9D0AB38F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3713163"/>
            <a:ext cx="1800225" cy="766762"/>
            <a:chOff x="2971" y="2795"/>
            <a:chExt cx="1134" cy="483"/>
          </a:xfrm>
        </p:grpSpPr>
        <p:sp>
          <p:nvSpPr>
            <p:cNvPr id="26757" name="Text Box 133">
              <a:extLst>
                <a:ext uri="{FF2B5EF4-FFF2-40B4-BE49-F238E27FC236}">
                  <a16:creationId xmlns:a16="http://schemas.microsoft.com/office/drawing/2014/main" id="{F363158D-CB74-B591-EA50-7DBC923B5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758" name="Group 134">
              <a:extLst>
                <a:ext uri="{FF2B5EF4-FFF2-40B4-BE49-F238E27FC236}">
                  <a16:creationId xmlns:a16="http://schemas.microsoft.com/office/drawing/2014/main" id="{CFC93DCF-6FBD-3F33-1EC6-86F0CE7106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6759" name="Group 135">
                <a:extLst>
                  <a:ext uri="{FF2B5EF4-FFF2-40B4-BE49-F238E27FC236}">
                    <a16:creationId xmlns:a16="http://schemas.microsoft.com/office/drawing/2014/main" id="{9D64735F-804D-6AA1-D840-51A0357417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6760" name="Text Box 136">
                  <a:extLst>
                    <a:ext uri="{FF2B5EF4-FFF2-40B4-BE49-F238E27FC236}">
                      <a16:creationId xmlns:a16="http://schemas.microsoft.com/office/drawing/2014/main" id="{4B29A6BB-7EA9-6931-126F-223DFD4D8D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61" name="Text Box 137">
                  <a:extLst>
                    <a:ext uri="{FF2B5EF4-FFF2-40B4-BE49-F238E27FC236}">
                      <a16:creationId xmlns:a16="http://schemas.microsoft.com/office/drawing/2014/main" id="{CF0DD420-DB88-9E87-B624-5C42C2565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16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62" name="Line 138">
                  <a:extLst>
                    <a:ext uri="{FF2B5EF4-FFF2-40B4-BE49-F238E27FC236}">
                      <a16:creationId xmlns:a16="http://schemas.microsoft.com/office/drawing/2014/main" id="{16079CC2-01FA-94A4-4812-2007FE488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763" name="Group 139">
                <a:extLst>
                  <a:ext uri="{FF2B5EF4-FFF2-40B4-BE49-F238E27FC236}">
                    <a16:creationId xmlns:a16="http://schemas.microsoft.com/office/drawing/2014/main" id="{C44B5369-F96C-9C65-9ADD-3BC7C14269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6764" name="Text Box 140">
                  <a:extLst>
                    <a:ext uri="{FF2B5EF4-FFF2-40B4-BE49-F238E27FC236}">
                      <a16:creationId xmlns:a16="http://schemas.microsoft.com/office/drawing/2014/main" id="{B09BD475-4C77-6321-B485-723949BEF1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765" name="Group 141">
                  <a:extLst>
                    <a:ext uri="{FF2B5EF4-FFF2-40B4-BE49-F238E27FC236}">
                      <a16:creationId xmlns:a16="http://schemas.microsoft.com/office/drawing/2014/main" id="{F17208DA-5010-58D0-1452-737675FFC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6766" name="Text Box 142">
                    <a:extLst>
                      <a:ext uri="{FF2B5EF4-FFF2-40B4-BE49-F238E27FC236}">
                        <a16:creationId xmlns:a16="http://schemas.microsoft.com/office/drawing/2014/main" id="{65D15F00-BFCA-61D2-3E1D-7355F494FE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16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67" name="Text Box 143">
                    <a:extLst>
                      <a:ext uri="{FF2B5EF4-FFF2-40B4-BE49-F238E27FC236}">
                        <a16:creationId xmlns:a16="http://schemas.microsoft.com/office/drawing/2014/main" id="{005FF3A7-D071-9711-FE43-88087616F9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16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68" name="Line 144">
                    <a:extLst>
                      <a:ext uri="{FF2B5EF4-FFF2-40B4-BE49-F238E27FC236}">
                        <a16:creationId xmlns:a16="http://schemas.microsoft.com/office/drawing/2014/main" id="{F87DE432-354D-4844-70C5-FD95694A8F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6769" name="Text Box 145">
              <a:extLst>
                <a:ext uri="{FF2B5EF4-FFF2-40B4-BE49-F238E27FC236}">
                  <a16:creationId xmlns:a16="http://schemas.microsoft.com/office/drawing/2014/main" id="{CA49701C-DE4A-C937-D8E0-86368105C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770" name="Text Box 146">
            <a:extLst>
              <a:ext uri="{FF2B5EF4-FFF2-40B4-BE49-F238E27FC236}">
                <a16:creationId xmlns:a16="http://schemas.microsoft.com/office/drawing/2014/main" id="{DFBE7AD0-C739-BAFF-79A8-A260BB39C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384016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771" name="Group 147">
            <a:extLst>
              <a:ext uri="{FF2B5EF4-FFF2-40B4-BE49-F238E27FC236}">
                <a16:creationId xmlns:a16="http://schemas.microsoft.com/office/drawing/2014/main" id="{64788789-DC02-F562-E991-B02B645FD378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3827463"/>
            <a:ext cx="1508125" cy="498475"/>
            <a:chOff x="2109" y="2830"/>
            <a:chExt cx="950" cy="314"/>
          </a:xfrm>
        </p:grpSpPr>
        <p:grpSp>
          <p:nvGrpSpPr>
            <p:cNvPr id="26772" name="Group 148">
              <a:extLst>
                <a:ext uri="{FF2B5EF4-FFF2-40B4-BE49-F238E27FC236}">
                  <a16:creationId xmlns:a16="http://schemas.microsoft.com/office/drawing/2014/main" id="{ED3E5DE6-899E-6F23-F10F-99787C5C9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26773" name="Text Box 149">
                <a:extLst>
                  <a:ext uri="{FF2B5EF4-FFF2-40B4-BE49-F238E27FC236}">
                    <a16:creationId xmlns:a16="http://schemas.microsoft.com/office/drawing/2014/main" id="{8FAEC425-7D80-6005-9E80-FA680326E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74" name="Text Box 150">
                <a:extLst>
                  <a:ext uri="{FF2B5EF4-FFF2-40B4-BE49-F238E27FC236}">
                    <a16:creationId xmlns:a16="http://schemas.microsoft.com/office/drawing/2014/main" id="{6F11FBB3-ECA4-30EE-5D97-6C341A13D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75" name="Text Box 151">
                <a:extLst>
                  <a:ext uri="{FF2B5EF4-FFF2-40B4-BE49-F238E27FC236}">
                    <a16:creationId xmlns:a16="http://schemas.microsoft.com/office/drawing/2014/main" id="{59A7C322-762F-715B-4D0A-0D9540181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776" name="Text Box 152">
              <a:extLst>
                <a:ext uri="{FF2B5EF4-FFF2-40B4-BE49-F238E27FC236}">
                  <a16:creationId xmlns:a16="http://schemas.microsoft.com/office/drawing/2014/main" id="{02AC87A3-83E9-FF4C-087B-0194D9ECE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777" name="Group 153">
            <a:extLst>
              <a:ext uri="{FF2B5EF4-FFF2-40B4-BE49-F238E27FC236}">
                <a16:creationId xmlns:a16="http://schemas.microsoft.com/office/drawing/2014/main" id="{1BE90E1B-8F4E-CA0E-26B1-C091A502C18C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3713163"/>
            <a:ext cx="576263" cy="766762"/>
            <a:chOff x="4967" y="2221"/>
            <a:chExt cx="363" cy="483"/>
          </a:xfrm>
        </p:grpSpPr>
        <p:sp>
          <p:nvSpPr>
            <p:cNvPr id="26778" name="Text Box 154">
              <a:extLst>
                <a:ext uri="{FF2B5EF4-FFF2-40B4-BE49-F238E27FC236}">
                  <a16:creationId xmlns:a16="http://schemas.microsoft.com/office/drawing/2014/main" id="{DEAECDF8-F0C2-0A65-547C-90E2B500D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79" name="Text Box 155">
              <a:extLst>
                <a:ext uri="{FF2B5EF4-FFF2-40B4-BE49-F238E27FC236}">
                  <a16:creationId xmlns:a16="http://schemas.microsoft.com/office/drawing/2014/main" id="{9F81B6D7-9955-DE62-E193-5E261F291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80" name="Line 156">
              <a:extLst>
                <a:ext uri="{FF2B5EF4-FFF2-40B4-BE49-F238E27FC236}">
                  <a16:creationId xmlns:a16="http://schemas.microsoft.com/office/drawing/2014/main" id="{CD176D6C-48C1-8393-BDDB-8C5E9CE0E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781" name="Text Box 157">
            <a:extLst>
              <a:ext uri="{FF2B5EF4-FFF2-40B4-BE49-F238E27FC236}">
                <a16:creationId xmlns:a16="http://schemas.microsoft.com/office/drawing/2014/main" id="{6A872770-B0CC-B308-CF63-C4420E103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85603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82" name="Text Box 158">
            <a:extLst>
              <a:ext uri="{FF2B5EF4-FFF2-40B4-BE49-F238E27FC236}">
                <a16:creationId xmlns:a16="http://schemas.microsoft.com/office/drawing/2014/main" id="{65AF293B-8C4A-68A4-05F2-C5A061AD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5603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83" name="Text Box 159">
            <a:extLst>
              <a:ext uri="{FF2B5EF4-FFF2-40B4-BE49-F238E27FC236}">
                <a16:creationId xmlns:a16="http://schemas.microsoft.com/office/drawing/2014/main" id="{C924050E-5962-3920-F497-792A300C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4532313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784" name="Group 160">
            <a:extLst>
              <a:ext uri="{FF2B5EF4-FFF2-40B4-BE49-F238E27FC236}">
                <a16:creationId xmlns:a16="http://schemas.microsoft.com/office/drawing/2014/main" id="{531A58E6-9489-3DC8-61C9-E319AAD3CB54}"/>
              </a:ext>
            </a:extLst>
          </p:cNvPr>
          <p:cNvGrpSpPr>
            <a:grpSpLocks/>
          </p:cNvGrpSpPr>
          <p:nvPr/>
        </p:nvGrpSpPr>
        <p:grpSpPr bwMode="auto">
          <a:xfrm>
            <a:off x="5880100" y="4386259"/>
            <a:ext cx="1117600" cy="768350"/>
            <a:chOff x="4377" y="2810"/>
            <a:chExt cx="635" cy="484"/>
          </a:xfrm>
        </p:grpSpPr>
        <p:grpSp>
          <p:nvGrpSpPr>
            <p:cNvPr id="26785" name="Group 161">
              <a:extLst>
                <a:ext uri="{FF2B5EF4-FFF2-40B4-BE49-F238E27FC236}">
                  <a16:creationId xmlns:a16="http://schemas.microsoft.com/office/drawing/2014/main" id="{C03F57CC-A163-914D-90B2-DE6B522811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9" y="2810"/>
              <a:ext cx="463" cy="484"/>
              <a:chOff x="4959" y="2220"/>
              <a:chExt cx="371" cy="484"/>
            </a:xfrm>
          </p:grpSpPr>
          <p:sp>
            <p:nvSpPr>
              <p:cNvPr id="26786" name="Text Box 162">
                <a:extLst>
                  <a:ext uri="{FF2B5EF4-FFF2-40B4-BE49-F238E27FC236}">
                    <a16:creationId xmlns:a16="http://schemas.microsoft.com/office/drawing/2014/main" id="{07698861-0DE4-704F-B22D-D9882FFD8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9" y="222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87" name="Text Box 163">
                <a:extLst>
                  <a:ext uri="{FF2B5EF4-FFF2-40B4-BE49-F238E27FC236}">
                    <a16:creationId xmlns:a16="http://schemas.microsoft.com/office/drawing/2014/main" id="{E11B5CEC-C3EB-1161-6C48-DE41349776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88" name="Line 164">
                <a:extLst>
                  <a:ext uri="{FF2B5EF4-FFF2-40B4-BE49-F238E27FC236}">
                    <a16:creationId xmlns:a16="http://schemas.microsoft.com/office/drawing/2014/main" id="{31F2B106-8BA5-1197-CAC3-5128D51BA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789" name="Text Box 165">
              <a:extLst>
                <a:ext uri="{FF2B5EF4-FFF2-40B4-BE49-F238E27FC236}">
                  <a16:creationId xmlns:a16="http://schemas.microsoft.com/office/drawing/2014/main" id="{4A6947E2-9C31-B3FA-3036-617E2D446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790" name="Oval 166">
            <a:extLst>
              <a:ext uri="{FF2B5EF4-FFF2-40B4-BE49-F238E27FC236}">
                <a16:creationId xmlns:a16="http://schemas.microsoft.com/office/drawing/2014/main" id="{31B91CC4-E295-F237-C508-19AF0DA5C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3687763"/>
            <a:ext cx="1223962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91" name="Arc 167">
            <a:extLst>
              <a:ext uri="{FF2B5EF4-FFF2-40B4-BE49-F238E27FC236}">
                <a16:creationId xmlns:a16="http://schemas.microsoft.com/office/drawing/2014/main" id="{AB9D94AE-884E-49B3-DBC7-A21789D77A8B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1387475" y="3190875"/>
            <a:ext cx="1944688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92" name="Arc 168">
            <a:extLst>
              <a:ext uri="{FF2B5EF4-FFF2-40B4-BE49-F238E27FC236}">
                <a16:creationId xmlns:a16="http://schemas.microsoft.com/office/drawing/2014/main" id="{F70C96CE-B583-8CE5-119A-75D445D5AC71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310356" y="3512344"/>
            <a:ext cx="1751013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93" name="Oval 169">
            <a:extLst>
              <a:ext uri="{FF2B5EF4-FFF2-40B4-BE49-F238E27FC236}">
                <a16:creationId xmlns:a16="http://schemas.microsoft.com/office/drawing/2014/main" id="{0C0F9FF6-1ECC-C263-37B8-6CEAE02E2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3840163"/>
            <a:ext cx="7921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794" name="Group 170">
            <a:extLst>
              <a:ext uri="{FF2B5EF4-FFF2-40B4-BE49-F238E27FC236}">
                <a16:creationId xmlns:a16="http://schemas.microsoft.com/office/drawing/2014/main" id="{7F421FDA-C33C-6BE6-F2DF-2923FC416FA4}"/>
              </a:ext>
            </a:extLst>
          </p:cNvPr>
          <p:cNvGrpSpPr>
            <a:grpSpLocks/>
          </p:cNvGrpSpPr>
          <p:nvPr/>
        </p:nvGrpSpPr>
        <p:grpSpPr bwMode="auto">
          <a:xfrm>
            <a:off x="6076950" y="3705225"/>
            <a:ext cx="1008063" cy="766763"/>
            <a:chOff x="4377" y="2811"/>
            <a:chExt cx="635" cy="483"/>
          </a:xfrm>
        </p:grpSpPr>
        <p:grpSp>
          <p:nvGrpSpPr>
            <p:cNvPr id="26795" name="Group 171">
              <a:extLst>
                <a:ext uri="{FF2B5EF4-FFF2-40B4-BE49-F238E27FC236}">
                  <a16:creationId xmlns:a16="http://schemas.microsoft.com/office/drawing/2014/main" id="{4BDD4307-A381-38CA-D8C8-A8E79B0590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6796" name="Text Box 172">
                <a:extLst>
                  <a:ext uri="{FF2B5EF4-FFF2-40B4-BE49-F238E27FC236}">
                    <a16:creationId xmlns:a16="http://schemas.microsoft.com/office/drawing/2014/main" id="{FBE49B35-3A56-3E30-06CF-E5FFACA7C4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97" name="Text Box 173">
                <a:extLst>
                  <a:ext uri="{FF2B5EF4-FFF2-40B4-BE49-F238E27FC236}">
                    <a16:creationId xmlns:a16="http://schemas.microsoft.com/office/drawing/2014/main" id="{94C1B230-4420-B0BC-D205-79761311D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98" name="Line 174">
                <a:extLst>
                  <a:ext uri="{FF2B5EF4-FFF2-40B4-BE49-F238E27FC236}">
                    <a16:creationId xmlns:a16="http://schemas.microsoft.com/office/drawing/2014/main" id="{65E2B8D4-3D1C-97B0-42D8-96129C264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799" name="Text Box 175">
              <a:extLst>
                <a:ext uri="{FF2B5EF4-FFF2-40B4-BE49-F238E27FC236}">
                  <a16:creationId xmlns:a16="http://schemas.microsoft.com/office/drawing/2014/main" id="{D1B297BC-1088-EF16-DF96-53DB0EF72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800" name="Text Box 176">
            <a:extLst>
              <a:ext uri="{FF2B5EF4-FFF2-40B4-BE49-F238E27FC236}">
                <a16:creationId xmlns:a16="http://schemas.microsoft.com/office/drawing/2014/main" id="{85DDF60C-3A88-F19C-3BBF-A63D64405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384968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801" name="Group 177">
            <a:extLst>
              <a:ext uri="{FF2B5EF4-FFF2-40B4-BE49-F238E27FC236}">
                <a16:creationId xmlns:a16="http://schemas.microsoft.com/office/drawing/2014/main" id="{F426B125-00D2-70BE-0B41-52DF489C69F8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3705225"/>
            <a:ext cx="1274762" cy="766763"/>
            <a:chOff x="2955" y="3334"/>
            <a:chExt cx="803" cy="483"/>
          </a:xfrm>
        </p:grpSpPr>
        <p:sp>
          <p:nvSpPr>
            <p:cNvPr id="26802" name="Text Box 178">
              <a:extLst>
                <a:ext uri="{FF2B5EF4-FFF2-40B4-BE49-F238E27FC236}">
                  <a16:creationId xmlns:a16="http://schemas.microsoft.com/office/drawing/2014/main" id="{33297A48-DF0A-903A-690E-21362BA80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34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803" name="Group 179">
              <a:extLst>
                <a:ext uri="{FF2B5EF4-FFF2-40B4-BE49-F238E27FC236}">
                  <a16:creationId xmlns:a16="http://schemas.microsoft.com/office/drawing/2014/main" id="{FF2EF490-4133-27DF-E35B-59FE38137F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3" y="3334"/>
              <a:ext cx="635" cy="483"/>
              <a:chOff x="4377" y="2811"/>
              <a:chExt cx="635" cy="483"/>
            </a:xfrm>
          </p:grpSpPr>
          <p:grpSp>
            <p:nvGrpSpPr>
              <p:cNvPr id="26804" name="Group 180">
                <a:extLst>
                  <a:ext uri="{FF2B5EF4-FFF2-40B4-BE49-F238E27FC236}">
                    <a16:creationId xmlns:a16="http://schemas.microsoft.com/office/drawing/2014/main" id="{ACB448A6-142E-CB00-A5C8-6A9BB2E95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6805" name="Text Box 181">
                  <a:extLst>
                    <a:ext uri="{FF2B5EF4-FFF2-40B4-BE49-F238E27FC236}">
                      <a16:creationId xmlns:a16="http://schemas.microsoft.com/office/drawing/2014/main" id="{E8030CAF-32DC-83C4-F993-5D025105B4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06" name="Text Box 182">
                  <a:extLst>
                    <a:ext uri="{FF2B5EF4-FFF2-40B4-BE49-F238E27FC236}">
                      <a16:creationId xmlns:a16="http://schemas.microsoft.com/office/drawing/2014/main" id="{E6E2FC4E-3D2F-0330-8679-5F86CF63F8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16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07" name="Line 183">
                  <a:extLst>
                    <a:ext uri="{FF2B5EF4-FFF2-40B4-BE49-F238E27FC236}">
                      <a16:creationId xmlns:a16="http://schemas.microsoft.com/office/drawing/2014/main" id="{0E2A2037-5D15-34E1-2477-7511CADC1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808" name="Text Box 184">
                <a:extLst>
                  <a:ext uri="{FF2B5EF4-FFF2-40B4-BE49-F238E27FC236}">
                    <a16:creationId xmlns:a16="http://schemas.microsoft.com/office/drawing/2014/main" id="{85EB6C29-8404-7F57-4CFA-0CE1AFD95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809" name="Oval 185">
            <a:extLst>
              <a:ext uri="{FF2B5EF4-FFF2-40B4-BE49-F238E27FC236}">
                <a16:creationId xmlns:a16="http://schemas.microsoft.com/office/drawing/2014/main" id="{6A82DB89-3B1C-6C5D-B491-D2357A9D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3929063"/>
            <a:ext cx="433387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810" name="Arc 186">
            <a:extLst>
              <a:ext uri="{FF2B5EF4-FFF2-40B4-BE49-F238E27FC236}">
                <a16:creationId xmlns:a16="http://schemas.microsoft.com/office/drawing/2014/main" id="{41ECE91D-72C0-28E1-9ADB-A4BD8E144DE7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6454775" y="3348038"/>
            <a:ext cx="1944688" cy="1374775"/>
          </a:xfrm>
          <a:custGeom>
            <a:avLst/>
            <a:gdLst>
              <a:gd name="G0" fmla="+- 0 0 0"/>
              <a:gd name="G1" fmla="+- 20554 0 0"/>
              <a:gd name="G2" fmla="+- 21600 0 0"/>
              <a:gd name="T0" fmla="*/ 6639 w 21600"/>
              <a:gd name="T1" fmla="*/ 0 h 20554"/>
              <a:gd name="T2" fmla="*/ 21600 w 21600"/>
              <a:gd name="T3" fmla="*/ 20554 h 20554"/>
              <a:gd name="T4" fmla="*/ 0 w 21600"/>
              <a:gd name="T5" fmla="*/ 20554 h 20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54" fill="none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</a:path>
              <a:path w="21600" h="20554" stroke="0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  <a:lnTo>
                  <a:pt x="0" y="205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6DCCBA7-A01B-0792-53C6-EC31DC531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3740" y="2899509"/>
            <a:ext cx="2038350" cy="53875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4B7ADA6-1D33-FA7C-A0A4-9E210E176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214" y="254482"/>
            <a:ext cx="3896729" cy="5235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F16E24E-8368-54C9-5484-7D7BDC2E8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9780" y="1444527"/>
            <a:ext cx="2218241" cy="5700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EF00352-4547-6B72-93D4-FB94858B779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64000" y="809762"/>
            <a:ext cx="4713246" cy="468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EEB7D5D-62B8-7838-3908-24E4B26FD2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2" y="6427530"/>
            <a:ext cx="1333586" cy="36313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5DFCB46-3DA4-7F19-EDF7-C613C4EDB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2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2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2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2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2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2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2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2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2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2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2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2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1000"/>
                                        <p:tgtEl>
                                          <p:spTgt spid="2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2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2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2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2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01" grpId="0"/>
      <p:bldP spid="26713" grpId="0"/>
      <p:bldP spid="26714" grpId="0"/>
      <p:bldP spid="26723" grpId="0"/>
      <p:bldP spid="26770" grpId="0"/>
      <p:bldP spid="26781" grpId="0"/>
      <p:bldP spid="26782" grpId="0"/>
      <p:bldP spid="26783" grpId="0"/>
      <p:bldP spid="268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58" name="Group 34">
            <a:extLst>
              <a:ext uri="{FF2B5EF4-FFF2-40B4-BE49-F238E27FC236}">
                <a16:creationId xmlns:a16="http://schemas.microsoft.com/office/drawing/2014/main" id="{F38414A8-7106-AA7D-6987-0F000D379B66}"/>
              </a:ext>
            </a:extLst>
          </p:cNvPr>
          <p:cNvGrpSpPr>
            <a:grpSpLocks/>
          </p:cNvGrpSpPr>
          <p:nvPr/>
        </p:nvGrpSpPr>
        <p:grpSpPr bwMode="auto">
          <a:xfrm>
            <a:off x="6413501" y="3605276"/>
            <a:ext cx="2393950" cy="766763"/>
            <a:chOff x="4118" y="2750"/>
            <a:chExt cx="1508" cy="483"/>
          </a:xfrm>
        </p:grpSpPr>
        <p:sp>
          <p:nvSpPr>
            <p:cNvPr id="26659" name="Text Box 35">
              <a:extLst>
                <a:ext uri="{FF2B5EF4-FFF2-40B4-BE49-F238E27FC236}">
                  <a16:creationId xmlns:a16="http://schemas.microsoft.com/office/drawing/2014/main" id="{1ED779B0-6875-9863-B3BB-C1B799FF6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660" name="Group 36">
              <a:extLst>
                <a:ext uri="{FF2B5EF4-FFF2-40B4-BE49-F238E27FC236}">
                  <a16:creationId xmlns:a16="http://schemas.microsoft.com/office/drawing/2014/main" id="{BCD761FD-C2FC-21C1-9779-B7972F2CF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26661" name="Group 37">
                <a:extLst>
                  <a:ext uri="{FF2B5EF4-FFF2-40B4-BE49-F238E27FC236}">
                    <a16:creationId xmlns:a16="http://schemas.microsoft.com/office/drawing/2014/main" id="{891F30BC-1A3F-EA49-F1A9-4AC7EE81B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26662" name="Group 38">
                  <a:extLst>
                    <a:ext uri="{FF2B5EF4-FFF2-40B4-BE49-F238E27FC236}">
                      <a16:creationId xmlns:a16="http://schemas.microsoft.com/office/drawing/2014/main" id="{91B52E03-9F98-C14C-E8A8-09E96D9104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6663" name="Text Box 39">
                    <a:extLst>
                      <a:ext uri="{FF2B5EF4-FFF2-40B4-BE49-F238E27FC236}">
                        <a16:creationId xmlns:a16="http://schemas.microsoft.com/office/drawing/2014/main" id="{90220247-558A-7A1B-B4C4-3BF4572BF2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4" name="Text Box 40">
                    <a:extLst>
                      <a:ext uri="{FF2B5EF4-FFF2-40B4-BE49-F238E27FC236}">
                        <a16:creationId xmlns:a16="http://schemas.microsoft.com/office/drawing/2014/main" id="{C5BA46E4-5175-6561-528F-268CE97A05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5" name="Line 41">
                    <a:extLst>
                      <a:ext uri="{FF2B5EF4-FFF2-40B4-BE49-F238E27FC236}">
                        <a16:creationId xmlns:a16="http://schemas.microsoft.com/office/drawing/2014/main" id="{C427EB48-F9A5-8962-BED2-5102A3958F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666" name="Text Box 42">
                  <a:extLst>
                    <a:ext uri="{FF2B5EF4-FFF2-40B4-BE49-F238E27FC236}">
                      <a16:creationId xmlns:a16="http://schemas.microsoft.com/office/drawing/2014/main" id="{F66615D4-10BB-4375-440F-82492E2288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667" name="Text Box 43">
                <a:extLst>
                  <a:ext uri="{FF2B5EF4-FFF2-40B4-BE49-F238E27FC236}">
                    <a16:creationId xmlns:a16="http://schemas.microsoft.com/office/drawing/2014/main" id="{35F2A725-B4EA-E724-6019-4368982DBD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6668" name="Group 44">
                <a:extLst>
                  <a:ext uri="{FF2B5EF4-FFF2-40B4-BE49-F238E27FC236}">
                    <a16:creationId xmlns:a16="http://schemas.microsoft.com/office/drawing/2014/main" id="{8C218252-59EF-9943-CA98-A764DC558E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26669" name="Group 45">
                  <a:extLst>
                    <a:ext uri="{FF2B5EF4-FFF2-40B4-BE49-F238E27FC236}">
                      <a16:creationId xmlns:a16="http://schemas.microsoft.com/office/drawing/2014/main" id="{BE4F66CF-79F3-FC09-68F4-F048C710D1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6670" name="Text Box 46">
                    <a:extLst>
                      <a:ext uri="{FF2B5EF4-FFF2-40B4-BE49-F238E27FC236}">
                        <a16:creationId xmlns:a16="http://schemas.microsoft.com/office/drawing/2014/main" id="{91330CF3-3879-0DDB-3316-15209EF092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1" name="Text Box 47">
                    <a:extLst>
                      <a:ext uri="{FF2B5EF4-FFF2-40B4-BE49-F238E27FC236}">
                        <a16:creationId xmlns:a16="http://schemas.microsoft.com/office/drawing/2014/main" id="{8FA8882E-C213-69CB-0375-CCD7A388AD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2" name="Line 48">
                    <a:extLst>
                      <a:ext uri="{FF2B5EF4-FFF2-40B4-BE49-F238E27FC236}">
                        <a16:creationId xmlns:a16="http://schemas.microsoft.com/office/drawing/2014/main" id="{8EC6DBFE-E570-E99F-F956-6335812952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673" name="Text Box 49">
                  <a:extLst>
                    <a:ext uri="{FF2B5EF4-FFF2-40B4-BE49-F238E27FC236}">
                      <a16:creationId xmlns:a16="http://schemas.microsoft.com/office/drawing/2014/main" id="{2B2618EB-DFD7-0D29-28DB-3DFD4D8095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F4B7ADA6-1D33-FA7C-A0A4-9E210E176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097" y="352123"/>
            <a:ext cx="3896729" cy="523530"/>
          </a:xfrm>
          <a:prstGeom prst="rect">
            <a:avLst/>
          </a:prstGeom>
        </p:spPr>
      </p:pic>
      <p:grpSp>
        <p:nvGrpSpPr>
          <p:cNvPr id="28" name="Group 63">
            <a:extLst>
              <a:ext uri="{FF2B5EF4-FFF2-40B4-BE49-F238E27FC236}">
                <a16:creationId xmlns:a16="http://schemas.microsoft.com/office/drawing/2014/main" id="{E4B2A578-D488-18B9-17C2-160CF8F51EA4}"/>
              </a:ext>
            </a:extLst>
          </p:cNvPr>
          <p:cNvGrpSpPr>
            <a:grpSpLocks/>
          </p:cNvGrpSpPr>
          <p:nvPr/>
        </p:nvGrpSpPr>
        <p:grpSpPr bwMode="auto">
          <a:xfrm>
            <a:off x="4734202" y="3561419"/>
            <a:ext cx="1800225" cy="766763"/>
            <a:chOff x="2971" y="2795"/>
            <a:chExt cx="1134" cy="483"/>
          </a:xfrm>
        </p:grpSpPr>
        <p:sp>
          <p:nvSpPr>
            <p:cNvPr id="29" name="Text Box 64">
              <a:extLst>
                <a:ext uri="{FF2B5EF4-FFF2-40B4-BE49-F238E27FC236}">
                  <a16:creationId xmlns:a16="http://schemas.microsoft.com/office/drawing/2014/main" id="{D5FD6CA2-3C84-35AD-596F-6E5A16651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" name="Group 65">
              <a:extLst>
                <a:ext uri="{FF2B5EF4-FFF2-40B4-BE49-F238E27FC236}">
                  <a16:creationId xmlns:a16="http://schemas.microsoft.com/office/drawing/2014/main" id="{F0548D6B-BF7D-E61F-BD65-83036AEBD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32" name="Group 66">
                <a:extLst>
                  <a:ext uri="{FF2B5EF4-FFF2-40B4-BE49-F238E27FC236}">
                    <a16:creationId xmlns:a16="http://schemas.microsoft.com/office/drawing/2014/main" id="{C24391E5-ECDC-A222-7303-8395117924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39" name="Text Box 67">
                  <a:extLst>
                    <a:ext uri="{FF2B5EF4-FFF2-40B4-BE49-F238E27FC236}">
                      <a16:creationId xmlns:a16="http://schemas.microsoft.com/office/drawing/2014/main" id="{41213C59-3C5B-211A-47BB-45E33DDF5D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Text Box 68">
                  <a:extLst>
                    <a:ext uri="{FF2B5EF4-FFF2-40B4-BE49-F238E27FC236}">
                      <a16:creationId xmlns:a16="http://schemas.microsoft.com/office/drawing/2014/main" id="{57840C52-2E4F-FC2D-2A77-991712AD50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Line 69">
                  <a:extLst>
                    <a:ext uri="{FF2B5EF4-FFF2-40B4-BE49-F238E27FC236}">
                      <a16:creationId xmlns:a16="http://schemas.microsoft.com/office/drawing/2014/main" id="{7D114572-77B3-09B0-BCD9-3A137817B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Group 70">
                <a:extLst>
                  <a:ext uri="{FF2B5EF4-FFF2-40B4-BE49-F238E27FC236}">
                    <a16:creationId xmlns:a16="http://schemas.microsoft.com/office/drawing/2014/main" id="{C8031381-34E6-5A98-D34B-31892A2245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34" name="Text Box 71">
                  <a:extLst>
                    <a:ext uri="{FF2B5EF4-FFF2-40B4-BE49-F238E27FC236}">
                      <a16:creationId xmlns:a16="http://schemas.microsoft.com/office/drawing/2014/main" id="{B5AB1FE7-E075-1CA4-43C2-03E8546C4A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5" name="Group 72">
                  <a:extLst>
                    <a:ext uri="{FF2B5EF4-FFF2-40B4-BE49-F238E27FC236}">
                      <a16:creationId xmlns:a16="http://schemas.microsoft.com/office/drawing/2014/main" id="{65A25698-F8B5-FC71-FFCB-0C600F441F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36" name="Text Box 73">
                    <a:extLst>
                      <a:ext uri="{FF2B5EF4-FFF2-40B4-BE49-F238E27FC236}">
                        <a16:creationId xmlns:a16="http://schemas.microsoft.com/office/drawing/2014/main" id="{29166C5F-BB8F-2DBF-9956-84432CA5B28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Text Box 74">
                    <a:extLst>
                      <a:ext uri="{FF2B5EF4-FFF2-40B4-BE49-F238E27FC236}">
                        <a16:creationId xmlns:a16="http://schemas.microsoft.com/office/drawing/2014/main" id="{9963FBA6-D61F-8F69-D2CB-B83C01EC51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Line 75">
                    <a:extLst>
                      <a:ext uri="{FF2B5EF4-FFF2-40B4-BE49-F238E27FC236}">
                        <a16:creationId xmlns:a16="http://schemas.microsoft.com/office/drawing/2014/main" id="{383AB24B-7225-C9AE-4270-B649BD44F7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31" name="Text Box 76">
              <a:extLst>
                <a:ext uri="{FF2B5EF4-FFF2-40B4-BE49-F238E27FC236}">
                  <a16:creationId xmlns:a16="http://schemas.microsoft.com/office/drawing/2014/main" id="{930E7408-CB1E-A332-AE9B-B969F13BF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2" name="Text Box 77">
            <a:extLst>
              <a:ext uri="{FF2B5EF4-FFF2-40B4-BE49-F238E27FC236}">
                <a16:creationId xmlns:a16="http://schemas.microsoft.com/office/drawing/2014/main" id="{BEF39566-44FA-06E5-59BF-AB1D29973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321" y="375037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Group 78">
            <a:extLst>
              <a:ext uri="{FF2B5EF4-FFF2-40B4-BE49-F238E27FC236}">
                <a16:creationId xmlns:a16="http://schemas.microsoft.com/office/drawing/2014/main" id="{617D92A8-C39D-B378-8ACE-A59FC26F1403}"/>
              </a:ext>
            </a:extLst>
          </p:cNvPr>
          <p:cNvGrpSpPr>
            <a:grpSpLocks/>
          </p:cNvGrpSpPr>
          <p:nvPr/>
        </p:nvGrpSpPr>
        <p:grpSpPr bwMode="auto">
          <a:xfrm>
            <a:off x="3163509" y="3722282"/>
            <a:ext cx="1508125" cy="498475"/>
            <a:chOff x="2109" y="2830"/>
            <a:chExt cx="950" cy="314"/>
          </a:xfrm>
        </p:grpSpPr>
        <p:grpSp>
          <p:nvGrpSpPr>
            <p:cNvPr id="44" name="Group 79">
              <a:extLst>
                <a:ext uri="{FF2B5EF4-FFF2-40B4-BE49-F238E27FC236}">
                  <a16:creationId xmlns:a16="http://schemas.microsoft.com/office/drawing/2014/main" id="{1BD09BEB-7DC7-AB34-681C-6ABA443F7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46" name="Text Box 80">
                <a:extLst>
                  <a:ext uri="{FF2B5EF4-FFF2-40B4-BE49-F238E27FC236}">
                    <a16:creationId xmlns:a16="http://schemas.microsoft.com/office/drawing/2014/main" id="{F6A371C3-E402-BB05-847D-C9D32F40EC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81">
                <a:extLst>
                  <a:ext uri="{FF2B5EF4-FFF2-40B4-BE49-F238E27FC236}">
                    <a16:creationId xmlns:a16="http://schemas.microsoft.com/office/drawing/2014/main" id="{A2F9CEC3-8D6E-D910-0D19-0B1D4B9E9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 Box 82">
                <a:extLst>
                  <a:ext uri="{FF2B5EF4-FFF2-40B4-BE49-F238E27FC236}">
                    <a16:creationId xmlns:a16="http://schemas.microsoft.com/office/drawing/2014/main" id="{111897C2-195B-F771-98F0-81BF75A61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 Box 83">
              <a:extLst>
                <a:ext uri="{FF2B5EF4-FFF2-40B4-BE49-F238E27FC236}">
                  <a16:creationId xmlns:a16="http://schemas.microsoft.com/office/drawing/2014/main" id="{BCABEB14-30A5-093D-23AA-116BE0CAD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" name="Oval 107">
            <a:extLst>
              <a:ext uri="{FF2B5EF4-FFF2-40B4-BE49-F238E27FC236}">
                <a16:creationId xmlns:a16="http://schemas.microsoft.com/office/drawing/2014/main" id="{1D5CDB58-95C3-AEB5-8851-0B24C727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832" y="3593831"/>
            <a:ext cx="1223963" cy="719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Arc 108">
            <a:extLst>
              <a:ext uri="{FF2B5EF4-FFF2-40B4-BE49-F238E27FC236}">
                <a16:creationId xmlns:a16="http://schemas.microsoft.com/office/drawing/2014/main" id="{E184EC78-55C3-4317-F113-4F5728A3A9F1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3056902" y="3076305"/>
            <a:ext cx="1944687" cy="1420812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" name="Group 85">
            <a:extLst>
              <a:ext uri="{FF2B5EF4-FFF2-40B4-BE49-F238E27FC236}">
                <a16:creationId xmlns:a16="http://schemas.microsoft.com/office/drawing/2014/main" id="{4F0B9EEE-FDFF-527E-0942-7711957AA010}"/>
              </a:ext>
            </a:extLst>
          </p:cNvPr>
          <p:cNvGrpSpPr>
            <a:grpSpLocks/>
          </p:cNvGrpSpPr>
          <p:nvPr/>
        </p:nvGrpSpPr>
        <p:grpSpPr bwMode="auto">
          <a:xfrm>
            <a:off x="2671284" y="3602810"/>
            <a:ext cx="576262" cy="766763"/>
            <a:chOff x="4967" y="2221"/>
            <a:chExt cx="363" cy="483"/>
          </a:xfrm>
        </p:grpSpPr>
        <p:sp>
          <p:nvSpPr>
            <p:cNvPr id="52" name="Text Box 86">
              <a:extLst>
                <a:ext uri="{FF2B5EF4-FFF2-40B4-BE49-F238E27FC236}">
                  <a16:creationId xmlns:a16="http://schemas.microsoft.com/office/drawing/2014/main" id="{0667801E-270C-766D-04C8-C328D8635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Text Box 87">
              <a:extLst>
                <a:ext uri="{FF2B5EF4-FFF2-40B4-BE49-F238E27FC236}">
                  <a16:creationId xmlns:a16="http://schemas.microsoft.com/office/drawing/2014/main" id="{23D675A9-F1F8-80F9-8BAE-97E86ED91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Line 88">
              <a:extLst>
                <a:ext uri="{FF2B5EF4-FFF2-40B4-BE49-F238E27FC236}">
                  <a16:creationId xmlns:a16="http://schemas.microsoft.com/office/drawing/2014/main" id="{8CD9DBC6-CD53-E4F0-BB44-440CF882B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" name="Oval 110">
            <a:extLst>
              <a:ext uri="{FF2B5EF4-FFF2-40B4-BE49-F238E27FC236}">
                <a16:creationId xmlns:a16="http://schemas.microsoft.com/office/drawing/2014/main" id="{8D1573EE-79B6-B3B7-3094-5C24F3362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84" y="3693182"/>
            <a:ext cx="7921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Arc 109">
            <a:extLst>
              <a:ext uri="{FF2B5EF4-FFF2-40B4-BE49-F238E27FC236}">
                <a16:creationId xmlns:a16="http://schemas.microsoft.com/office/drawing/2014/main" id="{EB26ECE2-B03F-A0C7-C439-CA3570AE95BE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2085342" y="3355215"/>
            <a:ext cx="1751012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 Box 89">
            <a:extLst>
              <a:ext uri="{FF2B5EF4-FFF2-40B4-BE49-F238E27FC236}">
                <a16:creationId xmlns:a16="http://schemas.microsoft.com/office/drawing/2014/main" id="{4DF0D9C3-A715-4D32-E9D9-0FB3C33A5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650" y="374973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90">
            <a:extLst>
              <a:ext uri="{FF2B5EF4-FFF2-40B4-BE49-F238E27FC236}">
                <a16:creationId xmlns:a16="http://schemas.microsoft.com/office/drawing/2014/main" id="{93D175C6-4564-FAF1-A975-CF0F40A9B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549" y="3786711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Box 99">
            <a:extLst>
              <a:ext uri="{FF2B5EF4-FFF2-40B4-BE49-F238E27FC236}">
                <a16:creationId xmlns:a16="http://schemas.microsoft.com/office/drawing/2014/main" id="{D797A3B2-233C-A483-0AC4-FE3FFF84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1" y="3716201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0" name="Group 100">
            <a:extLst>
              <a:ext uri="{FF2B5EF4-FFF2-40B4-BE49-F238E27FC236}">
                <a16:creationId xmlns:a16="http://schemas.microsoft.com/office/drawing/2014/main" id="{1AAC7FA3-97A5-203F-D309-AF9A9AE7800D}"/>
              </a:ext>
            </a:extLst>
          </p:cNvPr>
          <p:cNvGrpSpPr>
            <a:grpSpLocks/>
          </p:cNvGrpSpPr>
          <p:nvPr/>
        </p:nvGrpSpPr>
        <p:grpSpPr bwMode="auto">
          <a:xfrm>
            <a:off x="355289" y="4368849"/>
            <a:ext cx="1596320" cy="766763"/>
            <a:chOff x="4105" y="2811"/>
            <a:chExt cx="907" cy="483"/>
          </a:xfrm>
        </p:grpSpPr>
        <p:grpSp>
          <p:nvGrpSpPr>
            <p:cNvPr id="61" name="Group 101">
              <a:extLst>
                <a:ext uri="{FF2B5EF4-FFF2-40B4-BE49-F238E27FC236}">
                  <a16:creationId xmlns:a16="http://schemas.microsoft.com/office/drawing/2014/main" id="{22CCE7FC-17B8-9804-8F8E-E5A3D7FE73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63" name="Text Box 102">
                <a:extLst>
                  <a:ext uri="{FF2B5EF4-FFF2-40B4-BE49-F238E27FC236}">
                    <a16:creationId xmlns:a16="http://schemas.microsoft.com/office/drawing/2014/main" id="{79C6A251-B3FC-3246-3EDC-7348A3F956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624" name="Text Box 103">
                <a:extLst>
                  <a:ext uri="{FF2B5EF4-FFF2-40B4-BE49-F238E27FC236}">
                    <a16:creationId xmlns:a16="http://schemas.microsoft.com/office/drawing/2014/main" id="{A39DD7F8-2614-5049-73E4-4DE1C2BC0D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625" name="Line 104">
                <a:extLst>
                  <a:ext uri="{FF2B5EF4-FFF2-40B4-BE49-F238E27FC236}">
                    <a16:creationId xmlns:a16="http://schemas.microsoft.com/office/drawing/2014/main" id="{6100DFC1-A573-342D-64E2-4B6FD7371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 Box 105">
              <a:extLst>
                <a:ext uri="{FF2B5EF4-FFF2-40B4-BE49-F238E27FC236}">
                  <a16:creationId xmlns:a16="http://schemas.microsoft.com/office/drawing/2014/main" id="{05C80030-3D00-E6CF-9385-DB3C35C86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919"/>
              <a:ext cx="6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2ساعة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A5167D4E-1AE3-B41C-294A-3DAEFC1EAC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969733" y="966433"/>
            <a:ext cx="5515894" cy="1096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FD31B55-0D93-3164-1472-7B17935DBAE2}"/>
              </a:ext>
            </a:extLst>
          </p:cNvPr>
          <p:cNvSpPr txBox="1"/>
          <p:nvPr/>
        </p:nvSpPr>
        <p:spPr>
          <a:xfrm>
            <a:off x="4886456" y="2877428"/>
            <a:ext cx="3798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الوقت الذي استغرقته مريم أكثر من سعاد =</a:t>
            </a:r>
            <a:endParaRPr lang="en-US" sz="20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grpSp>
        <p:nvGrpSpPr>
          <p:cNvPr id="26631" name="Group 85">
            <a:extLst>
              <a:ext uri="{FF2B5EF4-FFF2-40B4-BE49-F238E27FC236}">
                <a16:creationId xmlns:a16="http://schemas.microsoft.com/office/drawing/2014/main" id="{41E27CEF-70AE-BB59-C0E7-4F02F9EB8E91}"/>
              </a:ext>
            </a:extLst>
          </p:cNvPr>
          <p:cNvGrpSpPr>
            <a:grpSpLocks/>
          </p:cNvGrpSpPr>
          <p:nvPr/>
        </p:nvGrpSpPr>
        <p:grpSpPr bwMode="auto">
          <a:xfrm>
            <a:off x="1324080" y="3570018"/>
            <a:ext cx="576262" cy="766763"/>
            <a:chOff x="4967" y="2221"/>
            <a:chExt cx="363" cy="483"/>
          </a:xfrm>
        </p:grpSpPr>
        <p:sp>
          <p:nvSpPr>
            <p:cNvPr id="26632" name="Text Box 86">
              <a:extLst>
                <a:ext uri="{FF2B5EF4-FFF2-40B4-BE49-F238E27FC236}">
                  <a16:creationId xmlns:a16="http://schemas.microsoft.com/office/drawing/2014/main" id="{634DC5B6-979E-A4DA-B184-FCFB56920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33" name="Text Box 87">
              <a:extLst>
                <a:ext uri="{FF2B5EF4-FFF2-40B4-BE49-F238E27FC236}">
                  <a16:creationId xmlns:a16="http://schemas.microsoft.com/office/drawing/2014/main" id="{5D3BE3DF-4E0F-F041-AF10-5A11545DF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34" name="Line 88">
              <a:extLst>
                <a:ext uri="{FF2B5EF4-FFF2-40B4-BE49-F238E27FC236}">
                  <a16:creationId xmlns:a16="http://schemas.microsoft.com/office/drawing/2014/main" id="{27213F66-BD56-C43A-86A4-765726D1E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635" name="Text Box 89">
            <a:extLst>
              <a:ext uri="{FF2B5EF4-FFF2-40B4-BE49-F238E27FC236}">
                <a16:creationId xmlns:a16="http://schemas.microsoft.com/office/drawing/2014/main" id="{055FFED9-226F-99D3-2A29-F2B5D151E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658" y="373521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6" name="Text Box 90">
            <a:extLst>
              <a:ext uri="{FF2B5EF4-FFF2-40B4-BE49-F238E27FC236}">
                <a16:creationId xmlns:a16="http://schemas.microsoft.com/office/drawing/2014/main" id="{3BD22A9D-8937-78DB-076D-8CE9D41F2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84" y="3749739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7" name="مربع نص 26636">
            <a:extLst>
              <a:ext uri="{FF2B5EF4-FFF2-40B4-BE49-F238E27FC236}">
                <a16:creationId xmlns:a16="http://schemas.microsoft.com/office/drawing/2014/main" id="{C8D40598-182E-A646-98D0-19B340045C78}"/>
              </a:ext>
            </a:extLst>
          </p:cNvPr>
          <p:cNvSpPr txBox="1"/>
          <p:nvPr/>
        </p:nvSpPr>
        <p:spPr>
          <a:xfrm>
            <a:off x="2556053" y="3698434"/>
            <a:ext cx="4139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00B050"/>
                </a:solidFill>
              </a:rPr>
              <a:t>÷2</a:t>
            </a:r>
          </a:p>
        </p:txBody>
      </p:sp>
      <p:sp>
        <p:nvSpPr>
          <p:cNvPr id="26638" name="مربع نص 26637">
            <a:extLst>
              <a:ext uri="{FF2B5EF4-FFF2-40B4-BE49-F238E27FC236}">
                <a16:creationId xmlns:a16="http://schemas.microsoft.com/office/drawing/2014/main" id="{95334838-68AC-5069-A1E5-5698DDDDF1BD}"/>
              </a:ext>
            </a:extLst>
          </p:cNvPr>
          <p:cNvSpPr txBox="1"/>
          <p:nvPr/>
        </p:nvSpPr>
        <p:spPr>
          <a:xfrm>
            <a:off x="2558449" y="3983874"/>
            <a:ext cx="4139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>
                <a:solidFill>
                  <a:srgbClr val="00B050"/>
                </a:solidFill>
              </a:rPr>
              <a:t>÷2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B5A9E15-8097-D765-FDBD-B0DE4B4447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3339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7" grpId="0"/>
      <p:bldP spid="58" grpId="0"/>
      <p:bldP spid="59" grpId="0"/>
      <p:bldP spid="5" grpId="0"/>
      <p:bldP spid="26635" grpId="0"/>
      <p:bldP spid="26636" grpId="0"/>
      <p:bldP spid="26637" grpId="0"/>
      <p:bldP spid="266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JMC\Documents\فاصل تاكد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مربع نص 1"/>
          <p:cNvSpPr txBox="1">
            <a:spLocks noChangeArrowheads="1"/>
          </p:cNvSpPr>
          <p:nvPr/>
        </p:nvSpPr>
        <p:spPr bwMode="auto">
          <a:xfrm>
            <a:off x="4959386" y="3068638"/>
            <a:ext cx="2735263" cy="738664"/>
          </a:xfrm>
          <a:prstGeom prst="rect">
            <a:avLst/>
          </a:prstGeom>
          <a:solidFill>
            <a:srgbClr val="FF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800">
                <a:solidFill>
                  <a:srgbClr val="FFC000"/>
                </a:solidFill>
                <a:cs typeface="AdvertisingExtraBold" pitchFamily="2" charset="-78"/>
              </a:rPr>
              <a:t>تقويم ختامي </a:t>
            </a:r>
          </a:p>
        </p:txBody>
      </p:sp>
    </p:spTree>
    <p:extLst>
      <p:ext uri="{BB962C8B-B14F-4D97-AF65-F5344CB8AC3E}">
        <p14:creationId xmlns:p14="http://schemas.microsoft.com/office/powerpoint/2010/main" val="780788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657745" y="2780928"/>
            <a:ext cx="51125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>
                <a:solidFill>
                  <a:srgbClr val="0000CC"/>
                </a:solidFill>
                <a:latin typeface="Times New Roman"/>
                <a:ea typeface="Times New Roman"/>
                <a:cs typeface="Traditional Arabic"/>
              </a:rPr>
              <a:t>أوجدي ناتج جمع : </a:t>
            </a:r>
            <a:r>
              <a:rPr lang="ar-SA" sz="3200" b="1">
                <a:solidFill>
                  <a:srgbClr val="0000CC"/>
                </a:solidFill>
                <a:latin typeface="Times New Roman"/>
                <a:ea typeface="Times New Roman"/>
                <a:cs typeface="Al-KsorZulfiMath"/>
              </a:rPr>
              <a:t>#؛0 ؛1 + !؛0 ؛1</a:t>
            </a:r>
            <a:r>
              <a:rPr lang="ar-SA" sz="3200" b="1">
                <a:solidFill>
                  <a:srgbClr val="0000CC"/>
                </a:solidFill>
                <a:latin typeface="Times New Roman"/>
                <a:ea typeface="Times New Roman"/>
                <a:cs typeface="Traditional Arabic"/>
              </a:rPr>
              <a:t> </a:t>
            </a:r>
          </a:p>
          <a:p>
            <a:pPr algn="ctr"/>
            <a:r>
              <a:rPr lang="ar-SA" sz="3200" b="1">
                <a:solidFill>
                  <a:srgbClr val="0000CC"/>
                </a:solidFill>
                <a:latin typeface="Times New Roman"/>
                <a:ea typeface="Times New Roman"/>
                <a:cs typeface="Traditional Arabic"/>
              </a:rPr>
              <a:t>وناتج طرح  </a:t>
            </a:r>
            <a:r>
              <a:rPr lang="ar-SA" sz="3200" b="1">
                <a:solidFill>
                  <a:srgbClr val="0000CC"/>
                </a:solidFill>
                <a:latin typeface="Times New Roman"/>
                <a:ea typeface="Times New Roman"/>
                <a:cs typeface="Al-KsorZulfiMath"/>
              </a:rPr>
              <a:t>#؛0 ؛1 - !؛0 ؛1</a:t>
            </a:r>
            <a:r>
              <a:rPr lang="ar-SA" sz="3200" b="1">
                <a:solidFill>
                  <a:srgbClr val="0000CC"/>
                </a:solidFill>
                <a:latin typeface="Times New Roman"/>
                <a:ea typeface="Times New Roman"/>
                <a:cs typeface="Traditional Arabic"/>
              </a:rPr>
              <a:t>  </a:t>
            </a:r>
          </a:p>
          <a:p>
            <a:pPr algn="ctr"/>
            <a:r>
              <a:rPr lang="ar-SA" sz="3200" b="1">
                <a:solidFill>
                  <a:srgbClr val="0000CC"/>
                </a:solidFill>
                <a:latin typeface="Times New Roman"/>
                <a:ea typeface="Times New Roman"/>
                <a:cs typeface="Traditional Arabic"/>
              </a:rPr>
              <a:t>وفسري الإجراء الذي استعملتيه لكل عملية</a:t>
            </a:r>
            <a:endParaRPr lang="ar-SA" sz="3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63" y="1124744"/>
            <a:ext cx="29146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5180164" y="1313984"/>
            <a:ext cx="2077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ker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Sultan bold" pitchFamily="2" charset="-78"/>
              </a:rPr>
              <a:t>فهم الرياضيات</a:t>
            </a:r>
            <a:endParaRPr lang="ar-SA" sz="2800" b="1" kern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91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100000" l="0" r="99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29146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6"/>
            <a:ext cx="6254786" cy="4032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7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مربع نص 1">
            <a:extLst>
              <a:ext uri="{FF2B5EF4-FFF2-40B4-BE49-F238E27FC236}">
                <a16:creationId xmlns:a16="http://schemas.microsoft.com/office/drawing/2014/main" id="{C9D3AEFB-0C3C-07B7-C440-50233D99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802" y="1570799"/>
            <a:ext cx="404001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عروض</a:t>
            </a:r>
          </a:p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زهير الحازمي</a:t>
            </a:r>
          </a:p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تركي30رحمه الله </a:t>
            </a:r>
          </a:p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ومن حلول</a:t>
            </a:r>
          </a:p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رحمه الله </a:t>
            </a:r>
          </a:p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واحمد الديني</a:t>
            </a:r>
          </a:p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فاكفهم هم البرزخ والاخرة</a:t>
            </a:r>
          </a:p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 يامن من وسعت رحمته كل شي </a:t>
            </a:r>
            <a:r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 اغفرلتركي و عقيل  واعفو عنهم وارفع منزلتهما عندك في الفردوس الأعلى من الجنة </a:t>
            </a:r>
          </a:p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اللهم نور قبورهم و اجعلها من رياض الجنة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892" y="2317997"/>
            <a:ext cx="165968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628" y="2650071"/>
            <a:ext cx="2031560" cy="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181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638403" y="2956175"/>
            <a:ext cx="1715170" cy="405185"/>
          </a:xfrm>
          <a:prstGeom prst="rect">
            <a:avLst/>
          </a:prstGeom>
        </p:spPr>
        <p:txBody>
          <a:bodyPr lIns="28932" tIns="14467" rIns="28932" bIns="14467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13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13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013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64" y="3800032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459DA9BE-4C80-61A5-F5A6-8700BF920965}"/>
              </a:ext>
            </a:extLst>
          </p:cNvPr>
          <p:cNvSpPr/>
          <p:nvPr/>
        </p:nvSpPr>
        <p:spPr>
          <a:xfrm>
            <a:off x="3148272" y="3454985"/>
            <a:ext cx="2176585" cy="21699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38570" tIns="19280" rIns="38570" bIns="19280" anchor="ctr"/>
          <a:lstStyle/>
          <a:p>
            <a:pPr marL="0" marR="0" lvl="0" indent="0" algn="l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8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7425525-46CB-28D1-28A8-02494BA64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07" y="3438163"/>
            <a:ext cx="640958" cy="3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8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D2340D-A709-9D54-1A43-C142725E49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" y="1340768"/>
            <a:ext cx="7382000" cy="475252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52F71CD-A425-DF1D-6F5A-42077CDC2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59" y="1750504"/>
            <a:ext cx="4373123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53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D2340D-A709-9D54-1A43-C142725E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560840" cy="525658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06CDC6C-E8B4-0456-72E2-D336A2B7BE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69" y="2907008"/>
            <a:ext cx="2085541" cy="236895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8DA463F-D807-80D6-B47B-794F7D9B9708}"/>
              </a:ext>
            </a:extLst>
          </p:cNvPr>
          <p:cNvSpPr txBox="1"/>
          <p:nvPr/>
        </p:nvSpPr>
        <p:spPr>
          <a:xfrm>
            <a:off x="4157805" y="1602563"/>
            <a:ext cx="22754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GE SS TV Bold" panose="020A0503020102020204" pitchFamily="18" charset="-78"/>
                <a:ea typeface="GE SS TV Bold" panose="020A0503020102020204" pitchFamily="18" charset="-78"/>
                <a:cs typeface="GE SS TV Bold" panose="020A0503020102020204" pitchFamily="18" charset="-78"/>
              </a:rPr>
              <a:t>صباحكم جميل بذكر الله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334BBCD-FC3E-D0C4-96FD-AEAD9D739F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93" y="2292352"/>
            <a:ext cx="3231453" cy="380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93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6D976207-ED0C-4884-8E08-E848AA87D374}"/>
              </a:ext>
            </a:extLst>
          </p:cNvPr>
          <p:cNvSpPr txBox="1"/>
          <p:nvPr/>
        </p:nvSpPr>
        <p:spPr>
          <a:xfrm>
            <a:off x="544936" y="2104726"/>
            <a:ext cx="5560898" cy="3155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-  أدواتك  ( كتاب ، أقلام )</a:t>
            </a:r>
          </a:p>
          <a:p>
            <a:pPr marL="0" marR="0" lvl="0" indent="0" algn="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-  السبورة الصغيرة والأقلام والأرقام </a:t>
            </a:r>
          </a:p>
          <a:p>
            <a:pPr marL="0" marR="0" lvl="0" indent="0" algn="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-  قراءة القواعد الصفية</a:t>
            </a:r>
          </a:p>
          <a:p>
            <a:pPr marL="0" marR="0" lvl="0" indent="0" algn="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-  القائدة ... جاهزة</a:t>
            </a:r>
          </a:p>
          <a:p>
            <a:pPr marL="0" marR="0" lvl="0" indent="0" algn="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-  الكاتبة ... جاهزة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F902CF7-EA92-4C00-896E-382B5E7CA2F2}"/>
              </a:ext>
            </a:extLst>
          </p:cNvPr>
          <p:cNvSpPr txBox="1"/>
          <p:nvPr/>
        </p:nvSpPr>
        <p:spPr>
          <a:xfrm>
            <a:off x="1708807" y="5113103"/>
            <a:ext cx="317172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mohammad bold art 1" pitchFamily="2" charset="-78"/>
              </a:rPr>
              <a:t>بسم الله نبدأ ...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F7F0941-30F1-4693-A6CF-741D96E1EE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7405" y="1485502"/>
            <a:ext cx="1921669" cy="218598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6777409" y="2378870"/>
            <a:ext cx="1821656" cy="8540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950" b="0" i="0" u="none" strike="noStrike" kern="1200" cap="none" spc="0" normalizeH="0" baseline="0" noProof="0">
                <a:ln>
                  <a:noFill/>
                </a:ln>
                <a:solidFill>
                  <a:srgbClr val="C4220D">
                    <a:lumMod val="75000"/>
                  </a:srgbClr>
                </a:solidFill>
                <a:effectLst/>
                <a:uLnTx/>
                <a:uFillTx/>
                <a:latin typeface="Aljazeera" panose="02000000000000000000" pitchFamily="2" charset="-78"/>
                <a:ea typeface="+mn-ea"/>
                <a:cs typeface="Aljazeera" panose="02000000000000000000" pitchFamily="2" charset="-78"/>
              </a:rPr>
              <a:t>نستعد</a:t>
            </a: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srgbClr val="C4220D">
                  <a:lumMod val="75000"/>
                </a:srgbClr>
              </a:solidFill>
              <a:effectLst/>
              <a:uLnTx/>
              <a:uFillTx/>
              <a:latin typeface="Aljazeera" panose="02000000000000000000" pitchFamily="2" charset="-78"/>
              <a:ea typeface="+mn-ea"/>
              <a:cs typeface="Aljazeer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2" name="Rectangle 22"/>
          <p:cNvSpPr>
            <a:spLocks noGrp="1" noChangeArrowheads="1"/>
          </p:cNvSpPr>
          <p:nvPr>
            <p:ph type="subTitle" idx="4294967295"/>
          </p:nvPr>
        </p:nvSpPr>
        <p:spPr>
          <a:xfrm>
            <a:off x="974034" y="4170479"/>
            <a:ext cx="1979536" cy="665089"/>
          </a:xfrm>
          <a:solidFill>
            <a:srgbClr val="66FFFF"/>
          </a:solidFill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normAutofit/>
            <a:flatTx/>
          </a:bodyPr>
          <a:lstStyle/>
          <a:p>
            <a:pPr marL="274320" indent="-274320">
              <a:spcBef>
                <a:spcPct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/>
              <a:t>رفع اليد للمشاركة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 flipH="1">
            <a:off x="4214826" y="2286006"/>
            <a:ext cx="46037" cy="3000375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V="1">
            <a:off x="1403351" y="2276475"/>
            <a:ext cx="6913563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1403350" y="2276501"/>
            <a:ext cx="0" cy="504825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3203575" y="2276501"/>
            <a:ext cx="0" cy="504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5143500" y="2276501"/>
            <a:ext cx="0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8316913" y="2276501"/>
            <a:ext cx="0" cy="504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7401" name="Picture 9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90" y="2133600"/>
            <a:ext cx="133191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2" name="Picture 10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5" y="2071714"/>
            <a:ext cx="12255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3" name="Picture 11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8" y="2133626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4" name="Picture 12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3" y="2205038"/>
            <a:ext cx="1223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5" name="Picture 13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51" y="4365625"/>
            <a:ext cx="1512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7072313" y="2922588"/>
            <a:ext cx="1855789" cy="8636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ar-SA" sz="2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تجهيز ادواتك المدرسية</a:t>
            </a:r>
          </a:p>
          <a:p>
            <a:pPr algn="ctr">
              <a:defRPr/>
            </a:pPr>
            <a:r>
              <a:rPr lang="ar-SA" sz="2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والكتاب المدرسي</a:t>
            </a:r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4644009" y="2928938"/>
            <a:ext cx="1871092" cy="863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ar-SA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الحفاظ على الهدوء </a:t>
            </a:r>
          </a:p>
          <a:p>
            <a:pPr algn="ctr">
              <a:defRPr/>
            </a:pPr>
            <a:r>
              <a:rPr lang="ar-SA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والانضباط داخل الفصل 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2727335" y="2919790"/>
            <a:ext cx="1645211" cy="8588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ar-SA" sz="2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الاستماع الجيد</a:t>
            </a:r>
          </a:p>
          <a:p>
            <a:pPr lvl="0" algn="ctr" defTabSz="385763">
              <a:defRPr/>
            </a:pPr>
            <a:r>
              <a:rPr lang="ar-SA" sz="2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والانصات</a:t>
            </a:r>
          </a:p>
          <a:p>
            <a:pPr lvl="0" algn="ctr" defTabSz="385763">
              <a:defRPr/>
            </a:pPr>
            <a:r>
              <a:rPr lang="ar-SA" sz="1200" ker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</a:rPr>
              <a:t>الانتباه جيدا للشرح</a:t>
            </a:r>
            <a:endParaRPr lang="en-US" sz="1200" ker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961346" y="2924175"/>
            <a:ext cx="1594529" cy="8651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ar-SA" sz="2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عدم مقاطعة </a:t>
            </a:r>
          </a:p>
          <a:p>
            <a:pPr algn="ctr">
              <a:defRPr/>
            </a:pPr>
            <a:r>
              <a:rPr lang="ar-SA" sz="2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الآخرين أثناء الحديث</a:t>
            </a:r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2916809" y="5270517"/>
            <a:ext cx="3454400" cy="815429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ar-SA" sz="2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تسليم الواجبات في الوقت المحدد</a:t>
            </a:r>
          </a:p>
        </p:txBody>
      </p:sp>
      <p:pic>
        <p:nvPicPr>
          <p:cNvPr id="187412" name="Picture 20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071814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5072063" y="4000526"/>
            <a:ext cx="3240087" cy="93662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ar-SA" sz="2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تنفيذالمهام الأدائية في </a:t>
            </a:r>
          </a:p>
          <a:p>
            <a:pPr algn="ctr">
              <a:defRPr/>
            </a:pPr>
            <a:r>
              <a:rPr lang="ar-SA" sz="2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الوقت المحدد</a:t>
            </a:r>
          </a:p>
        </p:txBody>
      </p:sp>
      <p:pic>
        <p:nvPicPr>
          <p:cNvPr id="187414" name="Picture 23" descr="1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46" y="3296963"/>
            <a:ext cx="154886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4" name="Line 24"/>
          <p:cNvSpPr>
            <a:spLocks noChangeShapeType="1"/>
          </p:cNvSpPr>
          <p:nvPr/>
        </p:nvSpPr>
        <p:spPr bwMode="auto">
          <a:xfrm>
            <a:off x="8316913" y="2276501"/>
            <a:ext cx="0" cy="504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 rot="5400000">
            <a:off x="5929313" y="3143250"/>
            <a:ext cx="171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WordArt 14"/>
          <p:cNvSpPr>
            <a:spLocks noChangeArrowheads="1" noChangeShapeType="1" noTextEdit="1"/>
          </p:cNvSpPr>
          <p:nvPr/>
        </p:nvSpPr>
        <p:spPr bwMode="auto">
          <a:xfrm>
            <a:off x="2788733" y="925155"/>
            <a:ext cx="4807457" cy="1080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 defTabSz="385763">
              <a:defRPr/>
            </a:pPr>
            <a:r>
              <a:rPr lang="ar-SA" sz="1519" kern="10">
                <a:ln w="0"/>
                <a:solidFill>
                  <a:srgbClr val="C422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</a:rPr>
              <a:t>لقد تم الاتفاق </a:t>
            </a:r>
          </a:p>
          <a:p>
            <a:pPr lvl="0" algn="ctr" defTabSz="385763">
              <a:defRPr/>
            </a:pPr>
            <a:r>
              <a:rPr lang="ar-SA" sz="1519" kern="10">
                <a:ln w="0"/>
                <a:solidFill>
                  <a:srgbClr val="C422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</a:rPr>
              <a:t>بين المعلمة / أسماء العوفي</a:t>
            </a:r>
          </a:p>
          <a:p>
            <a:pPr lvl="0" algn="ctr" defTabSz="385763">
              <a:defRPr/>
            </a:pPr>
            <a:r>
              <a:rPr lang="ar-SA" sz="1519" kern="10">
                <a:ln w="0"/>
                <a:solidFill>
                  <a:srgbClr val="C422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</a:rPr>
              <a:t>وتلميذات الصف ثاني متوسط على التالي </a:t>
            </a:r>
            <a:r>
              <a:rPr lang="ar-SA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68C621C-340A-485B-C2D3-C7F58D8E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197" y="5070357"/>
            <a:ext cx="1301966" cy="432048"/>
          </a:xfrm>
          <a:prstGeom prst="rect">
            <a:avLst/>
          </a:prstGeom>
          <a:solidFill>
            <a:srgbClr val="E2D7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2D7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تدوين الملاحظات </a:t>
            </a:r>
          </a:p>
          <a:p>
            <a:pPr marL="0" marR="0" lvl="0" indent="0" algn="ctr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والحل</a:t>
            </a:r>
            <a:endParaRPr kumimoji="0" lang="en-US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00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299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74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424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49"/>
                            </p:stCondLst>
                            <p:childTnLst>
                              <p:par>
                                <p:cTn id="9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49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 animBg="1"/>
      <p:bldP spid="184323" grpId="0" animBg="1"/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35" grpId="0" animBg="1"/>
      <p:bldP spid="184336" grpId="0" animBg="1"/>
      <p:bldP spid="184337" grpId="0" animBg="1"/>
      <p:bldP spid="184338" grpId="0" animBg="1"/>
      <p:bldP spid="184339" grpId="0" animBg="1"/>
      <p:bldP spid="184341" grpId="0" animBg="1"/>
      <p:bldP spid="18434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D976207-ED0C-4884-8E08-E848AA87D374}"/>
              </a:ext>
            </a:extLst>
          </p:cNvPr>
          <p:cNvSpPr txBox="1"/>
          <p:nvPr/>
        </p:nvSpPr>
        <p:spPr>
          <a:xfrm>
            <a:off x="2924562" y="1484784"/>
            <a:ext cx="580556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 rtl="0">
              <a:lnSpc>
                <a:spcPct val="150000"/>
              </a:lnSpc>
            </a:pPr>
            <a:r>
              <a:rPr lang="ar-SA" sz="3200">
                <a:solidFill>
                  <a:prstClr val="black"/>
                </a:solidFill>
                <a:cs typeface="PT Bold Heading" panose="02010400000000000000" pitchFamily="2" charset="-78"/>
              </a:rPr>
              <a:t>-  أدواتك  ( كتاب ، أقلام )</a:t>
            </a:r>
          </a:p>
          <a:p>
            <a:pPr defTabSz="457200" rtl="0">
              <a:lnSpc>
                <a:spcPct val="150000"/>
              </a:lnSpc>
            </a:pPr>
            <a:r>
              <a:rPr lang="ar-SA" sz="3200">
                <a:solidFill>
                  <a:prstClr val="black"/>
                </a:solidFill>
                <a:cs typeface="PT Bold Heading" panose="02010400000000000000" pitchFamily="2" charset="-78"/>
              </a:rPr>
              <a:t>-  السبورة الصغيرة والأقلام والأرقام </a:t>
            </a:r>
          </a:p>
          <a:p>
            <a:pPr defTabSz="457200" rtl="0">
              <a:lnSpc>
                <a:spcPct val="150000"/>
              </a:lnSpc>
            </a:pPr>
            <a:r>
              <a:rPr lang="ar-SA" sz="3200">
                <a:solidFill>
                  <a:prstClr val="black"/>
                </a:solidFill>
                <a:cs typeface="PT Bold Heading" panose="02010400000000000000" pitchFamily="2" charset="-78"/>
              </a:rPr>
              <a:t>-  قراءة القواعد الصفية</a:t>
            </a:r>
          </a:p>
          <a:p>
            <a:pPr defTabSz="457200" rtl="0">
              <a:lnSpc>
                <a:spcPct val="150000"/>
              </a:lnSpc>
            </a:pPr>
            <a:r>
              <a:rPr lang="ar-SA" sz="3200">
                <a:solidFill>
                  <a:prstClr val="black"/>
                </a:solidFill>
                <a:cs typeface="PT Bold Heading" panose="02010400000000000000" pitchFamily="2" charset="-78"/>
              </a:rPr>
              <a:t>-  القائدة ... جاهزة</a:t>
            </a:r>
          </a:p>
          <a:p>
            <a:pPr defTabSz="457200" rtl="0">
              <a:lnSpc>
                <a:spcPct val="150000"/>
              </a:lnSpc>
            </a:pPr>
            <a:r>
              <a:rPr lang="ar-SA" sz="3200">
                <a:solidFill>
                  <a:prstClr val="black"/>
                </a:solidFill>
                <a:cs typeface="PT Bold Heading" panose="02010400000000000000" pitchFamily="2" charset="-78"/>
              </a:rPr>
              <a:t>-  الكاتبة ... جاهزة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F902CF7-EA92-4C00-896E-382B5E7CA2F2}"/>
              </a:ext>
            </a:extLst>
          </p:cNvPr>
          <p:cNvSpPr txBox="1"/>
          <p:nvPr/>
        </p:nvSpPr>
        <p:spPr>
          <a:xfrm>
            <a:off x="2924561" y="5329667"/>
            <a:ext cx="3171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457200" rtl="0"/>
            <a:r>
              <a:rPr lang="ar-SA" sz="4000">
                <a:solidFill>
                  <a:srgbClr val="C00000"/>
                </a:solidFill>
                <a:cs typeface="mohammad bold art 1" pitchFamily="2" charset="-78"/>
              </a:rPr>
              <a:t>بسم الله نبدأ ...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1043608" y="1457767"/>
            <a:ext cx="11521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l" defTabSz="457200" rtl="0"/>
            <a:r>
              <a:rPr lang="ar-SA" sz="3600">
                <a:solidFill>
                  <a:schemeClr val="accent6">
                    <a:lumMod val="40000"/>
                    <a:lumOff val="60000"/>
                  </a:schemeClr>
                </a:solidFill>
                <a:latin typeface="Aljazeera" panose="02000000000000000000" pitchFamily="2" charset="-78"/>
                <a:cs typeface="AL-Hosam" pitchFamily="2" charset="-78"/>
              </a:rPr>
              <a:t>نستعد</a:t>
            </a:r>
          </a:p>
        </p:txBody>
      </p:sp>
    </p:spTree>
    <p:extLst>
      <p:ext uri="{BB962C8B-B14F-4D97-AF65-F5344CB8AC3E}">
        <p14:creationId xmlns:p14="http://schemas.microsoft.com/office/powerpoint/2010/main" val="39407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AE79751-AEDD-B169-10D9-331FE81EED8E}"/>
              </a:ext>
            </a:extLst>
          </p:cNvPr>
          <p:cNvSpPr txBox="1"/>
          <p:nvPr/>
        </p:nvSpPr>
        <p:spPr>
          <a:xfrm>
            <a:off x="2627784" y="1671645"/>
            <a:ext cx="293124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0" i="0" u="none" strike="noStrike" kern="1200" cap="none" spc="0" normalizeH="0" baseline="0" noProof="0">
                <a:ln>
                  <a:noFill/>
                </a:ln>
                <a:solidFill>
                  <a:srgbClr val="C4220D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n-ea"/>
                <a:cs typeface="PT Bold Heading" panose="02010400000000000000" pitchFamily="2" charset="-78"/>
              </a:rPr>
              <a:t>درسنا اليوم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4A06640-1600-4F36-E793-91A9462D7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40" y="3068960"/>
            <a:ext cx="4392488" cy="9261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941085C-FCD3-5510-4DAA-3AED5DCC19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2511004"/>
            <a:ext cx="3219274" cy="18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5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مسلك بخاري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ظل قوي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3_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مسلك بخاري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ظل قوي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7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1273</Words>
  <Application>Microsoft Office PowerPoint</Application>
  <PresentationFormat>عرض على الشاشة (4:3)</PresentationFormat>
  <Paragraphs>643</Paragraphs>
  <Slides>38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38</vt:i4>
      </vt:variant>
    </vt:vector>
  </HeadingPairs>
  <TitlesOfParts>
    <vt:vector size="62" baseType="lpstr">
      <vt:lpstr>Aldhabi</vt:lpstr>
      <vt:lpstr>Aljazeera</vt:lpstr>
      <vt:lpstr>Arial</vt:lpstr>
      <vt:lpstr>Calibri</vt:lpstr>
      <vt:lpstr>Calibri Light</vt:lpstr>
      <vt:lpstr>Century Gothic</vt:lpstr>
      <vt:lpstr>Constantia</vt:lpstr>
      <vt:lpstr>DroidArabicKufi-Regular</vt:lpstr>
      <vt:lpstr>GE Asifa Bold</vt:lpstr>
      <vt:lpstr>GE SS TV Bold</vt:lpstr>
      <vt:lpstr>IranNastaliq</vt:lpstr>
      <vt:lpstr>Times New Roman</vt:lpstr>
      <vt:lpstr>Traditional Arabic</vt:lpstr>
      <vt:lpstr>Wingdings</vt:lpstr>
      <vt:lpstr>Wingdings 2</vt:lpstr>
      <vt:lpstr>ZA-SYMBOLS</vt:lpstr>
      <vt:lpstr>ثابت</vt:lpstr>
      <vt:lpstr>15_سمة Office</vt:lpstr>
      <vt:lpstr>16_سمة Office</vt:lpstr>
      <vt:lpstr>مسلك بخاري</vt:lpstr>
      <vt:lpstr>3_مسلك بخاري</vt:lpstr>
      <vt:lpstr>7_نسق Office</vt:lpstr>
      <vt:lpstr>10_سمة Office</vt:lpstr>
      <vt:lpstr>2_تصميم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لا احد</dc:creator>
  <cp:lastModifiedBy>DELL</cp:lastModifiedBy>
  <cp:revision>160</cp:revision>
  <dcterms:created xsi:type="dcterms:W3CDTF">2019-09-05T15:10:03Z</dcterms:created>
  <dcterms:modified xsi:type="dcterms:W3CDTF">2023-08-31T17:01:07Z</dcterms:modified>
</cp:coreProperties>
</file>