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1207" r:id="rId4"/>
    <p:sldId id="1076" r:id="rId5"/>
    <p:sldId id="1208" r:id="rId6"/>
    <p:sldId id="1205" r:id="rId7"/>
    <p:sldId id="1197" r:id="rId8"/>
    <p:sldId id="1206" r:id="rId9"/>
    <p:sldId id="1204" r:id="rId10"/>
    <p:sldId id="1203" r:id="rId11"/>
    <p:sldId id="1202" r:id="rId12"/>
    <p:sldId id="1198" r:id="rId13"/>
    <p:sldId id="1209" r:id="rId14"/>
    <p:sldId id="288" r:id="rId15"/>
    <p:sldId id="295" r:id="rId16"/>
    <p:sldId id="1201" r:id="rId17"/>
    <p:sldId id="1200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93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C9552A-EF69-4B45-90B7-E9F42AEC8F79}" type="datetimeFigureOut">
              <a:rPr lang="ar-SA" smtClean="0"/>
              <a:t>24/03/45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8AF6478-291D-47AF-869A-D1EDD32C7CA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019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F6478-291D-47AF-869A-D1EDD32C7CAE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733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7E5B76-DC0E-D62C-2A18-280BDACCA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D103F01-BF79-D17A-9E25-FE9DEAF9D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44EEB7-E7DB-7733-1B5F-5D689D32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B74D-7339-495E-994F-E24EA4806412}" type="datetimeFigureOut">
              <a:rPr lang="ar-SA" smtClean="0"/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89FC66-812B-CCC7-8E07-15FA6BF0B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62D3C5-1997-8384-B082-B23BFD85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4FF-F27A-4A18-B080-A84CCE876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76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A9BB7A-E1FA-8211-F339-54E987A2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1EFB0D-8494-0D47-9AD5-F0D16254A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F6E838-C99E-3625-6008-F0178290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B74D-7339-495E-994F-E24EA4806412}" type="datetimeFigureOut">
              <a:rPr lang="ar-SA" smtClean="0"/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917729-5AFB-6C9E-A752-B702C6D5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CE89A7-7454-EBA7-2FB3-18E970F0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4FF-F27A-4A18-B080-A84CCE876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17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FB1DCDE-D3C4-F670-019C-0DCFEC5DF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086A29D-AE61-1B14-2847-E16795C86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0BF760-426A-11B9-F4B2-9298976E0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B74D-7339-495E-994F-E24EA4806412}" type="datetimeFigureOut">
              <a:rPr lang="ar-SA" smtClean="0"/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34A14E-30E9-6C9E-9C0D-EA1349BB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DB7DB5-23FB-38D0-2950-01BF954B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4FF-F27A-4A18-B080-A84CCE876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015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139053-44D4-8EC6-4636-919DF5C9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36C4D9-BE48-4372-B0D6-E2FCC2451A86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FF63CE-F21C-C536-79BA-B8CEB281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8C2611-193E-2107-D305-A523270A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87FDE3-9991-47AD-BBFC-B7C5D0AA6C0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8809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14EB7F-19A9-6FED-8E7A-5439984B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C51536-41A1-4CFE-8688-DB3FEFB3458F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0CE895-5FDE-55EB-5CDE-EAD6DBB3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DA8CB5-5686-B6BA-FB2B-5046BA01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B5C380-6C13-4BE6-B015-B6CE44892DE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941660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09F758-CB82-BAAC-1DC0-44C323F5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7C4C45-9600-4624-B33E-FCBCBD826E23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E11E96-BB3A-ACA4-95A0-07D9C3DA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FC6C5D-7973-C896-594B-52F131A3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ED80C0-CF5E-4B15-B282-639438B588A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00841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139F4A-1273-D1B6-C30C-51DD6E7F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1F6ED7-AA4A-4E9C-AF5F-9AA6070FEB44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FE3F9E1-A550-87B6-4B15-BF71E3EC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1FEC28B-5C95-D3B5-749F-151654C2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7891E9-9491-40BA-8403-F2F2F121CF5B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57316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0586975-D864-2D3F-2242-69905D13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CD008E-3665-40C5-B610-E230310C95D7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48B9767-7F25-33DC-9517-D0532C22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AD3E2C9-3583-C376-1B30-F0B3BF26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78987A-AB0C-4175-AAFD-67F362B5D70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424548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5D93D2C-9135-F34E-CE94-4204537F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572297-2570-42FF-A4B2-E661B2B38599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D55E481-7E84-2510-D02E-40862C79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1F0DDDF-0CE0-D3E5-7139-95BC4FB7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087260-2357-4889-8885-7325EDC4C99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19561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E33111C-EE4D-F9AC-F329-1B1DDBE4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3D96FC-5421-4AC6-B4BF-B900D129C510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09DDD1D-A165-FB8E-9412-177CA1908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0662FA1-ABE2-ABEA-ED4F-DF2F7F22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BB6E22-CD7E-4BD6-9A92-D495B4ABA407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765058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B23E9AF-CF64-0E99-149B-9EA430B3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BE9066-E4C9-4148-811B-38F3DE6C4868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8524C3-DB77-9BE5-E26D-FEB50937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2AFF3F4-26D1-24C3-ED29-C4336658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BD6233-0AE6-4374-9880-61B6D504582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919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80675A-4E10-361F-59C0-1CFD4380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F0246B-D067-407C-C40F-8DEBB7F81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34098C-9A9E-B672-E052-90B0A918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B74D-7339-495E-994F-E24EA4806412}" type="datetimeFigureOut">
              <a:rPr lang="ar-SA" smtClean="0"/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2361D8-D5CA-5946-3F49-E6FD18B4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1941ED-EAF6-E78A-FE43-8D945F20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4FF-F27A-4A18-B080-A84CCE876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8577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BD9C9A0-3D5A-7E12-3295-035EBFBE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892A2E-F8E2-4DF1-9B2D-C0EEC8A912F8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67C6D6-86C7-1F30-91A0-029C3C54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82763D-2989-48C7-44B0-507E89EF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A51E02-4348-4299-A3FA-4280CE15D55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218356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D681AB-D3DB-44E9-E4ED-07B6424F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F48D80-88A6-4854-8483-6BDD941463B1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D1B240-29AC-6E3D-6957-BCA8B465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D45471-1A65-A3F0-0611-6A2F63EF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5B11D2-749C-4C91-A486-C76C48A7EC01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019359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F1938C-804C-2A47-4251-F0A0B543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F627EE-E755-4705-800C-E3BB7FF63640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8001C8-BFE6-AE0A-49D4-49F802B7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A2002C-5585-67EA-3F52-BB122E65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43F0A9-D339-4112-BFF8-B2FB45F8DA58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954702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2393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8649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1976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7020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339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0960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427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2A50F2-0D84-8FEE-D96A-22F05A04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6412843-1DB2-EDFD-E418-95F32A2A0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071BA4-DBAF-EF60-6826-B930570C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B74D-7339-495E-994F-E24EA4806412}" type="datetimeFigureOut">
              <a:rPr lang="ar-SA" smtClean="0"/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07AB52-E998-27FD-C278-9F009555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F52736-A8FE-4B72-9100-7412B0AC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4FF-F27A-4A18-B080-A84CCE876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902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2587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382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258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619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458E5B-99B3-5A8B-0269-E4D0D667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1ECA2D-82BE-B445-B6F2-6DD642F5A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5230366-47B2-4217-AFBE-E83D61D5B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F8839CA-D142-1DA5-91B9-BE18B3FF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B74D-7339-495E-994F-E24EA4806412}" type="datetimeFigureOut">
              <a:rPr lang="ar-SA" smtClean="0"/>
              <a:t>24/03/45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4777FD-86A1-7C3A-7120-DFC984267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96F4ABD-8AE3-E2BA-BAB0-44C60132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4FF-F27A-4A18-B080-A84CCE876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955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76EF87-95D3-38EB-93E9-4E3985E9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E243ED2-C1BD-C294-6820-149388F42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9D51588-605D-3579-20B3-2B49E8515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90D759A-F3DC-05FC-43DA-9FBF418ED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D6F5DF1-635E-724D-3ADC-20C7DCD7D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5FD64C5-BCEE-D6F1-2FA6-2D3B08A7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B74D-7339-495E-994F-E24EA4806412}" type="datetimeFigureOut">
              <a:rPr lang="ar-SA" smtClean="0"/>
              <a:t>24/03/45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C833D14-5932-4EE7-BB86-1008C551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CFD5457-A777-BCE0-DB13-916D88DC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4FF-F27A-4A18-B080-A84CCE876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240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557A5F-8CA8-2436-54BE-40F3339A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84024F0-62E8-E219-3E1B-A9E832E7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B74D-7339-495E-994F-E24EA4806412}" type="datetimeFigureOut">
              <a:rPr lang="ar-SA" smtClean="0"/>
              <a:t>24/03/45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67DF480-408D-A080-3DAC-AB8D4D59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BD9633B-B660-A45A-1970-8426CA22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4FF-F27A-4A18-B080-A84CCE876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997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2A8B516-622B-DE5A-881D-E22C6F40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B74D-7339-495E-994F-E24EA4806412}" type="datetimeFigureOut">
              <a:rPr lang="ar-SA" smtClean="0"/>
              <a:t>24/03/45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5421ACA-8316-0786-9B02-CE486D84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7D953CE-EF3D-720D-14AC-3CEAA4D6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4FF-F27A-4A18-B080-A84CCE876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776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50CFD8-2778-DF36-D04E-5A53FE4F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4A8C4D-8BA6-2B91-60E5-54B26B18F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EC136EA-5E59-2CAF-824D-4E7A72CE0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2DFBA8D-D817-403B-408F-29300DDC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B74D-7339-495E-994F-E24EA4806412}" type="datetimeFigureOut">
              <a:rPr lang="ar-SA" smtClean="0"/>
              <a:t>24/03/45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2B1DB6E-F25E-21A1-94ED-979E4DB5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2F2CA74-366C-77E7-0305-AD2544C2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4FF-F27A-4A18-B080-A84CCE876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465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3C1A55-524B-73CA-FC06-0C97187E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B852A8B-60A8-B1CF-55DD-CF88A79E0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BAA25FE-75EE-D4B6-6761-11373655D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7013D16-5EE6-F3A0-079C-B6249D38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B74D-7339-495E-994F-E24EA4806412}" type="datetimeFigureOut">
              <a:rPr lang="ar-SA" smtClean="0"/>
              <a:t>24/03/45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3D5A7-79FE-ECFA-27FB-871FE1CC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9FAEA3F-27C7-1FE4-7771-CE7C1A34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4FF-F27A-4A18-B080-A84CCE876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017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D56A163-70B3-9564-A8F2-D5664069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7A011CC-2BA7-0585-2A08-FA85710AB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E9ECA7-5F26-489E-6D48-62ED07DA6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5B74D-7339-495E-994F-E24EA4806412}" type="datetimeFigureOut">
              <a:rPr lang="ar-SA" smtClean="0"/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B2D575-69F2-03D3-CAC7-26EEE88AE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3D9762-7A25-3E98-BD1E-BC9CEE126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44FF-F27A-4A18-B080-A84CCE876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436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عنوان 1">
            <a:extLst>
              <a:ext uri="{FF2B5EF4-FFF2-40B4-BE49-F238E27FC236}">
                <a16:creationId xmlns:a16="http://schemas.microsoft.com/office/drawing/2014/main" id="{4D69F7BA-8B64-A6C1-8650-8F6C68D593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6147" name="عنصر نائب للنص 2">
            <a:extLst>
              <a:ext uri="{FF2B5EF4-FFF2-40B4-BE49-F238E27FC236}">
                <a16:creationId xmlns:a16="http://schemas.microsoft.com/office/drawing/2014/main" id="{6C0F86D7-1A71-45F3-6D56-DEB4061207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59D076-FC3A-2AA0-BB06-111261C68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62AAF515-5035-42B6-877E-E57E67D23EED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91F7B2-B443-6CC7-FFA9-D098311A9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C769C7-675B-D701-CBAC-CEF121D0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2BD0EF-551C-4942-92BF-809670B650F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5883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24/03/45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796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r" defTabSz="685800" rtl="1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5.png"/><Relationship Id="rId7" Type="http://schemas.openxmlformats.org/officeDocument/2006/relationships/image" Target="../media/image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math3m" TargetMode="External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15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3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math3m" TargetMode="External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5.png"/><Relationship Id="rId7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E7B29379-12F8-3CFB-1028-C29350BCA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50897"/>
            <a:ext cx="10591137" cy="680710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3D02FD3-7794-468C-FAAC-7D25919FD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410" y="367021"/>
            <a:ext cx="1391478" cy="139816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8D896AA-20AD-2713-9F5B-A6255CA7D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074" y="2388185"/>
            <a:ext cx="1962150" cy="5619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A1F04D1-34E6-4173-C1D1-08F738440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074" y="2954030"/>
            <a:ext cx="1971675" cy="6191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337E51C-CABD-F21C-9220-B7377AE5E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436" y="3823811"/>
            <a:ext cx="1057275" cy="2667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2F3C940-F435-E4E8-3EB2-017FB3C60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2876" y="4078552"/>
            <a:ext cx="1266825" cy="3143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B2B24F5-3D4B-31FA-5B15-1C1CD9E05C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2486" y="4381202"/>
            <a:ext cx="1028700" cy="3048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9564BC6-3A49-B78B-9485-902CD8B841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8486" y="4657336"/>
            <a:ext cx="1419225" cy="33337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01C5A43-631F-9768-2975-B9AB4B88F4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2826" y="4965142"/>
            <a:ext cx="1666875" cy="41910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960DD2F-E7A9-BB7F-9B15-3AE666CE53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2463" y="5440760"/>
            <a:ext cx="3569761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860BEA0-C5ED-BBAA-AB81-70926E453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F912476-BB90-7307-8156-721A470AF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437" y="1084912"/>
            <a:ext cx="5800725" cy="5619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4524432-4917-BD9B-6E31-407B9A3737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90882" y="1825053"/>
            <a:ext cx="2294739" cy="436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558AFE5-E438-BBA7-1107-650C8A29D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329" y="2496129"/>
            <a:ext cx="1238250" cy="7048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BFE07F3-EC74-2E88-9B06-638848AF29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924" y="2532107"/>
            <a:ext cx="1314450" cy="6477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4601AFC-1B2B-44E9-F5F9-18A707E01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3748" y="4145279"/>
            <a:ext cx="1343025" cy="7143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9A6E292-9567-E173-EE74-92B80C438E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4526" y="4121467"/>
            <a:ext cx="1409700" cy="762000"/>
          </a:xfrm>
          <a:prstGeom prst="rect">
            <a:avLst/>
          </a:prstGeom>
        </p:spPr>
      </p:pic>
      <p:grpSp>
        <p:nvGrpSpPr>
          <p:cNvPr id="14" name="مجموعة 34">
            <a:extLst>
              <a:ext uri="{FF2B5EF4-FFF2-40B4-BE49-F238E27FC236}">
                <a16:creationId xmlns:a16="http://schemas.microsoft.com/office/drawing/2014/main" id="{5C228E39-E0FA-AAE4-AB2F-41C09F3DA820}"/>
              </a:ext>
            </a:extLst>
          </p:cNvPr>
          <p:cNvGrpSpPr>
            <a:grpSpLocks/>
          </p:cNvGrpSpPr>
          <p:nvPr/>
        </p:nvGrpSpPr>
        <p:grpSpPr bwMode="auto">
          <a:xfrm>
            <a:off x="8284264" y="2459915"/>
            <a:ext cx="969484" cy="839454"/>
            <a:chOff x="6900436" y="1579880"/>
            <a:chExt cx="969652" cy="839158"/>
          </a:xfrm>
        </p:grpSpPr>
        <p:grpSp>
          <p:nvGrpSpPr>
            <p:cNvPr id="15" name="مجموعة 107">
              <a:extLst>
                <a:ext uri="{FF2B5EF4-FFF2-40B4-BE49-F238E27FC236}">
                  <a16:creationId xmlns:a16="http://schemas.microsoft.com/office/drawing/2014/main" id="{7EBBCE69-90D4-8B22-C5A0-3F9F45F59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0436" y="1579880"/>
              <a:ext cx="927261" cy="839158"/>
              <a:chOff x="7257626" y="3194382"/>
              <a:chExt cx="927261" cy="839158"/>
            </a:xfrm>
          </p:grpSpPr>
          <p:sp>
            <p:nvSpPr>
              <p:cNvPr id="17" name="Text Box 87">
                <a:extLst>
                  <a:ext uri="{FF2B5EF4-FFF2-40B4-BE49-F238E27FC236}">
                    <a16:creationId xmlns:a16="http://schemas.microsoft.com/office/drawing/2014/main" id="{A4F739EB-7ABE-199B-7A9E-158F6C20B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7626" y="3194382"/>
                <a:ext cx="927261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4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8" name="Line 36">
                <a:extLst>
                  <a:ext uri="{FF2B5EF4-FFF2-40B4-BE49-F238E27FC236}">
                    <a16:creationId xmlns:a16="http://schemas.microsoft.com/office/drawing/2014/main" id="{A1C2C732-53FD-8D5D-8FC8-F436DA2BB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0266" y="3571740"/>
                <a:ext cx="573819" cy="64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2D637918-B2EF-41BA-858B-D15F9DDD7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2667" y="3571740"/>
                <a:ext cx="785948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10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1C1B6134-8133-6FCE-95D3-C56FD321B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1388" y="1732822"/>
              <a:ext cx="428700" cy="461799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0" name="Text Box 87">
            <a:extLst>
              <a:ext uri="{FF2B5EF4-FFF2-40B4-BE49-F238E27FC236}">
                <a16:creationId xmlns:a16="http://schemas.microsoft.com/office/drawing/2014/main" id="{ABF82293-DEB6-58C0-16D7-FD981222F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00" y="2571270"/>
            <a:ext cx="509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1400" b="1">
                <a:solidFill>
                  <a:srgbClr val="0070C0"/>
                </a:solidFill>
              </a:rPr>
              <a:t>÷ </a:t>
            </a:r>
            <a:r>
              <a:rPr lang="ar-SA" altLang="ar-SA" sz="1400" b="1">
                <a:solidFill>
                  <a:srgbClr val="FF0000"/>
                </a:solidFill>
              </a:rPr>
              <a:t>2</a:t>
            </a:r>
            <a:endParaRPr lang="en-US" altLang="ar-SA" sz="1400" b="1">
              <a:solidFill>
                <a:srgbClr val="FF000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EE85E794-206B-03F0-AE17-478F75EBE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203" y="2921877"/>
            <a:ext cx="509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1400" b="1">
                <a:solidFill>
                  <a:srgbClr val="0070C0"/>
                </a:solidFill>
              </a:rPr>
              <a:t>÷ </a:t>
            </a:r>
            <a:r>
              <a:rPr lang="ar-SA" altLang="ar-SA" sz="1400" b="1">
                <a:solidFill>
                  <a:srgbClr val="FF0000"/>
                </a:solidFill>
              </a:rPr>
              <a:t>2</a:t>
            </a:r>
            <a:endParaRPr lang="en-US" altLang="ar-SA" sz="1400" b="1">
              <a:solidFill>
                <a:srgbClr val="FF0000"/>
              </a:solidFill>
            </a:endParaRPr>
          </a:p>
        </p:txBody>
      </p:sp>
      <p:grpSp>
        <p:nvGrpSpPr>
          <p:cNvPr id="23" name="مجموعة 34">
            <a:extLst>
              <a:ext uri="{FF2B5EF4-FFF2-40B4-BE49-F238E27FC236}">
                <a16:creationId xmlns:a16="http://schemas.microsoft.com/office/drawing/2014/main" id="{1BEEFE08-B678-E781-9B77-35B69B429FD1}"/>
              </a:ext>
            </a:extLst>
          </p:cNvPr>
          <p:cNvGrpSpPr>
            <a:grpSpLocks/>
          </p:cNvGrpSpPr>
          <p:nvPr/>
        </p:nvGrpSpPr>
        <p:grpSpPr bwMode="auto">
          <a:xfrm>
            <a:off x="7282394" y="2455184"/>
            <a:ext cx="1105695" cy="847725"/>
            <a:chOff x="6764201" y="1571612"/>
            <a:chExt cx="1105887" cy="847426"/>
          </a:xfrm>
        </p:grpSpPr>
        <p:grpSp>
          <p:nvGrpSpPr>
            <p:cNvPr id="24" name="مجموعة 107">
              <a:extLst>
                <a:ext uri="{FF2B5EF4-FFF2-40B4-BE49-F238E27FC236}">
                  <a16:creationId xmlns:a16="http://schemas.microsoft.com/office/drawing/2014/main" id="{C229B268-F8E4-1628-6723-D948380D77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4201" y="1571612"/>
              <a:ext cx="927261" cy="847426"/>
              <a:chOff x="7121391" y="3186114"/>
              <a:chExt cx="927261" cy="847426"/>
            </a:xfrm>
          </p:grpSpPr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F019C90E-B9EA-906B-2B30-49C9E27B6C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1391" y="3186114"/>
                <a:ext cx="927261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2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06B78906-154C-9B06-2867-9FE7060BD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0266" y="3571740"/>
                <a:ext cx="573819" cy="64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 Box 87">
                <a:extLst>
                  <a:ext uri="{FF2B5EF4-FFF2-40B4-BE49-F238E27FC236}">
                    <a16:creationId xmlns:a16="http://schemas.microsoft.com/office/drawing/2014/main" id="{6A17CB75-E5D5-61ED-7E27-B6D78C15A6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253" y="3571740"/>
                <a:ext cx="785948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5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 Box 87">
              <a:extLst>
                <a:ext uri="{FF2B5EF4-FFF2-40B4-BE49-F238E27FC236}">
                  <a16:creationId xmlns:a16="http://schemas.microsoft.com/office/drawing/2014/main" id="{3154EEE5-4189-9877-9283-FB1C9F80B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1388" y="1732822"/>
              <a:ext cx="428700" cy="461799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87">
            <a:extLst>
              <a:ext uri="{FF2B5EF4-FFF2-40B4-BE49-F238E27FC236}">
                <a16:creationId xmlns:a16="http://schemas.microsoft.com/office/drawing/2014/main" id="{8C3014A3-FA3E-69E3-85CD-B9AFFF4B2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972" y="2648214"/>
            <a:ext cx="838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0,4</a:t>
            </a:r>
            <a:endParaRPr lang="en-US" altLang="ar-SA" sz="2400" b="1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30" name="مجموعة 34">
            <a:extLst>
              <a:ext uri="{FF2B5EF4-FFF2-40B4-BE49-F238E27FC236}">
                <a16:creationId xmlns:a16="http://schemas.microsoft.com/office/drawing/2014/main" id="{8A88507B-BFF8-F77F-7CB6-6E8A73AE991F}"/>
              </a:ext>
            </a:extLst>
          </p:cNvPr>
          <p:cNvGrpSpPr>
            <a:grpSpLocks/>
          </p:cNvGrpSpPr>
          <p:nvPr/>
        </p:nvGrpSpPr>
        <p:grpSpPr bwMode="auto">
          <a:xfrm>
            <a:off x="3879546" y="2455184"/>
            <a:ext cx="969484" cy="839454"/>
            <a:chOff x="6900436" y="1579880"/>
            <a:chExt cx="969652" cy="839158"/>
          </a:xfrm>
        </p:grpSpPr>
        <p:grpSp>
          <p:nvGrpSpPr>
            <p:cNvPr id="31" name="مجموعة 107">
              <a:extLst>
                <a:ext uri="{FF2B5EF4-FFF2-40B4-BE49-F238E27FC236}">
                  <a16:creationId xmlns:a16="http://schemas.microsoft.com/office/drawing/2014/main" id="{F3114C57-4703-2C64-D4E5-E8F7FFB5AB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0436" y="1579880"/>
              <a:ext cx="927261" cy="839158"/>
              <a:chOff x="7257626" y="3194382"/>
              <a:chExt cx="927261" cy="839158"/>
            </a:xfrm>
          </p:grpSpPr>
          <p:sp>
            <p:nvSpPr>
              <p:cNvPr id="33" name="Text Box 87">
                <a:extLst>
                  <a:ext uri="{FF2B5EF4-FFF2-40B4-BE49-F238E27FC236}">
                    <a16:creationId xmlns:a16="http://schemas.microsoft.com/office/drawing/2014/main" id="{F2A26146-97EA-61C0-804E-F64A1CEBAE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7626" y="3194382"/>
                <a:ext cx="927261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3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34" name="Line 36">
                <a:extLst>
                  <a:ext uri="{FF2B5EF4-FFF2-40B4-BE49-F238E27FC236}">
                    <a16:creationId xmlns:a16="http://schemas.microsoft.com/office/drawing/2014/main" id="{0B7021BB-EB70-CE9C-1C33-2F9B55584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0266" y="3571740"/>
                <a:ext cx="573819" cy="64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99EC90CE-BE0A-02DB-2D24-E7E55C36C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2667" y="3571740"/>
                <a:ext cx="785948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4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F5614692-1FF2-DAD6-63FC-AC6BCE919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1388" y="1732822"/>
              <a:ext cx="428700" cy="461799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36" name="Text Box 87">
            <a:extLst>
              <a:ext uri="{FF2B5EF4-FFF2-40B4-BE49-F238E27FC236}">
                <a16:creationId xmlns:a16="http://schemas.microsoft.com/office/drawing/2014/main" id="{692DC9ED-B552-4CFD-6ACC-71FF5DA7F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746" y="2571270"/>
            <a:ext cx="10825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0,75</a:t>
            </a:r>
            <a:endParaRPr lang="en-US" altLang="ar-SA" sz="2400" b="1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37" name="مجموعة 34">
            <a:extLst>
              <a:ext uri="{FF2B5EF4-FFF2-40B4-BE49-F238E27FC236}">
                <a16:creationId xmlns:a16="http://schemas.microsoft.com/office/drawing/2014/main" id="{80EAF151-05F1-35D2-7E84-4A3984C256BF}"/>
              </a:ext>
            </a:extLst>
          </p:cNvPr>
          <p:cNvGrpSpPr>
            <a:grpSpLocks/>
          </p:cNvGrpSpPr>
          <p:nvPr/>
        </p:nvGrpSpPr>
        <p:grpSpPr bwMode="auto">
          <a:xfrm>
            <a:off x="8388089" y="4082739"/>
            <a:ext cx="969484" cy="839454"/>
            <a:chOff x="6900436" y="1579880"/>
            <a:chExt cx="969652" cy="839158"/>
          </a:xfrm>
        </p:grpSpPr>
        <p:grpSp>
          <p:nvGrpSpPr>
            <p:cNvPr id="38" name="مجموعة 107">
              <a:extLst>
                <a:ext uri="{FF2B5EF4-FFF2-40B4-BE49-F238E27FC236}">
                  <a16:creationId xmlns:a16="http://schemas.microsoft.com/office/drawing/2014/main" id="{DBE5F1F3-DE7D-D9C2-048B-7AC8C89D84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0436" y="1579880"/>
              <a:ext cx="927261" cy="839158"/>
              <a:chOff x="7257626" y="3194382"/>
              <a:chExt cx="927261" cy="839158"/>
            </a:xfrm>
          </p:grpSpPr>
          <p:sp>
            <p:nvSpPr>
              <p:cNvPr id="40" name="Text Box 87">
                <a:extLst>
                  <a:ext uri="{FF2B5EF4-FFF2-40B4-BE49-F238E27FC236}">
                    <a16:creationId xmlns:a16="http://schemas.microsoft.com/office/drawing/2014/main" id="{172ACECB-39CF-A60B-451F-9A6B1E8948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7626" y="3194382"/>
                <a:ext cx="927261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2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1" name="Line 36">
                <a:extLst>
                  <a:ext uri="{FF2B5EF4-FFF2-40B4-BE49-F238E27FC236}">
                    <a16:creationId xmlns:a16="http://schemas.microsoft.com/office/drawing/2014/main" id="{F9E95361-7C32-556F-E97F-1E02018A7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0266" y="3571740"/>
                <a:ext cx="573819" cy="64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87">
                <a:extLst>
                  <a:ext uri="{FF2B5EF4-FFF2-40B4-BE49-F238E27FC236}">
                    <a16:creationId xmlns:a16="http://schemas.microsoft.com/office/drawing/2014/main" id="{02C84938-8BBF-95EA-829C-FD5D8C5ED5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2667" y="3571740"/>
                <a:ext cx="785948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10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94354831-9C53-3C15-7EA0-DA4DFDB64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1388" y="1732822"/>
              <a:ext cx="428700" cy="461799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43" name="Text Box 87">
            <a:extLst>
              <a:ext uri="{FF2B5EF4-FFF2-40B4-BE49-F238E27FC236}">
                <a16:creationId xmlns:a16="http://schemas.microsoft.com/office/drawing/2014/main" id="{9D8497AA-79DE-1592-E557-B65868973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891" y="4153345"/>
            <a:ext cx="509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1400" b="1">
                <a:solidFill>
                  <a:srgbClr val="0070C0"/>
                </a:solidFill>
              </a:rPr>
              <a:t>÷ </a:t>
            </a:r>
            <a:r>
              <a:rPr lang="ar-SA" altLang="ar-SA" sz="1400" b="1">
                <a:solidFill>
                  <a:srgbClr val="FF0000"/>
                </a:solidFill>
              </a:rPr>
              <a:t>2</a:t>
            </a:r>
            <a:endParaRPr lang="en-US" altLang="ar-SA" sz="1400" b="1">
              <a:solidFill>
                <a:srgbClr val="FF000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40F85ED0-ACF8-C742-EEC9-8CFDA58C2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941" y="4513013"/>
            <a:ext cx="509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1400" b="1">
                <a:solidFill>
                  <a:srgbClr val="0070C0"/>
                </a:solidFill>
              </a:rPr>
              <a:t>÷ </a:t>
            </a:r>
            <a:r>
              <a:rPr lang="ar-SA" altLang="ar-SA" sz="1400" b="1">
                <a:solidFill>
                  <a:srgbClr val="FF0000"/>
                </a:solidFill>
              </a:rPr>
              <a:t>2</a:t>
            </a:r>
            <a:endParaRPr lang="en-US" altLang="ar-SA" sz="1400" b="1">
              <a:solidFill>
                <a:srgbClr val="FF0000"/>
              </a:solidFill>
            </a:endParaRPr>
          </a:p>
        </p:txBody>
      </p:sp>
      <p:grpSp>
        <p:nvGrpSpPr>
          <p:cNvPr id="45" name="مجموعة 34">
            <a:extLst>
              <a:ext uri="{FF2B5EF4-FFF2-40B4-BE49-F238E27FC236}">
                <a16:creationId xmlns:a16="http://schemas.microsoft.com/office/drawing/2014/main" id="{3D391F71-7200-CA01-F890-1E3CB524EE38}"/>
              </a:ext>
            </a:extLst>
          </p:cNvPr>
          <p:cNvGrpSpPr>
            <a:grpSpLocks/>
          </p:cNvGrpSpPr>
          <p:nvPr/>
        </p:nvGrpSpPr>
        <p:grpSpPr bwMode="auto">
          <a:xfrm>
            <a:off x="7371214" y="4086279"/>
            <a:ext cx="1105695" cy="847725"/>
            <a:chOff x="6764201" y="1571612"/>
            <a:chExt cx="1105887" cy="847426"/>
          </a:xfrm>
        </p:grpSpPr>
        <p:grpSp>
          <p:nvGrpSpPr>
            <p:cNvPr id="46" name="مجموعة 107">
              <a:extLst>
                <a:ext uri="{FF2B5EF4-FFF2-40B4-BE49-F238E27FC236}">
                  <a16:creationId xmlns:a16="http://schemas.microsoft.com/office/drawing/2014/main" id="{9DD71BE8-B992-D71C-A503-87CE48296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4201" y="1571612"/>
              <a:ext cx="927261" cy="847426"/>
              <a:chOff x="7121391" y="3186114"/>
              <a:chExt cx="927261" cy="847426"/>
            </a:xfrm>
          </p:grpSpPr>
          <p:sp>
            <p:nvSpPr>
              <p:cNvPr id="48" name="Text Box 87">
                <a:extLst>
                  <a:ext uri="{FF2B5EF4-FFF2-40B4-BE49-F238E27FC236}">
                    <a16:creationId xmlns:a16="http://schemas.microsoft.com/office/drawing/2014/main" id="{DA3F82F3-1A8B-E7CD-BE73-FD868F639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1391" y="3186114"/>
                <a:ext cx="927261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1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9" name="Line 36">
                <a:extLst>
                  <a:ext uri="{FF2B5EF4-FFF2-40B4-BE49-F238E27FC236}">
                    <a16:creationId xmlns:a16="http://schemas.microsoft.com/office/drawing/2014/main" id="{93758AE0-5B57-94EF-76D8-6DEE558CE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0266" y="3571740"/>
                <a:ext cx="573819" cy="64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 Box 87">
                <a:extLst>
                  <a:ext uri="{FF2B5EF4-FFF2-40B4-BE49-F238E27FC236}">
                    <a16:creationId xmlns:a16="http://schemas.microsoft.com/office/drawing/2014/main" id="{8D1911A6-0B9A-B2D1-9CF5-6A0F75DE8D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253" y="3571740"/>
                <a:ext cx="785948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5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Text Box 87">
              <a:extLst>
                <a:ext uri="{FF2B5EF4-FFF2-40B4-BE49-F238E27FC236}">
                  <a16:creationId xmlns:a16="http://schemas.microsoft.com/office/drawing/2014/main" id="{93369393-A5F5-359C-BFD3-F66C58B78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1388" y="1732822"/>
              <a:ext cx="428700" cy="461799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51" name="Text Box 87">
            <a:extLst>
              <a:ext uri="{FF2B5EF4-FFF2-40B4-BE49-F238E27FC236}">
                <a16:creationId xmlns:a16="http://schemas.microsoft.com/office/drawing/2014/main" id="{DAE83A65-B56D-41D3-77AB-741E111E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710" y="4247843"/>
            <a:ext cx="838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0,2</a:t>
            </a:r>
            <a:endParaRPr lang="en-US" altLang="ar-SA" sz="2400" b="1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52" name="مجموعة 34">
            <a:extLst>
              <a:ext uri="{FF2B5EF4-FFF2-40B4-BE49-F238E27FC236}">
                <a16:creationId xmlns:a16="http://schemas.microsoft.com/office/drawing/2014/main" id="{B8CA1524-6443-3EDB-10CB-63B39B81FCD3}"/>
              </a:ext>
            </a:extLst>
          </p:cNvPr>
          <p:cNvGrpSpPr>
            <a:grpSpLocks/>
          </p:cNvGrpSpPr>
          <p:nvPr/>
        </p:nvGrpSpPr>
        <p:grpSpPr bwMode="auto">
          <a:xfrm>
            <a:off x="3921250" y="4093284"/>
            <a:ext cx="969484" cy="858377"/>
            <a:chOff x="6900436" y="1579880"/>
            <a:chExt cx="969652" cy="858075"/>
          </a:xfrm>
        </p:grpSpPr>
        <p:grpSp>
          <p:nvGrpSpPr>
            <p:cNvPr id="53" name="مجموعة 107">
              <a:extLst>
                <a:ext uri="{FF2B5EF4-FFF2-40B4-BE49-F238E27FC236}">
                  <a16:creationId xmlns:a16="http://schemas.microsoft.com/office/drawing/2014/main" id="{5F0246A9-7127-BF32-2E6D-A7B23D6D9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0436" y="1579880"/>
              <a:ext cx="927261" cy="858075"/>
              <a:chOff x="7257626" y="3194382"/>
              <a:chExt cx="927261" cy="858075"/>
            </a:xfrm>
          </p:grpSpPr>
          <p:sp>
            <p:nvSpPr>
              <p:cNvPr id="55" name="Text Box 87">
                <a:extLst>
                  <a:ext uri="{FF2B5EF4-FFF2-40B4-BE49-F238E27FC236}">
                    <a16:creationId xmlns:a16="http://schemas.microsoft.com/office/drawing/2014/main" id="{4C830F6C-A9E9-B2B4-63D0-80D293915E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7626" y="3194382"/>
                <a:ext cx="927261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12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56" name="Line 36">
                <a:extLst>
                  <a:ext uri="{FF2B5EF4-FFF2-40B4-BE49-F238E27FC236}">
                    <a16:creationId xmlns:a16="http://schemas.microsoft.com/office/drawing/2014/main" id="{4AD7369E-4C92-1982-9BAD-637D15DEF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475381" y="3561198"/>
                <a:ext cx="428701" cy="170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 Box 87">
                <a:extLst>
                  <a:ext uri="{FF2B5EF4-FFF2-40B4-BE49-F238E27FC236}">
                    <a16:creationId xmlns:a16="http://schemas.microsoft.com/office/drawing/2014/main" id="{EDC12C92-3051-9BE4-F803-2DE4F86C8E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0618" y="3590657"/>
                <a:ext cx="785948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2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" name="Text Box 87">
              <a:extLst>
                <a:ext uri="{FF2B5EF4-FFF2-40B4-BE49-F238E27FC236}">
                  <a16:creationId xmlns:a16="http://schemas.microsoft.com/office/drawing/2014/main" id="{9CDBC77B-A398-C796-47B8-7BD3123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1388" y="1732822"/>
              <a:ext cx="428700" cy="461799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66" name="Text Box 87">
            <a:extLst>
              <a:ext uri="{FF2B5EF4-FFF2-40B4-BE49-F238E27FC236}">
                <a16:creationId xmlns:a16="http://schemas.microsoft.com/office/drawing/2014/main" id="{6F209C13-A2E7-DD19-FAD2-559FDD39A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666" y="4229396"/>
            <a:ext cx="838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6</a:t>
            </a:r>
            <a:endParaRPr lang="en-US" altLang="ar-SA" sz="2400" b="1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92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9" grpId="0"/>
      <p:bldP spid="36" grpId="0"/>
      <p:bldP spid="43" grpId="0"/>
      <p:bldP spid="44" grpId="0"/>
      <p:bldP spid="51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6" y="1192214"/>
            <a:ext cx="3294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6" y="1784351"/>
            <a:ext cx="406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883025" y="2308226"/>
            <a:ext cx="4065588" cy="960438"/>
          </a:xfrm>
          <a:prstGeom prst="rect">
            <a:avLst/>
          </a:prstGeom>
        </p:spPr>
        <p:txBody>
          <a:bodyPr lIns="68580" tIns="34290" rIns="68580" bIns="3429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Google Shape;601;p19">
            <a:hlinkClick r:id="rId2"/>
            <a:extLst>
              <a:ext uri="{FF2B5EF4-FFF2-40B4-BE49-F238E27FC236}">
                <a16:creationId xmlns:a16="http://schemas.microsoft.com/office/drawing/2014/main" id="{04DC5DAF-A042-5C2C-61B9-C0043F7DCC41}"/>
              </a:ext>
            </a:extLst>
          </p:cNvPr>
          <p:cNvSpPr/>
          <p:nvPr/>
        </p:nvSpPr>
        <p:spPr>
          <a:xfrm>
            <a:off x="4156076" y="3599658"/>
            <a:ext cx="3879850" cy="38576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68569" tIns="34275" rIns="68569" bIns="34275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  <a:hlinkClick r:id="rId3"/>
              </a:rPr>
              <a:t>قناة رياضيات أسماء العوفي</a:t>
            </a:r>
            <a:endParaRPr kumimoji="0" lang="ar-SA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BO SLMAN Alomar النسخ4" pitchFamily="2" charset="-78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657601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6" y="3657601"/>
            <a:ext cx="137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90" y="4308477"/>
            <a:ext cx="20177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97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2206F10-0CB4-934B-5581-C310DE7A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2033818-6DCA-7768-0CCB-F4858B886936}"/>
              </a:ext>
            </a:extLst>
          </p:cNvPr>
          <p:cNvSpPr txBox="1"/>
          <p:nvPr/>
        </p:nvSpPr>
        <p:spPr>
          <a:xfrm>
            <a:off x="7723798" y="2552048"/>
            <a:ext cx="603681" cy="39178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6DBF74-D1FB-BAEC-7777-A6D2FDD0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17" y="1128274"/>
            <a:ext cx="5867400" cy="5619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C88CA72-5F0E-41D0-DA81-AA071B5F6E3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01852" y="1978159"/>
            <a:ext cx="1181100" cy="485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1CB2113-087E-B634-653D-4E887BB6C5B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87062" y="1997199"/>
            <a:ext cx="2933700" cy="476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D42E45-4B6F-5046-8172-0EDE7DBC80A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7959" y="2867025"/>
            <a:ext cx="1657350" cy="4381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CBE404D-6E50-1E0B-FD9D-C0E1DB9CB51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1879" y="3486991"/>
            <a:ext cx="1219200" cy="40957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E55744A-A0E6-0BBC-8765-D670CFEDC19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1879" y="4207437"/>
            <a:ext cx="1333500" cy="63817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AA3E5EB-F75D-3663-8ECC-902C69F1A19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1809" y="5191563"/>
            <a:ext cx="1009650" cy="37147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7B30C232-BE41-7F83-E3EB-C21E1CC595E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3537" y="2852737"/>
            <a:ext cx="1304925" cy="44767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1061FBF4-C8EB-0560-B28B-D941E2ADC6A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8362" y="3486991"/>
            <a:ext cx="1885950" cy="43815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0DAA427C-D641-29C8-7BD1-4F118D54787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5937" y="4371047"/>
            <a:ext cx="1152525" cy="428625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54564209-D128-BA9D-4D5C-1340990E56A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62" y="5172512"/>
            <a:ext cx="533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1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2206F10-0CB4-934B-5581-C310DE7A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2033818-6DCA-7768-0CCB-F4858B886936}"/>
              </a:ext>
            </a:extLst>
          </p:cNvPr>
          <p:cNvSpPr txBox="1"/>
          <p:nvPr/>
        </p:nvSpPr>
        <p:spPr>
          <a:xfrm>
            <a:off x="7723798" y="2552048"/>
            <a:ext cx="603681" cy="39178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5557AE0E-D7EC-89CA-885D-E251E8944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134" y="3555260"/>
            <a:ext cx="2243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× 6 = س × 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ABEA7777-0675-5FF2-9B64-7B99D630C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360" y="5064568"/>
            <a:ext cx="391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547558E9-E2B5-6679-7E0B-8D33E86F3B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47456" y="5075438"/>
            <a:ext cx="745570" cy="25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46D362A5-0760-EB74-CEDA-6B7168F0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249" y="5550927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   =  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D663ECB-D550-9E56-F430-9E4A29465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437" y="2199334"/>
            <a:ext cx="757113" cy="2340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505580E-2959-7EF7-6600-481E3838A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437" y="1084912"/>
            <a:ext cx="5800725" cy="561975"/>
          </a:xfrm>
          <a:prstGeom prst="rect">
            <a:avLst/>
          </a:prstGeom>
        </p:spPr>
      </p:pic>
      <p:sp>
        <p:nvSpPr>
          <p:cNvPr id="21" name="Text Box 20">
            <a:extLst>
              <a:ext uri="{FF2B5EF4-FFF2-40B4-BE49-F238E27FC236}">
                <a16:creationId xmlns:a16="http://schemas.microsoft.com/office/drawing/2014/main" id="{8756FBDA-A856-811A-2CD6-07AA4AC07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368" y="3679948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كتب المعادلة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E7F891EF-6DE7-7D8A-7E98-14054A1F3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86" y="5058543"/>
            <a:ext cx="391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54A6828E-BCE0-E36F-6461-03DABB7D97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27447" y="5077979"/>
            <a:ext cx="745570" cy="25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86467FBB-A2CA-797E-16FD-2D24FEFB4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484" y="4618943"/>
            <a:ext cx="818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DF6C006B-6DE6-ED0D-C06E-F21E888A1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080" y="4632993"/>
            <a:ext cx="818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024F0A92-7595-CD17-8AC5-87041DED2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122" y="4217525"/>
            <a:ext cx="23103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ضرب</a:t>
            </a:r>
            <a:r>
              <a:rPr kumimoji="0" lang="ar-SA" altLang="ar-SA" sz="1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5×6 , اضرب س×2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591CB43F-0322-A1A2-E873-8728A76F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540" y="4834712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قسم على 4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7710B35D-7B6A-062B-8018-F5241A2D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935" y="5451899"/>
            <a:ext cx="745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بسط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6017EB33-DA4B-F72F-4F6A-55BB47FA1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243" y="4157504"/>
            <a:ext cx="1716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A14218B9-F200-D82E-CF7A-F40369B9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8294" y="4825135"/>
            <a:ext cx="456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765936DE-62E6-4589-EC1B-AE9ADF86A06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05374" y="1860493"/>
            <a:ext cx="2466975" cy="48577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FE2FBB0-AA52-F844-AA46-31DA9AA72C6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7129" y="2791254"/>
            <a:ext cx="2209800" cy="53340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C90E4826-9617-3A2B-3919-42E7A1A543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5677" y="2891682"/>
            <a:ext cx="2638425" cy="504825"/>
          </a:xfrm>
          <a:prstGeom prst="rect">
            <a:avLst/>
          </a:prstGeom>
        </p:spPr>
      </p:pic>
      <p:sp>
        <p:nvSpPr>
          <p:cNvPr id="34" name="Text Box 20">
            <a:extLst>
              <a:ext uri="{FF2B5EF4-FFF2-40B4-BE49-F238E27FC236}">
                <a16:creationId xmlns:a16="http://schemas.microsoft.com/office/drawing/2014/main" id="{4830EDDB-72CC-9324-F93D-E60A4044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540" y="3563295"/>
            <a:ext cx="2243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 × 1,5 = 3 × 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0A415EEB-D35A-32C9-7938-04BF408B1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76" y="3679949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كتب المعادلة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0">
            <a:extLst>
              <a:ext uri="{FF2B5EF4-FFF2-40B4-BE49-F238E27FC236}">
                <a16:creationId xmlns:a16="http://schemas.microsoft.com/office/drawing/2014/main" id="{D249A7A2-6578-5530-E17A-8B9669CB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7573" y="4217524"/>
            <a:ext cx="23103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ضرب</a:t>
            </a:r>
            <a:r>
              <a:rPr kumimoji="0" lang="ar-SA" altLang="ar-SA" sz="1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1,5×جـ , اضرب 3×7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1762857B-505A-DA9F-AFA8-D8E19CE80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203" y="4122738"/>
            <a:ext cx="1716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1,5جـ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DBF08B76-25A3-5BA9-EB1E-7F4CD018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122" y="4603776"/>
            <a:ext cx="9359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</a:rPr>
              <a:t>1,5جـ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A6F9921A-4939-846D-A10B-6F62407C3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43" y="4709936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قسم على 4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id="{7AB08C9E-69FF-E58A-F76F-05D13F9AB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781" y="4580638"/>
            <a:ext cx="818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4F4247F-6E9A-4938-1CD6-53F16F2C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069" y="4587004"/>
            <a:ext cx="456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1065C203-7011-85FD-7B28-BFE11B7B35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81884" y="5041007"/>
            <a:ext cx="690494" cy="766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Line 14">
            <a:extLst>
              <a:ext uri="{FF2B5EF4-FFF2-40B4-BE49-F238E27FC236}">
                <a16:creationId xmlns:a16="http://schemas.microsoft.com/office/drawing/2014/main" id="{1E66A2D8-60BA-33C3-16FC-242A9B7530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7676" y="5034056"/>
            <a:ext cx="59399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 Box 12">
            <a:extLst>
              <a:ext uri="{FF2B5EF4-FFF2-40B4-BE49-F238E27FC236}">
                <a16:creationId xmlns:a16="http://schemas.microsoft.com/office/drawing/2014/main" id="{AA30EB5B-CBBA-506E-614F-9CD8D71B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557" y="5020750"/>
            <a:ext cx="690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39F475AF-B6D1-77C1-C4F5-146BDDF85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260" y="5029939"/>
            <a:ext cx="6438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>
                <a:solidFill>
                  <a:srgbClr val="00B050"/>
                </a:solidFill>
                <a:latin typeface="Arial" panose="020B0604020202020204" pitchFamily="34" charset="0"/>
              </a:rPr>
              <a:t>1,5</a:t>
            </a:r>
            <a:endParaRPr lang="en-US" altLang="ar-SA" sz="2400" b="1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 Box 20">
            <a:extLst>
              <a:ext uri="{FF2B5EF4-FFF2-40B4-BE49-F238E27FC236}">
                <a16:creationId xmlns:a16="http://schemas.microsoft.com/office/drawing/2014/main" id="{412544B8-22AD-F415-AAB6-2C4197A7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458" y="5633094"/>
            <a:ext cx="745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بسط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8F9506B8-EB53-AA95-6A2F-081569522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519" y="5550926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    =   14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2206F10-0CB4-934B-5581-C310DE7A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2033818-6DCA-7768-0CCB-F4858B886936}"/>
              </a:ext>
            </a:extLst>
          </p:cNvPr>
          <p:cNvSpPr txBox="1"/>
          <p:nvPr/>
        </p:nvSpPr>
        <p:spPr>
          <a:xfrm>
            <a:off x="7723798" y="2552048"/>
            <a:ext cx="603681" cy="39178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5557AE0E-D7EC-89CA-885D-E251E8944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6500" y="3661073"/>
            <a:ext cx="2243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× ز = 9 × 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ABEA7777-0675-5FF2-9B64-7B99D630C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095" y="5065267"/>
            <a:ext cx="702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547558E9-E2B5-6679-7E0B-8D33E86F3B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47456" y="5075438"/>
            <a:ext cx="745570" cy="25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46D362A5-0760-EB74-CEDA-6B7168F0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401" y="5550927"/>
            <a:ext cx="15369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ز    =  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D663ECB-D550-9E56-F430-9E4A29465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437" y="2199334"/>
            <a:ext cx="757113" cy="2340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505580E-2959-7EF7-6600-481E3838A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437" y="1084912"/>
            <a:ext cx="5800725" cy="561975"/>
          </a:xfrm>
          <a:prstGeom prst="rect">
            <a:avLst/>
          </a:prstGeom>
        </p:spPr>
      </p:pic>
      <p:sp>
        <p:nvSpPr>
          <p:cNvPr id="21" name="Text Box 20">
            <a:extLst>
              <a:ext uri="{FF2B5EF4-FFF2-40B4-BE49-F238E27FC236}">
                <a16:creationId xmlns:a16="http://schemas.microsoft.com/office/drawing/2014/main" id="{8756FBDA-A856-811A-2CD6-07AA4AC07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460" y="3794128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كتب المعادلة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E7F891EF-6DE7-7D8A-7E98-14054A1F3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992" y="5065267"/>
            <a:ext cx="5573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54A6828E-BCE0-E36F-6461-03DABB7D97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27447" y="5077979"/>
            <a:ext cx="745570" cy="25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86467FBB-A2CA-797E-16FD-2D24FEFB4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484" y="4618943"/>
            <a:ext cx="818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12ز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DF6C006B-6DE6-ED0D-C06E-F21E888A1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080" y="4632993"/>
            <a:ext cx="818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024F0A92-7595-CD17-8AC5-87041DED2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122" y="4217525"/>
            <a:ext cx="23103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ضرب</a:t>
            </a:r>
            <a:r>
              <a:rPr kumimoji="0" lang="ar-SA" altLang="ar-SA" sz="1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12× ز , اضرب 9×4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591CB43F-0322-A1A2-E873-8728A76F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540" y="4834712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قسم على 12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7710B35D-7B6A-062B-8018-F5241A2D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935" y="5451899"/>
            <a:ext cx="745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بسط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6017EB33-DA4B-F72F-4F6A-55BB47FA1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243" y="4157504"/>
            <a:ext cx="1716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12ز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36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A14218B9-F200-D82E-CF7A-F40369B9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8294" y="4825135"/>
            <a:ext cx="456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765936DE-62E6-4589-EC1B-AE9ADF86A06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05374" y="1860493"/>
            <a:ext cx="2466975" cy="48577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34" name="Text Box 20">
            <a:extLst>
              <a:ext uri="{FF2B5EF4-FFF2-40B4-BE49-F238E27FC236}">
                <a16:creationId xmlns:a16="http://schemas.microsoft.com/office/drawing/2014/main" id="{4830EDDB-72CC-9324-F93D-E60A4044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995" y="3571224"/>
            <a:ext cx="2243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× 2 = 8 × ل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0A415EEB-D35A-32C9-7938-04BF408B1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76" y="3679949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كتب المعادلة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0">
            <a:extLst>
              <a:ext uri="{FF2B5EF4-FFF2-40B4-BE49-F238E27FC236}">
                <a16:creationId xmlns:a16="http://schemas.microsoft.com/office/drawing/2014/main" id="{D249A7A2-6578-5530-E17A-8B9669CB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7573" y="4217524"/>
            <a:ext cx="23103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ضرب</a:t>
            </a:r>
            <a:r>
              <a:rPr kumimoji="0" lang="ar-SA" altLang="ar-SA" sz="1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7×2 , اضرب 8×ل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1762857B-505A-DA9F-AFA8-D8E19CE80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203" y="4122738"/>
            <a:ext cx="1716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8ل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DBF08B76-25A3-5BA9-EB1E-7F4CD018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071" y="4643725"/>
            <a:ext cx="6849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</a:rPr>
              <a:t>14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A6F9921A-4939-846D-A10B-6F62407C3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4" y="4748190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قسم على 8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id="{7AB08C9E-69FF-E58A-F76F-05D13F9AB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781" y="4580638"/>
            <a:ext cx="818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8ل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4F4247F-6E9A-4938-1CD6-53F16F2C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069" y="4587004"/>
            <a:ext cx="456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1065C203-7011-85FD-7B28-BFE11B7B35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81884" y="5041007"/>
            <a:ext cx="690494" cy="766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Line 14">
            <a:extLst>
              <a:ext uri="{FF2B5EF4-FFF2-40B4-BE49-F238E27FC236}">
                <a16:creationId xmlns:a16="http://schemas.microsoft.com/office/drawing/2014/main" id="{1E66A2D8-60BA-33C3-16FC-242A9B7530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7676" y="5034056"/>
            <a:ext cx="59399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 Box 12">
            <a:extLst>
              <a:ext uri="{FF2B5EF4-FFF2-40B4-BE49-F238E27FC236}">
                <a16:creationId xmlns:a16="http://schemas.microsoft.com/office/drawing/2014/main" id="{AA30EB5B-CBBA-506E-614F-9CD8D71B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557" y="5020750"/>
            <a:ext cx="690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39F475AF-B6D1-77C1-C4F5-146BDDF85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260" y="5029939"/>
            <a:ext cx="6438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>
                <a:solidFill>
                  <a:srgbClr val="00B050"/>
                </a:solidFill>
                <a:latin typeface="Arial" panose="020B0604020202020204" pitchFamily="34" charset="0"/>
              </a:rPr>
              <a:t>8</a:t>
            </a:r>
            <a:endParaRPr lang="en-US" altLang="ar-SA" sz="2400" b="1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 Box 20">
            <a:extLst>
              <a:ext uri="{FF2B5EF4-FFF2-40B4-BE49-F238E27FC236}">
                <a16:creationId xmlns:a16="http://schemas.microsoft.com/office/drawing/2014/main" id="{412544B8-22AD-F415-AAB6-2C4197A7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458" y="5633094"/>
            <a:ext cx="745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بسط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8F9506B8-EB53-AA95-6A2F-081569522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570" y="5550926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1,75 =  ل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6880689-34B4-3D0F-B8CE-E0F9985135E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7187" y="2952033"/>
            <a:ext cx="2181225" cy="4762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F8F58D9-8763-93A7-6BFF-53C82434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5703" y="2980181"/>
            <a:ext cx="21050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8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2206F10-0CB4-934B-5581-C310DE7A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2033818-6DCA-7768-0CCB-F4858B886936}"/>
              </a:ext>
            </a:extLst>
          </p:cNvPr>
          <p:cNvSpPr txBox="1"/>
          <p:nvPr/>
        </p:nvSpPr>
        <p:spPr>
          <a:xfrm>
            <a:off x="7723798" y="2552048"/>
            <a:ext cx="603681" cy="39178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624BB992-C7DA-F29C-ED9D-06D6F8AF4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586" y="3104621"/>
            <a:ext cx="30521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بفرض </a:t>
            </a:r>
            <a:r>
              <a:rPr lang="ar-SA" altLang="ar-SA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 العدد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هو : 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5557AE0E-D7EC-89CA-885D-E251E8944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6500" y="3661073"/>
            <a:ext cx="2243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× 4 = 8 × 12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ABEA7777-0675-5FF2-9B64-7B99D630C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2886" y="5075438"/>
            <a:ext cx="391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547558E9-E2B5-6679-7E0B-8D33E86F3B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47456" y="5075438"/>
            <a:ext cx="745570" cy="25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46D362A5-0760-EB74-CEDA-6B7168F0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249" y="5550927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   =  24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030C7E5A-E2B5-83EB-1AC6-49FD54DDB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4177" y="5990566"/>
            <a:ext cx="2826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العدد المطلوب هو :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D663ECB-D550-9E56-F430-9E4A29465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437" y="2199334"/>
            <a:ext cx="757113" cy="23401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B4C1B04-7408-275D-57A5-32E7848247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91564" y="2074680"/>
            <a:ext cx="3991034" cy="71734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505580E-2959-7EF7-6600-481E3838A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437" y="1084912"/>
            <a:ext cx="5800725" cy="561975"/>
          </a:xfrm>
          <a:prstGeom prst="rect">
            <a:avLst/>
          </a:prstGeom>
        </p:spPr>
      </p:pic>
      <p:sp>
        <p:nvSpPr>
          <p:cNvPr id="21" name="Text Box 20">
            <a:extLst>
              <a:ext uri="{FF2B5EF4-FFF2-40B4-BE49-F238E27FC236}">
                <a16:creationId xmlns:a16="http://schemas.microsoft.com/office/drawing/2014/main" id="{8756FBDA-A856-811A-2CD6-07AA4AC07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460" y="3794128"/>
            <a:ext cx="12191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نكتب المعادلة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E7F891EF-6DE7-7D8A-7E98-14054A1F3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86" y="5058543"/>
            <a:ext cx="391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54A6828E-BCE0-E36F-6461-03DABB7D97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27447" y="5077979"/>
            <a:ext cx="745570" cy="25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86467FBB-A2CA-797E-16FD-2D24FEFB4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484" y="4618943"/>
            <a:ext cx="818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DF6C006B-6DE6-ED0D-C06E-F21E888A1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080" y="4632993"/>
            <a:ext cx="818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024F0A92-7595-CD17-8AC5-87041DED2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122" y="4217525"/>
            <a:ext cx="23103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نضرب</a:t>
            </a:r>
            <a:r>
              <a:rPr kumimoji="0" lang="ar-SA" altLang="ar-SA" sz="16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س×4 , نضرب 8×12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591CB43F-0322-A1A2-E873-8728A76F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540" y="4834712"/>
            <a:ext cx="12191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نقسم على 4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7710B35D-7B6A-062B-8018-F5241A2D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719" y="5451899"/>
            <a:ext cx="12191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نبسط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6017EB33-DA4B-F72F-4F6A-55BB47FA1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243" y="4157504"/>
            <a:ext cx="1716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س  = 96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A14218B9-F200-D82E-CF7A-F40369B9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8294" y="4825135"/>
            <a:ext cx="456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6" y="1192214"/>
            <a:ext cx="3294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6" y="1784351"/>
            <a:ext cx="406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883025" y="2308226"/>
            <a:ext cx="4065588" cy="960438"/>
          </a:xfrm>
          <a:prstGeom prst="rect">
            <a:avLst/>
          </a:prstGeom>
        </p:spPr>
        <p:txBody>
          <a:bodyPr lIns="68580" tIns="34290" rIns="68580" bIns="3429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Google Shape;601;p19">
            <a:hlinkClick r:id="rId2"/>
            <a:extLst>
              <a:ext uri="{FF2B5EF4-FFF2-40B4-BE49-F238E27FC236}">
                <a16:creationId xmlns:a16="http://schemas.microsoft.com/office/drawing/2014/main" id="{04DC5DAF-A042-5C2C-61B9-C0043F7DCC41}"/>
              </a:ext>
            </a:extLst>
          </p:cNvPr>
          <p:cNvSpPr/>
          <p:nvPr/>
        </p:nvSpPr>
        <p:spPr>
          <a:xfrm>
            <a:off x="4156076" y="3599658"/>
            <a:ext cx="3879850" cy="38576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68569" tIns="34275" rIns="68569" bIns="34275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  <a:hlinkClick r:id="rId3"/>
              </a:rPr>
              <a:t>قناة رياضيات أسماء العوفي</a:t>
            </a:r>
            <a:endParaRPr kumimoji="0" lang="ar-SA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BO SLMAN Alomar النسخ4" pitchFamily="2" charset="-78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657601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6" y="3657601"/>
            <a:ext cx="137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90" y="4308477"/>
            <a:ext cx="20177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60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86925D7-85D1-5BFD-3B25-02CDCA471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679" y="236977"/>
            <a:ext cx="9163050" cy="121977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76D46EB-50B1-0CED-F6B7-AA6B9F594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670" y="2251875"/>
            <a:ext cx="7391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6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2206F10-0CB4-934B-5581-C310DE7A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2033818-6DCA-7768-0CCB-F4858B886936}"/>
              </a:ext>
            </a:extLst>
          </p:cNvPr>
          <p:cNvSpPr txBox="1"/>
          <p:nvPr/>
        </p:nvSpPr>
        <p:spPr>
          <a:xfrm>
            <a:off x="7723798" y="2552048"/>
            <a:ext cx="603681" cy="39178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6DBF74-D1FB-BAEC-7777-A6D2FDD0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17" y="1128274"/>
            <a:ext cx="5867400" cy="5619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7D2DBA1-8993-3F63-4D6E-F0CAF4ED12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54" y="4256297"/>
            <a:ext cx="266700" cy="3333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EE43A50-4807-4608-BF23-9DA3C5E7DFB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62307" y="1845752"/>
            <a:ext cx="1104900" cy="5810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649EEE9-DA0A-D368-CEA7-6D45AE48B07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9706" y="1882760"/>
            <a:ext cx="4474090" cy="53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36369A0-33BB-8E78-7042-FFC4F4BBF4B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1275" y="2544882"/>
            <a:ext cx="3428725" cy="49100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06974A0-AEC7-BB34-3CD5-AEB73A28864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0117" y="4017715"/>
            <a:ext cx="667818" cy="63817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3B77A68-E464-2193-AD4B-112F46221A4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3904" y="4047055"/>
            <a:ext cx="476250" cy="64770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9304BF2-7DBD-6AEF-F235-1AED13290D8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361" y="4017715"/>
            <a:ext cx="2609850" cy="76200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E13414F-D496-4283-AFA7-9DA0178EEAF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2029" y="3583036"/>
            <a:ext cx="1019175" cy="42862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CE89505-623A-AEDA-2C03-16B010DCE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6751" y="4779715"/>
            <a:ext cx="9810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DEBD74FC-5B08-B59D-8761-182E18099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B321D81-C50E-AA1E-5BB5-E44E3C31E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437" y="1084912"/>
            <a:ext cx="5800725" cy="56197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7738F94-9C90-A0B3-5531-F31022F5A8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4047" y="1732891"/>
            <a:ext cx="4419546" cy="9369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70A91D7-8C1E-1F8B-8B27-846B6649A87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0799" y="2933700"/>
            <a:ext cx="2752725" cy="4953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AC93D74-A62F-05EA-413F-B628D7E7E4E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0037" y="2977006"/>
            <a:ext cx="3200400" cy="466725"/>
          </a:xfrm>
          <a:prstGeom prst="rect">
            <a:avLst/>
          </a:prstGeom>
        </p:spPr>
      </p:pic>
      <p:grpSp>
        <p:nvGrpSpPr>
          <p:cNvPr id="4" name="مجموعة 28">
            <a:extLst>
              <a:ext uri="{FF2B5EF4-FFF2-40B4-BE49-F238E27FC236}">
                <a16:creationId xmlns:a16="http://schemas.microsoft.com/office/drawing/2014/main" id="{8A89478D-8F13-6F35-3066-DE3FA00445F2}"/>
              </a:ext>
            </a:extLst>
          </p:cNvPr>
          <p:cNvGrpSpPr>
            <a:grpSpLocks/>
          </p:cNvGrpSpPr>
          <p:nvPr/>
        </p:nvGrpSpPr>
        <p:grpSpPr bwMode="auto">
          <a:xfrm>
            <a:off x="9970017" y="3751376"/>
            <a:ext cx="1193617" cy="854208"/>
            <a:chOff x="7958160" y="1571612"/>
            <a:chExt cx="1193620" cy="853907"/>
          </a:xfrm>
        </p:grpSpPr>
        <p:grpSp>
          <p:nvGrpSpPr>
            <p:cNvPr id="5" name="مجموعة 101">
              <a:extLst>
                <a:ext uri="{FF2B5EF4-FFF2-40B4-BE49-F238E27FC236}">
                  <a16:creationId xmlns:a16="http://schemas.microsoft.com/office/drawing/2014/main" id="{B059359F-77A9-A28C-73D0-54B2957FA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4861" y="1571612"/>
              <a:ext cx="926919" cy="853907"/>
              <a:chOff x="7367605" y="3186114"/>
              <a:chExt cx="926919" cy="853907"/>
            </a:xfrm>
          </p:grpSpPr>
          <p:sp>
            <p:nvSpPr>
              <p:cNvPr id="7" name="Text Box 87">
                <a:extLst>
                  <a:ext uri="{FF2B5EF4-FFF2-40B4-BE49-F238E27FC236}">
                    <a16:creationId xmlns:a16="http://schemas.microsoft.com/office/drawing/2014/main" id="{9E89C450-10CC-2166-F9BB-DB7BF7DE4B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5" y="3186114"/>
                <a:ext cx="926919" cy="46150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6أقلام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8" name="Line 36">
                <a:extLst>
                  <a:ext uri="{FF2B5EF4-FFF2-40B4-BE49-F238E27FC236}">
                    <a16:creationId xmlns:a16="http://schemas.microsoft.com/office/drawing/2014/main" id="{DD82DC5C-F5AE-0B31-3350-EB838C04E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7" y="3578222"/>
                <a:ext cx="616461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 Box 87">
                <a:extLst>
                  <a:ext uri="{FF2B5EF4-FFF2-40B4-BE49-F238E27FC236}">
                    <a16:creationId xmlns:a16="http://schemas.microsoft.com/office/drawing/2014/main" id="{5A3A14CE-61DA-B026-9C35-A7DC954968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5" y="3578519"/>
                <a:ext cx="897736" cy="46150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8دفاتر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 Box 87">
              <a:extLst>
                <a:ext uri="{FF2B5EF4-FFF2-40B4-BE49-F238E27FC236}">
                  <a16:creationId xmlns:a16="http://schemas.microsoft.com/office/drawing/2014/main" id="{42621F45-41E9-E4F3-5B0C-62154E239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19"/>
              <a:ext cx="428626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" name="مجموعة 28">
            <a:extLst>
              <a:ext uri="{FF2B5EF4-FFF2-40B4-BE49-F238E27FC236}">
                <a16:creationId xmlns:a16="http://schemas.microsoft.com/office/drawing/2014/main" id="{8F31EFC6-F869-8640-7EE0-036A09784EE8}"/>
              </a:ext>
            </a:extLst>
          </p:cNvPr>
          <p:cNvGrpSpPr>
            <a:grpSpLocks/>
          </p:cNvGrpSpPr>
          <p:nvPr/>
        </p:nvGrpSpPr>
        <p:grpSpPr bwMode="auto">
          <a:xfrm>
            <a:off x="9148483" y="3751377"/>
            <a:ext cx="1052513" cy="847725"/>
            <a:chOff x="7958160" y="1571612"/>
            <a:chExt cx="1052516" cy="847426"/>
          </a:xfrm>
        </p:grpSpPr>
        <p:grpSp>
          <p:nvGrpSpPr>
            <p:cNvPr id="11" name="مجموعة 101">
              <a:extLst>
                <a:ext uri="{FF2B5EF4-FFF2-40B4-BE49-F238E27FC236}">
                  <a16:creationId xmlns:a16="http://schemas.microsoft.com/office/drawing/2014/main" id="{393309B7-57A5-FC29-D6B9-BC1DD6FE8E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13" name="Text Box 87">
                <a:extLst>
                  <a:ext uri="{FF2B5EF4-FFF2-40B4-BE49-F238E27FC236}">
                    <a16:creationId xmlns:a16="http://schemas.microsoft.com/office/drawing/2014/main" id="{D14821A3-ED6F-EC62-710B-A0C36BD598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5" y="3186114"/>
                <a:ext cx="785815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6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8" name="Line 36">
                <a:extLst>
                  <a:ext uri="{FF2B5EF4-FFF2-40B4-BE49-F238E27FC236}">
                    <a16:creationId xmlns:a16="http://schemas.microsoft.com/office/drawing/2014/main" id="{00250C04-FDCC-3ED8-0AF7-99A7726F9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84B50609-4E9E-B06B-260E-7E83332E17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80" y="3571740"/>
                <a:ext cx="714377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8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 Box 87">
              <a:extLst>
                <a:ext uri="{FF2B5EF4-FFF2-40B4-BE49-F238E27FC236}">
                  <a16:creationId xmlns:a16="http://schemas.microsoft.com/office/drawing/2014/main" id="{D4160F4C-180B-3873-391B-F14E5F1BD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19"/>
              <a:ext cx="428626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0" name="Text Box 87">
            <a:extLst>
              <a:ext uri="{FF2B5EF4-FFF2-40B4-BE49-F238E27FC236}">
                <a16:creationId xmlns:a16="http://schemas.microsoft.com/office/drawing/2014/main" id="{1D0C5CFB-EF07-35EE-6EF8-7CC261860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4238" y="3822814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>
                <a:solidFill>
                  <a:srgbClr val="0070C0"/>
                </a:solidFill>
              </a:rPr>
              <a:t>÷ </a:t>
            </a:r>
            <a:r>
              <a:rPr lang="ar-SA" altLang="ar-SA" sz="2000" b="1">
                <a:solidFill>
                  <a:srgbClr val="FF0000"/>
                </a:solidFill>
              </a:rPr>
              <a:t>2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50B8AD52-4854-31F0-5FBB-FB7CE918C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5025" y="4174726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>
                <a:solidFill>
                  <a:srgbClr val="0070C0"/>
                </a:solidFill>
              </a:rPr>
              <a:t>÷ </a:t>
            </a:r>
            <a:r>
              <a:rPr lang="ar-SA" altLang="ar-SA" sz="2000" b="1">
                <a:solidFill>
                  <a:srgbClr val="FF0000"/>
                </a:solidFill>
              </a:rPr>
              <a:t>2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grpSp>
        <p:nvGrpSpPr>
          <p:cNvPr id="23" name="مجموعة 28">
            <a:extLst>
              <a:ext uri="{FF2B5EF4-FFF2-40B4-BE49-F238E27FC236}">
                <a16:creationId xmlns:a16="http://schemas.microsoft.com/office/drawing/2014/main" id="{96F2BC3B-B8EC-AA06-2B53-451BEAA04A53}"/>
              </a:ext>
            </a:extLst>
          </p:cNvPr>
          <p:cNvGrpSpPr>
            <a:grpSpLocks/>
          </p:cNvGrpSpPr>
          <p:nvPr/>
        </p:nvGrpSpPr>
        <p:grpSpPr bwMode="auto">
          <a:xfrm>
            <a:off x="8333820" y="3750863"/>
            <a:ext cx="1052513" cy="847725"/>
            <a:chOff x="7958160" y="1571612"/>
            <a:chExt cx="1052516" cy="847426"/>
          </a:xfrm>
        </p:grpSpPr>
        <p:grpSp>
          <p:nvGrpSpPr>
            <p:cNvPr id="24" name="مجموعة 101">
              <a:extLst>
                <a:ext uri="{FF2B5EF4-FFF2-40B4-BE49-F238E27FC236}">
                  <a16:creationId xmlns:a16="http://schemas.microsoft.com/office/drawing/2014/main" id="{E9DD41DC-5DEF-EDEB-9076-2B91156A96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04C449F0-AF2C-FD78-0DDB-69C492AF0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5" y="3186114"/>
                <a:ext cx="785815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3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147C0705-4882-DE7C-488D-26C5A5EB1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 Box 87">
                <a:extLst>
                  <a:ext uri="{FF2B5EF4-FFF2-40B4-BE49-F238E27FC236}">
                    <a16:creationId xmlns:a16="http://schemas.microsoft.com/office/drawing/2014/main" id="{CD412209-F3C0-4401-0353-A4B06B8D4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80" y="3571740"/>
                <a:ext cx="714377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4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 Box 87">
              <a:extLst>
                <a:ext uri="{FF2B5EF4-FFF2-40B4-BE49-F238E27FC236}">
                  <a16:creationId xmlns:a16="http://schemas.microsoft.com/office/drawing/2014/main" id="{6C5B1518-EB01-39D3-C1CC-3E3622ECE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19"/>
              <a:ext cx="428626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schemeClr val="bg1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A4222E8B-E0E4-EC60-B295-40188E4258FE}"/>
              </a:ext>
            </a:extLst>
          </p:cNvPr>
          <p:cNvGrpSpPr>
            <a:grpSpLocks/>
          </p:cNvGrpSpPr>
          <p:nvPr/>
        </p:nvGrpSpPr>
        <p:grpSpPr bwMode="auto">
          <a:xfrm>
            <a:off x="4294112" y="3908025"/>
            <a:ext cx="1306327" cy="854208"/>
            <a:chOff x="7958160" y="1571612"/>
            <a:chExt cx="1306330" cy="853907"/>
          </a:xfrm>
        </p:grpSpPr>
        <p:grpSp>
          <p:nvGrpSpPr>
            <p:cNvPr id="30" name="مجموعة 101">
              <a:extLst>
                <a:ext uri="{FF2B5EF4-FFF2-40B4-BE49-F238E27FC236}">
                  <a16:creationId xmlns:a16="http://schemas.microsoft.com/office/drawing/2014/main" id="{8A298AAF-8FB8-B14D-711E-BBE93B5B1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4861" y="1571612"/>
              <a:ext cx="1039629" cy="853907"/>
              <a:chOff x="7367605" y="3186114"/>
              <a:chExt cx="1039629" cy="853907"/>
            </a:xfrm>
          </p:grpSpPr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4FEA2004-7503-FC9F-6F69-5A3C7BF940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5" y="3186114"/>
                <a:ext cx="1039629" cy="46150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20سم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33" name="Line 36">
                <a:extLst>
                  <a:ext uri="{FF2B5EF4-FFF2-40B4-BE49-F238E27FC236}">
                    <a16:creationId xmlns:a16="http://schemas.microsoft.com/office/drawing/2014/main" id="{15363263-EE69-D91C-1BB1-0F91A4A06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7" y="3578222"/>
                <a:ext cx="616461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DBAD9A36-7D32-9D53-AB69-3EFCF2ED91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5" y="3578519"/>
                <a:ext cx="897736" cy="46150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1متر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39B20AEA-D1E4-D8A4-3C3E-2DAD062C8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19"/>
              <a:ext cx="428626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5" name="مجموعة 28">
            <a:extLst>
              <a:ext uri="{FF2B5EF4-FFF2-40B4-BE49-F238E27FC236}">
                <a16:creationId xmlns:a16="http://schemas.microsoft.com/office/drawing/2014/main" id="{DA365BC3-191D-4BAC-FB74-369D3C968683}"/>
              </a:ext>
            </a:extLst>
          </p:cNvPr>
          <p:cNvGrpSpPr>
            <a:grpSpLocks/>
          </p:cNvGrpSpPr>
          <p:nvPr/>
        </p:nvGrpSpPr>
        <p:grpSpPr bwMode="auto">
          <a:xfrm>
            <a:off x="3472578" y="3837184"/>
            <a:ext cx="1194528" cy="846526"/>
            <a:chOff x="7958160" y="1530993"/>
            <a:chExt cx="1194531" cy="846228"/>
          </a:xfrm>
        </p:grpSpPr>
        <p:grpSp>
          <p:nvGrpSpPr>
            <p:cNvPr id="36" name="مجموعة 101">
              <a:extLst>
                <a:ext uri="{FF2B5EF4-FFF2-40B4-BE49-F238E27FC236}">
                  <a16:creationId xmlns:a16="http://schemas.microsoft.com/office/drawing/2014/main" id="{930EF113-3246-376F-DA49-5E2C011633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5326" y="1530993"/>
              <a:ext cx="1027365" cy="846228"/>
              <a:chOff x="7268070" y="3145495"/>
              <a:chExt cx="1027365" cy="846228"/>
            </a:xfrm>
          </p:grpSpPr>
          <p:sp>
            <p:nvSpPr>
              <p:cNvPr id="38" name="Text Box 87">
                <a:extLst>
                  <a:ext uri="{FF2B5EF4-FFF2-40B4-BE49-F238E27FC236}">
                    <a16:creationId xmlns:a16="http://schemas.microsoft.com/office/drawing/2014/main" id="{74D3F7D8-66F4-CD53-0E11-0BC4B12450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8243" y="3145495"/>
                <a:ext cx="890533" cy="46150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20سم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4986771C-EAEC-C14F-ACAE-1F99EE927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87">
                <a:extLst>
                  <a:ext uri="{FF2B5EF4-FFF2-40B4-BE49-F238E27FC236}">
                    <a16:creationId xmlns:a16="http://schemas.microsoft.com/office/drawing/2014/main" id="{3EFE28E9-69D3-A7C1-23B4-58835ACF6E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8070" y="3530221"/>
                <a:ext cx="1027365" cy="46150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100سم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Text Box 87">
              <a:extLst>
                <a:ext uri="{FF2B5EF4-FFF2-40B4-BE49-F238E27FC236}">
                  <a16:creationId xmlns:a16="http://schemas.microsoft.com/office/drawing/2014/main" id="{90D408E6-A3D6-54BD-BCCE-9C3105FEE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19"/>
              <a:ext cx="428626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43" name="مجموعة 28">
            <a:extLst>
              <a:ext uri="{FF2B5EF4-FFF2-40B4-BE49-F238E27FC236}">
                <a16:creationId xmlns:a16="http://schemas.microsoft.com/office/drawing/2014/main" id="{29718D91-E4FA-AA43-309D-A9D033F84D0B}"/>
              </a:ext>
            </a:extLst>
          </p:cNvPr>
          <p:cNvGrpSpPr>
            <a:grpSpLocks/>
          </p:cNvGrpSpPr>
          <p:nvPr/>
        </p:nvGrpSpPr>
        <p:grpSpPr bwMode="auto">
          <a:xfrm>
            <a:off x="2619685" y="3931474"/>
            <a:ext cx="1252217" cy="836182"/>
            <a:chOff x="7958160" y="1583151"/>
            <a:chExt cx="1252220" cy="835887"/>
          </a:xfrm>
        </p:grpSpPr>
        <p:grpSp>
          <p:nvGrpSpPr>
            <p:cNvPr id="44" name="مجموعة 101">
              <a:extLst>
                <a:ext uri="{FF2B5EF4-FFF2-40B4-BE49-F238E27FC236}">
                  <a16:creationId xmlns:a16="http://schemas.microsoft.com/office/drawing/2014/main" id="{567E7FE2-E5DE-78E0-C746-0A3F46652E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0951" y="1583151"/>
              <a:ext cx="999429" cy="835887"/>
              <a:chOff x="7353695" y="3197653"/>
              <a:chExt cx="999429" cy="835887"/>
            </a:xfrm>
          </p:grpSpPr>
          <p:sp>
            <p:nvSpPr>
              <p:cNvPr id="46" name="Text Box 87">
                <a:extLst>
                  <a:ext uri="{FF2B5EF4-FFF2-40B4-BE49-F238E27FC236}">
                    <a16:creationId xmlns:a16="http://schemas.microsoft.com/office/drawing/2014/main" id="{D9772DC0-E64C-B289-1D8E-EE6C22013B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3695" y="3197653"/>
                <a:ext cx="999429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20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17AF5102-AA95-2EFB-B751-C59AE98D9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 Box 87">
                <a:extLst>
                  <a:ext uri="{FF2B5EF4-FFF2-40B4-BE49-F238E27FC236}">
                    <a16:creationId xmlns:a16="http://schemas.microsoft.com/office/drawing/2014/main" id="{4630592D-AD64-E318-E07C-2096FAECC2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80" y="3571740"/>
                <a:ext cx="714377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100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DA71414B-A3C2-85D0-E73C-BA934D47C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19"/>
              <a:ext cx="428626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schemeClr val="bg1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51" name="مجموعة 28">
            <a:extLst>
              <a:ext uri="{FF2B5EF4-FFF2-40B4-BE49-F238E27FC236}">
                <a16:creationId xmlns:a16="http://schemas.microsoft.com/office/drawing/2014/main" id="{17D9C116-77DF-9144-BE05-1CF909F00963}"/>
              </a:ext>
            </a:extLst>
          </p:cNvPr>
          <p:cNvGrpSpPr>
            <a:grpSpLocks/>
          </p:cNvGrpSpPr>
          <p:nvPr/>
        </p:nvGrpSpPr>
        <p:grpSpPr bwMode="auto">
          <a:xfrm>
            <a:off x="1594764" y="3944257"/>
            <a:ext cx="1052513" cy="847725"/>
            <a:chOff x="7958160" y="1571612"/>
            <a:chExt cx="1052516" cy="847426"/>
          </a:xfrm>
        </p:grpSpPr>
        <p:grpSp>
          <p:nvGrpSpPr>
            <p:cNvPr id="52" name="مجموعة 101">
              <a:extLst>
                <a:ext uri="{FF2B5EF4-FFF2-40B4-BE49-F238E27FC236}">
                  <a16:creationId xmlns:a16="http://schemas.microsoft.com/office/drawing/2014/main" id="{725A5794-889B-99D5-16C9-66D967109D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54" name="Text Box 87">
                <a:extLst>
                  <a:ext uri="{FF2B5EF4-FFF2-40B4-BE49-F238E27FC236}">
                    <a16:creationId xmlns:a16="http://schemas.microsoft.com/office/drawing/2014/main" id="{102722FF-323C-5A56-91BD-72815544CE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5" y="3186114"/>
                <a:ext cx="785815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1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55" name="Line 36">
                <a:extLst>
                  <a:ext uri="{FF2B5EF4-FFF2-40B4-BE49-F238E27FC236}">
                    <a16:creationId xmlns:a16="http://schemas.microsoft.com/office/drawing/2014/main" id="{CBA2561F-C05C-0CB6-CF3A-3E6E924FA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FD68795A-985C-AC9B-41D4-866D485DB2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80" y="3571740"/>
                <a:ext cx="714377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5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Text Box 87">
              <a:extLst>
                <a:ext uri="{FF2B5EF4-FFF2-40B4-BE49-F238E27FC236}">
                  <a16:creationId xmlns:a16="http://schemas.microsoft.com/office/drawing/2014/main" id="{E93B9405-6D61-58B2-5E0C-0C5D3CF7F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19"/>
              <a:ext cx="428626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schemeClr val="bg1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57" name="Text Box 87">
            <a:extLst>
              <a:ext uri="{FF2B5EF4-FFF2-40B4-BE49-F238E27FC236}">
                <a16:creationId xmlns:a16="http://schemas.microsoft.com/office/drawing/2014/main" id="{DCC9D363-712E-A01E-1F43-8172B9A32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799" y="3982507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>
                <a:solidFill>
                  <a:srgbClr val="0070C0"/>
                </a:solidFill>
              </a:rPr>
              <a:t>÷ </a:t>
            </a:r>
            <a:r>
              <a:rPr lang="ar-SA" altLang="ar-SA" sz="2000" b="1">
                <a:solidFill>
                  <a:srgbClr val="FF0000"/>
                </a:solidFill>
              </a:rPr>
              <a:t>20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58" name="Text Box 87">
            <a:extLst>
              <a:ext uri="{FF2B5EF4-FFF2-40B4-BE49-F238E27FC236}">
                <a16:creationId xmlns:a16="http://schemas.microsoft.com/office/drawing/2014/main" id="{CD71DCCD-4E48-E7BA-A3A1-230B897E3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101" y="4347526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>
                <a:solidFill>
                  <a:srgbClr val="0070C0"/>
                </a:solidFill>
              </a:rPr>
              <a:t>÷ </a:t>
            </a:r>
            <a:r>
              <a:rPr lang="ar-SA" altLang="ar-SA" sz="2000" b="1">
                <a:solidFill>
                  <a:srgbClr val="FF0000"/>
                </a:solidFill>
              </a:rPr>
              <a:t>20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E0090D5-EC7A-8A63-F680-DB3703128FB5}"/>
              </a:ext>
            </a:extLst>
          </p:cNvPr>
          <p:cNvSpPr txBox="1"/>
          <p:nvPr/>
        </p:nvSpPr>
        <p:spPr>
          <a:xfrm>
            <a:off x="2367936" y="4127513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8739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2206F10-0CB4-934B-5581-C310DE7A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2033818-6DCA-7768-0CCB-F4858B886936}"/>
              </a:ext>
            </a:extLst>
          </p:cNvPr>
          <p:cNvSpPr txBox="1"/>
          <p:nvPr/>
        </p:nvSpPr>
        <p:spPr>
          <a:xfrm>
            <a:off x="7723798" y="2552048"/>
            <a:ext cx="603681" cy="39178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6DBF74-D1FB-BAEC-7777-A6D2FDD0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17" y="1128274"/>
            <a:ext cx="5867400" cy="5619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95AF030-AF0E-0ABB-965C-9BB7069332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35185" y="1814074"/>
            <a:ext cx="3418537" cy="1063545"/>
          </a:xfrm>
          <a:prstGeom prst="rect">
            <a:avLst/>
          </a:prstGeom>
        </p:spPr>
      </p:pic>
      <p:sp>
        <p:nvSpPr>
          <p:cNvPr id="10" name="Text Box 87">
            <a:extLst>
              <a:ext uri="{FF2B5EF4-FFF2-40B4-BE49-F238E27FC236}">
                <a16:creationId xmlns:a16="http://schemas.microsoft.com/office/drawing/2014/main" id="{4D54CCE8-18D4-CABA-1742-EC74B24E5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7479" y="3749400"/>
            <a:ext cx="207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نسبة ماأنفقه أحمد =</a:t>
            </a:r>
            <a:endParaRPr lang="en-US" altLang="ar-SA" sz="2400" b="1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2" name="مجموعة 28">
            <a:extLst>
              <a:ext uri="{FF2B5EF4-FFF2-40B4-BE49-F238E27FC236}">
                <a16:creationId xmlns:a16="http://schemas.microsoft.com/office/drawing/2014/main" id="{9DF5177E-224E-14D1-7F6A-99464D699A54}"/>
              </a:ext>
            </a:extLst>
          </p:cNvPr>
          <p:cNvGrpSpPr>
            <a:grpSpLocks/>
          </p:cNvGrpSpPr>
          <p:nvPr/>
        </p:nvGrpSpPr>
        <p:grpSpPr bwMode="auto">
          <a:xfrm>
            <a:off x="7647604" y="3556518"/>
            <a:ext cx="1052513" cy="847725"/>
            <a:chOff x="7958160" y="1571612"/>
            <a:chExt cx="1052516" cy="847426"/>
          </a:xfrm>
        </p:grpSpPr>
        <p:grpSp>
          <p:nvGrpSpPr>
            <p:cNvPr id="14" name="مجموعة 101">
              <a:extLst>
                <a:ext uri="{FF2B5EF4-FFF2-40B4-BE49-F238E27FC236}">
                  <a16:creationId xmlns:a16="http://schemas.microsoft.com/office/drawing/2014/main" id="{913B367A-5962-676A-F29F-E838E825CC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17" name="Text Box 87">
                <a:extLst>
                  <a:ext uri="{FF2B5EF4-FFF2-40B4-BE49-F238E27FC236}">
                    <a16:creationId xmlns:a16="http://schemas.microsoft.com/office/drawing/2014/main" id="{061D4DC7-7891-9CD7-2EF7-FA35995645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5" y="3186114"/>
                <a:ext cx="785815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18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9" name="Line 36">
                <a:extLst>
                  <a:ext uri="{FF2B5EF4-FFF2-40B4-BE49-F238E27FC236}">
                    <a16:creationId xmlns:a16="http://schemas.microsoft.com/office/drawing/2014/main" id="{CCD16143-FA43-9157-E5F6-A8FA8083F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87">
                <a:extLst>
                  <a:ext uri="{FF2B5EF4-FFF2-40B4-BE49-F238E27FC236}">
                    <a16:creationId xmlns:a16="http://schemas.microsoft.com/office/drawing/2014/main" id="{D3096099-8D52-1C99-96F3-99B7E02BA7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80" y="3571740"/>
                <a:ext cx="714377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45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A2073B27-6F6C-E1A8-BA5A-587C2CF8C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19"/>
              <a:ext cx="428626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5" name="Text Box 87">
            <a:extLst>
              <a:ext uri="{FF2B5EF4-FFF2-40B4-BE49-F238E27FC236}">
                <a16:creationId xmlns:a16="http://schemas.microsoft.com/office/drawing/2014/main" id="{82C573BD-78B6-7481-4D1D-5683F3150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734" y="3615593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>
                <a:solidFill>
                  <a:srgbClr val="0070C0"/>
                </a:solidFill>
              </a:rPr>
              <a:t>÷ </a:t>
            </a:r>
            <a:r>
              <a:rPr lang="ar-SA" altLang="ar-SA" sz="2000" b="1">
                <a:solidFill>
                  <a:srgbClr val="FF0000"/>
                </a:solidFill>
              </a:rPr>
              <a:t>9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8A63C0A3-CD37-FBF9-FAE1-78B3F9407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46" y="3973596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>
                <a:solidFill>
                  <a:srgbClr val="0070C0"/>
                </a:solidFill>
              </a:rPr>
              <a:t>÷ </a:t>
            </a:r>
            <a:r>
              <a:rPr lang="ar-SA" altLang="ar-SA" sz="2000" b="1">
                <a:solidFill>
                  <a:srgbClr val="FF0000"/>
                </a:solidFill>
              </a:rPr>
              <a:t>9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grpSp>
        <p:nvGrpSpPr>
          <p:cNvPr id="27" name="مجموعة 34">
            <a:extLst>
              <a:ext uri="{FF2B5EF4-FFF2-40B4-BE49-F238E27FC236}">
                <a16:creationId xmlns:a16="http://schemas.microsoft.com/office/drawing/2014/main" id="{07909DE8-250D-9CB2-8285-AFC893FC1419}"/>
              </a:ext>
            </a:extLst>
          </p:cNvPr>
          <p:cNvGrpSpPr>
            <a:grpSpLocks/>
          </p:cNvGrpSpPr>
          <p:nvPr/>
        </p:nvGrpSpPr>
        <p:grpSpPr bwMode="auto">
          <a:xfrm>
            <a:off x="6985411" y="3551059"/>
            <a:ext cx="969484" cy="853184"/>
            <a:chOff x="6900436" y="1579880"/>
            <a:chExt cx="969652" cy="852884"/>
          </a:xfrm>
        </p:grpSpPr>
        <p:grpSp>
          <p:nvGrpSpPr>
            <p:cNvPr id="28" name="مجموعة 107">
              <a:extLst>
                <a:ext uri="{FF2B5EF4-FFF2-40B4-BE49-F238E27FC236}">
                  <a16:creationId xmlns:a16="http://schemas.microsoft.com/office/drawing/2014/main" id="{DFFEFD09-C8DD-A50B-022D-EE8CADF573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0436" y="1579880"/>
              <a:ext cx="927261" cy="852884"/>
              <a:chOff x="7257626" y="3194382"/>
              <a:chExt cx="927261" cy="852884"/>
            </a:xfrm>
          </p:grpSpPr>
          <p:sp>
            <p:nvSpPr>
              <p:cNvPr id="30" name="Text Box 87">
                <a:extLst>
                  <a:ext uri="{FF2B5EF4-FFF2-40B4-BE49-F238E27FC236}">
                    <a16:creationId xmlns:a16="http://schemas.microsoft.com/office/drawing/2014/main" id="{DAFE2056-0AF1-3251-F248-E8C87DD0A0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7626" y="3194382"/>
                <a:ext cx="927261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2ED52649-27EB-8E78-C076-782096A32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75380" y="3578223"/>
                <a:ext cx="428701" cy="7242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97800054-7AB1-C8A1-59BE-53BD7E538E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5636" y="3585466"/>
                <a:ext cx="785948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5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85BC1F9F-A709-64DF-2D83-A4EBA4878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1388" y="1732822"/>
              <a:ext cx="428700" cy="461799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7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2206F10-0CB4-934B-5581-C310DE7A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2033818-6DCA-7768-0CCB-F4858B886936}"/>
              </a:ext>
            </a:extLst>
          </p:cNvPr>
          <p:cNvSpPr txBox="1"/>
          <p:nvPr/>
        </p:nvSpPr>
        <p:spPr>
          <a:xfrm>
            <a:off x="7723798" y="2552048"/>
            <a:ext cx="603681" cy="39178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6DBF74-D1FB-BAEC-7777-A6D2FDD0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17" y="1128274"/>
            <a:ext cx="5867400" cy="5619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7D9D233-C554-A350-36CE-A2E7AA1737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81091" y="1902073"/>
            <a:ext cx="1066800" cy="4381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8564F20-3184-5B8D-E29B-CDF6E60DC4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66136" y="1902073"/>
            <a:ext cx="3756636" cy="5429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DF90344-FFE7-04A8-5B9E-8A3712CAE09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6042" y="2718838"/>
            <a:ext cx="3324225" cy="5429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94B8AC4-B47E-261C-5451-BD107AC21FA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0117" y="4027698"/>
            <a:ext cx="1200150" cy="7905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7D2DBA1-8993-3F63-4D6E-F0CAF4ED127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54" y="4256297"/>
            <a:ext cx="266700" cy="33337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C22976A-432E-33F1-E270-710CAACABE4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6266" y="4027696"/>
            <a:ext cx="1419225" cy="79057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E2641EC-3C45-4156-5179-068B0882FE0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2504" y="3543953"/>
            <a:ext cx="990600" cy="43815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2A45738-A51A-F9F6-9530-3861106CD61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2029" y="4900526"/>
            <a:ext cx="971550" cy="3429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37D51F9-B926-6891-385B-0F8005D2CA5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6120" y="4156765"/>
            <a:ext cx="1849880" cy="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2C79312-86F5-066B-E917-8048E0EA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2A74F49-D3A6-1684-6084-AF5C6AE7C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437" y="1084912"/>
            <a:ext cx="5800725" cy="5619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191CA1D-3A1A-725B-CC1F-D7C3185F7F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14063" y="1749322"/>
            <a:ext cx="4752975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F73BD01-1C14-D30E-807A-FA7861D5390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2314" y="2514884"/>
            <a:ext cx="3505200" cy="5524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E9C3BFD-D91C-9685-A808-CF26B0F34D8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6164" y="4376553"/>
            <a:ext cx="3181350" cy="476250"/>
          </a:xfrm>
          <a:prstGeom prst="rect">
            <a:avLst/>
          </a:prstGeom>
        </p:spPr>
      </p:pic>
      <p:grpSp>
        <p:nvGrpSpPr>
          <p:cNvPr id="9" name="مجموعة 34">
            <a:extLst>
              <a:ext uri="{FF2B5EF4-FFF2-40B4-BE49-F238E27FC236}">
                <a16:creationId xmlns:a16="http://schemas.microsoft.com/office/drawing/2014/main" id="{4E0C785F-B10D-26FB-F2A3-76662E4CD1CA}"/>
              </a:ext>
            </a:extLst>
          </p:cNvPr>
          <p:cNvGrpSpPr>
            <a:grpSpLocks/>
          </p:cNvGrpSpPr>
          <p:nvPr/>
        </p:nvGrpSpPr>
        <p:grpSpPr bwMode="auto">
          <a:xfrm>
            <a:off x="7476240" y="3194231"/>
            <a:ext cx="1708150" cy="847725"/>
            <a:chOff x="5726066" y="1571612"/>
            <a:chExt cx="1708214" cy="847426"/>
          </a:xfrm>
        </p:grpSpPr>
        <p:grpSp>
          <p:nvGrpSpPr>
            <p:cNvPr id="10" name="مجموعة 107">
              <a:extLst>
                <a:ext uri="{FF2B5EF4-FFF2-40B4-BE49-F238E27FC236}">
                  <a16:creationId xmlns:a16="http://schemas.microsoft.com/office/drawing/2014/main" id="{8B34ED61-D45A-E450-4E1C-5898D8F9F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1446" y="1571612"/>
              <a:ext cx="1362834" cy="847426"/>
              <a:chOff x="6428636" y="3186114"/>
              <a:chExt cx="1362834" cy="847426"/>
            </a:xfrm>
          </p:grpSpPr>
          <p:sp>
            <p:nvSpPr>
              <p:cNvPr id="12" name="Text Box 87">
                <a:extLst>
                  <a:ext uri="{FF2B5EF4-FFF2-40B4-BE49-F238E27FC236}">
                    <a16:creationId xmlns:a16="http://schemas.microsoft.com/office/drawing/2014/main" id="{600BE191-B153-5348-14D9-CBFFDFD14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8636" y="3186114"/>
                <a:ext cx="1362834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250 ريال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3" name="Line 36">
                <a:extLst>
                  <a:ext uri="{FF2B5EF4-FFF2-40B4-BE49-F238E27FC236}">
                    <a16:creationId xmlns:a16="http://schemas.microsoft.com/office/drawing/2014/main" id="{005BAAC4-B3D5-B0FB-98E8-E9D9AC297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19876" y="3578224"/>
                <a:ext cx="10748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 Box 87">
                <a:extLst>
                  <a:ext uri="{FF2B5EF4-FFF2-40B4-BE49-F238E27FC236}">
                    <a16:creationId xmlns:a16="http://schemas.microsoft.com/office/drawing/2014/main" id="{3BD86849-DE5C-EAFE-B362-DEF5103821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11897" y="3571741"/>
                <a:ext cx="1082716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4ساعات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 Box 87">
              <a:extLst>
                <a:ext uri="{FF2B5EF4-FFF2-40B4-BE49-F238E27FC236}">
                  <a16:creationId xmlns:a16="http://schemas.microsoft.com/office/drawing/2014/main" id="{8F9FB310-5CD7-55F1-6F03-44BF7332B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066" y="1768393"/>
              <a:ext cx="428641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5" name="مجموعة 34">
            <a:extLst>
              <a:ext uri="{FF2B5EF4-FFF2-40B4-BE49-F238E27FC236}">
                <a16:creationId xmlns:a16="http://schemas.microsoft.com/office/drawing/2014/main" id="{AF26DF56-1908-592A-342F-A85AEF106AB3}"/>
              </a:ext>
            </a:extLst>
          </p:cNvPr>
          <p:cNvGrpSpPr>
            <a:grpSpLocks/>
          </p:cNvGrpSpPr>
          <p:nvPr/>
        </p:nvGrpSpPr>
        <p:grpSpPr bwMode="auto">
          <a:xfrm>
            <a:off x="5951488" y="3186351"/>
            <a:ext cx="1708150" cy="847725"/>
            <a:chOff x="5726066" y="1571612"/>
            <a:chExt cx="1708214" cy="847426"/>
          </a:xfrm>
        </p:grpSpPr>
        <p:grpSp>
          <p:nvGrpSpPr>
            <p:cNvPr id="16" name="مجموعة 107">
              <a:extLst>
                <a:ext uri="{FF2B5EF4-FFF2-40B4-BE49-F238E27FC236}">
                  <a16:creationId xmlns:a16="http://schemas.microsoft.com/office/drawing/2014/main" id="{1722E11D-D7DD-E640-A89A-F35B81E7C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2686" y="1571612"/>
              <a:ext cx="1271594" cy="847426"/>
              <a:chOff x="6519876" y="3186114"/>
              <a:chExt cx="1271594" cy="847426"/>
            </a:xfrm>
          </p:grpSpPr>
          <p:sp>
            <p:nvSpPr>
              <p:cNvPr id="18" name="Text Box 87">
                <a:extLst>
                  <a:ext uri="{FF2B5EF4-FFF2-40B4-BE49-F238E27FC236}">
                    <a16:creationId xmlns:a16="http://schemas.microsoft.com/office/drawing/2014/main" id="{C7F77A18-B3B6-5A34-FD44-9E14C430FF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624" y="3186114"/>
                <a:ext cx="912846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250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9" name="Line 36">
                <a:extLst>
                  <a:ext uri="{FF2B5EF4-FFF2-40B4-BE49-F238E27FC236}">
                    <a16:creationId xmlns:a16="http://schemas.microsoft.com/office/drawing/2014/main" id="{7B5198DD-B366-6E3A-58B0-F791A049B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19876" y="3578224"/>
                <a:ext cx="10748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 Box 87">
                <a:extLst>
                  <a:ext uri="{FF2B5EF4-FFF2-40B4-BE49-F238E27FC236}">
                    <a16:creationId xmlns:a16="http://schemas.microsoft.com/office/drawing/2014/main" id="{746876A4-1A1D-FE4B-3582-7862A840D7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8329" y="3571741"/>
                <a:ext cx="576284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4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63A2E524-4516-262B-C4FA-350BA8D66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066" y="1768393"/>
              <a:ext cx="428641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21" name="مجموعة 34">
            <a:extLst>
              <a:ext uri="{FF2B5EF4-FFF2-40B4-BE49-F238E27FC236}">
                <a16:creationId xmlns:a16="http://schemas.microsoft.com/office/drawing/2014/main" id="{4D0D2604-8C80-051E-5A1A-EB15C76B5898}"/>
              </a:ext>
            </a:extLst>
          </p:cNvPr>
          <p:cNvGrpSpPr>
            <a:grpSpLocks/>
          </p:cNvGrpSpPr>
          <p:nvPr/>
        </p:nvGrpSpPr>
        <p:grpSpPr bwMode="auto">
          <a:xfrm>
            <a:off x="4434715" y="3186352"/>
            <a:ext cx="1708150" cy="847428"/>
            <a:chOff x="5726066" y="1571612"/>
            <a:chExt cx="1708214" cy="847129"/>
          </a:xfrm>
        </p:grpSpPr>
        <p:grpSp>
          <p:nvGrpSpPr>
            <p:cNvPr id="22" name="مجموعة 107">
              <a:extLst>
                <a:ext uri="{FF2B5EF4-FFF2-40B4-BE49-F238E27FC236}">
                  <a16:creationId xmlns:a16="http://schemas.microsoft.com/office/drawing/2014/main" id="{014343D6-605F-8F4E-65EB-11A67ECD0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7319" y="1571612"/>
              <a:ext cx="1346961" cy="847129"/>
              <a:chOff x="6444509" y="3186114"/>
              <a:chExt cx="1346961" cy="847129"/>
            </a:xfrm>
          </p:grpSpPr>
          <p:sp>
            <p:nvSpPr>
              <p:cNvPr id="24" name="Text Box 87">
                <a:extLst>
                  <a:ext uri="{FF2B5EF4-FFF2-40B4-BE49-F238E27FC236}">
                    <a16:creationId xmlns:a16="http://schemas.microsoft.com/office/drawing/2014/main" id="{4967CCA6-8DAA-B7B8-34AE-9EDBCFC9A8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4214" y="3186114"/>
                <a:ext cx="1207256" cy="46150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50 ريالا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2D36B970-7740-7349-D723-C4E710B70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19876" y="3578224"/>
                <a:ext cx="10748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D59EE392-4383-1952-2C32-5FF4C6E15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4509" y="3571741"/>
                <a:ext cx="1150103" cy="46150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1 ساعة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87">
              <a:extLst>
                <a:ext uri="{FF2B5EF4-FFF2-40B4-BE49-F238E27FC236}">
                  <a16:creationId xmlns:a16="http://schemas.microsoft.com/office/drawing/2014/main" id="{1B14B6A5-A8AB-D767-162E-D7A9E407D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066" y="1768393"/>
              <a:ext cx="428641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87">
            <a:extLst>
              <a:ext uri="{FF2B5EF4-FFF2-40B4-BE49-F238E27FC236}">
                <a16:creationId xmlns:a16="http://schemas.microsoft.com/office/drawing/2014/main" id="{361962C2-562A-63ED-D85E-E390DEE2A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553" y="3383200"/>
            <a:ext cx="207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50 ريال / ساعة</a:t>
            </a:r>
            <a:endParaRPr lang="en-US" altLang="ar-SA" sz="2400" b="1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DDEDD383-B39F-AF4C-AA2E-7A63F1B74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748" y="3228951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>
                <a:solidFill>
                  <a:srgbClr val="0070C0"/>
                </a:solidFill>
              </a:rPr>
              <a:t>÷ </a:t>
            </a:r>
            <a:r>
              <a:rPr lang="ar-SA" altLang="ar-SA" sz="2000" b="1">
                <a:solidFill>
                  <a:srgbClr val="FF0000"/>
                </a:solidFill>
              </a:rPr>
              <a:t>4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1D6314D4-5321-24B5-72E2-4DE580789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920" y="3586988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>
                <a:solidFill>
                  <a:srgbClr val="0070C0"/>
                </a:solidFill>
              </a:rPr>
              <a:t>÷ </a:t>
            </a:r>
            <a:r>
              <a:rPr lang="ar-SA" altLang="ar-SA" sz="2000" b="1">
                <a:solidFill>
                  <a:srgbClr val="FF0000"/>
                </a:solidFill>
              </a:rPr>
              <a:t>4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grpSp>
        <p:nvGrpSpPr>
          <p:cNvPr id="30" name="مجموعة 34">
            <a:extLst>
              <a:ext uri="{FF2B5EF4-FFF2-40B4-BE49-F238E27FC236}">
                <a16:creationId xmlns:a16="http://schemas.microsoft.com/office/drawing/2014/main" id="{165C9DBC-911D-93D9-7CDE-C89C14B4513D}"/>
              </a:ext>
            </a:extLst>
          </p:cNvPr>
          <p:cNvGrpSpPr>
            <a:grpSpLocks/>
          </p:cNvGrpSpPr>
          <p:nvPr/>
        </p:nvGrpSpPr>
        <p:grpSpPr bwMode="auto">
          <a:xfrm>
            <a:off x="7592128" y="5063465"/>
            <a:ext cx="2064762" cy="847724"/>
            <a:chOff x="5726066" y="1571613"/>
            <a:chExt cx="2064839" cy="847425"/>
          </a:xfrm>
        </p:grpSpPr>
        <p:grpSp>
          <p:nvGrpSpPr>
            <p:cNvPr id="31" name="مجموعة 107">
              <a:extLst>
                <a:ext uri="{FF2B5EF4-FFF2-40B4-BE49-F238E27FC236}">
                  <a16:creationId xmlns:a16="http://schemas.microsoft.com/office/drawing/2014/main" id="{96573742-CCA8-16F1-5CAB-919A0D639E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4493" y="1571613"/>
              <a:ext cx="1966412" cy="847425"/>
              <a:chOff x="6181683" y="3186115"/>
              <a:chExt cx="1966412" cy="847425"/>
            </a:xfrm>
          </p:grpSpPr>
          <p:sp>
            <p:nvSpPr>
              <p:cNvPr id="33" name="Text Box 87">
                <a:extLst>
                  <a:ext uri="{FF2B5EF4-FFF2-40B4-BE49-F238E27FC236}">
                    <a16:creationId xmlns:a16="http://schemas.microsoft.com/office/drawing/2014/main" id="{138012AE-55A1-FA77-63DC-F7B7A796E1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81683" y="3186115"/>
                <a:ext cx="1966412" cy="46150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350كيلومترا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34" name="Line 36">
                <a:extLst>
                  <a:ext uri="{FF2B5EF4-FFF2-40B4-BE49-F238E27FC236}">
                    <a16:creationId xmlns:a16="http://schemas.microsoft.com/office/drawing/2014/main" id="{BB773F9E-A8E1-C2CD-DC10-39B2F38EC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19876" y="3578224"/>
                <a:ext cx="10748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389C4A81-85F1-EF86-91ED-FCAC1B207F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11897" y="3571741"/>
                <a:ext cx="1082716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15 لترا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B2F4C9E3-ACCA-89B5-FB95-66B8F7071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066" y="1768393"/>
              <a:ext cx="428641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6" name="مجموعة 34">
            <a:extLst>
              <a:ext uri="{FF2B5EF4-FFF2-40B4-BE49-F238E27FC236}">
                <a16:creationId xmlns:a16="http://schemas.microsoft.com/office/drawing/2014/main" id="{C5AD0FA4-9F5C-5813-2235-0677B6079847}"/>
              </a:ext>
            </a:extLst>
          </p:cNvPr>
          <p:cNvGrpSpPr>
            <a:grpSpLocks/>
          </p:cNvGrpSpPr>
          <p:nvPr/>
        </p:nvGrpSpPr>
        <p:grpSpPr bwMode="auto">
          <a:xfrm>
            <a:off x="6099801" y="5101564"/>
            <a:ext cx="1708150" cy="847725"/>
            <a:chOff x="5726066" y="1571612"/>
            <a:chExt cx="1708214" cy="847426"/>
          </a:xfrm>
        </p:grpSpPr>
        <p:grpSp>
          <p:nvGrpSpPr>
            <p:cNvPr id="37" name="مجموعة 107">
              <a:extLst>
                <a:ext uri="{FF2B5EF4-FFF2-40B4-BE49-F238E27FC236}">
                  <a16:creationId xmlns:a16="http://schemas.microsoft.com/office/drawing/2014/main" id="{9B5A412E-2A05-810C-B2DF-DCE734DF72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2686" y="1571612"/>
              <a:ext cx="1271594" cy="847426"/>
              <a:chOff x="6519876" y="3186114"/>
              <a:chExt cx="1271594" cy="847426"/>
            </a:xfrm>
          </p:grpSpPr>
          <p:sp>
            <p:nvSpPr>
              <p:cNvPr id="39" name="Text Box 87">
                <a:extLst>
                  <a:ext uri="{FF2B5EF4-FFF2-40B4-BE49-F238E27FC236}">
                    <a16:creationId xmlns:a16="http://schemas.microsoft.com/office/drawing/2014/main" id="{C097DE54-715C-26C7-A0B5-A6299CDCBA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624" y="3186114"/>
                <a:ext cx="912846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350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0" name="Line 36">
                <a:extLst>
                  <a:ext uri="{FF2B5EF4-FFF2-40B4-BE49-F238E27FC236}">
                    <a16:creationId xmlns:a16="http://schemas.microsoft.com/office/drawing/2014/main" id="{7BA954CE-D20C-9E0F-616E-FCCEADF61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19876" y="3578224"/>
                <a:ext cx="10748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 Box 87">
                <a:extLst>
                  <a:ext uri="{FF2B5EF4-FFF2-40B4-BE49-F238E27FC236}">
                    <a16:creationId xmlns:a16="http://schemas.microsoft.com/office/drawing/2014/main" id="{ADB2ACAF-6E87-0ECA-CE18-499B51802A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8329" y="3571741"/>
                <a:ext cx="576284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15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70E6EABB-D1CF-19AB-04C0-AFA0058BD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066" y="1768393"/>
              <a:ext cx="428641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42" name="Text Box 87">
            <a:extLst>
              <a:ext uri="{FF2B5EF4-FFF2-40B4-BE49-F238E27FC236}">
                <a16:creationId xmlns:a16="http://schemas.microsoft.com/office/drawing/2014/main" id="{7F21E074-A788-6201-50A5-5FF82BF8B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688" y="5133492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>
                <a:solidFill>
                  <a:srgbClr val="0070C0"/>
                </a:solidFill>
              </a:rPr>
              <a:t>÷ </a:t>
            </a:r>
            <a:r>
              <a:rPr lang="ar-SA" altLang="ar-SA" sz="2000" b="1">
                <a:solidFill>
                  <a:srgbClr val="FF0000"/>
                </a:solidFill>
              </a:rPr>
              <a:t>15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24AE1313-BDBE-4E3A-BE27-A098DD50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426" y="5540027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000" b="1">
                <a:solidFill>
                  <a:srgbClr val="0070C0"/>
                </a:solidFill>
              </a:rPr>
              <a:t>÷ </a:t>
            </a:r>
            <a:r>
              <a:rPr lang="ar-SA" altLang="ar-SA" sz="2000" b="1">
                <a:solidFill>
                  <a:srgbClr val="FF0000"/>
                </a:solidFill>
              </a:rPr>
              <a:t>15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grpSp>
        <p:nvGrpSpPr>
          <p:cNvPr id="44" name="مجموعة 34">
            <a:extLst>
              <a:ext uri="{FF2B5EF4-FFF2-40B4-BE49-F238E27FC236}">
                <a16:creationId xmlns:a16="http://schemas.microsoft.com/office/drawing/2014/main" id="{5D7210CA-698C-0688-1FF0-7BCBCA66B2E0}"/>
              </a:ext>
            </a:extLst>
          </p:cNvPr>
          <p:cNvGrpSpPr>
            <a:grpSpLocks/>
          </p:cNvGrpSpPr>
          <p:nvPr/>
        </p:nvGrpSpPr>
        <p:grpSpPr bwMode="auto">
          <a:xfrm>
            <a:off x="4284239" y="5063465"/>
            <a:ext cx="2362307" cy="847724"/>
            <a:chOff x="5418619" y="1571316"/>
            <a:chExt cx="2362396" cy="847425"/>
          </a:xfrm>
        </p:grpSpPr>
        <p:grpSp>
          <p:nvGrpSpPr>
            <p:cNvPr id="45" name="مجموعة 107">
              <a:extLst>
                <a:ext uri="{FF2B5EF4-FFF2-40B4-BE49-F238E27FC236}">
                  <a16:creationId xmlns:a16="http://schemas.microsoft.com/office/drawing/2014/main" id="{7A63F3E9-277D-A56F-329A-E4CDF925E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8619" y="1571316"/>
              <a:ext cx="2362396" cy="847425"/>
              <a:chOff x="5775809" y="3185818"/>
              <a:chExt cx="2362396" cy="847425"/>
            </a:xfrm>
          </p:grpSpPr>
          <p:sp>
            <p:nvSpPr>
              <p:cNvPr id="47" name="Text Box 87">
                <a:extLst>
                  <a:ext uri="{FF2B5EF4-FFF2-40B4-BE49-F238E27FC236}">
                    <a16:creationId xmlns:a16="http://schemas.microsoft.com/office/drawing/2014/main" id="{A64A40C6-36EA-98EF-56A6-E53267557B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5809" y="3185818"/>
                <a:ext cx="2362396" cy="36920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b="1">
                    <a:solidFill>
                      <a:prstClr val="black"/>
                    </a:solidFill>
                    <a:latin typeface="Calibri"/>
                    <a:cs typeface="Arial"/>
                  </a:rPr>
                  <a:t>23,33 كيلومترا</a:t>
                </a:r>
                <a:endParaRPr lang="en-US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Line 36">
                <a:extLst>
                  <a:ext uri="{FF2B5EF4-FFF2-40B4-BE49-F238E27FC236}">
                    <a16:creationId xmlns:a16="http://schemas.microsoft.com/office/drawing/2014/main" id="{A012A62C-DAB9-429B-76E7-88BD8722F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19876" y="3578224"/>
                <a:ext cx="10748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 Box 87">
                <a:extLst>
                  <a:ext uri="{FF2B5EF4-FFF2-40B4-BE49-F238E27FC236}">
                    <a16:creationId xmlns:a16="http://schemas.microsoft.com/office/drawing/2014/main" id="{C812AA30-9E77-C904-539B-9EC237CC82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4509" y="3571741"/>
                <a:ext cx="1150103" cy="46150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1 لتر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Text Box 87">
              <a:extLst>
                <a:ext uri="{FF2B5EF4-FFF2-40B4-BE49-F238E27FC236}">
                  <a16:creationId xmlns:a16="http://schemas.microsoft.com/office/drawing/2014/main" id="{32F2D52D-0C2A-7FA9-0946-F53BB5BC2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066" y="1768393"/>
              <a:ext cx="428641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50" name="Text Box 87">
            <a:extLst>
              <a:ext uri="{FF2B5EF4-FFF2-40B4-BE49-F238E27FC236}">
                <a16:creationId xmlns:a16="http://schemas.microsoft.com/office/drawing/2014/main" id="{C25C19BF-9A08-1C51-AA6C-021A7B6D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021" y="5253850"/>
            <a:ext cx="2071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23,33 كيلومترا / لتر</a:t>
            </a:r>
            <a:endParaRPr lang="en-US" altLang="ar-SA" sz="2400" b="1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875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2" grpId="0"/>
      <p:bldP spid="43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2206F10-0CB4-934B-5581-C310DE7A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2033818-6DCA-7768-0CCB-F4858B886936}"/>
              </a:ext>
            </a:extLst>
          </p:cNvPr>
          <p:cNvSpPr txBox="1"/>
          <p:nvPr/>
        </p:nvSpPr>
        <p:spPr>
          <a:xfrm>
            <a:off x="7723798" y="2552048"/>
            <a:ext cx="603681" cy="39178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6DBF74-D1FB-BAEC-7777-A6D2FDD0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17" y="1128274"/>
            <a:ext cx="5867400" cy="5619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0969743-DB51-C916-BDDC-5B7CD325B9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57571" y="1921870"/>
            <a:ext cx="1895475" cy="6667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F3C4F98-830F-8F69-C77C-D658C3ACBA0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5308" y="2943837"/>
            <a:ext cx="914400" cy="7239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9F1FF3E-1920-AB77-7F27-164B55C6B3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3506" y="2943837"/>
            <a:ext cx="485775" cy="7239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B700B72-1BBC-B3DD-DAFA-B9FEAB764E0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3798" y="3048612"/>
            <a:ext cx="485775" cy="5143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2A0EC3C-9CB4-2CAA-D3F5-47F22BD19A8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9892" y="3091474"/>
            <a:ext cx="514350" cy="4286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5CF1B8C-3436-F2AA-6404-5D7338CB70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0055" y="2045695"/>
            <a:ext cx="1162050" cy="4191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8016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323</Words>
  <Application>Microsoft Office PowerPoint</Application>
  <PresentationFormat>شاشة عريضة</PresentationFormat>
  <Paragraphs>159</Paragraphs>
  <Slides>15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Traditional Arabic</vt:lpstr>
      <vt:lpstr>نسق Office</vt:lpstr>
      <vt:lpstr>7_سمة Office</vt:lpstr>
      <vt:lpstr>6_نسق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44</cp:revision>
  <dcterms:created xsi:type="dcterms:W3CDTF">2022-10-12T05:05:32Z</dcterms:created>
  <dcterms:modified xsi:type="dcterms:W3CDTF">2023-10-08T16:00:00Z</dcterms:modified>
</cp:coreProperties>
</file>