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  <p:sldMasterId id="2147483660" r:id="rId2"/>
    <p:sldMasterId id="2147483672" r:id="rId3"/>
    <p:sldMasterId id="2147483684" r:id="rId4"/>
  </p:sldMasterIdLst>
  <p:sldIdLst>
    <p:sldId id="2639" r:id="rId5"/>
    <p:sldId id="2638" r:id="rId6"/>
    <p:sldId id="350" r:id="rId7"/>
    <p:sldId id="351" r:id="rId8"/>
    <p:sldId id="357" r:id="rId9"/>
    <p:sldId id="358" r:id="rId10"/>
    <p:sldId id="257" r:id="rId11"/>
    <p:sldId id="359" r:id="rId12"/>
    <p:sldId id="360" r:id="rId13"/>
    <p:sldId id="361" r:id="rId14"/>
    <p:sldId id="362" r:id="rId15"/>
    <p:sldId id="363" r:id="rId16"/>
    <p:sldId id="364" r:id="rId17"/>
    <p:sldId id="259" r:id="rId18"/>
    <p:sldId id="365" r:id="rId19"/>
    <p:sldId id="2617" r:id="rId20"/>
    <p:sldId id="1134" r:id="rId21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1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8500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211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767A1A8-183C-48A6-51EC-9E36820DD9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D0CDDE1A-DAFD-0AB4-90D6-9CD68470D0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78143F2-C936-D456-1489-E02A063676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34319-E8F3-436F-B00D-98B06A24EB0F}" type="datetimeFigureOut">
              <a:rPr lang="ar-SA" smtClean="0"/>
              <a:t>19/05/45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16BBE26-0585-D115-8170-F37924F773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72BAFF1-B0DF-A942-7EBD-6CCE42F4C0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9B720-1093-44E4-97D0-604075AB4D3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279188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698D3CD-2D55-99E3-49CF-E0F37CB52A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E8C46940-16C2-6674-5EC4-02F3120D30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42C6FC5-3139-2E06-C1DD-9CD2C580A5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34319-E8F3-436F-B00D-98B06A24EB0F}" type="datetimeFigureOut">
              <a:rPr lang="ar-SA" smtClean="0"/>
              <a:t>19/05/45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B435084-685A-06F2-3729-B821D5695F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5A5868C-8C9B-D04C-5CDE-68ED9F7102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9B720-1093-44E4-97D0-604075AB4D3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4152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CBB46700-6282-275A-69DD-BE46ECD1FB8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1E4EA7A8-19B9-57BA-3332-3049996C7A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C8B4D23-D17C-CC79-D932-1FCB1D6C41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34319-E8F3-436F-B00D-98B06A24EB0F}" type="datetimeFigureOut">
              <a:rPr lang="ar-SA" smtClean="0"/>
              <a:t>19/05/45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160B050-70E7-5079-9E4E-E4762E4C87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21D5894-F2CD-CDD0-2C58-75A2BAEF9E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9B720-1093-44E4-97D0-604075AB4D3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826613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E292D02-8F41-C6D5-4A02-C47B3302128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A32C013-82F8-D0A1-F385-83CFB9FD262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E051D49-2702-0C38-A3B9-C415F324C07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3EC8DD-84B4-424C-B00A-88C0981C4508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27570351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4ABEFE9-A049-8712-3DD4-9FCE4F1B42E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26093E4-4A5B-AAFA-A40F-0CCC8A8D6B6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B0810E8-C7B8-740F-4C39-BAE57A864D3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DBE210-BBEC-4F26-AFBB-E445CDCC684F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12569758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60E5171-89F4-C7D8-1E32-EC55B24A66A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4EC8B15-CE7E-A7F7-0D64-0D989F5C498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48CAD4E-81F2-A607-72DB-9912042FF44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287764-52ED-4FB6-B60F-8ADACA8E3946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25032938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B8DF2C3-D43E-F35A-91AF-D596498A395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2B70CE1-5D3D-E0B3-12C1-644D819A23D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3F13E35-2D79-1592-6A26-11A45BD78E3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255DDE-1617-4445-B03A-3082C995AEAA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30057760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F0CD216A-7150-A39F-6573-C1E65B1DED7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ADA5DB12-235F-7321-D4A2-5E3FFFB38A2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0B5B4DE4-0E17-09A5-EE84-AB0975898B5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48CABB-3EE7-4D55-87E4-ED8D21A22966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25767584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6D6102E0-652B-C3B3-F4CA-30CA186505B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DEA579A6-9653-7431-2138-A176FF6E669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8E305F78-753A-8784-85D9-1CC9F0A63D8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39BD7C-50BF-4CC0-B075-D79C3CD3B94E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28433911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0B4B95DF-54C1-7E7A-ECD7-51E2CE0A80F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66013A27-5B06-E9C5-9848-262BF30FAD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37D6095B-56F2-94F2-EE34-BD455F64005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38200E-080F-42EF-8A48-1FFB55117269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341216241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2C19BC5-29FB-9172-619F-6EE000F0B06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968F39E-4833-EF0C-D557-24A20A8A1D7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454E9B0-A363-9C5A-81C0-2B4FB2B9CE4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92C33A-7B56-435F-83CE-EB003214E64F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1593697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9AE699B-D844-B28C-9CF8-8BA5E014E2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A662E65-19A1-FD56-9632-396AA317FD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9D51211-CD29-379C-6F49-0E269B95AA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34319-E8F3-436F-B00D-98B06A24EB0F}" type="datetimeFigureOut">
              <a:rPr lang="ar-SA" smtClean="0"/>
              <a:t>19/05/45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4C9E18F-091A-D4A3-C5E1-7ACBBF82A1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482636F-32B2-1E79-3D6E-B04731C6F7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9B720-1093-44E4-97D0-604075AB4D3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5485244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r-SA" noProof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29C5CC6-C8A7-C974-E4DD-BA973867AFB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5498C37-85C3-CBE1-53C8-FFBFE4B6DD0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37CAA59-D6B1-2B75-985C-0EDC3A752E3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1A03F0-F8ED-4DA7-B124-65B780D4FCA6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328893471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E442C91-E435-60F8-C880-1EF7503C8DE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D7A0C0-1274-BF55-49E3-39DA7E81D58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BE9FB9C-EA1C-E927-EEF6-6F47E187C2E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32BD7F-D37E-4D70-AB40-BE34090EF026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204165994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8792491-8FB3-49A7-09F9-C8ACE4B868B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8FC978C-2B22-826A-7290-711487B6BD0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D8ACCFD-8148-0D91-1120-3E2B85222C6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D15AEF-6BFA-4A10-8D57-ADF3A3A43831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371743647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2531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013"/>
            </a:lvl1pPr>
            <a:lvl2pPr marL="192881" indent="0" algn="ctr">
              <a:buNone/>
              <a:defRPr sz="844"/>
            </a:lvl2pPr>
            <a:lvl3pPr marL="385763" indent="0" algn="ctr">
              <a:buNone/>
              <a:defRPr sz="760"/>
            </a:lvl3pPr>
            <a:lvl4pPr marL="578644" indent="0" algn="ctr">
              <a:buNone/>
              <a:defRPr sz="675"/>
            </a:lvl4pPr>
            <a:lvl5pPr marL="771525" indent="0" algn="ctr">
              <a:buNone/>
              <a:defRPr sz="675"/>
            </a:lvl5pPr>
            <a:lvl6pPr marL="964406" indent="0" algn="ctr">
              <a:buNone/>
              <a:defRPr sz="675"/>
            </a:lvl6pPr>
            <a:lvl7pPr marL="1157288" indent="0" algn="ctr">
              <a:buNone/>
              <a:defRPr sz="675"/>
            </a:lvl7pPr>
            <a:lvl8pPr marL="1350169" indent="0" algn="ctr">
              <a:buNone/>
              <a:defRPr sz="675"/>
            </a:lvl8pPr>
            <a:lvl9pPr marL="1543050" indent="0" algn="ctr">
              <a:buNone/>
              <a:defRPr sz="675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6AC6F1D-B36B-4096-A960-0D900365B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80AC35-6D23-4559-8D34-D54963F0765A}" type="datetimeFigureOut">
              <a:rPr lang="ar-SA"/>
              <a:pPr>
                <a:defRPr/>
              </a:pPr>
              <a:t>19/05/45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5843628-DD27-43CC-80E1-E5194E9899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1E2DDB5-FF9D-4C9E-9A66-5F0CFCCFA5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88B5F9-6B4F-4FD5-9CED-9B3DDD9F2A9D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7361724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577C096-5550-4391-B63E-2D03B4F749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5C56E9-78BC-4E75-8E4C-78FDC19F1BC9}" type="datetimeFigureOut">
              <a:rPr lang="ar-SA"/>
              <a:pPr>
                <a:defRPr/>
              </a:pPr>
              <a:t>19/05/45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0A6EB96-6835-4B22-93FE-55A7466D84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E3EFE5F-F2C9-493D-A20E-0E4EB0DE6F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D481FB-6D70-4ABF-84FB-2EC018976E72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5130256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1851" y="1709744"/>
            <a:ext cx="10515600" cy="2852737"/>
          </a:xfrm>
        </p:spPr>
        <p:txBody>
          <a:bodyPr anchor="b"/>
          <a:lstStyle>
            <a:lvl1pPr>
              <a:defRPr sz="2531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1851" y="4589469"/>
            <a:ext cx="10515600" cy="1500187"/>
          </a:xfrm>
        </p:spPr>
        <p:txBody>
          <a:bodyPr/>
          <a:lstStyle>
            <a:lvl1pPr marL="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1pPr>
            <a:lvl2pPr marL="192881" indent="0">
              <a:buNone/>
              <a:defRPr sz="844">
                <a:solidFill>
                  <a:schemeClr val="tx1">
                    <a:tint val="75000"/>
                  </a:schemeClr>
                </a:solidFill>
              </a:defRPr>
            </a:lvl2pPr>
            <a:lvl3pPr marL="385763" indent="0">
              <a:buNone/>
              <a:defRPr sz="760">
                <a:solidFill>
                  <a:schemeClr val="tx1">
                    <a:tint val="75000"/>
                  </a:schemeClr>
                </a:solidFill>
              </a:defRPr>
            </a:lvl3pPr>
            <a:lvl4pPr marL="578644" indent="0">
              <a:buNone/>
              <a:defRPr sz="675">
                <a:solidFill>
                  <a:schemeClr val="tx1">
                    <a:tint val="75000"/>
                  </a:schemeClr>
                </a:solidFill>
              </a:defRPr>
            </a:lvl4pPr>
            <a:lvl5pPr marL="771525" indent="0">
              <a:buNone/>
              <a:defRPr sz="675">
                <a:solidFill>
                  <a:schemeClr val="tx1">
                    <a:tint val="75000"/>
                  </a:schemeClr>
                </a:solidFill>
              </a:defRPr>
            </a:lvl5pPr>
            <a:lvl6pPr marL="964406" indent="0">
              <a:buNone/>
              <a:defRPr sz="675">
                <a:solidFill>
                  <a:schemeClr val="tx1">
                    <a:tint val="75000"/>
                  </a:schemeClr>
                </a:solidFill>
              </a:defRPr>
            </a:lvl6pPr>
            <a:lvl7pPr marL="1157288" indent="0">
              <a:buNone/>
              <a:defRPr sz="675">
                <a:solidFill>
                  <a:schemeClr val="tx1">
                    <a:tint val="75000"/>
                  </a:schemeClr>
                </a:solidFill>
              </a:defRPr>
            </a:lvl7pPr>
            <a:lvl8pPr marL="1350169" indent="0">
              <a:buNone/>
              <a:defRPr sz="675">
                <a:solidFill>
                  <a:schemeClr val="tx1">
                    <a:tint val="75000"/>
                  </a:schemeClr>
                </a:solidFill>
              </a:defRPr>
            </a:lvl8pPr>
            <a:lvl9pPr marL="1543050" indent="0">
              <a:buNone/>
              <a:defRPr sz="67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2D16A0E-C353-483A-A1F9-4BFA148AE0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D05F25-50C4-49AC-BAF9-A9BFAF111A7F}" type="datetimeFigureOut">
              <a:rPr lang="ar-SA"/>
              <a:pPr>
                <a:defRPr/>
              </a:pPr>
              <a:t>19/05/45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F4D55E0-F280-4B42-92A5-FA4828BF22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3A7A7B7-B935-43E5-8DBE-4474689EB6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9723E7-4873-4BD1-9C8A-DB6C85C47ADB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1550506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3">
            <a:extLst>
              <a:ext uri="{FF2B5EF4-FFF2-40B4-BE49-F238E27FC236}">
                <a16:creationId xmlns:a16="http://schemas.microsoft.com/office/drawing/2014/main" id="{03C53F9E-D9C2-4281-A3F4-F2055804ED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DA27F5-2618-4332-882A-C73CBA640C5F}" type="datetimeFigureOut">
              <a:rPr lang="ar-SA"/>
              <a:pPr>
                <a:defRPr/>
              </a:pPr>
              <a:t>19/05/45</a:t>
            </a:fld>
            <a:endParaRPr lang="ar-SA"/>
          </a:p>
        </p:txBody>
      </p:sp>
      <p:sp>
        <p:nvSpPr>
          <p:cNvPr id="6" name="عنصر نائب للتذييل 4">
            <a:extLst>
              <a:ext uri="{FF2B5EF4-FFF2-40B4-BE49-F238E27FC236}">
                <a16:creationId xmlns:a16="http://schemas.microsoft.com/office/drawing/2014/main" id="{A5CDC8D7-9F8D-4003-8E26-0454D9493E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5">
            <a:extLst>
              <a:ext uri="{FF2B5EF4-FFF2-40B4-BE49-F238E27FC236}">
                <a16:creationId xmlns:a16="http://schemas.microsoft.com/office/drawing/2014/main" id="{81058213-4CAB-4ECA-BEDB-73F7C0B985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A7350A-1308-4E94-9B3F-09F55AD7C42D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5404742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013" b="1"/>
            </a:lvl1pPr>
            <a:lvl2pPr marL="192881" indent="0">
              <a:buNone/>
              <a:defRPr sz="844" b="1"/>
            </a:lvl2pPr>
            <a:lvl3pPr marL="385763" indent="0">
              <a:buNone/>
              <a:defRPr sz="760" b="1"/>
            </a:lvl3pPr>
            <a:lvl4pPr marL="578644" indent="0">
              <a:buNone/>
              <a:defRPr sz="675" b="1"/>
            </a:lvl4pPr>
            <a:lvl5pPr marL="771525" indent="0">
              <a:buNone/>
              <a:defRPr sz="675" b="1"/>
            </a:lvl5pPr>
            <a:lvl6pPr marL="964406" indent="0">
              <a:buNone/>
              <a:defRPr sz="675" b="1"/>
            </a:lvl6pPr>
            <a:lvl7pPr marL="1157288" indent="0">
              <a:buNone/>
              <a:defRPr sz="675" b="1"/>
            </a:lvl7pPr>
            <a:lvl8pPr marL="1350169" indent="0">
              <a:buNone/>
              <a:defRPr sz="675" b="1"/>
            </a:lvl8pPr>
            <a:lvl9pPr marL="1543050" indent="0">
              <a:buNone/>
              <a:defRPr sz="675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1013" b="1"/>
            </a:lvl1pPr>
            <a:lvl2pPr marL="192881" indent="0">
              <a:buNone/>
              <a:defRPr sz="844" b="1"/>
            </a:lvl2pPr>
            <a:lvl3pPr marL="385763" indent="0">
              <a:buNone/>
              <a:defRPr sz="760" b="1"/>
            </a:lvl3pPr>
            <a:lvl4pPr marL="578644" indent="0">
              <a:buNone/>
              <a:defRPr sz="675" b="1"/>
            </a:lvl4pPr>
            <a:lvl5pPr marL="771525" indent="0">
              <a:buNone/>
              <a:defRPr sz="675" b="1"/>
            </a:lvl5pPr>
            <a:lvl6pPr marL="964406" indent="0">
              <a:buNone/>
              <a:defRPr sz="675" b="1"/>
            </a:lvl6pPr>
            <a:lvl7pPr marL="1157288" indent="0">
              <a:buNone/>
              <a:defRPr sz="675" b="1"/>
            </a:lvl7pPr>
            <a:lvl8pPr marL="1350169" indent="0">
              <a:buNone/>
              <a:defRPr sz="675" b="1"/>
            </a:lvl8pPr>
            <a:lvl9pPr marL="1543050" indent="0">
              <a:buNone/>
              <a:defRPr sz="675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3">
            <a:extLst>
              <a:ext uri="{FF2B5EF4-FFF2-40B4-BE49-F238E27FC236}">
                <a16:creationId xmlns:a16="http://schemas.microsoft.com/office/drawing/2014/main" id="{252F8E17-3B1E-49B1-8DFB-90B315F46F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DA46C6-837B-4234-BECF-405E80783E49}" type="datetimeFigureOut">
              <a:rPr lang="ar-SA"/>
              <a:pPr>
                <a:defRPr/>
              </a:pPr>
              <a:t>19/05/45</a:t>
            </a:fld>
            <a:endParaRPr lang="ar-SA"/>
          </a:p>
        </p:txBody>
      </p:sp>
      <p:sp>
        <p:nvSpPr>
          <p:cNvPr id="8" name="عنصر نائب للتذييل 4">
            <a:extLst>
              <a:ext uri="{FF2B5EF4-FFF2-40B4-BE49-F238E27FC236}">
                <a16:creationId xmlns:a16="http://schemas.microsoft.com/office/drawing/2014/main" id="{6A6F9A6E-3C1D-4071-9874-1581164609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9" name="عنصر نائب لرقم الشريحة 5">
            <a:extLst>
              <a:ext uri="{FF2B5EF4-FFF2-40B4-BE49-F238E27FC236}">
                <a16:creationId xmlns:a16="http://schemas.microsoft.com/office/drawing/2014/main" id="{F030D7EC-200B-4B8C-BD78-77B8DBC7E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F59405-006C-4F5A-81A7-14592313A773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2553400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3">
            <a:extLst>
              <a:ext uri="{FF2B5EF4-FFF2-40B4-BE49-F238E27FC236}">
                <a16:creationId xmlns:a16="http://schemas.microsoft.com/office/drawing/2014/main" id="{58659CDD-E8F6-450B-956C-5C8646B94A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D7DF49-0CB3-459E-9B0C-F74F4B0E1FCD}" type="datetimeFigureOut">
              <a:rPr lang="ar-SA"/>
              <a:pPr>
                <a:defRPr/>
              </a:pPr>
              <a:t>19/05/45</a:t>
            </a:fld>
            <a:endParaRPr lang="ar-SA"/>
          </a:p>
        </p:txBody>
      </p:sp>
      <p:sp>
        <p:nvSpPr>
          <p:cNvPr id="4" name="عنصر نائب للتذييل 4">
            <a:extLst>
              <a:ext uri="{FF2B5EF4-FFF2-40B4-BE49-F238E27FC236}">
                <a16:creationId xmlns:a16="http://schemas.microsoft.com/office/drawing/2014/main" id="{74C27AE8-8B72-49F2-80DE-8E3F5ACAB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5" name="عنصر نائب لرقم الشريحة 5">
            <a:extLst>
              <a:ext uri="{FF2B5EF4-FFF2-40B4-BE49-F238E27FC236}">
                <a16:creationId xmlns:a16="http://schemas.microsoft.com/office/drawing/2014/main" id="{2D88FF41-9FDD-462D-AF5A-90F28FD24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6E550F-BA54-42C7-B061-B6ABC9695E70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8186571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3">
            <a:extLst>
              <a:ext uri="{FF2B5EF4-FFF2-40B4-BE49-F238E27FC236}">
                <a16:creationId xmlns:a16="http://schemas.microsoft.com/office/drawing/2014/main" id="{667E3D63-2C30-4AFD-99C2-146CF06A26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2BEA20-6A98-4CEC-9265-2D0E8E35A03B}" type="datetimeFigureOut">
              <a:rPr lang="ar-SA"/>
              <a:pPr>
                <a:defRPr/>
              </a:pPr>
              <a:t>19/05/45</a:t>
            </a:fld>
            <a:endParaRPr lang="ar-SA"/>
          </a:p>
        </p:txBody>
      </p:sp>
      <p:sp>
        <p:nvSpPr>
          <p:cNvPr id="3" name="عنصر نائب للتذييل 4">
            <a:extLst>
              <a:ext uri="{FF2B5EF4-FFF2-40B4-BE49-F238E27FC236}">
                <a16:creationId xmlns:a16="http://schemas.microsoft.com/office/drawing/2014/main" id="{464CFFC6-65CF-41FC-A9FB-AAAFD828EC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4" name="عنصر نائب لرقم الشريحة 5">
            <a:extLst>
              <a:ext uri="{FF2B5EF4-FFF2-40B4-BE49-F238E27FC236}">
                <a16:creationId xmlns:a16="http://schemas.microsoft.com/office/drawing/2014/main" id="{DCEE1FC2-055E-4D2B-B8B5-5BB7FD5A3E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D592A3-FB70-4396-AEC3-25238B794F7D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90434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06508D2-31FF-CE67-B289-CE5A3C2E89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1F9B8A7F-BD2B-2B0B-18C0-6B2BC7787B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E1A0200-0CCB-71FB-D404-DF471B261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34319-E8F3-436F-B00D-98B06A24EB0F}" type="datetimeFigureOut">
              <a:rPr lang="ar-SA" smtClean="0"/>
              <a:t>19/05/45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45EBBAD-2F78-7E0A-DF3C-366BC2D15B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16CCBA1-5C7D-E3BB-0B60-E78BAD5F1C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9B720-1093-44E4-97D0-604075AB4D3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897809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135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183188" y="987431"/>
            <a:ext cx="6172200" cy="4873625"/>
          </a:xfrm>
        </p:spPr>
        <p:txBody>
          <a:bodyPr/>
          <a:lstStyle>
            <a:lvl1pPr>
              <a:defRPr sz="1350"/>
            </a:lvl1pPr>
            <a:lvl2pPr>
              <a:defRPr sz="1181"/>
            </a:lvl2pPr>
            <a:lvl3pPr>
              <a:defRPr sz="1013"/>
            </a:lvl3pPr>
            <a:lvl4pPr>
              <a:defRPr sz="844"/>
            </a:lvl4pPr>
            <a:lvl5pPr>
              <a:defRPr sz="844"/>
            </a:lvl5pPr>
            <a:lvl6pPr>
              <a:defRPr sz="844"/>
            </a:lvl6pPr>
            <a:lvl7pPr>
              <a:defRPr sz="844"/>
            </a:lvl7pPr>
            <a:lvl8pPr>
              <a:defRPr sz="844"/>
            </a:lvl8pPr>
            <a:lvl9pPr>
              <a:defRPr sz="844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675"/>
            </a:lvl1pPr>
            <a:lvl2pPr marL="192881" indent="0">
              <a:buNone/>
              <a:defRPr sz="591"/>
            </a:lvl2pPr>
            <a:lvl3pPr marL="385763" indent="0">
              <a:buNone/>
              <a:defRPr sz="506"/>
            </a:lvl3pPr>
            <a:lvl4pPr marL="578644" indent="0">
              <a:buNone/>
              <a:defRPr sz="422"/>
            </a:lvl4pPr>
            <a:lvl5pPr marL="771525" indent="0">
              <a:buNone/>
              <a:defRPr sz="422"/>
            </a:lvl5pPr>
            <a:lvl6pPr marL="964406" indent="0">
              <a:buNone/>
              <a:defRPr sz="422"/>
            </a:lvl6pPr>
            <a:lvl7pPr marL="1157288" indent="0">
              <a:buNone/>
              <a:defRPr sz="422"/>
            </a:lvl7pPr>
            <a:lvl8pPr marL="1350169" indent="0">
              <a:buNone/>
              <a:defRPr sz="422"/>
            </a:lvl8pPr>
            <a:lvl9pPr marL="1543050" indent="0">
              <a:buNone/>
              <a:defRPr sz="422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3">
            <a:extLst>
              <a:ext uri="{FF2B5EF4-FFF2-40B4-BE49-F238E27FC236}">
                <a16:creationId xmlns:a16="http://schemas.microsoft.com/office/drawing/2014/main" id="{20B5F596-6FCC-4AF4-AC47-E62E828F3D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3895D4-4FD5-4BF0-8735-AC0998598415}" type="datetimeFigureOut">
              <a:rPr lang="ar-SA"/>
              <a:pPr>
                <a:defRPr/>
              </a:pPr>
              <a:t>19/05/45</a:t>
            </a:fld>
            <a:endParaRPr lang="ar-SA"/>
          </a:p>
        </p:txBody>
      </p:sp>
      <p:sp>
        <p:nvSpPr>
          <p:cNvPr id="6" name="عنصر نائب للتذييل 4">
            <a:extLst>
              <a:ext uri="{FF2B5EF4-FFF2-40B4-BE49-F238E27FC236}">
                <a16:creationId xmlns:a16="http://schemas.microsoft.com/office/drawing/2014/main" id="{837893C4-91AB-422B-AB3F-42CD1B0B72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5">
            <a:extLst>
              <a:ext uri="{FF2B5EF4-FFF2-40B4-BE49-F238E27FC236}">
                <a16:creationId xmlns:a16="http://schemas.microsoft.com/office/drawing/2014/main" id="{13E0EE3B-7FB2-4AC9-A6F6-1809A76305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5520E8-1617-4049-AC70-202F068EEA0B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5830150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135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5183188" y="987431"/>
            <a:ext cx="6172200" cy="4873625"/>
          </a:xfrm>
        </p:spPr>
        <p:txBody>
          <a:bodyPr rtlCol="1">
            <a:normAutofit/>
          </a:bodyPr>
          <a:lstStyle>
            <a:lvl1pPr marL="0" indent="0">
              <a:buNone/>
              <a:defRPr sz="1350"/>
            </a:lvl1pPr>
            <a:lvl2pPr marL="192881" indent="0">
              <a:buNone/>
              <a:defRPr sz="1181"/>
            </a:lvl2pPr>
            <a:lvl3pPr marL="385763" indent="0">
              <a:buNone/>
              <a:defRPr sz="1013"/>
            </a:lvl3pPr>
            <a:lvl4pPr marL="578644" indent="0">
              <a:buNone/>
              <a:defRPr sz="844"/>
            </a:lvl4pPr>
            <a:lvl5pPr marL="771525" indent="0">
              <a:buNone/>
              <a:defRPr sz="844"/>
            </a:lvl5pPr>
            <a:lvl6pPr marL="964406" indent="0">
              <a:buNone/>
              <a:defRPr sz="844"/>
            </a:lvl6pPr>
            <a:lvl7pPr marL="1157288" indent="0">
              <a:buNone/>
              <a:defRPr sz="844"/>
            </a:lvl7pPr>
            <a:lvl8pPr marL="1350169" indent="0">
              <a:buNone/>
              <a:defRPr sz="844"/>
            </a:lvl8pPr>
            <a:lvl9pPr marL="1543050" indent="0">
              <a:buNone/>
              <a:defRPr sz="844"/>
            </a:lvl9pPr>
          </a:lstStyle>
          <a:p>
            <a:pPr lvl="0"/>
            <a:endParaRPr lang="ar-SA" noProof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675"/>
            </a:lvl1pPr>
            <a:lvl2pPr marL="192881" indent="0">
              <a:buNone/>
              <a:defRPr sz="591"/>
            </a:lvl2pPr>
            <a:lvl3pPr marL="385763" indent="0">
              <a:buNone/>
              <a:defRPr sz="506"/>
            </a:lvl3pPr>
            <a:lvl4pPr marL="578644" indent="0">
              <a:buNone/>
              <a:defRPr sz="422"/>
            </a:lvl4pPr>
            <a:lvl5pPr marL="771525" indent="0">
              <a:buNone/>
              <a:defRPr sz="422"/>
            </a:lvl5pPr>
            <a:lvl6pPr marL="964406" indent="0">
              <a:buNone/>
              <a:defRPr sz="422"/>
            </a:lvl6pPr>
            <a:lvl7pPr marL="1157288" indent="0">
              <a:buNone/>
              <a:defRPr sz="422"/>
            </a:lvl7pPr>
            <a:lvl8pPr marL="1350169" indent="0">
              <a:buNone/>
              <a:defRPr sz="422"/>
            </a:lvl8pPr>
            <a:lvl9pPr marL="1543050" indent="0">
              <a:buNone/>
              <a:defRPr sz="422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3">
            <a:extLst>
              <a:ext uri="{FF2B5EF4-FFF2-40B4-BE49-F238E27FC236}">
                <a16:creationId xmlns:a16="http://schemas.microsoft.com/office/drawing/2014/main" id="{D9D85C9B-4279-4931-A972-9092932058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9DD23A-26F3-4AC5-AC69-182CE2DC543A}" type="datetimeFigureOut">
              <a:rPr lang="ar-SA"/>
              <a:pPr>
                <a:defRPr/>
              </a:pPr>
              <a:t>19/05/45</a:t>
            </a:fld>
            <a:endParaRPr lang="ar-SA"/>
          </a:p>
        </p:txBody>
      </p:sp>
      <p:sp>
        <p:nvSpPr>
          <p:cNvPr id="6" name="عنصر نائب للتذييل 4">
            <a:extLst>
              <a:ext uri="{FF2B5EF4-FFF2-40B4-BE49-F238E27FC236}">
                <a16:creationId xmlns:a16="http://schemas.microsoft.com/office/drawing/2014/main" id="{552C8261-ECAA-4F5F-9638-08275D003B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5">
            <a:extLst>
              <a:ext uri="{FF2B5EF4-FFF2-40B4-BE49-F238E27FC236}">
                <a16:creationId xmlns:a16="http://schemas.microsoft.com/office/drawing/2014/main" id="{5AD6FE62-45FE-4EB2-929B-8623E9F3E0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C6F7D5-5CC8-48F9-8D8E-6F76BD0B0F3A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0513097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4CA7A6C-323B-405B-8AC2-302CAAF892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17B24F-D3DB-407A-B176-5FFA78986BF9}" type="datetimeFigureOut">
              <a:rPr lang="ar-SA"/>
              <a:pPr>
                <a:defRPr/>
              </a:pPr>
              <a:t>19/05/45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40EB585-AA8C-4660-BD56-3A367DAB94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6599F2B-1E8A-43F9-B779-D886FED2B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909B58-0668-46F2-A3A1-E1104F1E2D1B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159411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6536643-FD6E-497A-A015-BB5F757FB1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8B222F-3122-4E30-8A96-213EEE6B3CB7}" type="datetimeFigureOut">
              <a:rPr lang="ar-SA"/>
              <a:pPr>
                <a:defRPr/>
              </a:pPr>
              <a:t>19/05/45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758D515-FE98-4CA5-84A9-9B0563D61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08BBB8C-CF6B-400E-B1F1-68CC744E3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7E13A3-1C11-499D-932C-4EDA99D5A2EB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8949079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914400" y="2130432"/>
            <a:ext cx="10363200" cy="1470025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928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857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786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715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64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157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3501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5430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الثانوي الرئيسي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6ACDFFD-E270-3A22-498F-FE42E6819F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F7D7B1-95A6-4CC6-AF1D-9153E6E8654E}" type="datetimeFigureOut">
              <a:rPr lang="en-US"/>
              <a:pPr>
                <a:defRPr/>
              </a:pPr>
              <a:t>12/1/2023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64EA3E2-C5F0-974A-CCE9-EBCE375EAD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8F9B563-D621-C4D6-7D84-D6D845C2AE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3EA002-C32D-4CFD-9BB3-4147CE0FCC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43513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CA66D55-DB04-7D6C-58BA-8ADE6C30BD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194DE1-D0AC-4D87-BCC8-196A0B95118B}" type="datetimeFigureOut">
              <a:rPr lang="en-US"/>
              <a:pPr>
                <a:defRPr/>
              </a:pPr>
              <a:t>12/1/2023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BE2F072-2F60-D820-400B-B019A17D91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6F77BBB-E1ED-A099-9D1B-9D81E9191B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71542C-C5F8-4604-9678-29D55ABC62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53004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963084" y="4406907"/>
            <a:ext cx="10363200" cy="1362075"/>
          </a:xfrm>
        </p:spPr>
        <p:txBody>
          <a:bodyPr anchor="t"/>
          <a:lstStyle>
            <a:lvl1pPr algn="l">
              <a:defRPr sz="1688" b="1" cap="all"/>
            </a:lvl1pPr>
          </a:lstStyle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844">
                <a:solidFill>
                  <a:schemeClr val="tx1">
                    <a:tint val="75000"/>
                  </a:schemeClr>
                </a:solidFill>
              </a:defRPr>
            </a:lvl1pPr>
            <a:lvl2pPr marL="192881" indent="0">
              <a:buNone/>
              <a:defRPr sz="760">
                <a:solidFill>
                  <a:schemeClr val="tx1">
                    <a:tint val="75000"/>
                  </a:schemeClr>
                </a:solidFill>
              </a:defRPr>
            </a:lvl2pPr>
            <a:lvl3pPr marL="385763" indent="0">
              <a:buNone/>
              <a:defRPr sz="675">
                <a:solidFill>
                  <a:schemeClr val="tx1">
                    <a:tint val="75000"/>
                  </a:schemeClr>
                </a:solidFill>
              </a:defRPr>
            </a:lvl3pPr>
            <a:lvl4pPr marL="578644" indent="0">
              <a:buNone/>
              <a:defRPr sz="591">
                <a:solidFill>
                  <a:schemeClr val="tx1">
                    <a:tint val="75000"/>
                  </a:schemeClr>
                </a:solidFill>
              </a:defRPr>
            </a:lvl4pPr>
            <a:lvl5pPr marL="771525" indent="0">
              <a:buNone/>
              <a:defRPr sz="591">
                <a:solidFill>
                  <a:schemeClr val="tx1">
                    <a:tint val="75000"/>
                  </a:schemeClr>
                </a:solidFill>
              </a:defRPr>
            </a:lvl5pPr>
            <a:lvl6pPr marL="964406" indent="0">
              <a:buNone/>
              <a:defRPr sz="591">
                <a:solidFill>
                  <a:schemeClr val="tx1">
                    <a:tint val="75000"/>
                  </a:schemeClr>
                </a:solidFill>
              </a:defRPr>
            </a:lvl6pPr>
            <a:lvl7pPr marL="1157288" indent="0">
              <a:buNone/>
              <a:defRPr sz="591">
                <a:solidFill>
                  <a:schemeClr val="tx1">
                    <a:tint val="75000"/>
                  </a:schemeClr>
                </a:solidFill>
              </a:defRPr>
            </a:lvl7pPr>
            <a:lvl8pPr marL="1350169" indent="0">
              <a:buNone/>
              <a:defRPr sz="591">
                <a:solidFill>
                  <a:schemeClr val="tx1">
                    <a:tint val="75000"/>
                  </a:schemeClr>
                </a:solidFill>
              </a:defRPr>
            </a:lvl8pPr>
            <a:lvl9pPr marL="1543050" indent="0">
              <a:buNone/>
              <a:defRPr sz="59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9581A55-6C46-874C-714E-538643E77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0DBBEA-755A-4EA9-8D0C-F196B25E1F32}" type="datetimeFigureOut">
              <a:rPr lang="en-US"/>
              <a:pPr>
                <a:defRPr/>
              </a:pPr>
              <a:t>12/1/2023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0F84BFD-0339-9200-E1A9-11E43DE9E3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941A518-5513-65E8-8FD9-F3EAF079F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1A6E9D-0E58-4BD3-A85E-9C74BEA552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81017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1181"/>
            </a:lvl1pPr>
            <a:lvl2pPr>
              <a:defRPr sz="1013"/>
            </a:lvl2pPr>
            <a:lvl3pPr>
              <a:defRPr sz="844"/>
            </a:lvl3pPr>
            <a:lvl4pPr>
              <a:defRPr sz="760"/>
            </a:lvl4pPr>
            <a:lvl5pPr>
              <a:defRPr sz="760"/>
            </a:lvl5pPr>
            <a:lvl6pPr>
              <a:defRPr sz="760"/>
            </a:lvl6pPr>
            <a:lvl7pPr>
              <a:defRPr sz="760"/>
            </a:lvl7pPr>
            <a:lvl8pPr>
              <a:defRPr sz="760"/>
            </a:lvl8pPr>
            <a:lvl9pPr>
              <a:defRPr sz="76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1181"/>
            </a:lvl1pPr>
            <a:lvl2pPr>
              <a:defRPr sz="1013"/>
            </a:lvl2pPr>
            <a:lvl3pPr>
              <a:defRPr sz="844"/>
            </a:lvl3pPr>
            <a:lvl4pPr>
              <a:defRPr sz="760"/>
            </a:lvl4pPr>
            <a:lvl5pPr>
              <a:defRPr sz="760"/>
            </a:lvl5pPr>
            <a:lvl6pPr>
              <a:defRPr sz="760"/>
            </a:lvl6pPr>
            <a:lvl7pPr>
              <a:defRPr sz="760"/>
            </a:lvl7pPr>
            <a:lvl8pPr>
              <a:defRPr sz="760"/>
            </a:lvl8pPr>
            <a:lvl9pPr>
              <a:defRPr sz="76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5" name="عنصر نائب للتاريخ 3">
            <a:extLst>
              <a:ext uri="{FF2B5EF4-FFF2-40B4-BE49-F238E27FC236}">
                <a16:creationId xmlns:a16="http://schemas.microsoft.com/office/drawing/2014/main" id="{5AEBC252-5C8E-BB57-B6D2-EB2FD4D69E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FC42F3-6BA8-40D5-92A0-0165BA02EDA7}" type="datetimeFigureOut">
              <a:rPr lang="en-US"/>
              <a:pPr>
                <a:defRPr/>
              </a:pPr>
              <a:t>12/1/2023</a:t>
            </a:fld>
            <a:endParaRPr lang="en-US"/>
          </a:p>
        </p:txBody>
      </p:sp>
      <p:sp>
        <p:nvSpPr>
          <p:cNvPr id="6" name="عنصر نائب للتذييل 4">
            <a:extLst>
              <a:ext uri="{FF2B5EF4-FFF2-40B4-BE49-F238E27FC236}">
                <a16:creationId xmlns:a16="http://schemas.microsoft.com/office/drawing/2014/main" id="{AF71C8E9-3B6A-3C4D-01B9-7AD33E0621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عنصر نائب لرقم الشريحة 5">
            <a:extLst>
              <a:ext uri="{FF2B5EF4-FFF2-40B4-BE49-F238E27FC236}">
                <a16:creationId xmlns:a16="http://schemas.microsoft.com/office/drawing/2014/main" id="{D3D958E0-C861-755B-1F3E-AAFE3F667C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0C7CFD-74F5-407E-8346-15B2C20DD4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97802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1013" b="1"/>
            </a:lvl1pPr>
            <a:lvl2pPr marL="192881" indent="0">
              <a:buNone/>
              <a:defRPr sz="844" b="1"/>
            </a:lvl2pPr>
            <a:lvl3pPr marL="385763" indent="0">
              <a:buNone/>
              <a:defRPr sz="760" b="1"/>
            </a:lvl3pPr>
            <a:lvl4pPr marL="578644" indent="0">
              <a:buNone/>
              <a:defRPr sz="675" b="1"/>
            </a:lvl4pPr>
            <a:lvl5pPr marL="771525" indent="0">
              <a:buNone/>
              <a:defRPr sz="675" b="1"/>
            </a:lvl5pPr>
            <a:lvl6pPr marL="964406" indent="0">
              <a:buNone/>
              <a:defRPr sz="675" b="1"/>
            </a:lvl6pPr>
            <a:lvl7pPr marL="1157288" indent="0">
              <a:buNone/>
              <a:defRPr sz="675" b="1"/>
            </a:lvl7pPr>
            <a:lvl8pPr marL="1350169" indent="0">
              <a:buNone/>
              <a:defRPr sz="675" b="1"/>
            </a:lvl8pPr>
            <a:lvl9pPr marL="1543050" indent="0">
              <a:buNone/>
              <a:defRPr sz="675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1013"/>
            </a:lvl1pPr>
            <a:lvl2pPr>
              <a:defRPr sz="844"/>
            </a:lvl2pPr>
            <a:lvl3pPr>
              <a:defRPr sz="760"/>
            </a:lvl3pPr>
            <a:lvl4pPr>
              <a:defRPr sz="675"/>
            </a:lvl4pPr>
            <a:lvl5pPr>
              <a:defRPr sz="675"/>
            </a:lvl5pPr>
            <a:lvl6pPr>
              <a:defRPr sz="675"/>
            </a:lvl6pPr>
            <a:lvl7pPr>
              <a:defRPr sz="675"/>
            </a:lvl7pPr>
            <a:lvl8pPr>
              <a:defRPr sz="675"/>
            </a:lvl8pPr>
            <a:lvl9pPr>
              <a:defRPr sz="675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93372" y="1535113"/>
            <a:ext cx="5389033" cy="639762"/>
          </a:xfrm>
        </p:spPr>
        <p:txBody>
          <a:bodyPr anchor="b"/>
          <a:lstStyle>
            <a:lvl1pPr marL="0" indent="0">
              <a:buNone/>
              <a:defRPr sz="1013" b="1"/>
            </a:lvl1pPr>
            <a:lvl2pPr marL="192881" indent="0">
              <a:buNone/>
              <a:defRPr sz="844" b="1"/>
            </a:lvl2pPr>
            <a:lvl3pPr marL="385763" indent="0">
              <a:buNone/>
              <a:defRPr sz="760" b="1"/>
            </a:lvl3pPr>
            <a:lvl4pPr marL="578644" indent="0">
              <a:buNone/>
              <a:defRPr sz="675" b="1"/>
            </a:lvl4pPr>
            <a:lvl5pPr marL="771525" indent="0">
              <a:buNone/>
              <a:defRPr sz="675" b="1"/>
            </a:lvl5pPr>
            <a:lvl6pPr marL="964406" indent="0">
              <a:buNone/>
              <a:defRPr sz="675" b="1"/>
            </a:lvl6pPr>
            <a:lvl7pPr marL="1157288" indent="0">
              <a:buNone/>
              <a:defRPr sz="675" b="1"/>
            </a:lvl7pPr>
            <a:lvl8pPr marL="1350169" indent="0">
              <a:buNone/>
              <a:defRPr sz="675" b="1"/>
            </a:lvl8pPr>
            <a:lvl9pPr marL="1543050" indent="0">
              <a:buNone/>
              <a:defRPr sz="675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93372" y="2174875"/>
            <a:ext cx="5389033" cy="3951288"/>
          </a:xfrm>
        </p:spPr>
        <p:txBody>
          <a:bodyPr/>
          <a:lstStyle>
            <a:lvl1pPr>
              <a:defRPr sz="1013"/>
            </a:lvl1pPr>
            <a:lvl2pPr>
              <a:defRPr sz="844"/>
            </a:lvl2pPr>
            <a:lvl3pPr>
              <a:defRPr sz="760"/>
            </a:lvl3pPr>
            <a:lvl4pPr>
              <a:defRPr sz="675"/>
            </a:lvl4pPr>
            <a:lvl5pPr>
              <a:defRPr sz="675"/>
            </a:lvl5pPr>
            <a:lvl6pPr>
              <a:defRPr sz="675"/>
            </a:lvl6pPr>
            <a:lvl7pPr>
              <a:defRPr sz="675"/>
            </a:lvl7pPr>
            <a:lvl8pPr>
              <a:defRPr sz="675"/>
            </a:lvl8pPr>
            <a:lvl9pPr>
              <a:defRPr sz="675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7" name="عنصر نائب للتاريخ 3">
            <a:extLst>
              <a:ext uri="{FF2B5EF4-FFF2-40B4-BE49-F238E27FC236}">
                <a16:creationId xmlns:a16="http://schemas.microsoft.com/office/drawing/2014/main" id="{1347F18D-A1D1-2D5D-16EF-DB1B15D399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CCB2C8-AB17-4023-9120-841B5964A5FD}" type="datetimeFigureOut">
              <a:rPr lang="en-US"/>
              <a:pPr>
                <a:defRPr/>
              </a:pPr>
              <a:t>12/1/2023</a:t>
            </a:fld>
            <a:endParaRPr lang="en-US"/>
          </a:p>
        </p:txBody>
      </p:sp>
      <p:sp>
        <p:nvSpPr>
          <p:cNvPr id="8" name="عنصر نائب للتذييل 4">
            <a:extLst>
              <a:ext uri="{FF2B5EF4-FFF2-40B4-BE49-F238E27FC236}">
                <a16:creationId xmlns:a16="http://schemas.microsoft.com/office/drawing/2014/main" id="{9493AB9F-3D4C-7A3D-0C60-34ACA2A7FF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عنصر نائب لرقم الشريحة 5">
            <a:extLst>
              <a:ext uri="{FF2B5EF4-FFF2-40B4-BE49-F238E27FC236}">
                <a16:creationId xmlns:a16="http://schemas.microsoft.com/office/drawing/2014/main" id="{F5D1A0D0-A2B7-458F-348F-8FA1B2E9B4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8A65D4-EF2A-44B8-A7CC-74601F87B3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7664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تاريخ 3">
            <a:extLst>
              <a:ext uri="{FF2B5EF4-FFF2-40B4-BE49-F238E27FC236}">
                <a16:creationId xmlns:a16="http://schemas.microsoft.com/office/drawing/2014/main" id="{0FAC81BA-9428-815F-E21B-AC95A5CD0E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CBF5F3-021C-4BF1-8BC9-868153705C6A}" type="datetimeFigureOut">
              <a:rPr lang="en-US"/>
              <a:pPr>
                <a:defRPr/>
              </a:pPr>
              <a:t>12/1/2023</a:t>
            </a:fld>
            <a:endParaRPr lang="en-US"/>
          </a:p>
        </p:txBody>
      </p:sp>
      <p:sp>
        <p:nvSpPr>
          <p:cNvPr id="4" name="عنصر نائب للتذييل 4">
            <a:extLst>
              <a:ext uri="{FF2B5EF4-FFF2-40B4-BE49-F238E27FC236}">
                <a16:creationId xmlns:a16="http://schemas.microsoft.com/office/drawing/2014/main" id="{144EAE1F-D821-B9E6-D000-D6733B54A5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عنصر نائب لرقم الشريحة 5">
            <a:extLst>
              <a:ext uri="{FF2B5EF4-FFF2-40B4-BE49-F238E27FC236}">
                <a16:creationId xmlns:a16="http://schemas.microsoft.com/office/drawing/2014/main" id="{4E9C92BA-7CCA-199F-F022-961E8720BD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7ED49F-99FE-4155-9C23-A862607973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0807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5233A95-4D0F-AE64-4A3F-1E91C0B267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07DFE94-91B9-6206-C11D-4ACD7D14814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8FC32117-3938-3C58-5621-27C62D6FCE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E6C58FC7-628B-7B27-126C-1A2BBC77E2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34319-E8F3-436F-B00D-98B06A24EB0F}" type="datetimeFigureOut">
              <a:rPr lang="ar-SA" smtClean="0"/>
              <a:t>19/05/45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03143E62-1DE5-0C2B-9376-57B34C3361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C93BF499-FD10-7AF6-ABCF-32DE879E46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9B720-1093-44E4-97D0-604075AB4D3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993137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3">
            <a:extLst>
              <a:ext uri="{FF2B5EF4-FFF2-40B4-BE49-F238E27FC236}">
                <a16:creationId xmlns:a16="http://schemas.microsoft.com/office/drawing/2014/main" id="{0E01ADB0-6E21-267C-8BAA-5E799B4D79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CE24A4-A0C1-40BD-9E62-959289E435C8}" type="datetimeFigureOut">
              <a:rPr lang="en-US"/>
              <a:pPr>
                <a:defRPr/>
              </a:pPr>
              <a:t>12/1/2023</a:t>
            </a:fld>
            <a:endParaRPr lang="en-US"/>
          </a:p>
        </p:txBody>
      </p:sp>
      <p:sp>
        <p:nvSpPr>
          <p:cNvPr id="3" name="عنصر نائب للتذييل 4">
            <a:extLst>
              <a:ext uri="{FF2B5EF4-FFF2-40B4-BE49-F238E27FC236}">
                <a16:creationId xmlns:a16="http://schemas.microsoft.com/office/drawing/2014/main" id="{C30807F1-6EE1-4541-9216-C28AC58939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عنصر نائب لرقم الشريحة 5">
            <a:extLst>
              <a:ext uri="{FF2B5EF4-FFF2-40B4-BE49-F238E27FC236}">
                <a16:creationId xmlns:a16="http://schemas.microsoft.com/office/drawing/2014/main" id="{7D02C84C-F501-3AF4-1D1B-ED43FAF720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470C62-FE99-477C-B810-0CD673A1A3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58466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844" b="1"/>
            </a:lvl1pPr>
          </a:lstStyle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766733" y="273057"/>
            <a:ext cx="6815667" cy="5853113"/>
          </a:xfrm>
        </p:spPr>
        <p:txBody>
          <a:bodyPr/>
          <a:lstStyle>
            <a:lvl1pPr>
              <a:defRPr sz="1350"/>
            </a:lvl1pPr>
            <a:lvl2pPr>
              <a:defRPr sz="1181"/>
            </a:lvl2pPr>
            <a:lvl3pPr>
              <a:defRPr sz="1013"/>
            </a:lvl3pPr>
            <a:lvl4pPr>
              <a:defRPr sz="844"/>
            </a:lvl4pPr>
            <a:lvl5pPr>
              <a:defRPr sz="844"/>
            </a:lvl5pPr>
            <a:lvl6pPr>
              <a:defRPr sz="844"/>
            </a:lvl6pPr>
            <a:lvl7pPr>
              <a:defRPr sz="844"/>
            </a:lvl7pPr>
            <a:lvl8pPr>
              <a:defRPr sz="844"/>
            </a:lvl8pPr>
            <a:lvl9pPr>
              <a:defRPr sz="844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591"/>
            </a:lvl1pPr>
            <a:lvl2pPr marL="192881" indent="0">
              <a:buNone/>
              <a:defRPr sz="506"/>
            </a:lvl2pPr>
            <a:lvl3pPr marL="385763" indent="0">
              <a:buNone/>
              <a:defRPr sz="422"/>
            </a:lvl3pPr>
            <a:lvl4pPr marL="578644" indent="0">
              <a:buNone/>
              <a:defRPr sz="380"/>
            </a:lvl4pPr>
            <a:lvl5pPr marL="771525" indent="0">
              <a:buNone/>
              <a:defRPr sz="380"/>
            </a:lvl5pPr>
            <a:lvl6pPr marL="964406" indent="0">
              <a:buNone/>
              <a:defRPr sz="380"/>
            </a:lvl6pPr>
            <a:lvl7pPr marL="1157288" indent="0">
              <a:buNone/>
              <a:defRPr sz="380"/>
            </a:lvl7pPr>
            <a:lvl8pPr marL="1350169" indent="0">
              <a:buNone/>
              <a:defRPr sz="380"/>
            </a:lvl8pPr>
            <a:lvl9pPr marL="1543050" indent="0">
              <a:buNone/>
              <a:defRPr sz="38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3">
            <a:extLst>
              <a:ext uri="{FF2B5EF4-FFF2-40B4-BE49-F238E27FC236}">
                <a16:creationId xmlns:a16="http://schemas.microsoft.com/office/drawing/2014/main" id="{E5EFE26B-AC47-62B6-3371-C20E25A91B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CD3053-F5B5-4933-A621-F8778DCC9568}" type="datetimeFigureOut">
              <a:rPr lang="en-US"/>
              <a:pPr>
                <a:defRPr/>
              </a:pPr>
              <a:t>12/1/2023</a:t>
            </a:fld>
            <a:endParaRPr lang="en-US"/>
          </a:p>
        </p:txBody>
      </p:sp>
      <p:sp>
        <p:nvSpPr>
          <p:cNvPr id="6" name="عنصر نائب للتذييل 4">
            <a:extLst>
              <a:ext uri="{FF2B5EF4-FFF2-40B4-BE49-F238E27FC236}">
                <a16:creationId xmlns:a16="http://schemas.microsoft.com/office/drawing/2014/main" id="{0F934671-F613-0CBD-F374-BD6447FEC1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عنصر نائب لرقم الشريحة 5">
            <a:extLst>
              <a:ext uri="{FF2B5EF4-FFF2-40B4-BE49-F238E27FC236}">
                <a16:creationId xmlns:a16="http://schemas.microsoft.com/office/drawing/2014/main" id="{5A81F703-9449-0B8A-238E-2D7609DAF0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5B7EDD-36EB-4733-BC6A-1593F16420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59661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844" b="1"/>
            </a:lvl1pPr>
          </a:lstStyle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1350"/>
            </a:lvl1pPr>
            <a:lvl2pPr marL="192881" indent="0">
              <a:buNone/>
              <a:defRPr sz="1181"/>
            </a:lvl2pPr>
            <a:lvl3pPr marL="385763" indent="0">
              <a:buNone/>
              <a:defRPr sz="1013"/>
            </a:lvl3pPr>
            <a:lvl4pPr marL="578644" indent="0">
              <a:buNone/>
              <a:defRPr sz="844"/>
            </a:lvl4pPr>
            <a:lvl5pPr marL="771525" indent="0">
              <a:buNone/>
              <a:defRPr sz="844"/>
            </a:lvl5pPr>
            <a:lvl6pPr marL="964406" indent="0">
              <a:buNone/>
              <a:defRPr sz="844"/>
            </a:lvl6pPr>
            <a:lvl7pPr marL="1157288" indent="0">
              <a:buNone/>
              <a:defRPr sz="844"/>
            </a:lvl7pPr>
            <a:lvl8pPr marL="1350169" indent="0">
              <a:buNone/>
              <a:defRPr sz="844"/>
            </a:lvl8pPr>
            <a:lvl9pPr marL="1543050" indent="0">
              <a:buNone/>
              <a:defRPr sz="844"/>
            </a:lvl9pPr>
          </a:lstStyle>
          <a:p>
            <a:pPr lvl="0"/>
            <a:endParaRPr lang="en-US" noProof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591"/>
            </a:lvl1pPr>
            <a:lvl2pPr marL="192881" indent="0">
              <a:buNone/>
              <a:defRPr sz="506"/>
            </a:lvl2pPr>
            <a:lvl3pPr marL="385763" indent="0">
              <a:buNone/>
              <a:defRPr sz="422"/>
            </a:lvl3pPr>
            <a:lvl4pPr marL="578644" indent="0">
              <a:buNone/>
              <a:defRPr sz="380"/>
            </a:lvl4pPr>
            <a:lvl5pPr marL="771525" indent="0">
              <a:buNone/>
              <a:defRPr sz="380"/>
            </a:lvl5pPr>
            <a:lvl6pPr marL="964406" indent="0">
              <a:buNone/>
              <a:defRPr sz="380"/>
            </a:lvl6pPr>
            <a:lvl7pPr marL="1157288" indent="0">
              <a:buNone/>
              <a:defRPr sz="380"/>
            </a:lvl7pPr>
            <a:lvl8pPr marL="1350169" indent="0">
              <a:buNone/>
              <a:defRPr sz="380"/>
            </a:lvl8pPr>
            <a:lvl9pPr marL="1543050" indent="0">
              <a:buNone/>
              <a:defRPr sz="38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3">
            <a:extLst>
              <a:ext uri="{FF2B5EF4-FFF2-40B4-BE49-F238E27FC236}">
                <a16:creationId xmlns:a16="http://schemas.microsoft.com/office/drawing/2014/main" id="{5475B5E7-8E0B-52D7-5EDC-8318F7E456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24A6AA-1878-49EC-B9AD-F14B19861E4B}" type="datetimeFigureOut">
              <a:rPr lang="en-US"/>
              <a:pPr>
                <a:defRPr/>
              </a:pPr>
              <a:t>12/1/2023</a:t>
            </a:fld>
            <a:endParaRPr lang="en-US"/>
          </a:p>
        </p:txBody>
      </p:sp>
      <p:sp>
        <p:nvSpPr>
          <p:cNvPr id="6" name="عنصر نائب للتذييل 4">
            <a:extLst>
              <a:ext uri="{FF2B5EF4-FFF2-40B4-BE49-F238E27FC236}">
                <a16:creationId xmlns:a16="http://schemas.microsoft.com/office/drawing/2014/main" id="{02DCBBA1-9FF1-D13D-9F4D-F844B9F9D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عنصر نائب لرقم الشريحة 5">
            <a:extLst>
              <a:ext uri="{FF2B5EF4-FFF2-40B4-BE49-F238E27FC236}">
                <a16:creationId xmlns:a16="http://schemas.microsoft.com/office/drawing/2014/main" id="{52653D94-E13E-4332-EA94-F1FFADF06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D713F5-BDC2-48D5-BF60-2E42D21925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18175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FDA654E-AFBB-57D1-A712-1FD673600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545BB1-8221-4332-9AD9-1B2144479C70}" type="datetimeFigureOut">
              <a:rPr lang="en-US"/>
              <a:pPr>
                <a:defRPr/>
              </a:pPr>
              <a:t>12/1/2023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81CB186-DCD5-AC11-C508-3B3EC47F6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272A918-AC7F-333C-BAFF-887E44F22F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3E938B-D386-4805-9779-162A9B1C92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06641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839200" y="274645"/>
            <a:ext cx="2743200" cy="5851525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609600" y="274645"/>
            <a:ext cx="8026400" cy="5851525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28F3456-71C1-65AF-2DB4-EF24C6D3CB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93DE1F-8775-4554-B1A0-569EA1697143}" type="datetimeFigureOut">
              <a:rPr lang="en-US"/>
              <a:pPr>
                <a:defRPr/>
              </a:pPr>
              <a:t>12/1/2023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E68BED7-59A0-CBB2-27C2-B84D0722E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B4DB56B-FEAB-E256-A731-E46E34CD1C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15897D-9F17-4CE5-BFDF-8AC673FD44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6877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2E2D03C-28B1-B105-BF05-3E2724FE26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7DADD2A-9E78-04E9-65C8-05EAF07CF9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B531D587-915B-CDB3-E196-D60531C50E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2F817B2D-B210-E523-4B9B-ACA0584A7F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154C8D53-E3DC-FAD8-0CA7-1FDC9A09FB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19A9096B-114D-2A02-7C06-C2122297F1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34319-E8F3-436F-B00D-98B06A24EB0F}" type="datetimeFigureOut">
              <a:rPr lang="ar-SA" smtClean="0"/>
              <a:t>19/05/45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CABB325C-51BC-BD87-DF6B-F1C34B91B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626AA374-4BA5-2FCD-5861-2E51AA7F41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9B720-1093-44E4-97D0-604075AB4D3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586589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4A8B0C-5EB9-04FD-FFC0-183A5584C8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27431BA8-F230-6A91-1B50-CFD35C25E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34319-E8F3-436F-B00D-98B06A24EB0F}" type="datetimeFigureOut">
              <a:rPr lang="ar-SA" smtClean="0"/>
              <a:t>19/05/45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602D9794-5483-BFFC-760E-675D8F5530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77F7170E-0CDF-8DA6-EB94-84C0CCF80E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9B720-1093-44E4-97D0-604075AB4D3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01310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E1D47080-0410-16E4-5F22-088D08A9FE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34319-E8F3-436F-B00D-98B06A24EB0F}" type="datetimeFigureOut">
              <a:rPr lang="ar-SA" smtClean="0"/>
              <a:t>19/05/45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B643A240-EEA4-8FB5-EFF4-EFE38B170B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FD9382A6-DB05-ABE6-595F-F6A2D356FE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9B720-1093-44E4-97D0-604075AB4D3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55172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7BCE63E-1672-ED87-C159-379A3DD281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19832DD5-8ED9-B4EE-597C-37C1EC73BD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89F5BCD1-B34E-7983-880E-CB6D01DC7C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1F7F3A2D-F09C-289C-3019-BA24E698A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34319-E8F3-436F-B00D-98B06A24EB0F}" type="datetimeFigureOut">
              <a:rPr lang="ar-SA" smtClean="0"/>
              <a:t>19/05/45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A20D718B-0CC5-2AB8-E9E1-452B08C74F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E6BBA171-8CF6-EB31-19EE-A3B95ED9FB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9B720-1093-44E4-97D0-604075AB4D3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655819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81FC620-6078-CDA1-75BE-E005A17C18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30A8900E-BEDD-1096-7E8D-77C56C07310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5898E062-D9FF-46C1-FF32-472329FF64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4410AEFF-D6D7-C74A-434E-9F2937495D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34319-E8F3-436F-B00D-98B06A24EB0F}" type="datetimeFigureOut">
              <a:rPr lang="ar-SA" smtClean="0"/>
              <a:t>19/05/45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0C45CB6-9BA1-5990-339E-AF33D3E2CC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AC373EE-9E17-C3BB-55BE-0AF24478AF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9B720-1093-44E4-97D0-604075AB4D3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28642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875A54B8-763C-9663-8BC1-0E02DAE5EA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1BC9D96F-52A5-029C-ECC7-6BE4D85088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70A2BAA-62FC-756C-537B-89051C130B8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34319-E8F3-436F-B00D-98B06A24EB0F}" type="datetimeFigureOut">
              <a:rPr lang="ar-SA" smtClean="0"/>
              <a:t>19/05/45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4D85E83-1C7D-6611-9645-F11BEE54B3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207E929-FC6E-6DC6-AA26-8CEBC07924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99B720-1093-44E4-97D0-604075AB4D3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66986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49812981-E56A-FBD0-4A93-B2666B55565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ar-SA"/>
              <a:t>انقر لتحرير نمط العنوان الرئيسي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9EBAA51B-DEEB-E99D-E11A-1DE36F173AF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ar-SA"/>
              <a:t>انقر لتحرير أنماط النص الرئيسي</a:t>
            </a:r>
          </a:p>
          <a:p>
            <a:pPr lvl="1"/>
            <a:r>
              <a:rPr lang="ar-SA" altLang="ar-SA"/>
              <a:t>المستوى الثاني</a:t>
            </a:r>
          </a:p>
          <a:p>
            <a:pPr lvl="2"/>
            <a:r>
              <a:rPr lang="ar-SA" altLang="ar-SA"/>
              <a:t>المستوى الثالث</a:t>
            </a:r>
          </a:p>
          <a:p>
            <a:pPr lvl="3"/>
            <a:r>
              <a:rPr lang="ar-SA" altLang="ar-SA"/>
              <a:t>المستوى الرابع</a:t>
            </a:r>
          </a:p>
          <a:p>
            <a:pPr lvl="4"/>
            <a:r>
              <a:rPr lang="ar-SA" altLang="ar-SA"/>
              <a:t>المستوى الخامس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369F0B06-59A1-47BC-012C-1AFB075C165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1" eaLnBrk="1" hangingPunct="1"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4FDBB82B-9838-BFB6-F26F-D77F977379D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1" eaLnBrk="1" hangingPunct="1"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EF08CE1D-11F0-B14B-8786-0816291F12E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1" eaLnBrk="1" hangingPunct="1"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B7CEE082-BB97-4E58-991B-66A7D5EB6770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14866945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عنصر نائب للعنوان 1">
            <a:extLst>
              <a:ext uri="{FF2B5EF4-FFF2-40B4-BE49-F238E27FC236}">
                <a16:creationId xmlns:a16="http://schemas.microsoft.com/office/drawing/2014/main" id="{9142FC94-CBBB-4D2E-ADCB-FFCD438DECD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9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ar-SA"/>
              <a:t>انقر لتحرير نمط عنوان الشكل الرئيسي</a:t>
            </a:r>
          </a:p>
        </p:txBody>
      </p:sp>
      <p:sp>
        <p:nvSpPr>
          <p:cNvPr id="23555" name="عنصر نائب للنص 2">
            <a:extLst>
              <a:ext uri="{FF2B5EF4-FFF2-40B4-BE49-F238E27FC236}">
                <a16:creationId xmlns:a16="http://schemas.microsoft.com/office/drawing/2014/main" id="{E4796009-49E9-4840-A384-3E78B1732B2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ar-SA"/>
              <a:t>انقر لتحرير أنماط نص الشكل الرئيسي</a:t>
            </a:r>
          </a:p>
          <a:p>
            <a:pPr lvl="1"/>
            <a:r>
              <a:rPr lang="ar-SA" altLang="ar-SA"/>
              <a:t>المستوى الثاني</a:t>
            </a:r>
          </a:p>
          <a:p>
            <a:pPr lvl="2"/>
            <a:r>
              <a:rPr lang="ar-SA" altLang="ar-SA"/>
              <a:t>المستوى الثالث</a:t>
            </a:r>
          </a:p>
          <a:p>
            <a:pPr lvl="3"/>
            <a:r>
              <a:rPr lang="ar-SA" altLang="ar-SA"/>
              <a:t>المستوى الرابع</a:t>
            </a:r>
          </a:p>
          <a:p>
            <a:pPr lvl="4"/>
            <a:r>
              <a:rPr lang="ar-SA" alt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5EEC3F8-6D5A-4B22-965C-09978C0966D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 rtl="1" eaLnBrk="1" hangingPunct="1">
              <a:defRPr sz="5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BB22A8C-FDA6-4A7B-8F2F-D1CE0452DD81}" type="datetimeFigureOut">
              <a:rPr lang="ar-SA"/>
              <a:pPr>
                <a:defRPr/>
              </a:pPr>
              <a:t>19/05/45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14B7752-F913-45B2-A231-A928943432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 rtl="1" eaLnBrk="1" hangingPunct="1">
              <a:defRPr sz="5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76ACCB8-4897-4BEF-AD70-D68AD45685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 rtl="1" eaLnBrk="1" hangingPunct="1">
              <a:defRPr sz="5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9BD02C7-3691-4576-8B64-443B5CF4F881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5485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r" defTabSz="385763" rtl="1" eaLnBrk="0" fontAlgn="base" hangingPunct="0">
        <a:lnSpc>
          <a:spcPct val="90000"/>
        </a:lnSpc>
        <a:spcBef>
          <a:spcPct val="0"/>
        </a:spcBef>
        <a:spcAft>
          <a:spcPct val="0"/>
        </a:spcAft>
        <a:defRPr sz="1856" kern="1200">
          <a:solidFill>
            <a:schemeClr val="tx1"/>
          </a:solidFill>
          <a:latin typeface="+mj-lt"/>
          <a:ea typeface="+mj-ea"/>
          <a:cs typeface="+mj-cs"/>
        </a:defRPr>
      </a:lvl1pPr>
      <a:lvl2pPr algn="r" defTabSz="385763" rtl="1" eaLnBrk="0" fontAlgn="base" hangingPunct="0">
        <a:lnSpc>
          <a:spcPct val="90000"/>
        </a:lnSpc>
        <a:spcBef>
          <a:spcPct val="0"/>
        </a:spcBef>
        <a:spcAft>
          <a:spcPct val="0"/>
        </a:spcAft>
        <a:defRPr sz="1856">
          <a:solidFill>
            <a:schemeClr val="tx1"/>
          </a:solidFill>
          <a:latin typeface="Calibri Light" panose="020F0302020204030204" pitchFamily="34" charset="0"/>
          <a:cs typeface="Times New Roman" panose="02020603050405020304" pitchFamily="18" charset="0"/>
        </a:defRPr>
      </a:lvl2pPr>
      <a:lvl3pPr algn="r" defTabSz="385763" rtl="1" eaLnBrk="0" fontAlgn="base" hangingPunct="0">
        <a:lnSpc>
          <a:spcPct val="90000"/>
        </a:lnSpc>
        <a:spcBef>
          <a:spcPct val="0"/>
        </a:spcBef>
        <a:spcAft>
          <a:spcPct val="0"/>
        </a:spcAft>
        <a:defRPr sz="1856">
          <a:solidFill>
            <a:schemeClr val="tx1"/>
          </a:solidFill>
          <a:latin typeface="Calibri Light" panose="020F0302020204030204" pitchFamily="34" charset="0"/>
          <a:cs typeface="Times New Roman" panose="02020603050405020304" pitchFamily="18" charset="0"/>
        </a:defRPr>
      </a:lvl3pPr>
      <a:lvl4pPr algn="r" defTabSz="385763" rtl="1" eaLnBrk="0" fontAlgn="base" hangingPunct="0">
        <a:lnSpc>
          <a:spcPct val="90000"/>
        </a:lnSpc>
        <a:spcBef>
          <a:spcPct val="0"/>
        </a:spcBef>
        <a:spcAft>
          <a:spcPct val="0"/>
        </a:spcAft>
        <a:defRPr sz="1856">
          <a:solidFill>
            <a:schemeClr val="tx1"/>
          </a:solidFill>
          <a:latin typeface="Calibri Light" panose="020F0302020204030204" pitchFamily="34" charset="0"/>
          <a:cs typeface="Times New Roman" panose="02020603050405020304" pitchFamily="18" charset="0"/>
        </a:defRPr>
      </a:lvl4pPr>
      <a:lvl5pPr algn="r" defTabSz="385763" rtl="1" eaLnBrk="0" fontAlgn="base" hangingPunct="0">
        <a:lnSpc>
          <a:spcPct val="90000"/>
        </a:lnSpc>
        <a:spcBef>
          <a:spcPct val="0"/>
        </a:spcBef>
        <a:spcAft>
          <a:spcPct val="0"/>
        </a:spcAft>
        <a:defRPr sz="1856">
          <a:solidFill>
            <a:schemeClr val="tx1"/>
          </a:solidFill>
          <a:latin typeface="Calibri Light" panose="020F0302020204030204" pitchFamily="34" charset="0"/>
          <a:cs typeface="Times New Roman" panose="02020603050405020304" pitchFamily="18" charset="0"/>
        </a:defRPr>
      </a:lvl5pPr>
      <a:lvl6pPr marL="257175" algn="r" defTabSz="385763" rtl="1" fontAlgn="base">
        <a:lnSpc>
          <a:spcPct val="90000"/>
        </a:lnSpc>
        <a:spcBef>
          <a:spcPct val="0"/>
        </a:spcBef>
        <a:spcAft>
          <a:spcPct val="0"/>
        </a:spcAft>
        <a:defRPr sz="1856">
          <a:solidFill>
            <a:schemeClr val="tx1"/>
          </a:solidFill>
          <a:latin typeface="Calibri Light" panose="020F0302020204030204" pitchFamily="34" charset="0"/>
          <a:cs typeface="Times New Roman" panose="02020603050405020304" pitchFamily="18" charset="0"/>
        </a:defRPr>
      </a:lvl6pPr>
      <a:lvl7pPr marL="514350" algn="r" defTabSz="385763" rtl="1" fontAlgn="base">
        <a:lnSpc>
          <a:spcPct val="90000"/>
        </a:lnSpc>
        <a:spcBef>
          <a:spcPct val="0"/>
        </a:spcBef>
        <a:spcAft>
          <a:spcPct val="0"/>
        </a:spcAft>
        <a:defRPr sz="1856">
          <a:solidFill>
            <a:schemeClr val="tx1"/>
          </a:solidFill>
          <a:latin typeface="Calibri Light" panose="020F0302020204030204" pitchFamily="34" charset="0"/>
          <a:cs typeface="Times New Roman" panose="02020603050405020304" pitchFamily="18" charset="0"/>
        </a:defRPr>
      </a:lvl7pPr>
      <a:lvl8pPr marL="771525" algn="r" defTabSz="385763" rtl="1" fontAlgn="base">
        <a:lnSpc>
          <a:spcPct val="90000"/>
        </a:lnSpc>
        <a:spcBef>
          <a:spcPct val="0"/>
        </a:spcBef>
        <a:spcAft>
          <a:spcPct val="0"/>
        </a:spcAft>
        <a:defRPr sz="1856">
          <a:solidFill>
            <a:schemeClr val="tx1"/>
          </a:solidFill>
          <a:latin typeface="Calibri Light" panose="020F0302020204030204" pitchFamily="34" charset="0"/>
          <a:cs typeface="Times New Roman" panose="02020603050405020304" pitchFamily="18" charset="0"/>
        </a:defRPr>
      </a:lvl8pPr>
      <a:lvl9pPr marL="1028700" algn="r" defTabSz="385763" rtl="1" fontAlgn="base">
        <a:lnSpc>
          <a:spcPct val="90000"/>
        </a:lnSpc>
        <a:spcBef>
          <a:spcPct val="0"/>
        </a:spcBef>
        <a:spcAft>
          <a:spcPct val="0"/>
        </a:spcAft>
        <a:defRPr sz="1856">
          <a:solidFill>
            <a:schemeClr val="tx1"/>
          </a:solidFill>
          <a:latin typeface="Calibri Light" panose="020F0302020204030204" pitchFamily="34" charset="0"/>
          <a:cs typeface="Times New Roman" panose="02020603050405020304" pitchFamily="18" charset="0"/>
        </a:defRPr>
      </a:lvl9pPr>
    </p:titleStyle>
    <p:bodyStyle>
      <a:lvl1pPr marL="96441" indent="-96441" algn="r" defTabSz="385763" rtl="1" eaLnBrk="0" fontAlgn="base" hangingPunct="0">
        <a:lnSpc>
          <a:spcPct val="90000"/>
        </a:lnSpc>
        <a:spcBef>
          <a:spcPts val="422"/>
        </a:spcBef>
        <a:spcAft>
          <a:spcPct val="0"/>
        </a:spcAft>
        <a:buFont typeface="Arial" panose="020B0604020202020204" pitchFamily="34" charset="0"/>
        <a:buChar char="•"/>
        <a:defRPr sz="1181" kern="1200">
          <a:solidFill>
            <a:schemeClr val="tx1"/>
          </a:solidFill>
          <a:latin typeface="+mn-lt"/>
          <a:ea typeface="+mn-ea"/>
          <a:cs typeface="+mn-cs"/>
        </a:defRPr>
      </a:lvl1pPr>
      <a:lvl2pPr marL="289322" indent="-96441" algn="r" defTabSz="385763" rtl="1" eaLnBrk="0" fontAlgn="base" hangingPunct="0">
        <a:lnSpc>
          <a:spcPct val="90000"/>
        </a:lnSpc>
        <a:spcBef>
          <a:spcPts val="211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482204" indent="-96441" algn="r" defTabSz="385763" rtl="1" eaLnBrk="0" fontAlgn="base" hangingPunct="0">
        <a:lnSpc>
          <a:spcPct val="90000"/>
        </a:lnSpc>
        <a:spcBef>
          <a:spcPts val="211"/>
        </a:spcBef>
        <a:spcAft>
          <a:spcPct val="0"/>
        </a:spcAft>
        <a:buFont typeface="Arial" panose="020B0604020202020204" pitchFamily="34" charset="0"/>
        <a:buChar char="•"/>
        <a:defRPr sz="844" kern="1200">
          <a:solidFill>
            <a:schemeClr val="tx1"/>
          </a:solidFill>
          <a:latin typeface="+mn-lt"/>
          <a:ea typeface="+mn-ea"/>
          <a:cs typeface="+mn-cs"/>
        </a:defRPr>
      </a:lvl3pPr>
      <a:lvl4pPr marL="675085" indent="-96441" algn="r" defTabSz="385763" rtl="1" eaLnBrk="0" fontAlgn="base" hangingPunct="0">
        <a:lnSpc>
          <a:spcPct val="90000"/>
        </a:lnSpc>
        <a:spcBef>
          <a:spcPts val="211"/>
        </a:spcBef>
        <a:spcAft>
          <a:spcPct val="0"/>
        </a:spcAft>
        <a:buFont typeface="Arial" panose="020B0604020202020204" pitchFamily="34" charset="0"/>
        <a:buChar char="•"/>
        <a:defRPr sz="731" kern="1200">
          <a:solidFill>
            <a:schemeClr val="tx1"/>
          </a:solidFill>
          <a:latin typeface="+mn-lt"/>
          <a:ea typeface="+mn-ea"/>
          <a:cs typeface="+mn-cs"/>
        </a:defRPr>
      </a:lvl4pPr>
      <a:lvl5pPr marL="867966" indent="-96441" algn="r" defTabSz="385763" rtl="1" eaLnBrk="0" fontAlgn="base" hangingPunct="0">
        <a:lnSpc>
          <a:spcPct val="90000"/>
        </a:lnSpc>
        <a:spcBef>
          <a:spcPts val="211"/>
        </a:spcBef>
        <a:spcAft>
          <a:spcPct val="0"/>
        </a:spcAft>
        <a:buFont typeface="Arial" panose="020B0604020202020204" pitchFamily="34" charset="0"/>
        <a:buChar char="•"/>
        <a:defRPr sz="731" kern="1200">
          <a:solidFill>
            <a:schemeClr val="tx1"/>
          </a:solidFill>
          <a:latin typeface="+mn-lt"/>
          <a:ea typeface="+mn-ea"/>
          <a:cs typeface="+mn-cs"/>
        </a:defRPr>
      </a:lvl5pPr>
      <a:lvl6pPr marL="1060847" indent="-96441" algn="r" defTabSz="385763" rtl="1" eaLnBrk="1" latinLnBrk="0" hangingPunct="1">
        <a:lnSpc>
          <a:spcPct val="90000"/>
        </a:lnSpc>
        <a:spcBef>
          <a:spcPts val="211"/>
        </a:spcBef>
        <a:buFont typeface="Arial" panose="020B0604020202020204" pitchFamily="34" charset="0"/>
        <a:buChar char="•"/>
        <a:defRPr sz="760" kern="1200">
          <a:solidFill>
            <a:schemeClr val="tx1"/>
          </a:solidFill>
          <a:latin typeface="+mn-lt"/>
          <a:ea typeface="+mn-ea"/>
          <a:cs typeface="+mn-cs"/>
        </a:defRPr>
      </a:lvl6pPr>
      <a:lvl7pPr marL="1253729" indent="-96441" algn="r" defTabSz="385763" rtl="1" eaLnBrk="1" latinLnBrk="0" hangingPunct="1">
        <a:lnSpc>
          <a:spcPct val="90000"/>
        </a:lnSpc>
        <a:spcBef>
          <a:spcPts val="211"/>
        </a:spcBef>
        <a:buFont typeface="Arial" panose="020B0604020202020204" pitchFamily="34" charset="0"/>
        <a:buChar char="•"/>
        <a:defRPr sz="760" kern="1200">
          <a:solidFill>
            <a:schemeClr val="tx1"/>
          </a:solidFill>
          <a:latin typeface="+mn-lt"/>
          <a:ea typeface="+mn-ea"/>
          <a:cs typeface="+mn-cs"/>
        </a:defRPr>
      </a:lvl7pPr>
      <a:lvl8pPr marL="1446610" indent="-96441" algn="r" defTabSz="385763" rtl="1" eaLnBrk="1" latinLnBrk="0" hangingPunct="1">
        <a:lnSpc>
          <a:spcPct val="90000"/>
        </a:lnSpc>
        <a:spcBef>
          <a:spcPts val="211"/>
        </a:spcBef>
        <a:buFont typeface="Arial" panose="020B0604020202020204" pitchFamily="34" charset="0"/>
        <a:buChar char="•"/>
        <a:defRPr sz="760" kern="1200">
          <a:solidFill>
            <a:schemeClr val="tx1"/>
          </a:solidFill>
          <a:latin typeface="+mn-lt"/>
          <a:ea typeface="+mn-ea"/>
          <a:cs typeface="+mn-cs"/>
        </a:defRPr>
      </a:lvl8pPr>
      <a:lvl9pPr marL="1639491" indent="-96441" algn="r" defTabSz="385763" rtl="1" eaLnBrk="1" latinLnBrk="0" hangingPunct="1">
        <a:lnSpc>
          <a:spcPct val="90000"/>
        </a:lnSpc>
        <a:spcBef>
          <a:spcPts val="211"/>
        </a:spcBef>
        <a:buFont typeface="Arial" panose="020B0604020202020204" pitchFamily="34" charset="0"/>
        <a:buChar char="•"/>
        <a:defRPr sz="7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385763" rtl="1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1pPr>
      <a:lvl2pPr marL="192881" algn="r" defTabSz="385763" rtl="1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2pPr>
      <a:lvl3pPr marL="385763" algn="r" defTabSz="385763" rtl="1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3pPr>
      <a:lvl4pPr marL="578644" algn="r" defTabSz="385763" rtl="1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4pPr>
      <a:lvl5pPr marL="771525" algn="r" defTabSz="385763" rtl="1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5pPr>
      <a:lvl6pPr marL="964406" algn="r" defTabSz="385763" rtl="1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6pPr>
      <a:lvl7pPr marL="1157288" algn="r" defTabSz="385763" rtl="1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7pPr>
      <a:lvl8pPr marL="1350169" algn="r" defTabSz="385763" rtl="1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8pPr>
      <a:lvl9pPr marL="1543050" algn="r" defTabSz="385763" rtl="1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عنصر نائب للعنوان 1">
            <a:extLst>
              <a:ext uri="{FF2B5EF4-FFF2-40B4-BE49-F238E27FC236}">
                <a16:creationId xmlns:a16="http://schemas.microsoft.com/office/drawing/2014/main" id="{FD33E000-5ADA-2F43-5927-CB98FC8E03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ar-SA"/>
              <a:t>انقر لتحرير نمط العنوان الرئيسي</a:t>
            </a:r>
            <a:endParaRPr lang="en-US" altLang="ar-SA"/>
          </a:p>
        </p:txBody>
      </p:sp>
      <p:sp>
        <p:nvSpPr>
          <p:cNvPr id="7171" name="عنصر نائب للنص 2">
            <a:extLst>
              <a:ext uri="{FF2B5EF4-FFF2-40B4-BE49-F238E27FC236}">
                <a16:creationId xmlns:a16="http://schemas.microsoft.com/office/drawing/2014/main" id="{4713ACB3-4F92-4450-E657-903B2EBC8D7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ar-SA"/>
              <a:t>انقر لتحرير أنماط النص الرئيسي</a:t>
            </a:r>
            <a:endParaRPr lang="en-US" altLang="ar-SA"/>
          </a:p>
          <a:p>
            <a:pPr lvl="1"/>
            <a:r>
              <a:rPr lang="ar-SA" altLang="ar-SA"/>
              <a:t>المستوى الثاني</a:t>
            </a:r>
            <a:endParaRPr lang="en-US" altLang="ar-SA"/>
          </a:p>
          <a:p>
            <a:pPr lvl="2"/>
            <a:r>
              <a:rPr lang="ar-SA" altLang="ar-SA"/>
              <a:t>المستوى الثالث</a:t>
            </a:r>
            <a:endParaRPr lang="en-US" altLang="ar-SA"/>
          </a:p>
          <a:p>
            <a:pPr lvl="3"/>
            <a:r>
              <a:rPr lang="ar-SA" altLang="ar-SA"/>
              <a:t>المستوى الرابع</a:t>
            </a:r>
            <a:endParaRPr lang="en-US" altLang="ar-SA"/>
          </a:p>
          <a:p>
            <a:pPr lvl="4"/>
            <a:r>
              <a:rPr lang="ar-SA" altLang="ar-SA"/>
              <a:t>المستوى الخامس</a:t>
            </a:r>
            <a:endParaRPr lang="en-US" altLang="ar-SA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66B8DC8-77DD-10AD-D68E-F8B9C1D30D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1" eaLnBrk="1" hangingPunct="1">
              <a:defRPr sz="5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1D71233-F4DF-45A5-86D8-DBD9BFE1D70F}" type="datetimeFigureOut">
              <a:rPr lang="en-US"/>
              <a:pPr>
                <a:defRPr/>
              </a:pPr>
              <a:t>12/1/2023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7801E1D-1093-2594-5B73-F66C231E471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rtl="1" eaLnBrk="1" hangingPunct="1">
              <a:defRPr sz="5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3694CAB-E145-5615-6946-C0B9285283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rtl="1" eaLnBrk="1" hangingPunct="1">
              <a:defRPr sz="5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F94753B-CEC3-489F-8E0E-C240CA656B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234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385763" rtl="0" eaLnBrk="0" fontAlgn="base" hangingPunct="0">
        <a:spcBef>
          <a:spcPct val="0"/>
        </a:spcBef>
        <a:spcAft>
          <a:spcPct val="0"/>
        </a:spcAft>
        <a:defRPr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385763" rtl="0" eaLnBrk="0" fontAlgn="base" hangingPunct="0">
        <a:spcBef>
          <a:spcPct val="0"/>
        </a:spcBef>
        <a:spcAft>
          <a:spcPct val="0"/>
        </a:spcAft>
        <a:defRPr>
          <a:solidFill>
            <a:schemeClr val="tx1"/>
          </a:solidFill>
          <a:latin typeface="Calibri" panose="020F0502020204030204" pitchFamily="34" charset="0"/>
          <a:cs typeface="Times New Roman" panose="02020603050405020304" pitchFamily="18" charset="0"/>
        </a:defRPr>
      </a:lvl2pPr>
      <a:lvl3pPr algn="ctr" defTabSz="385763" rtl="0" eaLnBrk="0" fontAlgn="base" hangingPunct="0">
        <a:spcBef>
          <a:spcPct val="0"/>
        </a:spcBef>
        <a:spcAft>
          <a:spcPct val="0"/>
        </a:spcAft>
        <a:defRPr>
          <a:solidFill>
            <a:schemeClr val="tx1"/>
          </a:solidFill>
          <a:latin typeface="Calibri" panose="020F0502020204030204" pitchFamily="34" charset="0"/>
          <a:cs typeface="Times New Roman" panose="02020603050405020304" pitchFamily="18" charset="0"/>
        </a:defRPr>
      </a:lvl3pPr>
      <a:lvl4pPr algn="ctr" defTabSz="385763" rtl="0" eaLnBrk="0" fontAlgn="base" hangingPunct="0">
        <a:spcBef>
          <a:spcPct val="0"/>
        </a:spcBef>
        <a:spcAft>
          <a:spcPct val="0"/>
        </a:spcAft>
        <a:defRPr>
          <a:solidFill>
            <a:schemeClr val="tx1"/>
          </a:solidFill>
          <a:latin typeface="Calibri" panose="020F0502020204030204" pitchFamily="34" charset="0"/>
          <a:cs typeface="Times New Roman" panose="02020603050405020304" pitchFamily="18" charset="0"/>
        </a:defRPr>
      </a:lvl4pPr>
      <a:lvl5pPr algn="ctr" defTabSz="385763" rtl="0" eaLnBrk="0" fontAlgn="base" hangingPunct="0">
        <a:spcBef>
          <a:spcPct val="0"/>
        </a:spcBef>
        <a:spcAft>
          <a:spcPct val="0"/>
        </a:spcAft>
        <a:defRPr>
          <a:solidFill>
            <a:schemeClr val="tx1"/>
          </a:solidFill>
          <a:latin typeface="Calibri" panose="020F0502020204030204" pitchFamily="34" charset="0"/>
          <a:cs typeface="Times New Roman" panose="02020603050405020304" pitchFamily="18" charset="0"/>
        </a:defRPr>
      </a:lvl5pPr>
      <a:lvl6pPr marL="257175" algn="ctr" defTabSz="385763" rtl="0" fontAlgn="base">
        <a:spcBef>
          <a:spcPct val="0"/>
        </a:spcBef>
        <a:spcAft>
          <a:spcPct val="0"/>
        </a:spcAft>
        <a:defRPr sz="1856">
          <a:solidFill>
            <a:schemeClr val="tx1"/>
          </a:solidFill>
          <a:latin typeface="Calibri" panose="020F0502020204030204" pitchFamily="34" charset="0"/>
          <a:cs typeface="Times New Roman" panose="02020603050405020304" pitchFamily="18" charset="0"/>
        </a:defRPr>
      </a:lvl6pPr>
      <a:lvl7pPr marL="514350" algn="ctr" defTabSz="385763" rtl="0" fontAlgn="base">
        <a:spcBef>
          <a:spcPct val="0"/>
        </a:spcBef>
        <a:spcAft>
          <a:spcPct val="0"/>
        </a:spcAft>
        <a:defRPr sz="1856">
          <a:solidFill>
            <a:schemeClr val="tx1"/>
          </a:solidFill>
          <a:latin typeface="Calibri" panose="020F0502020204030204" pitchFamily="34" charset="0"/>
          <a:cs typeface="Times New Roman" panose="02020603050405020304" pitchFamily="18" charset="0"/>
        </a:defRPr>
      </a:lvl7pPr>
      <a:lvl8pPr marL="771525" algn="ctr" defTabSz="385763" rtl="0" fontAlgn="base">
        <a:spcBef>
          <a:spcPct val="0"/>
        </a:spcBef>
        <a:spcAft>
          <a:spcPct val="0"/>
        </a:spcAft>
        <a:defRPr sz="1856">
          <a:solidFill>
            <a:schemeClr val="tx1"/>
          </a:solidFill>
          <a:latin typeface="Calibri" panose="020F0502020204030204" pitchFamily="34" charset="0"/>
          <a:cs typeface="Times New Roman" panose="02020603050405020304" pitchFamily="18" charset="0"/>
        </a:defRPr>
      </a:lvl8pPr>
      <a:lvl9pPr marL="1028700" algn="ctr" defTabSz="385763" rtl="0" fontAlgn="base">
        <a:spcBef>
          <a:spcPct val="0"/>
        </a:spcBef>
        <a:spcAft>
          <a:spcPct val="0"/>
        </a:spcAft>
        <a:defRPr sz="1856">
          <a:solidFill>
            <a:schemeClr val="tx1"/>
          </a:solidFill>
          <a:latin typeface="Calibri" panose="020F0502020204030204" pitchFamily="34" charset="0"/>
          <a:cs typeface="Times New Roman" panose="02020603050405020304" pitchFamily="18" charset="0"/>
        </a:defRPr>
      </a:lvl9pPr>
    </p:titleStyle>
    <p:bodyStyle>
      <a:lvl1pPr marL="144463" indent="-144463" algn="l" defTabSz="3857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12738" indent="-119063" algn="l" defTabSz="3857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100" kern="1200">
          <a:solidFill>
            <a:schemeClr val="tx1"/>
          </a:solidFill>
          <a:latin typeface="+mn-lt"/>
          <a:ea typeface="+mn-ea"/>
          <a:cs typeface="+mn-cs"/>
        </a:defRPr>
      </a:lvl2pPr>
      <a:lvl3pPr marL="481013" indent="-95250" algn="l" defTabSz="3857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674688" indent="-95250" algn="l" defTabSz="3857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800" kern="1200">
          <a:solidFill>
            <a:schemeClr val="tx1"/>
          </a:solidFill>
          <a:latin typeface="+mn-lt"/>
          <a:ea typeface="+mn-ea"/>
          <a:cs typeface="+mn-cs"/>
        </a:defRPr>
      </a:lvl4pPr>
      <a:lvl5pPr marL="866775" indent="-95250" algn="l" defTabSz="3857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800" kern="1200">
          <a:solidFill>
            <a:schemeClr val="tx1"/>
          </a:solidFill>
          <a:latin typeface="+mn-lt"/>
          <a:ea typeface="+mn-ea"/>
          <a:cs typeface="+mn-cs"/>
        </a:defRPr>
      </a:lvl5pPr>
      <a:lvl6pPr marL="1060847" indent="-96441" algn="l" defTabSz="385763" rtl="0" eaLnBrk="1" latinLnBrk="0" hangingPunct="1">
        <a:spcBef>
          <a:spcPct val="20000"/>
        </a:spcBef>
        <a:buFont typeface="Arial" pitchFamily="34" charset="0"/>
        <a:buChar char="•"/>
        <a:defRPr sz="844" kern="1200">
          <a:solidFill>
            <a:schemeClr val="tx1"/>
          </a:solidFill>
          <a:latin typeface="+mn-lt"/>
          <a:ea typeface="+mn-ea"/>
          <a:cs typeface="+mn-cs"/>
        </a:defRPr>
      </a:lvl6pPr>
      <a:lvl7pPr marL="1253729" indent="-96441" algn="l" defTabSz="385763" rtl="0" eaLnBrk="1" latinLnBrk="0" hangingPunct="1">
        <a:spcBef>
          <a:spcPct val="20000"/>
        </a:spcBef>
        <a:buFont typeface="Arial" pitchFamily="34" charset="0"/>
        <a:buChar char="•"/>
        <a:defRPr sz="844" kern="1200">
          <a:solidFill>
            <a:schemeClr val="tx1"/>
          </a:solidFill>
          <a:latin typeface="+mn-lt"/>
          <a:ea typeface="+mn-ea"/>
          <a:cs typeface="+mn-cs"/>
        </a:defRPr>
      </a:lvl7pPr>
      <a:lvl8pPr marL="1446610" indent="-96441" algn="l" defTabSz="385763" rtl="0" eaLnBrk="1" latinLnBrk="0" hangingPunct="1">
        <a:spcBef>
          <a:spcPct val="20000"/>
        </a:spcBef>
        <a:buFont typeface="Arial" pitchFamily="34" charset="0"/>
        <a:buChar char="•"/>
        <a:defRPr sz="844" kern="1200">
          <a:solidFill>
            <a:schemeClr val="tx1"/>
          </a:solidFill>
          <a:latin typeface="+mn-lt"/>
          <a:ea typeface="+mn-ea"/>
          <a:cs typeface="+mn-cs"/>
        </a:defRPr>
      </a:lvl8pPr>
      <a:lvl9pPr marL="1639491" indent="-96441" algn="l" defTabSz="385763" rtl="0" eaLnBrk="1" latinLnBrk="0" hangingPunct="1">
        <a:spcBef>
          <a:spcPct val="20000"/>
        </a:spcBef>
        <a:buFont typeface="Arial" pitchFamily="34" charset="0"/>
        <a:buChar char="•"/>
        <a:defRPr sz="84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85763" rtl="0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1pPr>
      <a:lvl2pPr marL="192881" algn="l" defTabSz="385763" rtl="0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2pPr>
      <a:lvl3pPr marL="385763" algn="l" defTabSz="385763" rtl="0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3pPr>
      <a:lvl4pPr marL="578644" algn="l" defTabSz="385763" rtl="0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4pPr>
      <a:lvl5pPr marL="771525" algn="l" defTabSz="385763" rtl="0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5pPr>
      <a:lvl6pPr marL="964406" algn="l" defTabSz="385763" rtl="0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6pPr>
      <a:lvl7pPr marL="1157288" algn="l" defTabSz="385763" rtl="0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7pPr>
      <a:lvl8pPr marL="1350169" algn="l" defTabSz="385763" rtl="0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8pPr>
      <a:lvl9pPr marL="1543050" algn="l" defTabSz="385763" rtl="0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7" Type="http://schemas.openxmlformats.org/officeDocument/2006/relationships/image" Target="../media/image1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11.xml.rels><?xml version="1.0" encoding="UTF-8" standalone="yes"?>
<Relationships xmlns="http://schemas.openxmlformats.org/package/2006/relationships"><Relationship Id="rId8" Type="http://schemas.microsoft.com/office/2007/relationships/hdphoto" Target="../media/hdphoto6.wdp"/><Relationship Id="rId3" Type="http://schemas.openxmlformats.org/officeDocument/2006/relationships/image" Target="../media/image22.png"/><Relationship Id="rId7" Type="http://schemas.openxmlformats.org/officeDocument/2006/relationships/image" Target="../media/image2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microsoft.com/office/2007/relationships/hdphoto" Target="../media/hdphoto5.wdp"/><Relationship Id="rId5" Type="http://schemas.openxmlformats.org/officeDocument/2006/relationships/image" Target="../media/image26.png"/><Relationship Id="rId4" Type="http://schemas.openxmlformats.org/officeDocument/2006/relationships/image" Target="../media/image23.png"/><Relationship Id="rId9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8" Type="http://schemas.microsoft.com/office/2007/relationships/hdphoto" Target="../media/hdphoto6.wdp"/><Relationship Id="rId3" Type="http://schemas.openxmlformats.org/officeDocument/2006/relationships/image" Target="../media/image22.png"/><Relationship Id="rId7" Type="http://schemas.openxmlformats.org/officeDocument/2006/relationships/image" Target="../media/image2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microsoft.com/office/2007/relationships/hdphoto" Target="../media/hdphoto5.wdp"/><Relationship Id="rId5" Type="http://schemas.openxmlformats.org/officeDocument/2006/relationships/image" Target="../media/image26.png"/><Relationship Id="rId4" Type="http://schemas.openxmlformats.org/officeDocument/2006/relationships/image" Target="../media/image23.png"/><Relationship Id="rId9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9.png"/><Relationship Id="rId4" Type="http://schemas.openxmlformats.org/officeDocument/2006/relationships/image" Target="../media/image11.png"/></Relationships>
</file>

<file path=ppt/slides/_rels/slide14.xml.rels><?xml version="1.0" encoding="UTF-8" standalone="yes"?>
<Relationships xmlns="http://schemas.openxmlformats.org/package/2006/relationships"><Relationship Id="rId3" Type="http://schemas.microsoft.com/office/2007/relationships/hdphoto" Target="../media/hdphoto7.wdp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t.me/asmaalawfy" TargetMode="External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t.me/asmaalawfy" TargetMode="External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5.png"/><Relationship Id="rId7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8.png"/><Relationship Id="rId11" Type="http://schemas.openxmlformats.org/officeDocument/2006/relationships/image" Target="../media/image11.png"/><Relationship Id="rId5" Type="http://schemas.openxmlformats.org/officeDocument/2006/relationships/image" Target="../media/image7.png"/><Relationship Id="rId10" Type="http://schemas.openxmlformats.org/officeDocument/2006/relationships/image" Target="../media/image10.png"/><Relationship Id="rId4" Type="http://schemas.openxmlformats.org/officeDocument/2006/relationships/image" Target="../media/image6.png"/><Relationship Id="rId9" Type="http://schemas.microsoft.com/office/2007/relationships/hdphoto" Target="../media/hdphoto2.wdp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5.png"/><Relationship Id="rId7" Type="http://schemas.openxmlformats.org/officeDocument/2006/relationships/image" Target="../media/image1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0.png"/><Relationship Id="rId11" Type="http://schemas.openxmlformats.org/officeDocument/2006/relationships/image" Target="../media/image11.png"/><Relationship Id="rId5" Type="http://schemas.openxmlformats.org/officeDocument/2006/relationships/image" Target="../media/image7.png"/><Relationship Id="rId10" Type="http://schemas.microsoft.com/office/2007/relationships/hdphoto" Target="../media/hdphoto4.wdp"/><Relationship Id="rId4" Type="http://schemas.openxmlformats.org/officeDocument/2006/relationships/image" Target="../media/image6.png"/><Relationship Id="rId9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1.png"/><Relationship Id="rId5" Type="http://schemas.openxmlformats.org/officeDocument/2006/relationships/image" Target="../media/image15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1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5.png"/><Relationship Id="rId4" Type="http://schemas.openxmlformats.org/officeDocument/2006/relationships/image" Target="../media/image2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7" Type="http://schemas.openxmlformats.org/officeDocument/2006/relationships/image" Target="../media/image1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B1925654-B060-A85B-322D-2EA3361F10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2975" y="2495966"/>
            <a:ext cx="10306050" cy="1724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73035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صورة 7">
            <a:extLst>
              <a:ext uri="{FF2B5EF4-FFF2-40B4-BE49-F238E27FC236}">
                <a16:creationId xmlns:a16="http://schemas.microsoft.com/office/drawing/2014/main" id="{67637CEB-F5F7-F369-A20D-5183976B7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1"/>
            <a:ext cx="12192000" cy="639192"/>
          </a:xfrm>
          <a:prstGeom prst="rect">
            <a:avLst/>
          </a:prstGeom>
        </p:spPr>
      </p:pic>
      <p:grpSp>
        <p:nvGrpSpPr>
          <p:cNvPr id="13" name="مجموعة 12">
            <a:extLst>
              <a:ext uri="{FF2B5EF4-FFF2-40B4-BE49-F238E27FC236}">
                <a16:creationId xmlns:a16="http://schemas.microsoft.com/office/drawing/2014/main" id="{B4705D6E-3731-98A6-EAE6-AE24EA87DE31}"/>
              </a:ext>
            </a:extLst>
          </p:cNvPr>
          <p:cNvGrpSpPr/>
          <p:nvPr/>
        </p:nvGrpSpPr>
        <p:grpSpPr>
          <a:xfrm>
            <a:off x="8222050" y="2544462"/>
            <a:ext cx="1913659" cy="481892"/>
            <a:chOff x="5731124" y="2216456"/>
            <a:chExt cx="2265672" cy="481892"/>
          </a:xfrm>
        </p:grpSpPr>
        <p:sp>
          <p:nvSpPr>
            <p:cNvPr id="14" name="Text Box 8">
              <a:extLst>
                <a:ext uri="{FF2B5EF4-FFF2-40B4-BE49-F238E27FC236}">
                  <a16:creationId xmlns:a16="http://schemas.microsoft.com/office/drawing/2014/main" id="{8201DB0D-3F7A-151E-8AD8-30E0703626F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72946" y="2241148"/>
              <a:ext cx="323850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24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≈</a:t>
              </a:r>
            </a:p>
          </p:txBody>
        </p:sp>
        <p:sp>
          <p:nvSpPr>
            <p:cNvPr id="15" name="Text Box 15">
              <a:extLst>
                <a:ext uri="{FF2B5EF4-FFF2-40B4-BE49-F238E27FC236}">
                  <a16:creationId xmlns:a16="http://schemas.microsoft.com/office/drawing/2014/main" id="{8335DC98-1E5A-0016-EA60-88DEF38D6FE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31124" y="2216456"/>
              <a:ext cx="2009486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20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itchFamily="34" charset="0"/>
                </a:rPr>
                <a:t>40٪ </a:t>
              </a:r>
              <a:r>
                <a:rPr lang="ar-SA" sz="2000" b="1">
                  <a:solidFill>
                    <a:schemeClr val="bg1"/>
                  </a:solidFill>
                </a:rPr>
                <a:t> </a:t>
              </a:r>
              <a:r>
                <a:rPr lang="ar-SA" sz="2000" b="1"/>
                <a:t>من 60</a:t>
              </a:r>
              <a:endParaRPr lang="ar-SA" sz="2000" b="1">
                <a:latin typeface="Arial Unicode MS" pitchFamily="34" charset="-128"/>
                <a:ea typeface="Arial Unicode MS" pitchFamily="34" charset="-128"/>
                <a:cs typeface="Arial Unicode MS" pitchFamily="34" charset="-128"/>
              </a:endParaRPr>
            </a:p>
          </p:txBody>
        </p:sp>
      </p:grpSp>
      <p:cxnSp>
        <p:nvCxnSpPr>
          <p:cNvPr id="32" name="رابط مستقيم 31">
            <a:extLst>
              <a:ext uri="{FF2B5EF4-FFF2-40B4-BE49-F238E27FC236}">
                <a16:creationId xmlns:a16="http://schemas.microsoft.com/office/drawing/2014/main" id="{EFA758C2-9F25-5A8A-BE3F-9487951B5829}"/>
              </a:ext>
            </a:extLst>
          </p:cNvPr>
          <p:cNvCxnSpPr>
            <a:cxnSpLocks/>
          </p:cNvCxnSpPr>
          <p:nvPr/>
        </p:nvCxnSpPr>
        <p:spPr>
          <a:xfrm flipH="1">
            <a:off x="9745598" y="2617219"/>
            <a:ext cx="82627" cy="127298"/>
          </a:xfrm>
          <a:prstGeom prst="line">
            <a:avLst/>
          </a:prstGeom>
          <a:ln w="158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رابط مستقيم 32">
            <a:extLst>
              <a:ext uri="{FF2B5EF4-FFF2-40B4-BE49-F238E27FC236}">
                <a16:creationId xmlns:a16="http://schemas.microsoft.com/office/drawing/2014/main" id="{EDE05E77-DC7B-BA38-F6B5-AC8E4D48A2BE}"/>
              </a:ext>
            </a:extLst>
          </p:cNvPr>
          <p:cNvCxnSpPr>
            <a:cxnSpLocks/>
          </p:cNvCxnSpPr>
          <p:nvPr/>
        </p:nvCxnSpPr>
        <p:spPr>
          <a:xfrm flipH="1">
            <a:off x="8907838" y="2633087"/>
            <a:ext cx="82627" cy="127298"/>
          </a:xfrm>
          <a:prstGeom prst="line">
            <a:avLst/>
          </a:prstGeom>
          <a:ln w="158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Box 10">
            <a:extLst>
              <a:ext uri="{FF2B5EF4-FFF2-40B4-BE49-F238E27FC236}">
                <a16:creationId xmlns:a16="http://schemas.microsoft.com/office/drawing/2014/main" id="{4B5BE0BE-043E-7066-FB64-A2B58DDB1E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90465" y="3012080"/>
            <a:ext cx="108517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0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</a:rPr>
              <a:t>= 4×6</a:t>
            </a:r>
            <a:endParaRPr kumimoji="0" lang="ar-SA" sz="2400" b="1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5" name="Text Box 10">
            <a:extLst>
              <a:ext uri="{FF2B5EF4-FFF2-40B4-BE49-F238E27FC236}">
                <a16:creationId xmlns:a16="http://schemas.microsoft.com/office/drawing/2014/main" id="{ED31B99C-C01E-8C1B-C1D0-A8F6AEDBD7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68126" y="3513319"/>
            <a:ext cx="84394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lvl="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ar-SA" sz="2000" b="1">
                <a:solidFill>
                  <a:srgbClr val="3333FF"/>
                </a:solidFill>
              </a:rPr>
              <a:t>= 24</a:t>
            </a:r>
            <a:endParaRPr lang="ar-SA" sz="2400" b="1">
              <a:solidFill>
                <a:srgbClr val="3333FF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grpSp>
        <p:nvGrpSpPr>
          <p:cNvPr id="52" name="مجموعة 51">
            <a:extLst>
              <a:ext uri="{FF2B5EF4-FFF2-40B4-BE49-F238E27FC236}">
                <a16:creationId xmlns:a16="http://schemas.microsoft.com/office/drawing/2014/main" id="{EDA0C867-873F-7174-4B2B-2B9452BBD6E5}"/>
              </a:ext>
            </a:extLst>
          </p:cNvPr>
          <p:cNvGrpSpPr/>
          <p:nvPr/>
        </p:nvGrpSpPr>
        <p:grpSpPr>
          <a:xfrm>
            <a:off x="8446807" y="4279548"/>
            <a:ext cx="1913659" cy="481892"/>
            <a:chOff x="5731124" y="2216456"/>
            <a:chExt cx="2265672" cy="481892"/>
          </a:xfrm>
        </p:grpSpPr>
        <p:sp>
          <p:nvSpPr>
            <p:cNvPr id="53" name="Text Box 8">
              <a:extLst>
                <a:ext uri="{FF2B5EF4-FFF2-40B4-BE49-F238E27FC236}">
                  <a16:creationId xmlns:a16="http://schemas.microsoft.com/office/drawing/2014/main" id="{9DD70A9A-AD48-69C8-258D-7195D89121C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72946" y="2241148"/>
              <a:ext cx="323850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24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≈</a:t>
              </a:r>
            </a:p>
          </p:txBody>
        </p:sp>
        <p:sp>
          <p:nvSpPr>
            <p:cNvPr id="54" name="Text Box 15">
              <a:extLst>
                <a:ext uri="{FF2B5EF4-FFF2-40B4-BE49-F238E27FC236}">
                  <a16:creationId xmlns:a16="http://schemas.microsoft.com/office/drawing/2014/main" id="{4BE92FBC-8552-3627-A9E4-595DEF7F971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31124" y="2216456"/>
              <a:ext cx="2009486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ar-SA" sz="2000" b="1"/>
                <a:t>0,40 × 60</a:t>
              </a:r>
              <a:endParaRPr lang="ar-SA" sz="2000" b="1">
                <a:latin typeface="Arial Unicode MS" pitchFamily="34" charset="-128"/>
                <a:ea typeface="Arial Unicode MS" pitchFamily="34" charset="-128"/>
                <a:cs typeface="Arial Unicode MS" pitchFamily="34" charset="-128"/>
              </a:endParaRPr>
            </a:p>
          </p:txBody>
        </p:sp>
      </p:grpSp>
      <p:sp>
        <p:nvSpPr>
          <p:cNvPr id="55" name="Text Box 10">
            <a:extLst>
              <a:ext uri="{FF2B5EF4-FFF2-40B4-BE49-F238E27FC236}">
                <a16:creationId xmlns:a16="http://schemas.microsoft.com/office/drawing/2014/main" id="{C2745FE5-7D9C-2F65-9317-4B9D2A9A3D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47359" y="4845722"/>
            <a:ext cx="128547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0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</a:rPr>
              <a:t>= 2400</a:t>
            </a:r>
            <a:endParaRPr kumimoji="0" lang="ar-SA" sz="2400" b="1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56" name="Text Box 10">
            <a:extLst>
              <a:ext uri="{FF2B5EF4-FFF2-40B4-BE49-F238E27FC236}">
                <a16:creationId xmlns:a16="http://schemas.microsoft.com/office/drawing/2014/main" id="{5168048A-AF87-B40A-374E-FBB92F9748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46336" y="5388794"/>
            <a:ext cx="79703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lvl="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ar-SA" sz="2000" b="1">
                <a:solidFill>
                  <a:srgbClr val="3333FF"/>
                </a:solidFill>
              </a:rPr>
              <a:t>=24</a:t>
            </a:r>
            <a:endParaRPr lang="ar-SA" sz="2400" b="1">
              <a:solidFill>
                <a:srgbClr val="3333FF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57" name="مربع نص 56">
            <a:extLst>
              <a:ext uri="{FF2B5EF4-FFF2-40B4-BE49-F238E27FC236}">
                <a16:creationId xmlns:a16="http://schemas.microsoft.com/office/drawing/2014/main" id="{2FDB8D4A-8EA1-D2DA-5353-65B90EFFD9CE}"/>
              </a:ext>
            </a:extLst>
          </p:cNvPr>
          <p:cNvSpPr txBox="1"/>
          <p:nvPr/>
        </p:nvSpPr>
        <p:spPr>
          <a:xfrm>
            <a:off x="9617231" y="4872087"/>
            <a:ext cx="256802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>
                <a:solidFill>
                  <a:srgbClr val="FF0000"/>
                </a:solidFill>
                <a:cs typeface="Al-KsorZulfiMath" panose="02010000000000000000" pitchFamily="2" charset="-78"/>
              </a:rPr>
              <a:t>‚</a:t>
            </a:r>
            <a:endParaRPr lang="ar-SA">
              <a:solidFill>
                <a:srgbClr val="FF0000"/>
              </a:solidFill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B633F8E3-B628-9531-6C33-6B077D778D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91625" y="1006528"/>
            <a:ext cx="790575" cy="647700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38325472-77BF-70D2-04F8-36296EA54BD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82314" y="1301787"/>
            <a:ext cx="785813" cy="195135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2560AA72-A934-DB74-2DA3-3F4EA3E924C8}"/>
              </a:ext>
            </a:extLst>
          </p:cNvPr>
          <p:cNvPicPr>
            <a:picLocks noChangeAspect="1"/>
          </p:cNvPicPr>
          <p:nvPr/>
        </p:nvPicPr>
        <p:blipFill>
          <a:blip r:embed="rId5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8222050" y="1839007"/>
            <a:ext cx="1990380" cy="565066"/>
          </a:xfrm>
          <a:prstGeom prst="rect">
            <a:avLst/>
          </a:prstGeom>
        </p:spPr>
      </p:pic>
      <p:pic>
        <p:nvPicPr>
          <p:cNvPr id="29" name="صورة 28">
            <a:extLst>
              <a:ext uri="{FF2B5EF4-FFF2-40B4-BE49-F238E27FC236}">
                <a16:creationId xmlns:a16="http://schemas.microsoft.com/office/drawing/2014/main" id="{9CFACB8C-2FC1-C893-5428-755E6F029BD9}"/>
              </a:ext>
            </a:extLst>
          </p:cNvPr>
          <p:cNvPicPr>
            <a:picLocks noChangeAspect="1"/>
          </p:cNvPicPr>
          <p:nvPr/>
        </p:nvPicPr>
        <p:blipFill>
          <a:blip r:embed="rId6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3029826" y="1839007"/>
            <a:ext cx="2118110" cy="628185"/>
          </a:xfrm>
          <a:prstGeom prst="rect">
            <a:avLst/>
          </a:prstGeom>
        </p:spPr>
      </p:pic>
      <p:grpSp>
        <p:nvGrpSpPr>
          <p:cNvPr id="2" name="مجموعة 1">
            <a:extLst>
              <a:ext uri="{FF2B5EF4-FFF2-40B4-BE49-F238E27FC236}">
                <a16:creationId xmlns:a16="http://schemas.microsoft.com/office/drawing/2014/main" id="{93A37B1C-8488-294F-0A2E-13130EC3B0B2}"/>
              </a:ext>
            </a:extLst>
          </p:cNvPr>
          <p:cNvGrpSpPr/>
          <p:nvPr/>
        </p:nvGrpSpPr>
        <p:grpSpPr>
          <a:xfrm>
            <a:off x="3005907" y="2617219"/>
            <a:ext cx="1913659" cy="481892"/>
            <a:chOff x="5731124" y="2216456"/>
            <a:chExt cx="2265672" cy="481892"/>
          </a:xfrm>
        </p:grpSpPr>
        <p:sp>
          <p:nvSpPr>
            <p:cNvPr id="4" name="Text Box 8">
              <a:extLst>
                <a:ext uri="{FF2B5EF4-FFF2-40B4-BE49-F238E27FC236}">
                  <a16:creationId xmlns:a16="http://schemas.microsoft.com/office/drawing/2014/main" id="{9A0FED1D-F6CA-7927-466A-FFF7626742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72946" y="2241148"/>
              <a:ext cx="323850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24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≈</a:t>
              </a:r>
            </a:p>
          </p:txBody>
        </p:sp>
        <p:sp>
          <p:nvSpPr>
            <p:cNvPr id="6" name="Text Box 15">
              <a:extLst>
                <a:ext uri="{FF2B5EF4-FFF2-40B4-BE49-F238E27FC236}">
                  <a16:creationId xmlns:a16="http://schemas.microsoft.com/office/drawing/2014/main" id="{D90FC685-D379-4F7D-E430-3E9E3E51C07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31124" y="2216456"/>
              <a:ext cx="2009486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20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itchFamily="34" charset="0"/>
                </a:rPr>
                <a:t>70٪ </a:t>
              </a:r>
              <a:r>
                <a:rPr lang="ar-SA" sz="2000" b="1">
                  <a:solidFill>
                    <a:schemeClr val="bg1"/>
                  </a:solidFill>
                </a:rPr>
                <a:t> </a:t>
              </a:r>
              <a:r>
                <a:rPr lang="ar-SA" sz="2000" b="1"/>
                <a:t>من 80</a:t>
              </a:r>
              <a:endParaRPr lang="ar-SA" sz="2000" b="1">
                <a:latin typeface="Arial Unicode MS" pitchFamily="34" charset="-128"/>
                <a:ea typeface="Arial Unicode MS" pitchFamily="34" charset="-128"/>
                <a:cs typeface="Arial Unicode MS" pitchFamily="34" charset="-128"/>
              </a:endParaRPr>
            </a:p>
          </p:txBody>
        </p:sp>
      </p:grpSp>
      <p:cxnSp>
        <p:nvCxnSpPr>
          <p:cNvPr id="9" name="رابط مستقيم 8">
            <a:extLst>
              <a:ext uri="{FF2B5EF4-FFF2-40B4-BE49-F238E27FC236}">
                <a16:creationId xmlns:a16="http://schemas.microsoft.com/office/drawing/2014/main" id="{F1591A44-9769-D8EE-149D-4E2C782B9CB6}"/>
              </a:ext>
            </a:extLst>
          </p:cNvPr>
          <p:cNvCxnSpPr>
            <a:cxnSpLocks/>
          </p:cNvCxnSpPr>
          <p:nvPr/>
        </p:nvCxnSpPr>
        <p:spPr>
          <a:xfrm flipH="1">
            <a:off x="4529455" y="2696736"/>
            <a:ext cx="82627" cy="127298"/>
          </a:xfrm>
          <a:prstGeom prst="line">
            <a:avLst/>
          </a:prstGeom>
          <a:ln w="158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رابط مستقيم 9">
            <a:extLst>
              <a:ext uri="{FF2B5EF4-FFF2-40B4-BE49-F238E27FC236}">
                <a16:creationId xmlns:a16="http://schemas.microsoft.com/office/drawing/2014/main" id="{65BB1266-0621-F3E9-0E3A-2DDA6451F92C}"/>
              </a:ext>
            </a:extLst>
          </p:cNvPr>
          <p:cNvCxnSpPr>
            <a:cxnSpLocks/>
          </p:cNvCxnSpPr>
          <p:nvPr/>
        </p:nvCxnSpPr>
        <p:spPr>
          <a:xfrm flipH="1">
            <a:off x="3668079" y="2670456"/>
            <a:ext cx="82627" cy="127298"/>
          </a:xfrm>
          <a:prstGeom prst="line">
            <a:avLst/>
          </a:prstGeom>
          <a:ln w="158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Box 10">
            <a:extLst>
              <a:ext uri="{FF2B5EF4-FFF2-40B4-BE49-F238E27FC236}">
                <a16:creationId xmlns:a16="http://schemas.microsoft.com/office/drawing/2014/main" id="{965E69B7-40C2-6A67-1029-EE8759196F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4545" y="3073775"/>
            <a:ext cx="108517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0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</a:rPr>
              <a:t>= 7×8</a:t>
            </a:r>
            <a:endParaRPr kumimoji="0" lang="ar-SA" sz="2400" b="1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2" name="Text Box 10">
            <a:extLst>
              <a:ext uri="{FF2B5EF4-FFF2-40B4-BE49-F238E27FC236}">
                <a16:creationId xmlns:a16="http://schemas.microsoft.com/office/drawing/2014/main" id="{84350DE7-BB68-42ED-A5F2-27383E7C4B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68608" y="3505639"/>
            <a:ext cx="84394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lvl="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ar-SA" sz="2000" b="1">
                <a:solidFill>
                  <a:srgbClr val="3333FF"/>
                </a:solidFill>
              </a:rPr>
              <a:t>= 56</a:t>
            </a:r>
            <a:endParaRPr lang="ar-SA" sz="2400" b="1">
              <a:solidFill>
                <a:srgbClr val="3333FF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grpSp>
        <p:nvGrpSpPr>
          <p:cNvPr id="16" name="مجموعة 15">
            <a:extLst>
              <a:ext uri="{FF2B5EF4-FFF2-40B4-BE49-F238E27FC236}">
                <a16:creationId xmlns:a16="http://schemas.microsoft.com/office/drawing/2014/main" id="{B0A8F82E-C5D4-47BF-6524-A2517C98EE0C}"/>
              </a:ext>
            </a:extLst>
          </p:cNvPr>
          <p:cNvGrpSpPr/>
          <p:nvPr/>
        </p:nvGrpSpPr>
        <p:grpSpPr>
          <a:xfrm>
            <a:off x="3233761" y="4217915"/>
            <a:ext cx="1913659" cy="481892"/>
            <a:chOff x="5731124" y="2216456"/>
            <a:chExt cx="2265672" cy="481892"/>
          </a:xfrm>
        </p:grpSpPr>
        <p:sp>
          <p:nvSpPr>
            <p:cNvPr id="17" name="Text Box 8">
              <a:extLst>
                <a:ext uri="{FF2B5EF4-FFF2-40B4-BE49-F238E27FC236}">
                  <a16:creationId xmlns:a16="http://schemas.microsoft.com/office/drawing/2014/main" id="{97C3007D-47F1-AB81-B28D-5A32D8FC0EC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72946" y="2241148"/>
              <a:ext cx="323850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24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≈</a:t>
              </a:r>
            </a:p>
          </p:txBody>
        </p:sp>
        <p:sp>
          <p:nvSpPr>
            <p:cNvPr id="18" name="Text Box 15">
              <a:extLst>
                <a:ext uri="{FF2B5EF4-FFF2-40B4-BE49-F238E27FC236}">
                  <a16:creationId xmlns:a16="http://schemas.microsoft.com/office/drawing/2014/main" id="{8208BF0A-49C2-D91A-4667-89631BC90B0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31124" y="2216456"/>
              <a:ext cx="2009486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ar-SA" sz="2000" b="1"/>
                <a:t>0,70 × 80</a:t>
              </a:r>
              <a:endParaRPr lang="ar-SA" sz="2000" b="1">
                <a:latin typeface="Arial Unicode MS" pitchFamily="34" charset="-128"/>
                <a:ea typeface="Arial Unicode MS" pitchFamily="34" charset="-128"/>
                <a:cs typeface="Arial Unicode MS" pitchFamily="34" charset="-128"/>
              </a:endParaRPr>
            </a:p>
          </p:txBody>
        </p:sp>
      </p:grpSp>
      <p:sp>
        <p:nvSpPr>
          <p:cNvPr id="19" name="Text Box 10">
            <a:extLst>
              <a:ext uri="{FF2B5EF4-FFF2-40B4-BE49-F238E27FC236}">
                <a16:creationId xmlns:a16="http://schemas.microsoft.com/office/drawing/2014/main" id="{E5D0CABA-2FBA-5DDF-8957-D91AB09770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2350" y="4662038"/>
            <a:ext cx="128547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0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</a:rPr>
              <a:t>= 5600</a:t>
            </a:r>
            <a:endParaRPr kumimoji="0" lang="ar-SA" sz="2400" b="1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0" name="مربع نص 19">
            <a:extLst>
              <a:ext uri="{FF2B5EF4-FFF2-40B4-BE49-F238E27FC236}">
                <a16:creationId xmlns:a16="http://schemas.microsoft.com/office/drawing/2014/main" id="{6E12974E-FEA4-4CD4-6E12-B07232C9AC75}"/>
              </a:ext>
            </a:extLst>
          </p:cNvPr>
          <p:cNvSpPr txBox="1"/>
          <p:nvPr/>
        </p:nvSpPr>
        <p:spPr>
          <a:xfrm>
            <a:off x="4332148" y="4649779"/>
            <a:ext cx="256802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>
                <a:solidFill>
                  <a:srgbClr val="FF0000"/>
                </a:solidFill>
                <a:cs typeface="Al-KsorZulfiMath" panose="02010000000000000000" pitchFamily="2" charset="-78"/>
              </a:rPr>
              <a:t>‚</a:t>
            </a:r>
            <a:endParaRPr lang="ar-SA">
              <a:solidFill>
                <a:srgbClr val="FF0000"/>
              </a:solidFill>
            </a:endParaRPr>
          </a:p>
        </p:txBody>
      </p:sp>
      <p:sp>
        <p:nvSpPr>
          <p:cNvPr id="21" name="Text Box 10">
            <a:extLst>
              <a:ext uri="{FF2B5EF4-FFF2-40B4-BE49-F238E27FC236}">
                <a16:creationId xmlns:a16="http://schemas.microsoft.com/office/drawing/2014/main" id="{14ED0C8A-D54B-7379-3094-90A483DAC4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30602" y="5106161"/>
            <a:ext cx="79703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lvl="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ar-SA" sz="2000" b="1">
                <a:solidFill>
                  <a:srgbClr val="3333FF"/>
                </a:solidFill>
              </a:rPr>
              <a:t>=24</a:t>
            </a:r>
            <a:endParaRPr lang="ar-SA" sz="2400" b="1">
              <a:solidFill>
                <a:srgbClr val="3333FF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22" name="صورة 21">
            <a:extLst>
              <a:ext uri="{FF2B5EF4-FFF2-40B4-BE49-F238E27FC236}">
                <a16:creationId xmlns:a16="http://schemas.microsoft.com/office/drawing/2014/main" id="{3C0A989C-9662-8532-66AF-D89FEC2E82A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6577958"/>
            <a:ext cx="1642369" cy="217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8424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5" grpId="0"/>
      <p:bldP spid="55" grpId="0"/>
      <p:bldP spid="56" grpId="0"/>
      <p:bldP spid="57" grpId="0"/>
      <p:bldP spid="11" grpId="0"/>
      <p:bldP spid="12" grpId="0"/>
      <p:bldP spid="19" grpId="0"/>
      <p:bldP spid="20" grpId="0"/>
      <p:bldP spid="2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صورة 7">
            <a:extLst>
              <a:ext uri="{FF2B5EF4-FFF2-40B4-BE49-F238E27FC236}">
                <a16:creationId xmlns:a16="http://schemas.microsoft.com/office/drawing/2014/main" id="{67637CEB-F5F7-F369-A20D-5183976B7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1"/>
            <a:ext cx="12192000" cy="639192"/>
          </a:xfrm>
          <a:prstGeom prst="rect">
            <a:avLst/>
          </a:prstGeom>
        </p:spPr>
      </p:pic>
      <p:grpSp>
        <p:nvGrpSpPr>
          <p:cNvPr id="13" name="مجموعة 12">
            <a:extLst>
              <a:ext uri="{FF2B5EF4-FFF2-40B4-BE49-F238E27FC236}">
                <a16:creationId xmlns:a16="http://schemas.microsoft.com/office/drawing/2014/main" id="{B4705D6E-3731-98A6-EAE6-AE24EA87DE31}"/>
              </a:ext>
            </a:extLst>
          </p:cNvPr>
          <p:cNvGrpSpPr/>
          <p:nvPr/>
        </p:nvGrpSpPr>
        <p:grpSpPr>
          <a:xfrm>
            <a:off x="2878814" y="2694063"/>
            <a:ext cx="1913659" cy="481892"/>
            <a:chOff x="5731124" y="2216456"/>
            <a:chExt cx="2265672" cy="481892"/>
          </a:xfrm>
        </p:grpSpPr>
        <p:sp>
          <p:nvSpPr>
            <p:cNvPr id="14" name="Text Box 8">
              <a:extLst>
                <a:ext uri="{FF2B5EF4-FFF2-40B4-BE49-F238E27FC236}">
                  <a16:creationId xmlns:a16="http://schemas.microsoft.com/office/drawing/2014/main" id="{8201DB0D-3F7A-151E-8AD8-30E0703626F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72946" y="2241148"/>
              <a:ext cx="323850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24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≈</a:t>
              </a:r>
            </a:p>
          </p:txBody>
        </p:sp>
        <p:sp>
          <p:nvSpPr>
            <p:cNvPr id="15" name="Text Box 15">
              <a:extLst>
                <a:ext uri="{FF2B5EF4-FFF2-40B4-BE49-F238E27FC236}">
                  <a16:creationId xmlns:a16="http://schemas.microsoft.com/office/drawing/2014/main" id="{8335DC98-1E5A-0016-EA60-88DEF38D6FE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31124" y="2216456"/>
              <a:ext cx="2009486" cy="4308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22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itchFamily="34" charset="0"/>
                </a:rPr>
                <a:t>20٪ </a:t>
              </a:r>
              <a:r>
                <a:rPr lang="ar-SA" sz="2200" b="1">
                  <a:solidFill>
                    <a:schemeClr val="bg1"/>
                  </a:solidFill>
                </a:rPr>
                <a:t> </a:t>
              </a:r>
              <a:r>
                <a:rPr lang="ar-SA" sz="2200" b="1"/>
                <a:t>من 20</a:t>
              </a:r>
              <a:endParaRPr lang="ar-SA" sz="2200" b="1">
                <a:latin typeface="Arial Unicode MS" pitchFamily="34" charset="-128"/>
                <a:ea typeface="Arial Unicode MS" pitchFamily="34" charset="-128"/>
                <a:cs typeface="Arial Unicode MS" pitchFamily="34" charset="-128"/>
              </a:endParaRPr>
            </a:p>
          </p:txBody>
        </p:sp>
      </p:grpSp>
      <p:grpSp>
        <p:nvGrpSpPr>
          <p:cNvPr id="16" name="Group 21">
            <a:extLst>
              <a:ext uri="{FF2B5EF4-FFF2-40B4-BE49-F238E27FC236}">
                <a16:creationId xmlns:a16="http://schemas.microsoft.com/office/drawing/2014/main" id="{AA7754E8-25C6-A8AD-D004-D623D18CDD40}"/>
              </a:ext>
            </a:extLst>
          </p:cNvPr>
          <p:cNvGrpSpPr>
            <a:grpSpLocks/>
          </p:cNvGrpSpPr>
          <p:nvPr/>
        </p:nvGrpSpPr>
        <p:grpSpPr bwMode="auto">
          <a:xfrm>
            <a:off x="8463371" y="3092773"/>
            <a:ext cx="1627188" cy="714375"/>
            <a:chOff x="3469" y="2332"/>
            <a:chExt cx="1025" cy="450"/>
          </a:xfrm>
        </p:grpSpPr>
        <p:grpSp>
          <p:nvGrpSpPr>
            <p:cNvPr id="17" name="Group 22">
              <a:extLst>
                <a:ext uri="{FF2B5EF4-FFF2-40B4-BE49-F238E27FC236}">
                  <a16:creationId xmlns:a16="http://schemas.microsoft.com/office/drawing/2014/main" id="{97CA2A5A-1F89-B81D-150B-8AF8EA97B98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946" y="2332"/>
              <a:ext cx="363" cy="450"/>
              <a:chOff x="2342" y="1849"/>
              <a:chExt cx="210" cy="450"/>
            </a:xfrm>
          </p:grpSpPr>
          <p:sp>
            <p:nvSpPr>
              <p:cNvPr id="21" name="Text Box 23">
                <a:extLst>
                  <a:ext uri="{FF2B5EF4-FFF2-40B4-BE49-F238E27FC236}">
                    <a16:creationId xmlns:a16="http://schemas.microsoft.com/office/drawing/2014/main" id="{9A13ADA5-0C1E-C20A-78C6-3DE4F70C07B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42" y="1849"/>
                <a:ext cx="210" cy="2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r>
                  <a:rPr lang="ar-SA" sz="2000" b="1">
                    <a:solidFill>
                      <a:srgbClr val="CC0066"/>
                    </a:solidFill>
                    <a:latin typeface="Arial" pitchFamily="34" charset="0"/>
                  </a:rPr>
                  <a:t>7</a:t>
                </a:r>
                <a:endParaRPr lang="en-US" sz="2000" b="1">
                  <a:solidFill>
                    <a:srgbClr val="CC0066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" name="Line 24">
                <a:extLst>
                  <a:ext uri="{FF2B5EF4-FFF2-40B4-BE49-F238E27FC236}">
                    <a16:creationId xmlns:a16="http://schemas.microsoft.com/office/drawing/2014/main" id="{08C5EC92-A279-B8AA-E49C-E8F0AC88E40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88" y="2079"/>
                <a:ext cx="143" cy="0"/>
              </a:xfrm>
              <a:prstGeom prst="line">
                <a:avLst/>
              </a:prstGeom>
              <a:noFill/>
              <a:ln w="38100">
                <a:solidFill>
                  <a:srgbClr val="CC0066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ar-SA">
                  <a:solidFill>
                    <a:srgbClr val="000000"/>
                  </a:solidFill>
                  <a:latin typeface="Arial" pitchFamily="34" charset="0"/>
                </a:endParaRPr>
              </a:p>
            </p:txBody>
          </p:sp>
          <p:sp>
            <p:nvSpPr>
              <p:cNvPr id="23" name="Text Box 25">
                <a:extLst>
                  <a:ext uri="{FF2B5EF4-FFF2-40B4-BE49-F238E27FC236}">
                    <a16:creationId xmlns:a16="http://schemas.microsoft.com/office/drawing/2014/main" id="{D2C147BA-81F5-9E14-25B9-ABF0BB65AF5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42" y="2047"/>
                <a:ext cx="210" cy="2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r>
                  <a:rPr lang="ar-SA" sz="2000" b="1">
                    <a:solidFill>
                      <a:srgbClr val="CC0066"/>
                    </a:solidFill>
                    <a:latin typeface="Arial" pitchFamily="34" charset="0"/>
                    <a:cs typeface="Arial" pitchFamily="34" charset="0"/>
                  </a:rPr>
                  <a:t>10</a:t>
                </a:r>
                <a:endParaRPr lang="en-US" sz="2000" b="1">
                  <a:solidFill>
                    <a:srgbClr val="CC0066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18" name="Text Box 26">
              <a:extLst>
                <a:ext uri="{FF2B5EF4-FFF2-40B4-BE49-F238E27FC236}">
                  <a16:creationId xmlns:a16="http://schemas.microsoft.com/office/drawing/2014/main" id="{A2D8E7A7-E7E1-52AC-8CDE-3F58BFCC2B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50" y="2430"/>
              <a:ext cx="280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fontAlgn="base">
                <a:spcBef>
                  <a:spcPct val="50000"/>
                </a:spcBef>
                <a:spcAft>
                  <a:spcPct val="0"/>
                </a:spcAft>
                <a:defRPr/>
              </a:pPr>
              <a:r>
                <a:rPr lang="ar-SA" sz="2000" b="1">
                  <a:solidFill>
                    <a:srgbClr val="000000"/>
                  </a:solidFill>
                  <a:latin typeface="Arial" pitchFamily="34" charset="0"/>
                </a:rPr>
                <a:t>×</a:t>
              </a:r>
              <a:endParaRPr lang="ar-SA" sz="2000" b="1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endParaRPr>
            </a:p>
          </p:txBody>
        </p:sp>
        <p:sp>
          <p:nvSpPr>
            <p:cNvPr id="19" name="Text Box 27">
              <a:extLst>
                <a:ext uri="{FF2B5EF4-FFF2-40B4-BE49-F238E27FC236}">
                  <a16:creationId xmlns:a16="http://schemas.microsoft.com/office/drawing/2014/main" id="{CC39D4FC-1E27-DDB6-6282-77E092B4402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69" y="2430"/>
              <a:ext cx="448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fontAlgn="base">
                <a:spcBef>
                  <a:spcPct val="50000"/>
                </a:spcBef>
                <a:spcAft>
                  <a:spcPct val="0"/>
                </a:spcAft>
                <a:defRPr/>
              </a:pPr>
              <a:r>
                <a:rPr lang="ar-SA" sz="2000" b="1">
                  <a:solidFill>
                    <a:srgbClr val="000000"/>
                  </a:solidFill>
                  <a:latin typeface="Arial" pitchFamily="34" charset="0"/>
                </a:rPr>
                <a:t>40</a:t>
              </a:r>
              <a:endParaRPr lang="ar-SA" sz="2400" b="1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endParaRPr>
            </a:p>
          </p:txBody>
        </p:sp>
        <p:sp>
          <p:nvSpPr>
            <p:cNvPr id="20" name="Text Box 28">
              <a:extLst>
                <a:ext uri="{FF2B5EF4-FFF2-40B4-BE49-F238E27FC236}">
                  <a16:creationId xmlns:a16="http://schemas.microsoft.com/office/drawing/2014/main" id="{56F2DBD2-2A11-4F9D-50EB-B54F24FA59F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15" y="2405"/>
              <a:ext cx="27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defRPr/>
              </a:pPr>
              <a:r>
                <a:rPr lang="ar-SA" sz="2400" b="1">
                  <a:solidFill>
                    <a:srgbClr val="000000"/>
                  </a:solidFill>
                  <a:latin typeface="Arial" pitchFamily="34" charset="0"/>
                </a:rPr>
                <a:t>=</a:t>
              </a:r>
              <a:endParaRPr lang="ar-SA" sz="2400" b="1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endParaRPr>
            </a:p>
          </p:txBody>
        </p:sp>
      </p:grpSp>
      <p:cxnSp>
        <p:nvCxnSpPr>
          <p:cNvPr id="24" name="رابط مستقيم 23">
            <a:extLst>
              <a:ext uri="{FF2B5EF4-FFF2-40B4-BE49-F238E27FC236}">
                <a16:creationId xmlns:a16="http://schemas.microsoft.com/office/drawing/2014/main" id="{C0EEBE7B-102E-AF29-57F8-9438C5A35257}"/>
              </a:ext>
            </a:extLst>
          </p:cNvPr>
          <p:cNvCxnSpPr/>
          <p:nvPr/>
        </p:nvCxnSpPr>
        <p:spPr>
          <a:xfrm flipH="1">
            <a:off x="8757058" y="3334609"/>
            <a:ext cx="144016" cy="268386"/>
          </a:xfrm>
          <a:prstGeom prst="line">
            <a:avLst/>
          </a:prstGeom>
          <a:ln w="158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رابط مستقيم 24">
            <a:extLst>
              <a:ext uri="{FF2B5EF4-FFF2-40B4-BE49-F238E27FC236}">
                <a16:creationId xmlns:a16="http://schemas.microsoft.com/office/drawing/2014/main" id="{6882F9BA-81B0-B1E5-B1C2-6F509524D0CA}"/>
              </a:ext>
            </a:extLst>
          </p:cNvPr>
          <p:cNvCxnSpPr/>
          <p:nvPr/>
        </p:nvCxnSpPr>
        <p:spPr>
          <a:xfrm flipH="1">
            <a:off x="9413713" y="3492641"/>
            <a:ext cx="144016" cy="268386"/>
          </a:xfrm>
          <a:prstGeom prst="line">
            <a:avLst/>
          </a:prstGeom>
          <a:noFill/>
          <a:ln w="15875" cap="flat" cmpd="sng" algn="ctr">
            <a:solidFill>
              <a:srgbClr val="00B050"/>
            </a:solidFill>
            <a:prstDash val="solid"/>
          </a:ln>
          <a:effectLst/>
        </p:spPr>
      </p:cxnSp>
      <p:sp>
        <p:nvSpPr>
          <p:cNvPr id="26" name="Text Box 10">
            <a:extLst>
              <a:ext uri="{FF2B5EF4-FFF2-40B4-BE49-F238E27FC236}">
                <a16:creationId xmlns:a16="http://schemas.microsoft.com/office/drawing/2014/main" id="{D1C936F1-C1B9-51D9-2239-790BA75670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96275" y="3163057"/>
            <a:ext cx="328531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600" b="1" i="0" u="none" strike="noStrike" kern="1200" cap="none" spc="0" normalizeH="0" baseline="0" noProof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</a:rPr>
              <a:t>4</a:t>
            </a:r>
            <a:endParaRPr kumimoji="0" lang="ar-SA" sz="1600" b="1" i="0" u="none" strike="noStrike" kern="1200" cap="none" spc="0" normalizeH="0" baseline="0" noProof="0">
              <a:ln>
                <a:noFill/>
              </a:ln>
              <a:solidFill>
                <a:srgbClr val="3333FF"/>
              </a:solidFill>
              <a:effectLst/>
              <a:uLnTx/>
              <a:uFillTx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7" name="Text Box 10">
            <a:extLst>
              <a:ext uri="{FF2B5EF4-FFF2-40B4-BE49-F238E27FC236}">
                <a16:creationId xmlns:a16="http://schemas.microsoft.com/office/drawing/2014/main" id="{51948C83-9FF4-0C49-2D38-D77273F586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32701" y="3475273"/>
            <a:ext cx="247366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600" b="1" i="0" u="none" strike="noStrike" kern="1200" cap="none" spc="0" normalizeH="0" baseline="0" noProof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</a:rPr>
              <a:t>1</a:t>
            </a:r>
            <a:endParaRPr kumimoji="0" lang="ar-SA" sz="1600" b="1" i="0" u="none" strike="noStrike" kern="1200" cap="none" spc="0" normalizeH="0" baseline="0" noProof="0">
              <a:ln>
                <a:noFill/>
              </a:ln>
              <a:solidFill>
                <a:srgbClr val="3333FF"/>
              </a:solidFill>
              <a:effectLst/>
              <a:uLnTx/>
              <a:uFillTx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8" name="Text Box 10">
            <a:extLst>
              <a:ext uri="{FF2B5EF4-FFF2-40B4-BE49-F238E27FC236}">
                <a16:creationId xmlns:a16="http://schemas.microsoft.com/office/drawing/2014/main" id="{E1BEC7E6-BDE1-8546-B99F-5F323E44B9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20608" y="3911250"/>
            <a:ext cx="82418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000" b="1" i="0" u="none" strike="noStrike" kern="1200" cap="none" spc="0" normalizeH="0" baseline="0" noProof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</a:rPr>
              <a:t>=28</a:t>
            </a:r>
            <a:endParaRPr kumimoji="0" lang="ar-SA" sz="2400" b="1" i="0" u="none" strike="noStrike" kern="1200" cap="none" spc="0" normalizeH="0" baseline="0" noProof="0">
              <a:ln>
                <a:noFill/>
              </a:ln>
              <a:solidFill>
                <a:srgbClr val="3333FF"/>
              </a:solidFill>
              <a:effectLst/>
              <a:uLnTx/>
              <a:uFillTx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grpSp>
        <p:nvGrpSpPr>
          <p:cNvPr id="40" name="Group 21">
            <a:extLst>
              <a:ext uri="{FF2B5EF4-FFF2-40B4-BE49-F238E27FC236}">
                <a16:creationId xmlns:a16="http://schemas.microsoft.com/office/drawing/2014/main" id="{1F25173B-B7E7-0864-2286-E106F39C838F}"/>
              </a:ext>
            </a:extLst>
          </p:cNvPr>
          <p:cNvGrpSpPr>
            <a:grpSpLocks/>
          </p:cNvGrpSpPr>
          <p:nvPr/>
        </p:nvGrpSpPr>
        <p:grpSpPr bwMode="auto">
          <a:xfrm>
            <a:off x="8776568" y="5114938"/>
            <a:ext cx="1627188" cy="714375"/>
            <a:chOff x="3469" y="2332"/>
            <a:chExt cx="1025" cy="450"/>
          </a:xfrm>
        </p:grpSpPr>
        <p:grpSp>
          <p:nvGrpSpPr>
            <p:cNvPr id="41" name="Group 22">
              <a:extLst>
                <a:ext uri="{FF2B5EF4-FFF2-40B4-BE49-F238E27FC236}">
                  <a16:creationId xmlns:a16="http://schemas.microsoft.com/office/drawing/2014/main" id="{4F1F40FA-8E3C-6143-AAC1-AD22D743CFD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949" y="2332"/>
              <a:ext cx="448" cy="450"/>
              <a:chOff x="2342" y="1849"/>
              <a:chExt cx="259" cy="450"/>
            </a:xfrm>
          </p:grpSpPr>
          <p:sp>
            <p:nvSpPr>
              <p:cNvPr id="45" name="Text Box 23">
                <a:extLst>
                  <a:ext uri="{FF2B5EF4-FFF2-40B4-BE49-F238E27FC236}">
                    <a16:creationId xmlns:a16="http://schemas.microsoft.com/office/drawing/2014/main" id="{E0E78302-D8F8-1596-FACC-699BE710A45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42" y="1849"/>
                <a:ext cx="210" cy="2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r>
                  <a:rPr lang="ar-SA" sz="2000" b="1">
                    <a:solidFill>
                      <a:srgbClr val="CC0066"/>
                    </a:solidFill>
                    <a:latin typeface="Arial" pitchFamily="34" charset="0"/>
                  </a:rPr>
                  <a:t>70</a:t>
                </a:r>
                <a:endParaRPr lang="en-US" sz="2000" b="1">
                  <a:solidFill>
                    <a:srgbClr val="CC0066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6" name="Line 24">
                <a:extLst>
                  <a:ext uri="{FF2B5EF4-FFF2-40B4-BE49-F238E27FC236}">
                    <a16:creationId xmlns:a16="http://schemas.microsoft.com/office/drawing/2014/main" id="{95836DB4-C8A2-418F-C605-040407189BD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88" y="2079"/>
                <a:ext cx="143" cy="0"/>
              </a:xfrm>
              <a:prstGeom prst="line">
                <a:avLst/>
              </a:prstGeom>
              <a:noFill/>
              <a:ln w="38100">
                <a:solidFill>
                  <a:srgbClr val="CC0066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ar-SA">
                  <a:solidFill>
                    <a:srgbClr val="000000"/>
                  </a:solidFill>
                  <a:latin typeface="Arial" pitchFamily="34" charset="0"/>
                </a:endParaRPr>
              </a:p>
            </p:txBody>
          </p:sp>
          <p:sp>
            <p:nvSpPr>
              <p:cNvPr id="47" name="Text Box 25">
                <a:extLst>
                  <a:ext uri="{FF2B5EF4-FFF2-40B4-BE49-F238E27FC236}">
                    <a16:creationId xmlns:a16="http://schemas.microsoft.com/office/drawing/2014/main" id="{15FA324D-0188-4725-2539-7836BD08B80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42" y="2047"/>
                <a:ext cx="259" cy="2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r>
                  <a:rPr lang="ar-SA" sz="2000" b="1">
                    <a:solidFill>
                      <a:srgbClr val="CC0066"/>
                    </a:solidFill>
                    <a:latin typeface="Arial" pitchFamily="34" charset="0"/>
                  </a:rPr>
                  <a:t>100</a:t>
                </a:r>
                <a:endParaRPr lang="en-US" sz="2000" b="1">
                  <a:solidFill>
                    <a:srgbClr val="CC0066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42" name="Text Box 26">
              <a:extLst>
                <a:ext uri="{FF2B5EF4-FFF2-40B4-BE49-F238E27FC236}">
                  <a16:creationId xmlns:a16="http://schemas.microsoft.com/office/drawing/2014/main" id="{4ED563DA-6F20-D2E9-3705-6FC52ABDBDF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50" y="2430"/>
              <a:ext cx="280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fontAlgn="base">
                <a:spcBef>
                  <a:spcPct val="50000"/>
                </a:spcBef>
                <a:spcAft>
                  <a:spcPct val="0"/>
                </a:spcAft>
                <a:defRPr/>
              </a:pPr>
              <a:r>
                <a:rPr lang="ar-SA" sz="2000" b="1">
                  <a:solidFill>
                    <a:srgbClr val="000000"/>
                  </a:solidFill>
                  <a:latin typeface="Arial" pitchFamily="34" charset="0"/>
                </a:rPr>
                <a:t>×</a:t>
              </a:r>
              <a:endParaRPr lang="ar-SA" sz="2000" b="1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endParaRPr>
            </a:p>
          </p:txBody>
        </p:sp>
        <p:sp>
          <p:nvSpPr>
            <p:cNvPr id="43" name="Text Box 27">
              <a:extLst>
                <a:ext uri="{FF2B5EF4-FFF2-40B4-BE49-F238E27FC236}">
                  <a16:creationId xmlns:a16="http://schemas.microsoft.com/office/drawing/2014/main" id="{365E00AA-BC51-9662-8689-328D4455F4E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69" y="2430"/>
              <a:ext cx="448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fontAlgn="base">
                <a:spcBef>
                  <a:spcPct val="50000"/>
                </a:spcBef>
                <a:spcAft>
                  <a:spcPct val="0"/>
                </a:spcAft>
                <a:defRPr/>
              </a:pPr>
              <a:r>
                <a:rPr lang="ar-SA" sz="2000" b="1">
                  <a:solidFill>
                    <a:srgbClr val="000000"/>
                  </a:solidFill>
                  <a:latin typeface="Arial" pitchFamily="34" charset="0"/>
                </a:rPr>
                <a:t>40</a:t>
              </a:r>
              <a:endParaRPr lang="ar-SA" sz="2400" b="1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endParaRPr>
            </a:p>
          </p:txBody>
        </p:sp>
        <p:sp>
          <p:nvSpPr>
            <p:cNvPr id="44" name="Text Box 28">
              <a:extLst>
                <a:ext uri="{FF2B5EF4-FFF2-40B4-BE49-F238E27FC236}">
                  <a16:creationId xmlns:a16="http://schemas.microsoft.com/office/drawing/2014/main" id="{50F7A7B2-DFFF-92EA-FF14-32B8D42CB4C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15" y="2405"/>
              <a:ext cx="27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defRPr/>
              </a:pPr>
              <a:r>
                <a:rPr lang="ar-SA" sz="2400" b="1">
                  <a:solidFill>
                    <a:srgbClr val="000000"/>
                  </a:solidFill>
                  <a:latin typeface="Arial" pitchFamily="34" charset="0"/>
                </a:rPr>
                <a:t>=</a:t>
              </a:r>
              <a:endParaRPr lang="ar-SA" sz="2400" b="1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endParaRPr>
            </a:p>
          </p:txBody>
        </p:sp>
      </p:grpSp>
      <p:cxnSp>
        <p:nvCxnSpPr>
          <p:cNvPr id="48" name="رابط مستقيم 47">
            <a:extLst>
              <a:ext uri="{FF2B5EF4-FFF2-40B4-BE49-F238E27FC236}">
                <a16:creationId xmlns:a16="http://schemas.microsoft.com/office/drawing/2014/main" id="{4C231EE4-7477-A41A-E98F-F48819D704BC}"/>
              </a:ext>
            </a:extLst>
          </p:cNvPr>
          <p:cNvCxnSpPr>
            <a:cxnSpLocks/>
          </p:cNvCxnSpPr>
          <p:nvPr/>
        </p:nvCxnSpPr>
        <p:spPr>
          <a:xfrm flipH="1">
            <a:off x="9123677" y="5406889"/>
            <a:ext cx="82627" cy="127298"/>
          </a:xfrm>
          <a:prstGeom prst="line">
            <a:avLst/>
          </a:prstGeom>
          <a:ln w="158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رابط مستقيم 48">
            <a:extLst>
              <a:ext uri="{FF2B5EF4-FFF2-40B4-BE49-F238E27FC236}">
                <a16:creationId xmlns:a16="http://schemas.microsoft.com/office/drawing/2014/main" id="{4E46DB34-1FB8-C901-2C7F-EC9EE8A7A9A7}"/>
              </a:ext>
            </a:extLst>
          </p:cNvPr>
          <p:cNvCxnSpPr>
            <a:cxnSpLocks/>
          </p:cNvCxnSpPr>
          <p:nvPr/>
        </p:nvCxnSpPr>
        <p:spPr>
          <a:xfrm flipH="1">
            <a:off x="9851229" y="5253121"/>
            <a:ext cx="82627" cy="127298"/>
          </a:xfrm>
          <a:prstGeom prst="line">
            <a:avLst/>
          </a:prstGeom>
          <a:ln w="158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 Box 10">
            <a:extLst>
              <a:ext uri="{FF2B5EF4-FFF2-40B4-BE49-F238E27FC236}">
                <a16:creationId xmlns:a16="http://schemas.microsoft.com/office/drawing/2014/main" id="{D2DB2BD7-FAD6-F7D4-D510-A744AABCBC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58646" y="5807433"/>
            <a:ext cx="108517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0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</a:rPr>
              <a:t>= 7×4</a:t>
            </a:r>
            <a:endParaRPr kumimoji="0" lang="ar-SA" sz="2400" b="1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51" name="Text Box 10">
            <a:extLst>
              <a:ext uri="{FF2B5EF4-FFF2-40B4-BE49-F238E27FC236}">
                <a16:creationId xmlns:a16="http://schemas.microsoft.com/office/drawing/2014/main" id="{CB72BC29-8367-BCE0-405A-196C0D8720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47646" y="6202146"/>
            <a:ext cx="75611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lvl="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ar-SA" sz="2000" b="1">
                <a:solidFill>
                  <a:srgbClr val="3333FF"/>
                </a:solidFill>
              </a:rPr>
              <a:t>=28</a:t>
            </a:r>
            <a:endParaRPr lang="ar-SA" sz="2400" b="1">
              <a:solidFill>
                <a:srgbClr val="3333FF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8919C423-1ABD-7FD5-B655-9C0B8B2666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91625" y="1006528"/>
            <a:ext cx="790575" cy="647700"/>
          </a:xfrm>
          <a:prstGeom prst="rect">
            <a:avLst/>
          </a:prstGeom>
        </p:spPr>
      </p:pic>
      <p:pic>
        <p:nvPicPr>
          <p:cNvPr id="29" name="صورة 28">
            <a:extLst>
              <a:ext uri="{FF2B5EF4-FFF2-40B4-BE49-F238E27FC236}">
                <a16:creationId xmlns:a16="http://schemas.microsoft.com/office/drawing/2014/main" id="{FE044E6F-0FE8-6C19-901E-E6D475D25BD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82314" y="1301787"/>
            <a:ext cx="785813" cy="195135"/>
          </a:xfrm>
          <a:prstGeom prst="rect">
            <a:avLst/>
          </a:prstGeom>
        </p:spPr>
      </p:pic>
      <p:grpSp>
        <p:nvGrpSpPr>
          <p:cNvPr id="59" name="مجموعة 58">
            <a:extLst>
              <a:ext uri="{FF2B5EF4-FFF2-40B4-BE49-F238E27FC236}">
                <a16:creationId xmlns:a16="http://schemas.microsoft.com/office/drawing/2014/main" id="{BD1DE179-A9CF-CA84-4731-73626F5DAAAE}"/>
              </a:ext>
            </a:extLst>
          </p:cNvPr>
          <p:cNvGrpSpPr/>
          <p:nvPr/>
        </p:nvGrpSpPr>
        <p:grpSpPr>
          <a:xfrm>
            <a:off x="8463371" y="4697929"/>
            <a:ext cx="1913659" cy="481892"/>
            <a:chOff x="5731124" y="2216456"/>
            <a:chExt cx="2265672" cy="481892"/>
          </a:xfrm>
        </p:grpSpPr>
        <p:sp>
          <p:nvSpPr>
            <p:cNvPr id="60" name="Text Box 8">
              <a:extLst>
                <a:ext uri="{FF2B5EF4-FFF2-40B4-BE49-F238E27FC236}">
                  <a16:creationId xmlns:a16="http://schemas.microsoft.com/office/drawing/2014/main" id="{7EBD65B8-2AA6-A20F-BA64-1AC0D24026A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72946" y="2241148"/>
              <a:ext cx="323850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24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≈</a:t>
              </a:r>
            </a:p>
          </p:txBody>
        </p:sp>
        <p:sp>
          <p:nvSpPr>
            <p:cNvPr id="61" name="Text Box 15">
              <a:extLst>
                <a:ext uri="{FF2B5EF4-FFF2-40B4-BE49-F238E27FC236}">
                  <a16:creationId xmlns:a16="http://schemas.microsoft.com/office/drawing/2014/main" id="{FB73A951-D3AF-6973-DEF4-0F6B7928367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31124" y="2216456"/>
              <a:ext cx="2009486" cy="4308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22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itchFamily="34" charset="0"/>
                </a:rPr>
                <a:t>70٪ </a:t>
              </a:r>
              <a:r>
                <a:rPr lang="ar-SA" sz="2200" b="1">
                  <a:solidFill>
                    <a:schemeClr val="bg1"/>
                  </a:solidFill>
                </a:rPr>
                <a:t> </a:t>
              </a:r>
              <a:r>
                <a:rPr lang="ar-SA" sz="2200" b="1"/>
                <a:t>من 40</a:t>
              </a:r>
              <a:endParaRPr lang="ar-SA" sz="2200" b="1">
                <a:latin typeface="Arial Unicode MS" pitchFamily="34" charset="-128"/>
                <a:ea typeface="Arial Unicode MS" pitchFamily="34" charset="-128"/>
                <a:cs typeface="Arial Unicode MS" pitchFamily="34" charset="-128"/>
              </a:endParaRPr>
            </a:p>
          </p:txBody>
        </p:sp>
      </p:grpSp>
      <p:cxnSp>
        <p:nvCxnSpPr>
          <p:cNvPr id="63" name="رابط مستقيم 62">
            <a:extLst>
              <a:ext uri="{FF2B5EF4-FFF2-40B4-BE49-F238E27FC236}">
                <a16:creationId xmlns:a16="http://schemas.microsoft.com/office/drawing/2014/main" id="{76142D98-C169-7EA5-7515-6C967C2862E0}"/>
              </a:ext>
            </a:extLst>
          </p:cNvPr>
          <p:cNvCxnSpPr>
            <a:cxnSpLocks/>
          </p:cNvCxnSpPr>
          <p:nvPr/>
        </p:nvCxnSpPr>
        <p:spPr>
          <a:xfrm flipH="1">
            <a:off x="10003481" y="5563832"/>
            <a:ext cx="82627" cy="127298"/>
          </a:xfrm>
          <a:prstGeom prst="line">
            <a:avLst/>
          </a:prstGeom>
          <a:ln w="158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رابط مستقيم 63">
            <a:extLst>
              <a:ext uri="{FF2B5EF4-FFF2-40B4-BE49-F238E27FC236}">
                <a16:creationId xmlns:a16="http://schemas.microsoft.com/office/drawing/2014/main" id="{487C05C9-9B1B-9AC9-4EFD-3575E034A4D5}"/>
              </a:ext>
            </a:extLst>
          </p:cNvPr>
          <p:cNvCxnSpPr>
            <a:cxnSpLocks/>
          </p:cNvCxnSpPr>
          <p:nvPr/>
        </p:nvCxnSpPr>
        <p:spPr>
          <a:xfrm flipH="1">
            <a:off x="9870054" y="5585834"/>
            <a:ext cx="82627" cy="127298"/>
          </a:xfrm>
          <a:prstGeom prst="line">
            <a:avLst/>
          </a:prstGeom>
          <a:ln w="158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5" name="مجموعة 64">
            <a:extLst>
              <a:ext uri="{FF2B5EF4-FFF2-40B4-BE49-F238E27FC236}">
                <a16:creationId xmlns:a16="http://schemas.microsoft.com/office/drawing/2014/main" id="{B13D75B6-ACBB-D3D3-0C5F-02D8EC82D476}"/>
              </a:ext>
            </a:extLst>
          </p:cNvPr>
          <p:cNvGrpSpPr/>
          <p:nvPr/>
        </p:nvGrpSpPr>
        <p:grpSpPr>
          <a:xfrm>
            <a:off x="8277773" y="2718507"/>
            <a:ext cx="1857062" cy="457200"/>
            <a:chOff x="5732674" y="2038129"/>
            <a:chExt cx="2198664" cy="457200"/>
          </a:xfrm>
        </p:grpSpPr>
        <p:sp>
          <p:nvSpPr>
            <p:cNvPr id="66" name="Text Box 8">
              <a:extLst>
                <a:ext uri="{FF2B5EF4-FFF2-40B4-BE49-F238E27FC236}">
                  <a16:creationId xmlns:a16="http://schemas.microsoft.com/office/drawing/2014/main" id="{D9CDB71C-C9BA-ABB1-1F4B-C2D4197DE04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07488" y="2038129"/>
              <a:ext cx="323850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24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≈</a:t>
              </a:r>
            </a:p>
          </p:txBody>
        </p:sp>
        <p:sp>
          <p:nvSpPr>
            <p:cNvPr id="67" name="Text Box 15">
              <a:extLst>
                <a:ext uri="{FF2B5EF4-FFF2-40B4-BE49-F238E27FC236}">
                  <a16:creationId xmlns:a16="http://schemas.microsoft.com/office/drawing/2014/main" id="{D96599FF-9E08-9761-AB72-821E2D890C7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32674" y="2052700"/>
              <a:ext cx="2009486" cy="4308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22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itchFamily="34" charset="0"/>
                </a:rPr>
                <a:t>70٪ </a:t>
              </a:r>
              <a:r>
                <a:rPr lang="ar-SA" sz="2200" b="1">
                  <a:solidFill>
                    <a:schemeClr val="bg1"/>
                  </a:solidFill>
                </a:rPr>
                <a:t> </a:t>
              </a:r>
              <a:r>
                <a:rPr lang="ar-SA" sz="2200" b="1"/>
                <a:t>من 40</a:t>
              </a:r>
              <a:endParaRPr lang="ar-SA" sz="2200" b="1">
                <a:latin typeface="Arial Unicode MS" pitchFamily="34" charset="-128"/>
                <a:ea typeface="Arial Unicode MS" pitchFamily="34" charset="-128"/>
                <a:cs typeface="Arial Unicode MS" pitchFamily="34" charset="-128"/>
              </a:endParaRPr>
            </a:p>
          </p:txBody>
        </p:sp>
      </p:grpSp>
      <p:grpSp>
        <p:nvGrpSpPr>
          <p:cNvPr id="68" name="Group 21">
            <a:extLst>
              <a:ext uri="{FF2B5EF4-FFF2-40B4-BE49-F238E27FC236}">
                <a16:creationId xmlns:a16="http://schemas.microsoft.com/office/drawing/2014/main" id="{1344464E-90D6-C9B5-E1D8-4F79AC44F3BA}"/>
              </a:ext>
            </a:extLst>
          </p:cNvPr>
          <p:cNvGrpSpPr>
            <a:grpSpLocks/>
          </p:cNvGrpSpPr>
          <p:nvPr/>
        </p:nvGrpSpPr>
        <p:grpSpPr bwMode="auto">
          <a:xfrm>
            <a:off x="3154106" y="3202945"/>
            <a:ext cx="1627188" cy="687388"/>
            <a:chOff x="3469" y="2349"/>
            <a:chExt cx="1025" cy="433"/>
          </a:xfrm>
        </p:grpSpPr>
        <p:grpSp>
          <p:nvGrpSpPr>
            <p:cNvPr id="69" name="Group 22">
              <a:extLst>
                <a:ext uri="{FF2B5EF4-FFF2-40B4-BE49-F238E27FC236}">
                  <a16:creationId xmlns:a16="http://schemas.microsoft.com/office/drawing/2014/main" id="{40A900DA-F1D0-C599-8887-111D0976E70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946" y="2349"/>
              <a:ext cx="363" cy="433"/>
              <a:chOff x="2342" y="1866"/>
              <a:chExt cx="210" cy="433"/>
            </a:xfrm>
          </p:grpSpPr>
          <p:sp>
            <p:nvSpPr>
              <p:cNvPr id="73" name="Text Box 23">
                <a:extLst>
                  <a:ext uri="{FF2B5EF4-FFF2-40B4-BE49-F238E27FC236}">
                    <a16:creationId xmlns:a16="http://schemas.microsoft.com/office/drawing/2014/main" id="{F113A96E-0208-0329-C732-3C00A15414E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42" y="1866"/>
                <a:ext cx="210" cy="2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r>
                  <a:rPr lang="ar-SA" sz="2000" b="1">
                    <a:solidFill>
                      <a:srgbClr val="CC0066"/>
                    </a:solidFill>
                    <a:latin typeface="Arial" pitchFamily="34" charset="0"/>
                  </a:rPr>
                  <a:t>1</a:t>
                </a:r>
                <a:endParaRPr lang="en-US" sz="2000" b="1">
                  <a:solidFill>
                    <a:srgbClr val="CC0066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4" name="Line 24">
                <a:extLst>
                  <a:ext uri="{FF2B5EF4-FFF2-40B4-BE49-F238E27FC236}">
                    <a16:creationId xmlns:a16="http://schemas.microsoft.com/office/drawing/2014/main" id="{089C9225-1448-E732-4B23-BA394EDA114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88" y="2079"/>
                <a:ext cx="143" cy="0"/>
              </a:xfrm>
              <a:prstGeom prst="line">
                <a:avLst/>
              </a:prstGeom>
              <a:noFill/>
              <a:ln w="38100">
                <a:solidFill>
                  <a:srgbClr val="CC0066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ar-SA">
                  <a:solidFill>
                    <a:srgbClr val="000000"/>
                  </a:solidFill>
                  <a:latin typeface="Arial" pitchFamily="34" charset="0"/>
                </a:endParaRPr>
              </a:p>
            </p:txBody>
          </p:sp>
          <p:sp>
            <p:nvSpPr>
              <p:cNvPr id="75" name="Text Box 25">
                <a:extLst>
                  <a:ext uri="{FF2B5EF4-FFF2-40B4-BE49-F238E27FC236}">
                    <a16:creationId xmlns:a16="http://schemas.microsoft.com/office/drawing/2014/main" id="{DAAC816F-1A07-28DE-3BBE-5355D751CD3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42" y="2047"/>
                <a:ext cx="210" cy="2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r>
                  <a:rPr lang="ar-SA" sz="2000" b="1">
                    <a:solidFill>
                      <a:srgbClr val="CC0066"/>
                    </a:solidFill>
                    <a:latin typeface="Arial" pitchFamily="34" charset="0"/>
                    <a:cs typeface="Arial" pitchFamily="34" charset="0"/>
                  </a:rPr>
                  <a:t>5</a:t>
                </a:r>
                <a:endParaRPr lang="en-US" sz="2000" b="1">
                  <a:solidFill>
                    <a:srgbClr val="CC0066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70" name="Text Box 26">
              <a:extLst>
                <a:ext uri="{FF2B5EF4-FFF2-40B4-BE49-F238E27FC236}">
                  <a16:creationId xmlns:a16="http://schemas.microsoft.com/office/drawing/2014/main" id="{7AD2D634-4E86-3408-0C13-C5341F90C0E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50" y="2430"/>
              <a:ext cx="280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fontAlgn="base">
                <a:spcBef>
                  <a:spcPct val="50000"/>
                </a:spcBef>
                <a:spcAft>
                  <a:spcPct val="0"/>
                </a:spcAft>
                <a:defRPr/>
              </a:pPr>
              <a:r>
                <a:rPr lang="ar-SA" sz="2000" b="1">
                  <a:solidFill>
                    <a:srgbClr val="000000"/>
                  </a:solidFill>
                  <a:latin typeface="Arial" pitchFamily="34" charset="0"/>
                </a:rPr>
                <a:t>×</a:t>
              </a:r>
              <a:endParaRPr lang="ar-SA" sz="2000" b="1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endParaRPr>
            </a:p>
          </p:txBody>
        </p:sp>
        <p:sp>
          <p:nvSpPr>
            <p:cNvPr id="71" name="Text Box 27">
              <a:extLst>
                <a:ext uri="{FF2B5EF4-FFF2-40B4-BE49-F238E27FC236}">
                  <a16:creationId xmlns:a16="http://schemas.microsoft.com/office/drawing/2014/main" id="{21E7340D-9EE1-D5E1-8595-FE989FB7D4E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69" y="2430"/>
              <a:ext cx="448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fontAlgn="base">
                <a:spcBef>
                  <a:spcPct val="50000"/>
                </a:spcBef>
                <a:spcAft>
                  <a:spcPct val="0"/>
                </a:spcAft>
                <a:defRPr/>
              </a:pPr>
              <a:r>
                <a:rPr lang="ar-SA" sz="2000" b="1">
                  <a:solidFill>
                    <a:srgbClr val="000000"/>
                  </a:solidFill>
                  <a:latin typeface="Arial" pitchFamily="34" charset="0"/>
                </a:rPr>
                <a:t>20</a:t>
              </a:r>
              <a:endParaRPr lang="ar-SA" sz="2400" b="1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endParaRPr>
            </a:p>
          </p:txBody>
        </p:sp>
        <p:sp>
          <p:nvSpPr>
            <p:cNvPr id="72" name="Text Box 28">
              <a:extLst>
                <a:ext uri="{FF2B5EF4-FFF2-40B4-BE49-F238E27FC236}">
                  <a16:creationId xmlns:a16="http://schemas.microsoft.com/office/drawing/2014/main" id="{17E20A7A-960C-5D89-E17A-DF965E3CC27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15" y="2405"/>
              <a:ext cx="27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defRPr/>
              </a:pPr>
              <a:r>
                <a:rPr lang="ar-SA" sz="2400" b="1">
                  <a:solidFill>
                    <a:srgbClr val="000000"/>
                  </a:solidFill>
                  <a:latin typeface="Arial" pitchFamily="34" charset="0"/>
                </a:rPr>
                <a:t>=</a:t>
              </a:r>
              <a:endParaRPr lang="ar-SA" sz="2400" b="1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endParaRPr>
            </a:p>
          </p:txBody>
        </p:sp>
      </p:grpSp>
      <p:cxnSp>
        <p:nvCxnSpPr>
          <p:cNvPr id="76" name="رابط مستقيم 75">
            <a:extLst>
              <a:ext uri="{FF2B5EF4-FFF2-40B4-BE49-F238E27FC236}">
                <a16:creationId xmlns:a16="http://schemas.microsoft.com/office/drawing/2014/main" id="{0F708BA7-08D8-FEC1-099F-D98D78C0CCED}"/>
              </a:ext>
            </a:extLst>
          </p:cNvPr>
          <p:cNvCxnSpPr/>
          <p:nvPr/>
        </p:nvCxnSpPr>
        <p:spPr>
          <a:xfrm flipH="1">
            <a:off x="3464910" y="3435600"/>
            <a:ext cx="144016" cy="268386"/>
          </a:xfrm>
          <a:prstGeom prst="line">
            <a:avLst/>
          </a:prstGeom>
          <a:ln w="158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رابط مستقيم 76">
            <a:extLst>
              <a:ext uri="{FF2B5EF4-FFF2-40B4-BE49-F238E27FC236}">
                <a16:creationId xmlns:a16="http://schemas.microsoft.com/office/drawing/2014/main" id="{6BAE34C3-1E3E-9088-8348-485E91E9A818}"/>
              </a:ext>
            </a:extLst>
          </p:cNvPr>
          <p:cNvCxnSpPr/>
          <p:nvPr/>
        </p:nvCxnSpPr>
        <p:spPr>
          <a:xfrm flipH="1">
            <a:off x="4123619" y="3583103"/>
            <a:ext cx="144016" cy="268386"/>
          </a:xfrm>
          <a:prstGeom prst="line">
            <a:avLst/>
          </a:prstGeom>
          <a:noFill/>
          <a:ln w="15875" cap="flat" cmpd="sng" algn="ctr">
            <a:solidFill>
              <a:srgbClr val="00B050"/>
            </a:solidFill>
            <a:prstDash val="solid"/>
          </a:ln>
          <a:effectLst/>
        </p:spPr>
      </p:cxnSp>
      <p:sp>
        <p:nvSpPr>
          <p:cNvPr id="78" name="Text Box 10">
            <a:extLst>
              <a:ext uri="{FF2B5EF4-FFF2-40B4-BE49-F238E27FC236}">
                <a16:creationId xmlns:a16="http://schemas.microsoft.com/office/drawing/2014/main" id="{725712E2-B8D4-F23E-13A0-D5D481165E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7180" y="3163863"/>
            <a:ext cx="42888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600" b="1" i="0" u="none" strike="noStrike" kern="1200" cap="none" spc="0" normalizeH="0" baseline="0" noProof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</a:rPr>
              <a:t>4</a:t>
            </a:r>
            <a:endParaRPr kumimoji="0" lang="ar-SA" sz="1600" b="1" i="0" u="none" strike="noStrike" kern="1200" cap="none" spc="0" normalizeH="0" baseline="0" noProof="0">
              <a:ln>
                <a:noFill/>
              </a:ln>
              <a:solidFill>
                <a:srgbClr val="3333FF"/>
              </a:solidFill>
              <a:effectLst/>
              <a:uLnTx/>
              <a:uFillTx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79" name="Text Box 10">
            <a:extLst>
              <a:ext uri="{FF2B5EF4-FFF2-40B4-BE49-F238E27FC236}">
                <a16:creationId xmlns:a16="http://schemas.microsoft.com/office/drawing/2014/main" id="{D850361F-C56B-9A23-01DB-45508A1EED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85690" y="3667414"/>
            <a:ext cx="247366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600" b="1" i="0" u="none" strike="noStrike" kern="1200" cap="none" spc="0" normalizeH="0" baseline="0" noProof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</a:rPr>
              <a:t>1</a:t>
            </a:r>
            <a:endParaRPr kumimoji="0" lang="ar-SA" sz="1600" b="1" i="0" u="none" strike="noStrike" kern="1200" cap="none" spc="0" normalizeH="0" baseline="0" noProof="0">
              <a:ln>
                <a:noFill/>
              </a:ln>
              <a:solidFill>
                <a:srgbClr val="3333FF"/>
              </a:solidFill>
              <a:effectLst/>
              <a:uLnTx/>
              <a:uFillTx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80" name="Text Box 10">
            <a:extLst>
              <a:ext uri="{FF2B5EF4-FFF2-40B4-BE49-F238E27FC236}">
                <a16:creationId xmlns:a16="http://schemas.microsoft.com/office/drawing/2014/main" id="{53EA3B3F-DFD3-25A1-B1F8-94924FF900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46067" y="3907795"/>
            <a:ext cx="120440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ar-SA" sz="2000" b="1"/>
              <a:t>= 1 × 4</a:t>
            </a:r>
            <a:endParaRPr kumimoji="0" lang="ar-SA" sz="2400" b="1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81" name="Text Box 10">
            <a:extLst>
              <a:ext uri="{FF2B5EF4-FFF2-40B4-BE49-F238E27FC236}">
                <a16:creationId xmlns:a16="http://schemas.microsoft.com/office/drawing/2014/main" id="{B589FFC6-F07E-5285-B458-B3DA38B771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44694" y="4266600"/>
            <a:ext cx="70577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000" b="1" i="0" u="none" strike="noStrike" kern="1200" cap="none" spc="0" normalizeH="0" baseline="0" noProof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</a:rPr>
              <a:t>=4</a:t>
            </a:r>
            <a:endParaRPr kumimoji="0" lang="ar-SA" sz="2400" b="1" i="0" u="none" strike="noStrike" kern="1200" cap="none" spc="0" normalizeH="0" baseline="0" noProof="0">
              <a:ln>
                <a:noFill/>
              </a:ln>
              <a:solidFill>
                <a:srgbClr val="3333FF"/>
              </a:solidFill>
              <a:effectLst/>
              <a:uLnTx/>
              <a:uFillTx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64EB2577-C5C5-4773-128A-FEE5B152B59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colorTemperature colorTemp="112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496275" y="2034018"/>
            <a:ext cx="1790700" cy="504825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A1FA31A7-996E-33AC-7CFD-2FC0A32CA1D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colorTemperature colorTemp="112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988393" y="2007469"/>
            <a:ext cx="1819275" cy="542925"/>
          </a:xfrm>
          <a:prstGeom prst="rect">
            <a:avLst/>
          </a:prstGeom>
        </p:spPr>
      </p:pic>
      <p:grpSp>
        <p:nvGrpSpPr>
          <p:cNvPr id="7" name="مجموعة 6">
            <a:extLst>
              <a:ext uri="{FF2B5EF4-FFF2-40B4-BE49-F238E27FC236}">
                <a16:creationId xmlns:a16="http://schemas.microsoft.com/office/drawing/2014/main" id="{AD9BAD2A-31F7-F44F-6416-DDEE8528A4F4}"/>
              </a:ext>
            </a:extLst>
          </p:cNvPr>
          <p:cNvGrpSpPr/>
          <p:nvPr/>
        </p:nvGrpSpPr>
        <p:grpSpPr>
          <a:xfrm>
            <a:off x="2894009" y="4833071"/>
            <a:ext cx="1913659" cy="481892"/>
            <a:chOff x="5731124" y="2216456"/>
            <a:chExt cx="2265672" cy="481892"/>
          </a:xfrm>
        </p:grpSpPr>
        <p:sp>
          <p:nvSpPr>
            <p:cNvPr id="9" name="Text Box 8">
              <a:extLst>
                <a:ext uri="{FF2B5EF4-FFF2-40B4-BE49-F238E27FC236}">
                  <a16:creationId xmlns:a16="http://schemas.microsoft.com/office/drawing/2014/main" id="{F47F0692-48A8-C1E0-E4C6-48BD76849FC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72946" y="2241148"/>
              <a:ext cx="323850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24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≈</a:t>
              </a:r>
            </a:p>
          </p:txBody>
        </p:sp>
        <p:sp>
          <p:nvSpPr>
            <p:cNvPr id="10" name="Text Box 15">
              <a:extLst>
                <a:ext uri="{FF2B5EF4-FFF2-40B4-BE49-F238E27FC236}">
                  <a16:creationId xmlns:a16="http://schemas.microsoft.com/office/drawing/2014/main" id="{49B4763C-D89A-F484-6924-6060C1F3251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31124" y="2216456"/>
              <a:ext cx="2009486" cy="4308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22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itchFamily="34" charset="0"/>
                </a:rPr>
                <a:t>20٪ </a:t>
              </a:r>
              <a:r>
                <a:rPr lang="ar-SA" sz="2200" b="1">
                  <a:solidFill>
                    <a:schemeClr val="bg1"/>
                  </a:solidFill>
                </a:rPr>
                <a:t> </a:t>
              </a:r>
              <a:r>
                <a:rPr lang="ar-SA" sz="2200" b="1"/>
                <a:t>من 20</a:t>
              </a:r>
              <a:endParaRPr lang="ar-SA" sz="2200" b="1">
                <a:latin typeface="Arial Unicode MS" pitchFamily="34" charset="-128"/>
                <a:ea typeface="Arial Unicode MS" pitchFamily="34" charset="-128"/>
                <a:cs typeface="Arial Unicode MS" pitchFamily="34" charset="-128"/>
              </a:endParaRPr>
            </a:p>
          </p:txBody>
        </p:sp>
      </p:grpSp>
      <p:grpSp>
        <p:nvGrpSpPr>
          <p:cNvPr id="11" name="Group 21">
            <a:extLst>
              <a:ext uri="{FF2B5EF4-FFF2-40B4-BE49-F238E27FC236}">
                <a16:creationId xmlns:a16="http://schemas.microsoft.com/office/drawing/2014/main" id="{72DD45D8-4ECE-4277-7E35-B37784B75FFA}"/>
              </a:ext>
            </a:extLst>
          </p:cNvPr>
          <p:cNvGrpSpPr>
            <a:grpSpLocks/>
          </p:cNvGrpSpPr>
          <p:nvPr/>
        </p:nvGrpSpPr>
        <p:grpSpPr bwMode="auto">
          <a:xfrm>
            <a:off x="3154106" y="5190097"/>
            <a:ext cx="1627188" cy="714375"/>
            <a:chOff x="3469" y="2332"/>
            <a:chExt cx="1025" cy="450"/>
          </a:xfrm>
        </p:grpSpPr>
        <p:grpSp>
          <p:nvGrpSpPr>
            <p:cNvPr id="12" name="Group 22">
              <a:extLst>
                <a:ext uri="{FF2B5EF4-FFF2-40B4-BE49-F238E27FC236}">
                  <a16:creationId xmlns:a16="http://schemas.microsoft.com/office/drawing/2014/main" id="{9A915249-0244-76AF-7A66-A890AF5CE45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949" y="2332"/>
              <a:ext cx="448" cy="450"/>
              <a:chOff x="2342" y="1849"/>
              <a:chExt cx="259" cy="450"/>
            </a:xfrm>
          </p:grpSpPr>
          <p:sp>
            <p:nvSpPr>
              <p:cNvPr id="33" name="Text Box 23">
                <a:extLst>
                  <a:ext uri="{FF2B5EF4-FFF2-40B4-BE49-F238E27FC236}">
                    <a16:creationId xmlns:a16="http://schemas.microsoft.com/office/drawing/2014/main" id="{E2353C6A-9635-B358-AF3C-4495B4D753B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42" y="1849"/>
                <a:ext cx="210" cy="2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r>
                  <a:rPr lang="ar-SA" sz="2000" b="1">
                    <a:solidFill>
                      <a:srgbClr val="CC0066"/>
                    </a:solidFill>
                    <a:latin typeface="Arial" pitchFamily="34" charset="0"/>
                  </a:rPr>
                  <a:t>20</a:t>
                </a:r>
                <a:endParaRPr lang="en-US" sz="2000" b="1">
                  <a:solidFill>
                    <a:srgbClr val="CC0066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" name="Line 24">
                <a:extLst>
                  <a:ext uri="{FF2B5EF4-FFF2-40B4-BE49-F238E27FC236}">
                    <a16:creationId xmlns:a16="http://schemas.microsoft.com/office/drawing/2014/main" id="{FF718FD0-4AB4-2644-1676-A60526C83E7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88" y="2079"/>
                <a:ext cx="143" cy="0"/>
              </a:xfrm>
              <a:prstGeom prst="line">
                <a:avLst/>
              </a:prstGeom>
              <a:noFill/>
              <a:ln w="38100">
                <a:solidFill>
                  <a:srgbClr val="CC0066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ar-SA">
                  <a:solidFill>
                    <a:srgbClr val="000000"/>
                  </a:solidFill>
                  <a:latin typeface="Arial" pitchFamily="34" charset="0"/>
                </a:endParaRPr>
              </a:p>
            </p:txBody>
          </p:sp>
          <p:sp>
            <p:nvSpPr>
              <p:cNvPr id="35" name="Text Box 25">
                <a:extLst>
                  <a:ext uri="{FF2B5EF4-FFF2-40B4-BE49-F238E27FC236}">
                    <a16:creationId xmlns:a16="http://schemas.microsoft.com/office/drawing/2014/main" id="{0F7EE5B3-4F1B-4F59-344D-DC76754A5B8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42" y="2047"/>
                <a:ext cx="259" cy="2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r>
                  <a:rPr lang="ar-SA" sz="2000" b="1">
                    <a:solidFill>
                      <a:srgbClr val="CC0066"/>
                    </a:solidFill>
                    <a:latin typeface="Arial" pitchFamily="34" charset="0"/>
                  </a:rPr>
                  <a:t>100</a:t>
                </a:r>
                <a:endParaRPr lang="en-US" sz="2000" b="1">
                  <a:solidFill>
                    <a:srgbClr val="CC0066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30" name="Text Box 26">
              <a:extLst>
                <a:ext uri="{FF2B5EF4-FFF2-40B4-BE49-F238E27FC236}">
                  <a16:creationId xmlns:a16="http://schemas.microsoft.com/office/drawing/2014/main" id="{1B231F40-CC8A-8E84-52FE-226A9DFF75A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50" y="2430"/>
              <a:ext cx="280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fontAlgn="base">
                <a:spcBef>
                  <a:spcPct val="50000"/>
                </a:spcBef>
                <a:spcAft>
                  <a:spcPct val="0"/>
                </a:spcAft>
                <a:defRPr/>
              </a:pPr>
              <a:r>
                <a:rPr lang="ar-SA" sz="2000" b="1">
                  <a:solidFill>
                    <a:srgbClr val="000000"/>
                  </a:solidFill>
                  <a:latin typeface="Arial" pitchFamily="34" charset="0"/>
                </a:rPr>
                <a:t>×</a:t>
              </a:r>
              <a:endParaRPr lang="ar-SA" sz="2000" b="1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endParaRPr>
            </a:p>
          </p:txBody>
        </p:sp>
        <p:sp>
          <p:nvSpPr>
            <p:cNvPr id="31" name="Text Box 27">
              <a:extLst>
                <a:ext uri="{FF2B5EF4-FFF2-40B4-BE49-F238E27FC236}">
                  <a16:creationId xmlns:a16="http://schemas.microsoft.com/office/drawing/2014/main" id="{54241323-A150-9056-ECEB-4E060356DD7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69" y="2430"/>
              <a:ext cx="448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fontAlgn="base">
                <a:spcBef>
                  <a:spcPct val="50000"/>
                </a:spcBef>
                <a:spcAft>
                  <a:spcPct val="0"/>
                </a:spcAft>
                <a:defRPr/>
              </a:pPr>
              <a:r>
                <a:rPr lang="ar-SA" sz="2000" b="1">
                  <a:solidFill>
                    <a:srgbClr val="000000"/>
                  </a:solidFill>
                  <a:latin typeface="Arial" pitchFamily="34" charset="0"/>
                </a:rPr>
                <a:t>20</a:t>
              </a:r>
              <a:endParaRPr lang="ar-SA" sz="2400" b="1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endParaRPr>
            </a:p>
          </p:txBody>
        </p:sp>
        <p:sp>
          <p:nvSpPr>
            <p:cNvPr id="32" name="Text Box 28">
              <a:extLst>
                <a:ext uri="{FF2B5EF4-FFF2-40B4-BE49-F238E27FC236}">
                  <a16:creationId xmlns:a16="http://schemas.microsoft.com/office/drawing/2014/main" id="{77E217B6-DE9C-0F88-91A5-02D78016161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15" y="2405"/>
              <a:ext cx="27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defRPr/>
              </a:pPr>
              <a:r>
                <a:rPr lang="ar-SA" sz="2400" b="1">
                  <a:solidFill>
                    <a:srgbClr val="000000"/>
                  </a:solidFill>
                  <a:latin typeface="Arial" pitchFamily="34" charset="0"/>
                </a:rPr>
                <a:t>=</a:t>
              </a:r>
              <a:endParaRPr lang="ar-SA" sz="2400" b="1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endParaRPr>
            </a:p>
          </p:txBody>
        </p:sp>
      </p:grpSp>
      <p:cxnSp>
        <p:nvCxnSpPr>
          <p:cNvPr id="36" name="رابط مستقيم 35">
            <a:extLst>
              <a:ext uri="{FF2B5EF4-FFF2-40B4-BE49-F238E27FC236}">
                <a16:creationId xmlns:a16="http://schemas.microsoft.com/office/drawing/2014/main" id="{F8851DFB-2F6D-8B23-10B1-EE89A1F5A2C8}"/>
              </a:ext>
            </a:extLst>
          </p:cNvPr>
          <p:cNvCxnSpPr>
            <a:cxnSpLocks/>
          </p:cNvCxnSpPr>
          <p:nvPr/>
        </p:nvCxnSpPr>
        <p:spPr>
          <a:xfrm flipH="1">
            <a:off x="4267635" y="5272349"/>
            <a:ext cx="82627" cy="127298"/>
          </a:xfrm>
          <a:prstGeom prst="line">
            <a:avLst/>
          </a:prstGeom>
          <a:ln w="158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رابط مستقيم 36">
            <a:extLst>
              <a:ext uri="{FF2B5EF4-FFF2-40B4-BE49-F238E27FC236}">
                <a16:creationId xmlns:a16="http://schemas.microsoft.com/office/drawing/2014/main" id="{9386F39D-7925-3D5D-4A95-81097BEA6C0A}"/>
              </a:ext>
            </a:extLst>
          </p:cNvPr>
          <p:cNvCxnSpPr>
            <a:cxnSpLocks/>
          </p:cNvCxnSpPr>
          <p:nvPr/>
        </p:nvCxnSpPr>
        <p:spPr>
          <a:xfrm flipH="1">
            <a:off x="3587728" y="5434257"/>
            <a:ext cx="82627" cy="127298"/>
          </a:xfrm>
          <a:prstGeom prst="line">
            <a:avLst/>
          </a:prstGeom>
          <a:ln w="158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رابط مستقيم 38">
            <a:extLst>
              <a:ext uri="{FF2B5EF4-FFF2-40B4-BE49-F238E27FC236}">
                <a16:creationId xmlns:a16="http://schemas.microsoft.com/office/drawing/2014/main" id="{39BD97BF-D4CD-3FFB-6058-58025D035AD1}"/>
              </a:ext>
            </a:extLst>
          </p:cNvPr>
          <p:cNvCxnSpPr>
            <a:cxnSpLocks/>
          </p:cNvCxnSpPr>
          <p:nvPr/>
        </p:nvCxnSpPr>
        <p:spPr>
          <a:xfrm flipH="1">
            <a:off x="4257194" y="5574910"/>
            <a:ext cx="82627" cy="127298"/>
          </a:xfrm>
          <a:prstGeom prst="line">
            <a:avLst/>
          </a:prstGeom>
          <a:ln w="158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رابط مستقيم 51">
            <a:extLst>
              <a:ext uri="{FF2B5EF4-FFF2-40B4-BE49-F238E27FC236}">
                <a16:creationId xmlns:a16="http://schemas.microsoft.com/office/drawing/2014/main" id="{AB5F3DE2-175C-1710-4A46-B651551AB7B4}"/>
              </a:ext>
            </a:extLst>
          </p:cNvPr>
          <p:cNvCxnSpPr>
            <a:cxnSpLocks/>
          </p:cNvCxnSpPr>
          <p:nvPr/>
        </p:nvCxnSpPr>
        <p:spPr>
          <a:xfrm flipH="1">
            <a:off x="4400936" y="5613421"/>
            <a:ext cx="82627" cy="127298"/>
          </a:xfrm>
          <a:prstGeom prst="line">
            <a:avLst/>
          </a:prstGeom>
          <a:ln w="158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Box 10">
            <a:extLst>
              <a:ext uri="{FF2B5EF4-FFF2-40B4-BE49-F238E27FC236}">
                <a16:creationId xmlns:a16="http://schemas.microsoft.com/office/drawing/2014/main" id="{377971AF-5468-318C-16D3-8019EACC4C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14607" y="5932478"/>
            <a:ext cx="108517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0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</a:rPr>
              <a:t>= 2×2</a:t>
            </a:r>
            <a:endParaRPr kumimoji="0" lang="ar-SA" sz="2400" b="1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54" name="Text Box 10">
            <a:extLst>
              <a:ext uri="{FF2B5EF4-FFF2-40B4-BE49-F238E27FC236}">
                <a16:creationId xmlns:a16="http://schemas.microsoft.com/office/drawing/2014/main" id="{C446EB61-6C21-0FF9-BABD-82B43B1D94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81230" y="6301826"/>
            <a:ext cx="56744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lvl="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ar-SA" sz="2000" b="1">
                <a:solidFill>
                  <a:srgbClr val="3333FF"/>
                </a:solidFill>
              </a:rPr>
              <a:t>=4</a:t>
            </a:r>
            <a:endParaRPr lang="ar-SA" sz="2400" b="1">
              <a:solidFill>
                <a:srgbClr val="3333FF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55" name="مربع نص 54">
            <a:extLst>
              <a:ext uri="{FF2B5EF4-FFF2-40B4-BE49-F238E27FC236}">
                <a16:creationId xmlns:a16="http://schemas.microsoft.com/office/drawing/2014/main" id="{56CD9DC1-81AF-B80D-8A24-064ADB14A938}"/>
              </a:ext>
            </a:extLst>
          </p:cNvPr>
          <p:cNvSpPr txBox="1"/>
          <p:nvPr/>
        </p:nvSpPr>
        <p:spPr>
          <a:xfrm>
            <a:off x="9459824" y="4281447"/>
            <a:ext cx="1444752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r>
              <a:rPr lang="ar-SA" b="1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الحل بطريقة اخرى</a:t>
            </a:r>
          </a:p>
        </p:txBody>
      </p:sp>
      <p:sp>
        <p:nvSpPr>
          <p:cNvPr id="56" name="مربع نص 55">
            <a:extLst>
              <a:ext uri="{FF2B5EF4-FFF2-40B4-BE49-F238E27FC236}">
                <a16:creationId xmlns:a16="http://schemas.microsoft.com/office/drawing/2014/main" id="{E49F2990-66E9-E4DE-2B6A-9E9A48AE8D17}"/>
              </a:ext>
            </a:extLst>
          </p:cNvPr>
          <p:cNvSpPr txBox="1"/>
          <p:nvPr/>
        </p:nvSpPr>
        <p:spPr>
          <a:xfrm>
            <a:off x="4044693" y="4519817"/>
            <a:ext cx="1444752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r>
              <a:rPr lang="ar-SA" b="1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الحل بطريقة اخرى</a:t>
            </a:r>
          </a:p>
        </p:txBody>
      </p:sp>
      <p:pic>
        <p:nvPicPr>
          <p:cNvPr id="2" name="صورة 1">
            <a:extLst>
              <a:ext uri="{FF2B5EF4-FFF2-40B4-BE49-F238E27FC236}">
                <a16:creationId xmlns:a16="http://schemas.microsoft.com/office/drawing/2014/main" id="{EC8C3174-3830-C659-97EE-9C60E553AB0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6577958"/>
            <a:ext cx="1642369" cy="217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4442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8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6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3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4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7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2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9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6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8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5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  <p:bldP spid="28" grpId="0"/>
      <p:bldP spid="50" grpId="0"/>
      <p:bldP spid="51" grpId="0"/>
      <p:bldP spid="78" grpId="0"/>
      <p:bldP spid="79" grpId="0"/>
      <p:bldP spid="80" grpId="0"/>
      <p:bldP spid="81" grpId="0"/>
      <p:bldP spid="53" grpId="0"/>
      <p:bldP spid="5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صورة 7">
            <a:extLst>
              <a:ext uri="{FF2B5EF4-FFF2-40B4-BE49-F238E27FC236}">
                <a16:creationId xmlns:a16="http://schemas.microsoft.com/office/drawing/2014/main" id="{67637CEB-F5F7-F369-A20D-5183976B7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1"/>
            <a:ext cx="12192000" cy="639192"/>
          </a:xfrm>
          <a:prstGeom prst="rect">
            <a:avLst/>
          </a:prstGeom>
        </p:spPr>
      </p:pic>
      <p:grpSp>
        <p:nvGrpSpPr>
          <p:cNvPr id="13" name="مجموعة 12">
            <a:extLst>
              <a:ext uri="{FF2B5EF4-FFF2-40B4-BE49-F238E27FC236}">
                <a16:creationId xmlns:a16="http://schemas.microsoft.com/office/drawing/2014/main" id="{B4705D6E-3731-98A6-EAE6-AE24EA87DE31}"/>
              </a:ext>
            </a:extLst>
          </p:cNvPr>
          <p:cNvGrpSpPr/>
          <p:nvPr/>
        </p:nvGrpSpPr>
        <p:grpSpPr>
          <a:xfrm>
            <a:off x="8222050" y="2544462"/>
            <a:ext cx="1913659" cy="481892"/>
            <a:chOff x="5731124" y="2216456"/>
            <a:chExt cx="2265672" cy="481892"/>
          </a:xfrm>
        </p:grpSpPr>
        <p:sp>
          <p:nvSpPr>
            <p:cNvPr id="14" name="Text Box 8">
              <a:extLst>
                <a:ext uri="{FF2B5EF4-FFF2-40B4-BE49-F238E27FC236}">
                  <a16:creationId xmlns:a16="http://schemas.microsoft.com/office/drawing/2014/main" id="{8201DB0D-3F7A-151E-8AD8-30E0703626F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72946" y="2241148"/>
              <a:ext cx="323850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24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≈</a:t>
              </a:r>
            </a:p>
          </p:txBody>
        </p:sp>
        <p:sp>
          <p:nvSpPr>
            <p:cNvPr id="15" name="Text Box 15">
              <a:extLst>
                <a:ext uri="{FF2B5EF4-FFF2-40B4-BE49-F238E27FC236}">
                  <a16:creationId xmlns:a16="http://schemas.microsoft.com/office/drawing/2014/main" id="{8335DC98-1E5A-0016-EA60-88DEF38D6FE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31124" y="2216456"/>
              <a:ext cx="2009486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20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itchFamily="34" charset="0"/>
                </a:rPr>
                <a:t>40٪ </a:t>
              </a:r>
              <a:r>
                <a:rPr lang="ar-SA" sz="2000" b="1">
                  <a:solidFill>
                    <a:schemeClr val="bg1"/>
                  </a:solidFill>
                </a:rPr>
                <a:t> </a:t>
              </a:r>
              <a:r>
                <a:rPr lang="ar-SA" sz="2000" b="1"/>
                <a:t>من 60</a:t>
              </a:r>
              <a:endParaRPr lang="ar-SA" sz="2000" b="1">
                <a:latin typeface="Arial Unicode MS" pitchFamily="34" charset="-128"/>
                <a:ea typeface="Arial Unicode MS" pitchFamily="34" charset="-128"/>
                <a:cs typeface="Arial Unicode MS" pitchFamily="34" charset="-128"/>
              </a:endParaRPr>
            </a:p>
          </p:txBody>
        </p:sp>
      </p:grpSp>
      <p:cxnSp>
        <p:nvCxnSpPr>
          <p:cNvPr id="32" name="رابط مستقيم 31">
            <a:extLst>
              <a:ext uri="{FF2B5EF4-FFF2-40B4-BE49-F238E27FC236}">
                <a16:creationId xmlns:a16="http://schemas.microsoft.com/office/drawing/2014/main" id="{EFA758C2-9F25-5A8A-BE3F-9487951B5829}"/>
              </a:ext>
            </a:extLst>
          </p:cNvPr>
          <p:cNvCxnSpPr>
            <a:cxnSpLocks/>
          </p:cNvCxnSpPr>
          <p:nvPr/>
        </p:nvCxnSpPr>
        <p:spPr>
          <a:xfrm flipH="1">
            <a:off x="9745598" y="2617219"/>
            <a:ext cx="82627" cy="127298"/>
          </a:xfrm>
          <a:prstGeom prst="line">
            <a:avLst/>
          </a:prstGeom>
          <a:ln w="158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رابط مستقيم 32">
            <a:extLst>
              <a:ext uri="{FF2B5EF4-FFF2-40B4-BE49-F238E27FC236}">
                <a16:creationId xmlns:a16="http://schemas.microsoft.com/office/drawing/2014/main" id="{EDE05E77-DC7B-BA38-F6B5-AC8E4D48A2BE}"/>
              </a:ext>
            </a:extLst>
          </p:cNvPr>
          <p:cNvCxnSpPr>
            <a:cxnSpLocks/>
          </p:cNvCxnSpPr>
          <p:nvPr/>
        </p:nvCxnSpPr>
        <p:spPr>
          <a:xfrm flipH="1">
            <a:off x="8907838" y="2633087"/>
            <a:ext cx="82627" cy="127298"/>
          </a:xfrm>
          <a:prstGeom prst="line">
            <a:avLst/>
          </a:prstGeom>
          <a:ln w="158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Box 10">
            <a:extLst>
              <a:ext uri="{FF2B5EF4-FFF2-40B4-BE49-F238E27FC236}">
                <a16:creationId xmlns:a16="http://schemas.microsoft.com/office/drawing/2014/main" id="{4B5BE0BE-043E-7066-FB64-A2B58DDB1E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90465" y="3012080"/>
            <a:ext cx="108517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0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</a:rPr>
              <a:t>= 4×6</a:t>
            </a:r>
            <a:endParaRPr kumimoji="0" lang="ar-SA" sz="2400" b="1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5" name="Text Box 10">
            <a:extLst>
              <a:ext uri="{FF2B5EF4-FFF2-40B4-BE49-F238E27FC236}">
                <a16:creationId xmlns:a16="http://schemas.microsoft.com/office/drawing/2014/main" id="{ED31B99C-C01E-8C1B-C1D0-A8F6AEDBD7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68126" y="3513319"/>
            <a:ext cx="84394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lvl="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ar-SA" sz="2000" b="1">
                <a:solidFill>
                  <a:srgbClr val="3333FF"/>
                </a:solidFill>
              </a:rPr>
              <a:t>= 24</a:t>
            </a:r>
            <a:endParaRPr lang="ar-SA" sz="2400" b="1">
              <a:solidFill>
                <a:srgbClr val="3333FF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grpSp>
        <p:nvGrpSpPr>
          <p:cNvPr id="52" name="مجموعة 51">
            <a:extLst>
              <a:ext uri="{FF2B5EF4-FFF2-40B4-BE49-F238E27FC236}">
                <a16:creationId xmlns:a16="http://schemas.microsoft.com/office/drawing/2014/main" id="{EDA0C867-873F-7174-4B2B-2B9452BBD6E5}"/>
              </a:ext>
            </a:extLst>
          </p:cNvPr>
          <p:cNvGrpSpPr/>
          <p:nvPr/>
        </p:nvGrpSpPr>
        <p:grpSpPr>
          <a:xfrm>
            <a:off x="8446807" y="4279548"/>
            <a:ext cx="1913659" cy="481892"/>
            <a:chOff x="5731124" y="2216456"/>
            <a:chExt cx="2265672" cy="481892"/>
          </a:xfrm>
        </p:grpSpPr>
        <p:sp>
          <p:nvSpPr>
            <p:cNvPr id="53" name="Text Box 8">
              <a:extLst>
                <a:ext uri="{FF2B5EF4-FFF2-40B4-BE49-F238E27FC236}">
                  <a16:creationId xmlns:a16="http://schemas.microsoft.com/office/drawing/2014/main" id="{9DD70A9A-AD48-69C8-258D-7195D89121C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72946" y="2241148"/>
              <a:ext cx="323850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24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≈</a:t>
              </a:r>
            </a:p>
          </p:txBody>
        </p:sp>
        <p:sp>
          <p:nvSpPr>
            <p:cNvPr id="54" name="Text Box 15">
              <a:extLst>
                <a:ext uri="{FF2B5EF4-FFF2-40B4-BE49-F238E27FC236}">
                  <a16:creationId xmlns:a16="http://schemas.microsoft.com/office/drawing/2014/main" id="{4BE92FBC-8552-3627-A9E4-595DEF7F971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31124" y="2216456"/>
              <a:ext cx="2009486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ar-SA" sz="2000" b="1"/>
                <a:t>0,40 × 60</a:t>
              </a:r>
              <a:endParaRPr lang="ar-SA" sz="2000" b="1">
                <a:latin typeface="Arial Unicode MS" pitchFamily="34" charset="-128"/>
                <a:ea typeface="Arial Unicode MS" pitchFamily="34" charset="-128"/>
                <a:cs typeface="Arial Unicode MS" pitchFamily="34" charset="-128"/>
              </a:endParaRPr>
            </a:p>
          </p:txBody>
        </p:sp>
      </p:grpSp>
      <p:sp>
        <p:nvSpPr>
          <p:cNvPr id="55" name="Text Box 10">
            <a:extLst>
              <a:ext uri="{FF2B5EF4-FFF2-40B4-BE49-F238E27FC236}">
                <a16:creationId xmlns:a16="http://schemas.microsoft.com/office/drawing/2014/main" id="{C2745FE5-7D9C-2F65-9317-4B9D2A9A3D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47359" y="4845722"/>
            <a:ext cx="128547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0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</a:rPr>
              <a:t>= 2400</a:t>
            </a:r>
            <a:endParaRPr kumimoji="0" lang="ar-SA" sz="2400" b="1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56" name="Text Box 10">
            <a:extLst>
              <a:ext uri="{FF2B5EF4-FFF2-40B4-BE49-F238E27FC236}">
                <a16:creationId xmlns:a16="http://schemas.microsoft.com/office/drawing/2014/main" id="{5168048A-AF87-B40A-374E-FBB92F9748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46336" y="5388794"/>
            <a:ext cx="79703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lvl="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ar-SA" sz="2000" b="1">
                <a:solidFill>
                  <a:srgbClr val="3333FF"/>
                </a:solidFill>
              </a:rPr>
              <a:t>=24</a:t>
            </a:r>
            <a:endParaRPr lang="ar-SA" sz="2400" b="1">
              <a:solidFill>
                <a:srgbClr val="3333FF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57" name="مربع نص 56">
            <a:extLst>
              <a:ext uri="{FF2B5EF4-FFF2-40B4-BE49-F238E27FC236}">
                <a16:creationId xmlns:a16="http://schemas.microsoft.com/office/drawing/2014/main" id="{2FDB8D4A-8EA1-D2DA-5353-65B90EFFD9CE}"/>
              </a:ext>
            </a:extLst>
          </p:cNvPr>
          <p:cNvSpPr txBox="1"/>
          <p:nvPr/>
        </p:nvSpPr>
        <p:spPr>
          <a:xfrm>
            <a:off x="9617231" y="4872087"/>
            <a:ext cx="256802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>
                <a:solidFill>
                  <a:srgbClr val="FF0000"/>
                </a:solidFill>
                <a:cs typeface="Al-KsorZulfiMath" panose="02010000000000000000" pitchFamily="2" charset="-78"/>
              </a:rPr>
              <a:t>‚</a:t>
            </a:r>
            <a:endParaRPr lang="ar-SA">
              <a:solidFill>
                <a:srgbClr val="FF0000"/>
              </a:solidFill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B633F8E3-B628-9531-6C33-6B077D778D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91625" y="1006528"/>
            <a:ext cx="790575" cy="647700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38325472-77BF-70D2-04F8-36296EA54BD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82314" y="1301787"/>
            <a:ext cx="785813" cy="195135"/>
          </a:xfrm>
          <a:prstGeom prst="rect">
            <a:avLst/>
          </a:prstGeom>
        </p:spPr>
      </p:pic>
      <p:pic>
        <p:nvPicPr>
          <p:cNvPr id="2" name="صورة 1">
            <a:extLst>
              <a:ext uri="{FF2B5EF4-FFF2-40B4-BE49-F238E27FC236}">
                <a16:creationId xmlns:a16="http://schemas.microsoft.com/office/drawing/2014/main" id="{BC5F8E46-51C2-FB9A-84EE-53FCF93DE73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colorTemperature colorTemp="112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482314" y="1868911"/>
            <a:ext cx="1790700" cy="504825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4184023B-241E-AC0E-3C7F-8E241DF2950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colorTemperature colorTemp="112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988393" y="1830811"/>
            <a:ext cx="1819275" cy="542925"/>
          </a:xfrm>
          <a:prstGeom prst="rect">
            <a:avLst/>
          </a:prstGeom>
        </p:spPr>
      </p:pic>
      <p:grpSp>
        <p:nvGrpSpPr>
          <p:cNvPr id="6" name="مجموعة 5">
            <a:extLst>
              <a:ext uri="{FF2B5EF4-FFF2-40B4-BE49-F238E27FC236}">
                <a16:creationId xmlns:a16="http://schemas.microsoft.com/office/drawing/2014/main" id="{2B2787AA-1478-33D5-1D15-CAEC8F0101FC}"/>
              </a:ext>
            </a:extLst>
          </p:cNvPr>
          <p:cNvGrpSpPr/>
          <p:nvPr/>
        </p:nvGrpSpPr>
        <p:grpSpPr>
          <a:xfrm>
            <a:off x="2786450" y="2544462"/>
            <a:ext cx="1913659" cy="481892"/>
            <a:chOff x="5731124" y="2216456"/>
            <a:chExt cx="2265672" cy="481892"/>
          </a:xfrm>
        </p:grpSpPr>
        <p:sp>
          <p:nvSpPr>
            <p:cNvPr id="9" name="Text Box 8">
              <a:extLst>
                <a:ext uri="{FF2B5EF4-FFF2-40B4-BE49-F238E27FC236}">
                  <a16:creationId xmlns:a16="http://schemas.microsoft.com/office/drawing/2014/main" id="{820E23C0-FFD7-10A3-FFFA-1486CFCDA2F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72946" y="2241148"/>
              <a:ext cx="323850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24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≈</a:t>
              </a:r>
            </a:p>
          </p:txBody>
        </p:sp>
        <p:sp>
          <p:nvSpPr>
            <p:cNvPr id="10" name="Text Box 15">
              <a:extLst>
                <a:ext uri="{FF2B5EF4-FFF2-40B4-BE49-F238E27FC236}">
                  <a16:creationId xmlns:a16="http://schemas.microsoft.com/office/drawing/2014/main" id="{50FEDAC4-90DF-894B-75BC-A11A8DBFA97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31124" y="2216456"/>
              <a:ext cx="2009486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20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itchFamily="34" charset="0"/>
                </a:rPr>
                <a:t>20٪ </a:t>
              </a:r>
              <a:r>
                <a:rPr lang="ar-SA" sz="2000" b="1">
                  <a:solidFill>
                    <a:schemeClr val="bg1"/>
                  </a:solidFill>
                </a:rPr>
                <a:t> </a:t>
              </a:r>
              <a:r>
                <a:rPr lang="ar-SA" sz="2000" b="1"/>
                <a:t>من 20</a:t>
              </a:r>
              <a:endParaRPr lang="ar-SA" sz="2000" b="1">
                <a:latin typeface="Arial Unicode MS" pitchFamily="34" charset="-128"/>
                <a:ea typeface="Arial Unicode MS" pitchFamily="34" charset="-128"/>
                <a:cs typeface="Arial Unicode MS" pitchFamily="34" charset="-128"/>
              </a:endParaRPr>
            </a:p>
          </p:txBody>
        </p:sp>
      </p:grpSp>
      <p:cxnSp>
        <p:nvCxnSpPr>
          <p:cNvPr id="11" name="رابط مستقيم 10">
            <a:extLst>
              <a:ext uri="{FF2B5EF4-FFF2-40B4-BE49-F238E27FC236}">
                <a16:creationId xmlns:a16="http://schemas.microsoft.com/office/drawing/2014/main" id="{204451FA-89C8-B849-2EA1-B19831BF0803}"/>
              </a:ext>
            </a:extLst>
          </p:cNvPr>
          <p:cNvCxnSpPr>
            <a:cxnSpLocks/>
          </p:cNvCxnSpPr>
          <p:nvPr/>
        </p:nvCxnSpPr>
        <p:spPr>
          <a:xfrm flipH="1">
            <a:off x="4343948" y="2617219"/>
            <a:ext cx="82627" cy="127298"/>
          </a:xfrm>
          <a:prstGeom prst="line">
            <a:avLst/>
          </a:prstGeom>
          <a:ln w="158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رابط مستقيم 11">
            <a:extLst>
              <a:ext uri="{FF2B5EF4-FFF2-40B4-BE49-F238E27FC236}">
                <a16:creationId xmlns:a16="http://schemas.microsoft.com/office/drawing/2014/main" id="{62ABB945-6089-512A-8A94-1225D4A16198}"/>
              </a:ext>
            </a:extLst>
          </p:cNvPr>
          <p:cNvCxnSpPr>
            <a:cxnSpLocks/>
          </p:cNvCxnSpPr>
          <p:nvPr/>
        </p:nvCxnSpPr>
        <p:spPr>
          <a:xfrm flipH="1">
            <a:off x="3469731" y="2633087"/>
            <a:ext cx="82627" cy="127298"/>
          </a:xfrm>
          <a:prstGeom prst="line">
            <a:avLst/>
          </a:prstGeom>
          <a:ln w="158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Box 10">
            <a:extLst>
              <a:ext uri="{FF2B5EF4-FFF2-40B4-BE49-F238E27FC236}">
                <a16:creationId xmlns:a16="http://schemas.microsoft.com/office/drawing/2014/main" id="{1BD0AC80-7A01-876B-E753-844B6DF68F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14935" y="3048516"/>
            <a:ext cx="108517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0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</a:rPr>
              <a:t>= 2×2</a:t>
            </a:r>
            <a:endParaRPr kumimoji="0" lang="ar-SA" sz="2400" b="1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7" name="Text Box 10">
            <a:extLst>
              <a:ext uri="{FF2B5EF4-FFF2-40B4-BE49-F238E27FC236}">
                <a16:creationId xmlns:a16="http://schemas.microsoft.com/office/drawing/2014/main" id="{DBC538F1-3555-42BB-26B1-DEE5BD6F14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09292" y="3513319"/>
            <a:ext cx="68196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lvl="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ar-SA" sz="2000" b="1">
                <a:solidFill>
                  <a:srgbClr val="3333FF"/>
                </a:solidFill>
              </a:rPr>
              <a:t>= 4</a:t>
            </a:r>
            <a:endParaRPr lang="ar-SA" sz="2400" b="1">
              <a:solidFill>
                <a:srgbClr val="3333FF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grpSp>
        <p:nvGrpSpPr>
          <p:cNvPr id="18" name="مجموعة 17">
            <a:extLst>
              <a:ext uri="{FF2B5EF4-FFF2-40B4-BE49-F238E27FC236}">
                <a16:creationId xmlns:a16="http://schemas.microsoft.com/office/drawing/2014/main" id="{9586715A-8950-9BC0-7B42-8A90973AC0A6}"/>
              </a:ext>
            </a:extLst>
          </p:cNvPr>
          <p:cNvGrpSpPr/>
          <p:nvPr/>
        </p:nvGrpSpPr>
        <p:grpSpPr>
          <a:xfrm>
            <a:off x="2988393" y="4363830"/>
            <a:ext cx="1913659" cy="481892"/>
            <a:chOff x="5731124" y="2216456"/>
            <a:chExt cx="2265672" cy="481892"/>
          </a:xfrm>
        </p:grpSpPr>
        <p:sp>
          <p:nvSpPr>
            <p:cNvPr id="19" name="Text Box 8">
              <a:extLst>
                <a:ext uri="{FF2B5EF4-FFF2-40B4-BE49-F238E27FC236}">
                  <a16:creationId xmlns:a16="http://schemas.microsoft.com/office/drawing/2014/main" id="{53B2A1DD-1E00-B803-5975-F714AD3362A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72946" y="2241148"/>
              <a:ext cx="323850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24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≈</a:t>
              </a:r>
            </a:p>
          </p:txBody>
        </p:sp>
        <p:sp>
          <p:nvSpPr>
            <p:cNvPr id="20" name="Text Box 15">
              <a:extLst>
                <a:ext uri="{FF2B5EF4-FFF2-40B4-BE49-F238E27FC236}">
                  <a16:creationId xmlns:a16="http://schemas.microsoft.com/office/drawing/2014/main" id="{76AB6B27-3894-D704-8B37-C18271EC50C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31124" y="2216456"/>
              <a:ext cx="2009486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ar-SA" sz="2000" b="1"/>
                <a:t>0,20 × 20</a:t>
              </a:r>
              <a:endParaRPr lang="ar-SA" sz="2000" b="1">
                <a:latin typeface="Arial Unicode MS" pitchFamily="34" charset="-128"/>
                <a:ea typeface="Arial Unicode MS" pitchFamily="34" charset="-128"/>
                <a:cs typeface="Arial Unicode MS" pitchFamily="34" charset="-128"/>
              </a:endParaRPr>
            </a:p>
          </p:txBody>
        </p:sp>
      </p:grpSp>
      <p:sp>
        <p:nvSpPr>
          <p:cNvPr id="21" name="Text Box 10">
            <a:extLst>
              <a:ext uri="{FF2B5EF4-FFF2-40B4-BE49-F238E27FC236}">
                <a16:creationId xmlns:a16="http://schemas.microsoft.com/office/drawing/2014/main" id="{56677C60-9DEB-168C-844D-66E3A75A0F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77056" y="4919353"/>
            <a:ext cx="98406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0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</a:rPr>
              <a:t>= 400</a:t>
            </a:r>
            <a:endParaRPr kumimoji="0" lang="ar-SA" sz="2400" b="1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2" name="مربع نص 21">
            <a:extLst>
              <a:ext uri="{FF2B5EF4-FFF2-40B4-BE49-F238E27FC236}">
                <a16:creationId xmlns:a16="http://schemas.microsoft.com/office/drawing/2014/main" id="{6661BB06-8BC7-A673-1B26-41A2B5FE8D5D}"/>
              </a:ext>
            </a:extLst>
          </p:cNvPr>
          <p:cNvSpPr txBox="1"/>
          <p:nvPr/>
        </p:nvSpPr>
        <p:spPr>
          <a:xfrm>
            <a:off x="4128459" y="4935296"/>
            <a:ext cx="256802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>
                <a:solidFill>
                  <a:srgbClr val="FF0000"/>
                </a:solidFill>
                <a:cs typeface="Al-KsorZulfiMath" panose="02010000000000000000" pitchFamily="2" charset="-78"/>
              </a:rPr>
              <a:t>‚</a:t>
            </a:r>
            <a:endParaRPr lang="ar-SA">
              <a:solidFill>
                <a:srgbClr val="FF0000"/>
              </a:solidFill>
            </a:endParaRPr>
          </a:p>
        </p:txBody>
      </p:sp>
      <p:sp>
        <p:nvSpPr>
          <p:cNvPr id="23" name="Text Box 10">
            <a:extLst>
              <a:ext uri="{FF2B5EF4-FFF2-40B4-BE49-F238E27FC236}">
                <a16:creationId xmlns:a16="http://schemas.microsoft.com/office/drawing/2014/main" id="{AAAF0BE3-63F8-4D00-648B-50B74606D0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7096" y="5373774"/>
            <a:ext cx="60922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lvl="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ar-SA" sz="2000" b="1">
                <a:solidFill>
                  <a:srgbClr val="3333FF"/>
                </a:solidFill>
              </a:rPr>
              <a:t>=4</a:t>
            </a:r>
            <a:endParaRPr lang="ar-SA" sz="2400" b="1">
              <a:solidFill>
                <a:srgbClr val="3333FF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4" name="مربع نص 23">
            <a:extLst>
              <a:ext uri="{FF2B5EF4-FFF2-40B4-BE49-F238E27FC236}">
                <a16:creationId xmlns:a16="http://schemas.microsoft.com/office/drawing/2014/main" id="{CFBA6B9A-449C-18D2-C255-E24E715E738C}"/>
              </a:ext>
            </a:extLst>
          </p:cNvPr>
          <p:cNvSpPr txBox="1"/>
          <p:nvPr/>
        </p:nvSpPr>
        <p:spPr>
          <a:xfrm>
            <a:off x="9610456" y="3951920"/>
            <a:ext cx="144475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الحل بطريقة اخرى</a:t>
            </a:r>
          </a:p>
        </p:txBody>
      </p:sp>
      <p:sp>
        <p:nvSpPr>
          <p:cNvPr id="25" name="مربع نص 24">
            <a:extLst>
              <a:ext uri="{FF2B5EF4-FFF2-40B4-BE49-F238E27FC236}">
                <a16:creationId xmlns:a16="http://schemas.microsoft.com/office/drawing/2014/main" id="{D607A65C-82B6-C9D7-F493-801BB639E741}"/>
              </a:ext>
            </a:extLst>
          </p:cNvPr>
          <p:cNvSpPr txBox="1"/>
          <p:nvPr/>
        </p:nvSpPr>
        <p:spPr>
          <a:xfrm>
            <a:off x="3977733" y="4023751"/>
            <a:ext cx="144475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>
                <a:solidFill>
                  <a:srgbClr val="0070C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الحل بطريقة اخرى</a:t>
            </a:r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3762BE69-D83C-6A6B-5338-BF3B75A2157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6577958"/>
            <a:ext cx="1642369" cy="217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3759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5" grpId="0"/>
      <p:bldP spid="55" grpId="0"/>
      <p:bldP spid="56" grpId="0"/>
      <p:bldP spid="57" grpId="0"/>
      <p:bldP spid="16" grpId="0"/>
      <p:bldP spid="17" grpId="0"/>
      <p:bldP spid="21" grpId="0"/>
      <p:bldP spid="22" grpId="0"/>
      <p:bldP spid="2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صورة 7">
            <a:extLst>
              <a:ext uri="{FF2B5EF4-FFF2-40B4-BE49-F238E27FC236}">
                <a16:creationId xmlns:a16="http://schemas.microsoft.com/office/drawing/2014/main" id="{67637CEB-F5F7-F369-A20D-5183976B7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-26632"/>
            <a:ext cx="12192000" cy="639192"/>
          </a:xfrm>
          <a:prstGeom prst="rect">
            <a:avLst/>
          </a:prstGeom>
        </p:spPr>
      </p:pic>
      <p:sp>
        <p:nvSpPr>
          <p:cNvPr id="9" name="Text Box 9">
            <a:extLst>
              <a:ext uri="{FF2B5EF4-FFF2-40B4-BE49-F238E27FC236}">
                <a16:creationId xmlns:a16="http://schemas.microsoft.com/office/drawing/2014/main" id="{89A09BF0-0706-DB4D-58F2-9CC7F3486B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50102" y="3255697"/>
            <a:ext cx="90398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علميه:</a:t>
            </a:r>
            <a:endParaRPr kumimoji="0" lang="ar-SA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grpSp>
        <p:nvGrpSpPr>
          <p:cNvPr id="16" name="Group 21">
            <a:extLst>
              <a:ext uri="{FF2B5EF4-FFF2-40B4-BE49-F238E27FC236}">
                <a16:creationId xmlns:a16="http://schemas.microsoft.com/office/drawing/2014/main" id="{AA7754E8-25C6-A8AD-D004-D623D18CDD40}"/>
              </a:ext>
            </a:extLst>
          </p:cNvPr>
          <p:cNvGrpSpPr>
            <a:grpSpLocks/>
          </p:cNvGrpSpPr>
          <p:nvPr/>
        </p:nvGrpSpPr>
        <p:grpSpPr bwMode="auto">
          <a:xfrm>
            <a:off x="8222050" y="3159575"/>
            <a:ext cx="1770063" cy="731838"/>
            <a:chOff x="3469" y="2349"/>
            <a:chExt cx="1115" cy="461"/>
          </a:xfrm>
        </p:grpSpPr>
        <p:grpSp>
          <p:nvGrpSpPr>
            <p:cNvPr id="17" name="Group 22">
              <a:extLst>
                <a:ext uri="{FF2B5EF4-FFF2-40B4-BE49-F238E27FC236}">
                  <a16:creationId xmlns:a16="http://schemas.microsoft.com/office/drawing/2014/main" id="{97CA2A5A-1F89-B81D-150B-8AF8EA97B98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906" y="2349"/>
              <a:ext cx="481" cy="461"/>
              <a:chOff x="2317" y="1866"/>
              <a:chExt cx="278" cy="461"/>
            </a:xfrm>
          </p:grpSpPr>
          <p:sp>
            <p:nvSpPr>
              <p:cNvPr id="21" name="Text Box 23">
                <a:extLst>
                  <a:ext uri="{FF2B5EF4-FFF2-40B4-BE49-F238E27FC236}">
                    <a16:creationId xmlns:a16="http://schemas.microsoft.com/office/drawing/2014/main" id="{9A13ADA5-0C1E-C20A-78C6-3DE4F70C07B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17" y="1866"/>
                <a:ext cx="259" cy="2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r>
                  <a:rPr lang="ar-SA" sz="2000" b="1">
                    <a:solidFill>
                      <a:srgbClr val="CC0066"/>
                    </a:solidFill>
                    <a:latin typeface="Arial" pitchFamily="34" charset="0"/>
                  </a:rPr>
                  <a:t>300</a:t>
                </a:r>
                <a:endParaRPr lang="en-US" sz="2000" b="1">
                  <a:solidFill>
                    <a:srgbClr val="CC0066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" name="Line 24">
                <a:extLst>
                  <a:ext uri="{FF2B5EF4-FFF2-40B4-BE49-F238E27FC236}">
                    <a16:creationId xmlns:a16="http://schemas.microsoft.com/office/drawing/2014/main" id="{08C5EC92-A279-B8AA-E49C-E8F0AC88E40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52" y="2090"/>
                <a:ext cx="184" cy="0"/>
              </a:xfrm>
              <a:prstGeom prst="line">
                <a:avLst/>
              </a:prstGeom>
              <a:noFill/>
              <a:ln w="38100">
                <a:solidFill>
                  <a:srgbClr val="CC0066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ar-SA">
                  <a:solidFill>
                    <a:srgbClr val="000000"/>
                  </a:solidFill>
                  <a:latin typeface="Arial" pitchFamily="34" charset="0"/>
                </a:endParaRPr>
              </a:p>
            </p:txBody>
          </p:sp>
          <p:sp>
            <p:nvSpPr>
              <p:cNvPr id="23" name="Text Box 25">
                <a:extLst>
                  <a:ext uri="{FF2B5EF4-FFF2-40B4-BE49-F238E27FC236}">
                    <a16:creationId xmlns:a16="http://schemas.microsoft.com/office/drawing/2014/main" id="{D2C147BA-81F5-9E14-25B9-ABF0BB65AF5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36" y="2075"/>
                <a:ext cx="259" cy="2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r>
                  <a:rPr lang="ar-SA" sz="2000" b="1">
                    <a:solidFill>
                      <a:srgbClr val="CC0066"/>
                    </a:solidFill>
                    <a:latin typeface="Arial" pitchFamily="34" charset="0"/>
                    <a:cs typeface="Arial" pitchFamily="34" charset="0"/>
                  </a:rPr>
                  <a:t>800</a:t>
                </a:r>
                <a:endParaRPr lang="en-US" sz="2000" b="1">
                  <a:solidFill>
                    <a:srgbClr val="CC0066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18" name="Text Box 26">
              <a:extLst>
                <a:ext uri="{FF2B5EF4-FFF2-40B4-BE49-F238E27FC236}">
                  <a16:creationId xmlns:a16="http://schemas.microsoft.com/office/drawing/2014/main" id="{A2D8E7A7-E7E1-52AC-8CDE-3F58BFCC2B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50" y="2430"/>
              <a:ext cx="280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fontAlgn="base">
                <a:spcBef>
                  <a:spcPct val="50000"/>
                </a:spcBef>
                <a:spcAft>
                  <a:spcPct val="0"/>
                </a:spcAft>
                <a:defRPr/>
              </a:pPr>
              <a:r>
                <a:rPr lang="ar-SA" sz="2000" b="1">
                  <a:solidFill>
                    <a:srgbClr val="000000"/>
                  </a:solidFill>
                  <a:latin typeface="Arial" pitchFamily="34" charset="0"/>
                </a:rPr>
                <a:t>×</a:t>
              </a:r>
              <a:endParaRPr lang="ar-SA" sz="2000" b="1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endParaRPr>
            </a:p>
          </p:txBody>
        </p:sp>
        <p:sp>
          <p:nvSpPr>
            <p:cNvPr id="19" name="Text Box 27">
              <a:extLst>
                <a:ext uri="{FF2B5EF4-FFF2-40B4-BE49-F238E27FC236}">
                  <a16:creationId xmlns:a16="http://schemas.microsoft.com/office/drawing/2014/main" id="{CC39D4FC-1E27-DDB6-6282-77E092B4402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69" y="2430"/>
              <a:ext cx="448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fontAlgn="base">
                <a:spcBef>
                  <a:spcPct val="50000"/>
                </a:spcBef>
                <a:spcAft>
                  <a:spcPct val="0"/>
                </a:spcAft>
                <a:defRPr/>
              </a:pPr>
              <a:r>
                <a:rPr lang="ar-SA" sz="2000" b="1">
                  <a:solidFill>
                    <a:srgbClr val="000000"/>
                  </a:solidFill>
                  <a:latin typeface="Arial" pitchFamily="34" charset="0"/>
                </a:rPr>
                <a:t>100</a:t>
              </a:r>
              <a:endParaRPr lang="ar-SA" sz="2400" b="1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endParaRPr>
            </a:p>
          </p:txBody>
        </p:sp>
        <p:sp>
          <p:nvSpPr>
            <p:cNvPr id="20" name="Text Box 28">
              <a:extLst>
                <a:ext uri="{FF2B5EF4-FFF2-40B4-BE49-F238E27FC236}">
                  <a16:creationId xmlns:a16="http://schemas.microsoft.com/office/drawing/2014/main" id="{56F2DBD2-2A11-4F9D-50EB-B54F24FA59F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05" y="2410"/>
              <a:ext cx="27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defRPr/>
              </a:pPr>
              <a:r>
                <a:rPr lang="ar-SA" sz="2400" b="1">
                  <a:solidFill>
                    <a:srgbClr val="000000"/>
                  </a:solidFill>
                  <a:latin typeface="Arial" pitchFamily="34" charset="0"/>
                </a:rPr>
                <a:t>=</a:t>
              </a:r>
              <a:endParaRPr lang="ar-SA" sz="2400" b="1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endParaRPr>
            </a:p>
          </p:txBody>
        </p:sp>
      </p:grpSp>
      <p:sp>
        <p:nvSpPr>
          <p:cNvPr id="28" name="Text Box 10">
            <a:extLst>
              <a:ext uri="{FF2B5EF4-FFF2-40B4-BE49-F238E27FC236}">
                <a16:creationId xmlns:a16="http://schemas.microsoft.com/office/drawing/2014/main" id="{E1BEC7E6-BDE1-8546-B99F-5F323E44B9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19827" y="3335748"/>
            <a:ext cx="130634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000" b="1" i="0" u="none" strike="noStrike" kern="1200" cap="none" spc="0" normalizeH="0" baseline="0" noProof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</a:rPr>
              <a:t>37,5 %</a:t>
            </a:r>
            <a:endParaRPr kumimoji="0" lang="ar-SA" sz="2400" b="1" i="0" u="none" strike="noStrike" kern="1200" cap="none" spc="0" normalizeH="0" baseline="0" noProof="0">
              <a:ln>
                <a:noFill/>
              </a:ln>
              <a:solidFill>
                <a:srgbClr val="3333FF"/>
              </a:solidFill>
              <a:effectLst/>
              <a:uLnTx/>
              <a:uFillTx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4" name="Text Box 10">
            <a:extLst>
              <a:ext uri="{FF2B5EF4-FFF2-40B4-BE49-F238E27FC236}">
                <a16:creationId xmlns:a16="http://schemas.microsoft.com/office/drawing/2014/main" id="{4B5BE0BE-043E-7066-FB64-A2B58DDB1E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36629" y="3302836"/>
            <a:ext cx="158464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0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</a:rPr>
              <a:t>= 375×100</a:t>
            </a:r>
            <a:endParaRPr kumimoji="0" lang="ar-SA" sz="2400" b="1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85B819C9-DE0D-F18A-4B05-8D27608D67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45056" y="731533"/>
            <a:ext cx="3114087" cy="2372977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EB4DE536-A10A-08E6-3573-DEA326823A9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6577958"/>
            <a:ext cx="1642369" cy="217663"/>
          </a:xfrm>
          <a:prstGeom prst="rect">
            <a:avLst/>
          </a:prstGeom>
        </p:spPr>
      </p:pic>
      <p:sp>
        <p:nvSpPr>
          <p:cNvPr id="7" name="Text Box 9">
            <a:extLst>
              <a:ext uri="{FF2B5EF4-FFF2-40B4-BE49-F238E27FC236}">
                <a16:creationId xmlns:a16="http://schemas.microsoft.com/office/drawing/2014/main" id="{5BD8EB12-569D-3500-4A26-14B9D391AE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79376" y="4107379"/>
            <a:ext cx="90398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أدبية :</a:t>
            </a:r>
            <a:endParaRPr kumimoji="0" lang="ar-SA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grpSp>
        <p:nvGrpSpPr>
          <p:cNvPr id="30" name="Group 21">
            <a:extLst>
              <a:ext uri="{FF2B5EF4-FFF2-40B4-BE49-F238E27FC236}">
                <a16:creationId xmlns:a16="http://schemas.microsoft.com/office/drawing/2014/main" id="{205150D3-FDA1-459F-1DF0-05457329217D}"/>
              </a:ext>
            </a:extLst>
          </p:cNvPr>
          <p:cNvGrpSpPr>
            <a:grpSpLocks/>
          </p:cNvGrpSpPr>
          <p:nvPr/>
        </p:nvGrpSpPr>
        <p:grpSpPr bwMode="auto">
          <a:xfrm>
            <a:off x="8227606" y="3952602"/>
            <a:ext cx="1770063" cy="731838"/>
            <a:chOff x="3469" y="2349"/>
            <a:chExt cx="1115" cy="461"/>
          </a:xfrm>
        </p:grpSpPr>
        <p:grpSp>
          <p:nvGrpSpPr>
            <p:cNvPr id="37" name="Group 22">
              <a:extLst>
                <a:ext uri="{FF2B5EF4-FFF2-40B4-BE49-F238E27FC236}">
                  <a16:creationId xmlns:a16="http://schemas.microsoft.com/office/drawing/2014/main" id="{61F2A0EC-95EB-13A1-03A5-E34231F23FD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906" y="2349"/>
              <a:ext cx="481" cy="461"/>
              <a:chOff x="2317" y="1866"/>
              <a:chExt cx="278" cy="461"/>
            </a:xfrm>
          </p:grpSpPr>
          <p:sp>
            <p:nvSpPr>
              <p:cNvPr id="59" name="Text Box 23">
                <a:extLst>
                  <a:ext uri="{FF2B5EF4-FFF2-40B4-BE49-F238E27FC236}">
                    <a16:creationId xmlns:a16="http://schemas.microsoft.com/office/drawing/2014/main" id="{0DB480AB-14A6-0163-8EF5-799615D92E4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17" y="1866"/>
                <a:ext cx="259" cy="2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r>
                  <a:rPr lang="ar-SA" sz="2000" b="1">
                    <a:solidFill>
                      <a:srgbClr val="CC0066"/>
                    </a:solidFill>
                    <a:latin typeface="Arial" pitchFamily="34" charset="0"/>
                  </a:rPr>
                  <a:t>160</a:t>
                </a:r>
                <a:endParaRPr lang="en-US" sz="2000" b="1">
                  <a:solidFill>
                    <a:srgbClr val="CC0066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0" name="Line 24">
                <a:extLst>
                  <a:ext uri="{FF2B5EF4-FFF2-40B4-BE49-F238E27FC236}">
                    <a16:creationId xmlns:a16="http://schemas.microsoft.com/office/drawing/2014/main" id="{04D75FF4-58D7-F003-D7D0-52110485684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52" y="2090"/>
                <a:ext cx="184" cy="0"/>
              </a:xfrm>
              <a:prstGeom prst="line">
                <a:avLst/>
              </a:prstGeom>
              <a:noFill/>
              <a:ln w="38100">
                <a:solidFill>
                  <a:srgbClr val="CC0066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ar-SA">
                  <a:solidFill>
                    <a:srgbClr val="000000"/>
                  </a:solidFill>
                  <a:latin typeface="Arial" pitchFamily="34" charset="0"/>
                </a:endParaRPr>
              </a:p>
            </p:txBody>
          </p:sp>
          <p:sp>
            <p:nvSpPr>
              <p:cNvPr id="61" name="Text Box 25">
                <a:extLst>
                  <a:ext uri="{FF2B5EF4-FFF2-40B4-BE49-F238E27FC236}">
                    <a16:creationId xmlns:a16="http://schemas.microsoft.com/office/drawing/2014/main" id="{2BA27503-BBFC-91E9-39F2-881C419CDAF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36" y="2075"/>
                <a:ext cx="259" cy="2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r>
                  <a:rPr lang="ar-SA" sz="2000" b="1">
                    <a:solidFill>
                      <a:srgbClr val="CC0066"/>
                    </a:solidFill>
                    <a:latin typeface="Arial" pitchFamily="34" charset="0"/>
                    <a:cs typeface="Arial" pitchFamily="34" charset="0"/>
                  </a:rPr>
                  <a:t>800</a:t>
                </a:r>
                <a:endParaRPr lang="en-US" sz="2000" b="1">
                  <a:solidFill>
                    <a:srgbClr val="CC0066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38" name="Text Box 26">
              <a:extLst>
                <a:ext uri="{FF2B5EF4-FFF2-40B4-BE49-F238E27FC236}">
                  <a16:creationId xmlns:a16="http://schemas.microsoft.com/office/drawing/2014/main" id="{058F3D6E-66D3-F9F1-9971-762EAD5DC81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50" y="2430"/>
              <a:ext cx="280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fontAlgn="base">
                <a:spcBef>
                  <a:spcPct val="50000"/>
                </a:spcBef>
                <a:spcAft>
                  <a:spcPct val="0"/>
                </a:spcAft>
                <a:defRPr/>
              </a:pPr>
              <a:r>
                <a:rPr lang="ar-SA" sz="2000" b="1">
                  <a:solidFill>
                    <a:srgbClr val="000000"/>
                  </a:solidFill>
                  <a:latin typeface="Arial" pitchFamily="34" charset="0"/>
                </a:rPr>
                <a:t>×</a:t>
              </a:r>
              <a:endParaRPr lang="ar-SA" sz="2000" b="1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endParaRPr>
            </a:p>
          </p:txBody>
        </p:sp>
        <p:sp>
          <p:nvSpPr>
            <p:cNvPr id="39" name="Text Box 27">
              <a:extLst>
                <a:ext uri="{FF2B5EF4-FFF2-40B4-BE49-F238E27FC236}">
                  <a16:creationId xmlns:a16="http://schemas.microsoft.com/office/drawing/2014/main" id="{7F3F2BBA-418A-5668-0E52-2998A1EA7D0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69" y="2430"/>
              <a:ext cx="448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fontAlgn="base">
                <a:spcBef>
                  <a:spcPct val="50000"/>
                </a:spcBef>
                <a:spcAft>
                  <a:spcPct val="0"/>
                </a:spcAft>
                <a:defRPr/>
              </a:pPr>
              <a:r>
                <a:rPr lang="ar-SA" sz="2000" b="1">
                  <a:solidFill>
                    <a:srgbClr val="000000"/>
                  </a:solidFill>
                  <a:latin typeface="Arial" pitchFamily="34" charset="0"/>
                </a:rPr>
                <a:t>100</a:t>
              </a:r>
              <a:endParaRPr lang="ar-SA" sz="2400" b="1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endParaRPr>
            </a:p>
          </p:txBody>
        </p:sp>
        <p:sp>
          <p:nvSpPr>
            <p:cNvPr id="58" name="Text Box 28">
              <a:extLst>
                <a:ext uri="{FF2B5EF4-FFF2-40B4-BE49-F238E27FC236}">
                  <a16:creationId xmlns:a16="http://schemas.microsoft.com/office/drawing/2014/main" id="{04AC6DBB-202A-B3AD-FDC7-AC779B27D2A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05" y="2410"/>
              <a:ext cx="27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defRPr/>
              </a:pPr>
              <a:r>
                <a:rPr lang="ar-SA" sz="2400" b="1">
                  <a:solidFill>
                    <a:srgbClr val="000000"/>
                  </a:solidFill>
                  <a:latin typeface="Arial" pitchFamily="34" charset="0"/>
                </a:rPr>
                <a:t>=</a:t>
              </a:r>
              <a:endParaRPr lang="ar-SA" sz="2400" b="1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endParaRPr>
            </a:p>
          </p:txBody>
        </p:sp>
      </p:grpSp>
      <p:sp>
        <p:nvSpPr>
          <p:cNvPr id="62" name="Text Box 10">
            <a:extLst>
              <a:ext uri="{FF2B5EF4-FFF2-40B4-BE49-F238E27FC236}">
                <a16:creationId xmlns:a16="http://schemas.microsoft.com/office/drawing/2014/main" id="{EB408D99-A727-6E74-6F7F-FF7E9B9AA5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62182" y="4067510"/>
            <a:ext cx="169480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0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</a:rPr>
              <a:t>= 0,2×100</a:t>
            </a:r>
            <a:endParaRPr kumimoji="0" lang="ar-SA" sz="2400" b="1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63" name="Text Box 10">
            <a:extLst>
              <a:ext uri="{FF2B5EF4-FFF2-40B4-BE49-F238E27FC236}">
                <a16:creationId xmlns:a16="http://schemas.microsoft.com/office/drawing/2014/main" id="{67AD00E9-A998-0465-A40C-A649D471D2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29819" y="4047573"/>
            <a:ext cx="130634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=20</a:t>
            </a:r>
            <a:r>
              <a:rPr kumimoji="0" lang="ar-SA" sz="2400" b="1" i="0" u="none" strike="noStrike" kern="1200" cap="none" spc="0" normalizeH="0" noProof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%</a:t>
            </a:r>
            <a:endParaRPr kumimoji="0" lang="ar-SA" sz="2400" b="1" i="0" u="none" strike="noStrike" kern="1200" cap="none" spc="0" normalizeH="0" baseline="0" noProof="0">
              <a:ln>
                <a:noFill/>
              </a:ln>
              <a:solidFill>
                <a:srgbClr val="3333FF"/>
              </a:solidFill>
              <a:effectLst/>
              <a:uLnTx/>
              <a:uFillTx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64" name="Text Box 9">
            <a:extLst>
              <a:ext uri="{FF2B5EF4-FFF2-40B4-BE49-F238E27FC236}">
                <a16:creationId xmlns:a16="http://schemas.microsoft.com/office/drawing/2014/main" id="{2A06F89F-84E3-09C6-BADB-E5CE17C34B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79376" y="4716482"/>
            <a:ext cx="90398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دينية:</a:t>
            </a:r>
            <a:endParaRPr kumimoji="0" lang="ar-SA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grpSp>
        <p:nvGrpSpPr>
          <p:cNvPr id="65" name="Group 21">
            <a:extLst>
              <a:ext uri="{FF2B5EF4-FFF2-40B4-BE49-F238E27FC236}">
                <a16:creationId xmlns:a16="http://schemas.microsoft.com/office/drawing/2014/main" id="{DDA3B570-A837-745D-B85E-19ABEEB0293E}"/>
              </a:ext>
            </a:extLst>
          </p:cNvPr>
          <p:cNvGrpSpPr>
            <a:grpSpLocks/>
          </p:cNvGrpSpPr>
          <p:nvPr/>
        </p:nvGrpSpPr>
        <p:grpSpPr bwMode="auto">
          <a:xfrm>
            <a:off x="8222050" y="4618164"/>
            <a:ext cx="1770063" cy="731838"/>
            <a:chOff x="3469" y="2349"/>
            <a:chExt cx="1115" cy="461"/>
          </a:xfrm>
        </p:grpSpPr>
        <p:grpSp>
          <p:nvGrpSpPr>
            <p:cNvPr id="66" name="Group 22">
              <a:extLst>
                <a:ext uri="{FF2B5EF4-FFF2-40B4-BE49-F238E27FC236}">
                  <a16:creationId xmlns:a16="http://schemas.microsoft.com/office/drawing/2014/main" id="{6A0BE162-C4B5-1021-FA18-B186325BEA7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906" y="2349"/>
              <a:ext cx="481" cy="461"/>
              <a:chOff x="2317" y="1866"/>
              <a:chExt cx="278" cy="461"/>
            </a:xfrm>
          </p:grpSpPr>
          <p:sp>
            <p:nvSpPr>
              <p:cNvPr id="70" name="Text Box 23">
                <a:extLst>
                  <a:ext uri="{FF2B5EF4-FFF2-40B4-BE49-F238E27FC236}">
                    <a16:creationId xmlns:a16="http://schemas.microsoft.com/office/drawing/2014/main" id="{1CBFD5F0-8A02-7D91-3730-53329471BA6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17" y="1866"/>
                <a:ext cx="259" cy="2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r>
                  <a:rPr lang="ar-SA" sz="2000" b="1">
                    <a:solidFill>
                      <a:srgbClr val="CC0066"/>
                    </a:solidFill>
                    <a:latin typeface="Arial" pitchFamily="34" charset="0"/>
                  </a:rPr>
                  <a:t>220</a:t>
                </a:r>
                <a:endParaRPr lang="en-US" sz="2000" b="1">
                  <a:solidFill>
                    <a:srgbClr val="CC0066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1" name="Line 24">
                <a:extLst>
                  <a:ext uri="{FF2B5EF4-FFF2-40B4-BE49-F238E27FC236}">
                    <a16:creationId xmlns:a16="http://schemas.microsoft.com/office/drawing/2014/main" id="{07814F16-3ACB-24E0-619C-186A1352517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52" y="2090"/>
                <a:ext cx="184" cy="0"/>
              </a:xfrm>
              <a:prstGeom prst="line">
                <a:avLst/>
              </a:prstGeom>
              <a:noFill/>
              <a:ln w="38100">
                <a:solidFill>
                  <a:srgbClr val="CC0066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ar-SA">
                  <a:solidFill>
                    <a:srgbClr val="000000"/>
                  </a:solidFill>
                  <a:latin typeface="Arial" pitchFamily="34" charset="0"/>
                </a:endParaRPr>
              </a:p>
            </p:txBody>
          </p:sp>
          <p:sp>
            <p:nvSpPr>
              <p:cNvPr id="72" name="Text Box 25">
                <a:extLst>
                  <a:ext uri="{FF2B5EF4-FFF2-40B4-BE49-F238E27FC236}">
                    <a16:creationId xmlns:a16="http://schemas.microsoft.com/office/drawing/2014/main" id="{91977282-EA94-D481-C4CD-5978665B09B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36" y="2075"/>
                <a:ext cx="259" cy="2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r>
                  <a:rPr lang="ar-SA" sz="2000" b="1">
                    <a:solidFill>
                      <a:srgbClr val="CC0066"/>
                    </a:solidFill>
                    <a:latin typeface="Arial" pitchFamily="34" charset="0"/>
                    <a:cs typeface="Arial" pitchFamily="34" charset="0"/>
                  </a:rPr>
                  <a:t>800</a:t>
                </a:r>
                <a:endParaRPr lang="en-US" sz="2000" b="1">
                  <a:solidFill>
                    <a:srgbClr val="CC0066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67" name="Text Box 26">
              <a:extLst>
                <a:ext uri="{FF2B5EF4-FFF2-40B4-BE49-F238E27FC236}">
                  <a16:creationId xmlns:a16="http://schemas.microsoft.com/office/drawing/2014/main" id="{3A3A24A0-FD93-2B21-7B6B-8D324419883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50" y="2430"/>
              <a:ext cx="280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fontAlgn="base">
                <a:spcBef>
                  <a:spcPct val="50000"/>
                </a:spcBef>
                <a:spcAft>
                  <a:spcPct val="0"/>
                </a:spcAft>
                <a:defRPr/>
              </a:pPr>
              <a:r>
                <a:rPr lang="ar-SA" sz="2000" b="1">
                  <a:solidFill>
                    <a:srgbClr val="000000"/>
                  </a:solidFill>
                  <a:latin typeface="Arial" pitchFamily="34" charset="0"/>
                </a:rPr>
                <a:t>×</a:t>
              </a:r>
              <a:endParaRPr lang="ar-SA" sz="2000" b="1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endParaRPr>
            </a:p>
          </p:txBody>
        </p:sp>
        <p:sp>
          <p:nvSpPr>
            <p:cNvPr id="68" name="Text Box 27">
              <a:extLst>
                <a:ext uri="{FF2B5EF4-FFF2-40B4-BE49-F238E27FC236}">
                  <a16:creationId xmlns:a16="http://schemas.microsoft.com/office/drawing/2014/main" id="{36BAC4F0-948B-0424-6DF9-CC1F0A9BE89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69" y="2430"/>
              <a:ext cx="448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fontAlgn="base">
                <a:spcBef>
                  <a:spcPct val="50000"/>
                </a:spcBef>
                <a:spcAft>
                  <a:spcPct val="0"/>
                </a:spcAft>
                <a:defRPr/>
              </a:pPr>
              <a:r>
                <a:rPr lang="ar-SA" sz="2000" b="1">
                  <a:solidFill>
                    <a:srgbClr val="000000"/>
                  </a:solidFill>
                  <a:latin typeface="Arial" pitchFamily="34" charset="0"/>
                </a:rPr>
                <a:t>100</a:t>
              </a:r>
              <a:endParaRPr lang="ar-SA" sz="2400" b="1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endParaRPr>
            </a:p>
          </p:txBody>
        </p:sp>
        <p:sp>
          <p:nvSpPr>
            <p:cNvPr id="69" name="Text Box 28">
              <a:extLst>
                <a:ext uri="{FF2B5EF4-FFF2-40B4-BE49-F238E27FC236}">
                  <a16:creationId xmlns:a16="http://schemas.microsoft.com/office/drawing/2014/main" id="{3CBF65A0-72C1-54A7-6FE8-2E7F046F74F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05" y="2410"/>
              <a:ext cx="27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defRPr/>
              </a:pPr>
              <a:r>
                <a:rPr lang="ar-SA" sz="2400" b="1">
                  <a:solidFill>
                    <a:srgbClr val="000000"/>
                  </a:solidFill>
                  <a:latin typeface="Arial" pitchFamily="34" charset="0"/>
                </a:rPr>
                <a:t>=</a:t>
              </a:r>
              <a:endParaRPr lang="ar-SA" sz="2400" b="1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endParaRPr>
            </a:p>
          </p:txBody>
        </p:sp>
      </p:grpSp>
      <p:sp>
        <p:nvSpPr>
          <p:cNvPr id="73" name="Text Box 10">
            <a:extLst>
              <a:ext uri="{FF2B5EF4-FFF2-40B4-BE49-F238E27FC236}">
                <a16:creationId xmlns:a16="http://schemas.microsoft.com/office/drawing/2014/main" id="{D6D94897-9FE0-3114-57CB-A3D708EB63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78817" y="4769667"/>
            <a:ext cx="158464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0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</a:rPr>
              <a:t>= 2,27×100</a:t>
            </a:r>
            <a:endParaRPr kumimoji="0" lang="ar-SA" sz="2400" b="1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74" name="Text Box 10">
            <a:extLst>
              <a:ext uri="{FF2B5EF4-FFF2-40B4-BE49-F238E27FC236}">
                <a16:creationId xmlns:a16="http://schemas.microsoft.com/office/drawing/2014/main" id="{5F274F10-9768-E4E6-14E5-9FCAD97B76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89084" y="4756047"/>
            <a:ext cx="130634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000" b="1" i="0" u="none" strike="noStrike" kern="1200" cap="none" spc="0" normalizeH="0" baseline="0" noProof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</a:rPr>
              <a:t>27,5 %</a:t>
            </a:r>
            <a:endParaRPr kumimoji="0" lang="ar-SA" sz="2400" b="1" i="0" u="none" strike="noStrike" kern="1200" cap="none" spc="0" normalizeH="0" baseline="0" noProof="0">
              <a:ln>
                <a:noFill/>
              </a:ln>
              <a:solidFill>
                <a:srgbClr val="3333FF"/>
              </a:solidFill>
              <a:effectLst/>
              <a:uLnTx/>
              <a:uFillTx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75" name="Text Box 9">
            <a:extLst>
              <a:ext uri="{FF2B5EF4-FFF2-40B4-BE49-F238E27FC236}">
                <a16:creationId xmlns:a16="http://schemas.microsoft.com/office/drawing/2014/main" id="{C0760D66-B6E4-1761-2D57-C64B1C3C78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65270" y="5319284"/>
            <a:ext cx="90398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عامة:</a:t>
            </a:r>
            <a:endParaRPr kumimoji="0" lang="ar-SA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grpSp>
        <p:nvGrpSpPr>
          <p:cNvPr id="76" name="Group 21">
            <a:extLst>
              <a:ext uri="{FF2B5EF4-FFF2-40B4-BE49-F238E27FC236}">
                <a16:creationId xmlns:a16="http://schemas.microsoft.com/office/drawing/2014/main" id="{4696A7F6-4842-86A3-2DBF-A0C0EB1E8EC6}"/>
              </a:ext>
            </a:extLst>
          </p:cNvPr>
          <p:cNvGrpSpPr>
            <a:grpSpLocks/>
          </p:cNvGrpSpPr>
          <p:nvPr/>
        </p:nvGrpSpPr>
        <p:grpSpPr bwMode="auto">
          <a:xfrm>
            <a:off x="8231385" y="5217553"/>
            <a:ext cx="1770063" cy="731838"/>
            <a:chOff x="3469" y="2349"/>
            <a:chExt cx="1115" cy="461"/>
          </a:xfrm>
        </p:grpSpPr>
        <p:grpSp>
          <p:nvGrpSpPr>
            <p:cNvPr id="77" name="Group 22">
              <a:extLst>
                <a:ext uri="{FF2B5EF4-FFF2-40B4-BE49-F238E27FC236}">
                  <a16:creationId xmlns:a16="http://schemas.microsoft.com/office/drawing/2014/main" id="{89E9F8C5-4237-40CC-39F9-F14E2B1B132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906" y="2349"/>
              <a:ext cx="481" cy="461"/>
              <a:chOff x="2317" y="1866"/>
              <a:chExt cx="278" cy="461"/>
            </a:xfrm>
          </p:grpSpPr>
          <p:sp>
            <p:nvSpPr>
              <p:cNvPr id="81" name="Text Box 23">
                <a:extLst>
                  <a:ext uri="{FF2B5EF4-FFF2-40B4-BE49-F238E27FC236}">
                    <a16:creationId xmlns:a16="http://schemas.microsoft.com/office/drawing/2014/main" id="{698743E8-46D2-9D2B-61EB-B14F15EAD7A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17" y="1866"/>
                <a:ext cx="259" cy="2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r>
                  <a:rPr lang="ar-SA" sz="2000" b="1">
                    <a:solidFill>
                      <a:srgbClr val="CC0066"/>
                    </a:solidFill>
                    <a:latin typeface="Arial" pitchFamily="34" charset="0"/>
                  </a:rPr>
                  <a:t>80</a:t>
                </a:r>
                <a:endParaRPr lang="en-US" sz="2000" b="1">
                  <a:solidFill>
                    <a:srgbClr val="CC0066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2" name="Line 24">
                <a:extLst>
                  <a:ext uri="{FF2B5EF4-FFF2-40B4-BE49-F238E27FC236}">
                    <a16:creationId xmlns:a16="http://schemas.microsoft.com/office/drawing/2014/main" id="{5606EFC9-12B2-7EEA-26C1-93FD80A26A2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52" y="2090"/>
                <a:ext cx="184" cy="0"/>
              </a:xfrm>
              <a:prstGeom prst="line">
                <a:avLst/>
              </a:prstGeom>
              <a:noFill/>
              <a:ln w="38100">
                <a:solidFill>
                  <a:srgbClr val="CC0066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ar-SA">
                  <a:solidFill>
                    <a:srgbClr val="000000"/>
                  </a:solidFill>
                  <a:latin typeface="Arial" pitchFamily="34" charset="0"/>
                </a:endParaRPr>
              </a:p>
            </p:txBody>
          </p:sp>
          <p:sp>
            <p:nvSpPr>
              <p:cNvPr id="83" name="Text Box 25">
                <a:extLst>
                  <a:ext uri="{FF2B5EF4-FFF2-40B4-BE49-F238E27FC236}">
                    <a16:creationId xmlns:a16="http://schemas.microsoft.com/office/drawing/2014/main" id="{9BC60F56-48D2-D7C1-B232-596E766E886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36" y="2075"/>
                <a:ext cx="259" cy="2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r>
                  <a:rPr lang="ar-SA" sz="2000" b="1">
                    <a:solidFill>
                      <a:srgbClr val="CC0066"/>
                    </a:solidFill>
                    <a:latin typeface="Arial" pitchFamily="34" charset="0"/>
                    <a:cs typeface="Arial" pitchFamily="34" charset="0"/>
                  </a:rPr>
                  <a:t>800</a:t>
                </a:r>
                <a:endParaRPr lang="en-US" sz="2000" b="1">
                  <a:solidFill>
                    <a:srgbClr val="CC0066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78" name="Text Box 26">
              <a:extLst>
                <a:ext uri="{FF2B5EF4-FFF2-40B4-BE49-F238E27FC236}">
                  <a16:creationId xmlns:a16="http://schemas.microsoft.com/office/drawing/2014/main" id="{E523C2CA-9F0F-ABC0-3785-51BE4CE0773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50" y="2430"/>
              <a:ext cx="280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fontAlgn="base">
                <a:spcBef>
                  <a:spcPct val="50000"/>
                </a:spcBef>
                <a:spcAft>
                  <a:spcPct val="0"/>
                </a:spcAft>
                <a:defRPr/>
              </a:pPr>
              <a:r>
                <a:rPr lang="ar-SA" sz="2000" b="1">
                  <a:solidFill>
                    <a:srgbClr val="000000"/>
                  </a:solidFill>
                  <a:latin typeface="Arial" pitchFamily="34" charset="0"/>
                </a:rPr>
                <a:t>×</a:t>
              </a:r>
              <a:endParaRPr lang="ar-SA" sz="2000" b="1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endParaRPr>
            </a:p>
          </p:txBody>
        </p:sp>
        <p:sp>
          <p:nvSpPr>
            <p:cNvPr id="79" name="Text Box 27">
              <a:extLst>
                <a:ext uri="{FF2B5EF4-FFF2-40B4-BE49-F238E27FC236}">
                  <a16:creationId xmlns:a16="http://schemas.microsoft.com/office/drawing/2014/main" id="{6EB06DAB-CADD-D45B-C856-F4492BE0CF1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69" y="2430"/>
              <a:ext cx="448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fontAlgn="base">
                <a:spcBef>
                  <a:spcPct val="50000"/>
                </a:spcBef>
                <a:spcAft>
                  <a:spcPct val="0"/>
                </a:spcAft>
                <a:defRPr/>
              </a:pPr>
              <a:r>
                <a:rPr lang="ar-SA" sz="2000" b="1">
                  <a:solidFill>
                    <a:srgbClr val="000000"/>
                  </a:solidFill>
                  <a:latin typeface="Arial" pitchFamily="34" charset="0"/>
                </a:rPr>
                <a:t>100</a:t>
              </a:r>
              <a:endParaRPr lang="ar-SA" sz="2400" b="1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endParaRPr>
            </a:p>
          </p:txBody>
        </p:sp>
        <p:sp>
          <p:nvSpPr>
            <p:cNvPr id="80" name="Text Box 28">
              <a:extLst>
                <a:ext uri="{FF2B5EF4-FFF2-40B4-BE49-F238E27FC236}">
                  <a16:creationId xmlns:a16="http://schemas.microsoft.com/office/drawing/2014/main" id="{DE0F1004-1452-CB36-B7C0-F68C4593419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05" y="2410"/>
              <a:ext cx="27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defRPr/>
              </a:pPr>
              <a:r>
                <a:rPr lang="ar-SA" sz="2400" b="1">
                  <a:solidFill>
                    <a:srgbClr val="000000"/>
                  </a:solidFill>
                  <a:latin typeface="Arial" pitchFamily="34" charset="0"/>
                </a:rPr>
                <a:t>=</a:t>
              </a:r>
              <a:endParaRPr lang="ar-SA" sz="2400" b="1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endParaRPr>
            </a:p>
          </p:txBody>
        </p:sp>
      </p:grpSp>
      <p:sp>
        <p:nvSpPr>
          <p:cNvPr id="84" name="Text Box 10">
            <a:extLst>
              <a:ext uri="{FF2B5EF4-FFF2-40B4-BE49-F238E27FC236}">
                <a16:creationId xmlns:a16="http://schemas.microsoft.com/office/drawing/2014/main" id="{17A81A92-C476-7256-8C31-B350724227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36160" y="5357280"/>
            <a:ext cx="150029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0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</a:rPr>
              <a:t>= 0,1×100</a:t>
            </a:r>
            <a:endParaRPr kumimoji="0" lang="ar-SA" sz="2400" b="1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85" name="Text Box 10">
            <a:extLst>
              <a:ext uri="{FF2B5EF4-FFF2-40B4-BE49-F238E27FC236}">
                <a16:creationId xmlns:a16="http://schemas.microsoft.com/office/drawing/2014/main" id="{E9DEC3BA-2F5B-EAED-188B-F8F77828FD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29819" y="5365086"/>
            <a:ext cx="130634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000" b="1" i="0" u="none" strike="noStrike" kern="1200" cap="none" spc="0" normalizeH="0" baseline="0" noProof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</a:rPr>
              <a:t>10 %</a:t>
            </a:r>
            <a:endParaRPr kumimoji="0" lang="ar-SA" sz="2400" b="1" i="0" u="none" strike="noStrike" kern="1200" cap="none" spc="0" normalizeH="0" baseline="0" noProof="0">
              <a:ln>
                <a:noFill/>
              </a:ln>
              <a:solidFill>
                <a:srgbClr val="3333FF"/>
              </a:solidFill>
              <a:effectLst/>
              <a:uLnTx/>
              <a:uFillTx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86" name="Text Box 9">
            <a:extLst>
              <a:ext uri="{FF2B5EF4-FFF2-40B4-BE49-F238E27FC236}">
                <a16:creationId xmlns:a16="http://schemas.microsoft.com/office/drawing/2014/main" id="{6F481CD2-6EA0-43DC-E22E-2A2B139632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47972" y="5941801"/>
            <a:ext cx="90398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أخرى:</a:t>
            </a:r>
            <a:endParaRPr kumimoji="0" lang="ar-SA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grpSp>
        <p:nvGrpSpPr>
          <p:cNvPr id="87" name="Group 21">
            <a:extLst>
              <a:ext uri="{FF2B5EF4-FFF2-40B4-BE49-F238E27FC236}">
                <a16:creationId xmlns:a16="http://schemas.microsoft.com/office/drawing/2014/main" id="{0EA74120-8107-06B5-8C84-2E7C7B0FB430}"/>
              </a:ext>
            </a:extLst>
          </p:cNvPr>
          <p:cNvGrpSpPr>
            <a:grpSpLocks/>
          </p:cNvGrpSpPr>
          <p:nvPr/>
        </p:nvGrpSpPr>
        <p:grpSpPr bwMode="auto">
          <a:xfrm>
            <a:off x="8219995" y="5831265"/>
            <a:ext cx="1770063" cy="731838"/>
            <a:chOff x="3469" y="2349"/>
            <a:chExt cx="1115" cy="461"/>
          </a:xfrm>
        </p:grpSpPr>
        <p:grpSp>
          <p:nvGrpSpPr>
            <p:cNvPr id="88" name="Group 22">
              <a:extLst>
                <a:ext uri="{FF2B5EF4-FFF2-40B4-BE49-F238E27FC236}">
                  <a16:creationId xmlns:a16="http://schemas.microsoft.com/office/drawing/2014/main" id="{0EF0915D-236C-C00B-C5DD-AFC89887B33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906" y="2349"/>
              <a:ext cx="481" cy="461"/>
              <a:chOff x="2317" y="1866"/>
              <a:chExt cx="278" cy="461"/>
            </a:xfrm>
          </p:grpSpPr>
          <p:sp>
            <p:nvSpPr>
              <p:cNvPr id="92" name="Text Box 23">
                <a:extLst>
                  <a:ext uri="{FF2B5EF4-FFF2-40B4-BE49-F238E27FC236}">
                    <a16:creationId xmlns:a16="http://schemas.microsoft.com/office/drawing/2014/main" id="{EB79C94C-7830-A7C1-16D2-68209CF20D4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17" y="1866"/>
                <a:ext cx="259" cy="2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r>
                  <a:rPr lang="ar-SA" sz="2000" b="1">
                    <a:solidFill>
                      <a:srgbClr val="CC0066"/>
                    </a:solidFill>
                    <a:latin typeface="Arial" pitchFamily="34" charset="0"/>
                  </a:rPr>
                  <a:t>40</a:t>
                </a:r>
                <a:endParaRPr lang="en-US" sz="2000" b="1">
                  <a:solidFill>
                    <a:srgbClr val="CC0066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3" name="Line 24">
                <a:extLst>
                  <a:ext uri="{FF2B5EF4-FFF2-40B4-BE49-F238E27FC236}">
                    <a16:creationId xmlns:a16="http://schemas.microsoft.com/office/drawing/2014/main" id="{83FC131E-2D0B-FEB8-C19F-A4135EAFE71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52" y="2090"/>
                <a:ext cx="184" cy="0"/>
              </a:xfrm>
              <a:prstGeom prst="line">
                <a:avLst/>
              </a:prstGeom>
              <a:noFill/>
              <a:ln w="38100">
                <a:solidFill>
                  <a:srgbClr val="CC0066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ar-SA">
                  <a:solidFill>
                    <a:srgbClr val="000000"/>
                  </a:solidFill>
                  <a:latin typeface="Arial" pitchFamily="34" charset="0"/>
                </a:endParaRPr>
              </a:p>
            </p:txBody>
          </p:sp>
          <p:sp>
            <p:nvSpPr>
              <p:cNvPr id="94" name="Text Box 25">
                <a:extLst>
                  <a:ext uri="{FF2B5EF4-FFF2-40B4-BE49-F238E27FC236}">
                    <a16:creationId xmlns:a16="http://schemas.microsoft.com/office/drawing/2014/main" id="{4FD1D547-51C8-1A7A-01E6-0385A400712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36" y="2075"/>
                <a:ext cx="259" cy="2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r>
                  <a:rPr lang="ar-SA" sz="2000" b="1">
                    <a:solidFill>
                      <a:srgbClr val="CC0066"/>
                    </a:solidFill>
                    <a:latin typeface="Arial" pitchFamily="34" charset="0"/>
                    <a:cs typeface="Arial" pitchFamily="34" charset="0"/>
                  </a:rPr>
                  <a:t>800</a:t>
                </a:r>
                <a:endParaRPr lang="en-US" sz="2000" b="1">
                  <a:solidFill>
                    <a:srgbClr val="CC0066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89" name="Text Box 26">
              <a:extLst>
                <a:ext uri="{FF2B5EF4-FFF2-40B4-BE49-F238E27FC236}">
                  <a16:creationId xmlns:a16="http://schemas.microsoft.com/office/drawing/2014/main" id="{BBA646EF-D4D4-DBFF-EC2B-9851F79C48D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50" y="2430"/>
              <a:ext cx="280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fontAlgn="base">
                <a:spcBef>
                  <a:spcPct val="50000"/>
                </a:spcBef>
                <a:spcAft>
                  <a:spcPct val="0"/>
                </a:spcAft>
                <a:defRPr/>
              </a:pPr>
              <a:r>
                <a:rPr lang="ar-SA" sz="2000" b="1">
                  <a:solidFill>
                    <a:srgbClr val="000000"/>
                  </a:solidFill>
                  <a:latin typeface="Arial" pitchFamily="34" charset="0"/>
                </a:rPr>
                <a:t>×</a:t>
              </a:r>
              <a:endParaRPr lang="ar-SA" sz="2000" b="1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endParaRPr>
            </a:p>
          </p:txBody>
        </p:sp>
        <p:sp>
          <p:nvSpPr>
            <p:cNvPr id="90" name="Text Box 27">
              <a:extLst>
                <a:ext uri="{FF2B5EF4-FFF2-40B4-BE49-F238E27FC236}">
                  <a16:creationId xmlns:a16="http://schemas.microsoft.com/office/drawing/2014/main" id="{BAABDECE-FD8B-F630-1554-7B640A3CFA0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69" y="2430"/>
              <a:ext cx="448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fontAlgn="base">
                <a:spcBef>
                  <a:spcPct val="50000"/>
                </a:spcBef>
                <a:spcAft>
                  <a:spcPct val="0"/>
                </a:spcAft>
                <a:defRPr/>
              </a:pPr>
              <a:r>
                <a:rPr lang="ar-SA" sz="2000" b="1">
                  <a:solidFill>
                    <a:srgbClr val="000000"/>
                  </a:solidFill>
                  <a:latin typeface="Arial" pitchFamily="34" charset="0"/>
                </a:rPr>
                <a:t>100</a:t>
              </a:r>
              <a:endParaRPr lang="ar-SA" sz="2400" b="1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endParaRPr>
            </a:p>
          </p:txBody>
        </p:sp>
        <p:sp>
          <p:nvSpPr>
            <p:cNvPr id="91" name="Text Box 28">
              <a:extLst>
                <a:ext uri="{FF2B5EF4-FFF2-40B4-BE49-F238E27FC236}">
                  <a16:creationId xmlns:a16="http://schemas.microsoft.com/office/drawing/2014/main" id="{A03F928A-0529-5907-671D-7AFAC835183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05" y="2410"/>
              <a:ext cx="27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defRPr/>
              </a:pPr>
              <a:r>
                <a:rPr lang="ar-SA" sz="2400" b="1">
                  <a:solidFill>
                    <a:srgbClr val="000000"/>
                  </a:solidFill>
                  <a:latin typeface="Arial" pitchFamily="34" charset="0"/>
                </a:rPr>
                <a:t>=</a:t>
              </a:r>
              <a:endParaRPr lang="ar-SA" sz="2400" b="1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endParaRPr>
            </a:p>
          </p:txBody>
        </p:sp>
      </p:grpSp>
      <p:sp>
        <p:nvSpPr>
          <p:cNvPr id="103" name="Text Box 10">
            <a:extLst>
              <a:ext uri="{FF2B5EF4-FFF2-40B4-BE49-F238E27FC236}">
                <a16:creationId xmlns:a16="http://schemas.microsoft.com/office/drawing/2014/main" id="{82BA8AC1-C6CF-4CA3-B4E5-CB81E722D3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07332" y="5942950"/>
            <a:ext cx="182235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0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</a:rPr>
              <a:t>= 0,052×100</a:t>
            </a:r>
            <a:endParaRPr kumimoji="0" lang="ar-SA" sz="2400" b="1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04" name="Text Box 10">
            <a:extLst>
              <a:ext uri="{FF2B5EF4-FFF2-40B4-BE49-F238E27FC236}">
                <a16:creationId xmlns:a16="http://schemas.microsoft.com/office/drawing/2014/main" id="{CF8935EE-B1AA-CEC6-C37D-E11DA87FB9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2262" y="5981815"/>
            <a:ext cx="130634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000" b="1" i="0" u="none" strike="noStrike" kern="1200" cap="none" spc="0" normalizeH="0" baseline="0" noProof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</a:rPr>
              <a:t>= 5 %</a:t>
            </a:r>
            <a:endParaRPr kumimoji="0" lang="ar-SA" sz="2400" b="1" i="0" u="none" strike="noStrike" kern="1200" cap="none" spc="0" normalizeH="0" baseline="0" noProof="0">
              <a:ln>
                <a:noFill/>
              </a:ln>
              <a:solidFill>
                <a:srgbClr val="3333FF"/>
              </a:solidFill>
              <a:effectLst/>
              <a:uLnTx/>
              <a:uFillTx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106" name="صورة 105">
            <a:extLst>
              <a:ext uri="{FF2B5EF4-FFF2-40B4-BE49-F238E27FC236}">
                <a16:creationId xmlns:a16="http://schemas.microsoft.com/office/drawing/2014/main" id="{742C43FA-B468-A2E5-07C9-97CA49DA047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04483" y="899927"/>
            <a:ext cx="2809875" cy="1666875"/>
          </a:xfrm>
          <a:prstGeom prst="rect">
            <a:avLst/>
          </a:prstGeom>
        </p:spPr>
      </p:pic>
      <p:sp>
        <p:nvSpPr>
          <p:cNvPr id="107" name="Text Box 9">
            <a:extLst>
              <a:ext uri="{FF2B5EF4-FFF2-40B4-BE49-F238E27FC236}">
                <a16:creationId xmlns:a16="http://schemas.microsoft.com/office/drawing/2014/main" id="{93A67108-2282-4EBF-26E7-73D35F2546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7790" y="2433472"/>
            <a:ext cx="115036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المجموع =</a:t>
            </a:r>
            <a:endParaRPr kumimoji="0" lang="ar-SA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08" name="Text Box 9">
            <a:extLst>
              <a:ext uri="{FF2B5EF4-FFF2-40B4-BE49-F238E27FC236}">
                <a16:creationId xmlns:a16="http://schemas.microsoft.com/office/drawing/2014/main" id="{CF0025EF-8A06-42C2-0562-2E7522FFA8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4483" y="2484837"/>
            <a:ext cx="154467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=803 =  800</a:t>
            </a:r>
            <a:endParaRPr kumimoji="0" lang="ar-SA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61814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5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2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9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6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3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0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7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4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1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8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5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2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9" dur="1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6" dur="1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8" grpId="0"/>
      <p:bldP spid="34" grpId="0"/>
      <p:bldP spid="7" grpId="0"/>
      <p:bldP spid="62" grpId="0"/>
      <p:bldP spid="63" grpId="0"/>
      <p:bldP spid="64" grpId="0"/>
      <p:bldP spid="73" grpId="0"/>
      <p:bldP spid="74" grpId="0"/>
      <p:bldP spid="75" grpId="0"/>
      <p:bldP spid="84" grpId="0"/>
      <p:bldP spid="85" grpId="0"/>
      <p:bldP spid="86" grpId="0"/>
      <p:bldP spid="103" grpId="0"/>
      <p:bldP spid="104" grpId="0"/>
      <p:bldP spid="107" grpId="0"/>
      <p:bldP spid="10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>
            <a:extLst>
              <a:ext uri="{FF2B5EF4-FFF2-40B4-BE49-F238E27FC236}">
                <a16:creationId xmlns:a16="http://schemas.microsoft.com/office/drawing/2014/main" id="{03763075-0168-5A10-9C4E-6FD2E60C7FA4}"/>
              </a:ext>
            </a:extLst>
          </p:cNvPr>
          <p:cNvSpPr txBox="1"/>
          <p:nvPr/>
        </p:nvSpPr>
        <p:spPr>
          <a:xfrm>
            <a:off x="10377996" y="2530134"/>
            <a:ext cx="104756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>
                <a:solidFill>
                  <a:srgbClr val="00B05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أفــــــــــــهم :</a:t>
            </a:r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4458F07E-B835-88A6-AD4A-7EC0BB48BD3C}"/>
              </a:ext>
            </a:extLst>
          </p:cNvPr>
          <p:cNvSpPr txBox="1"/>
          <p:nvPr/>
        </p:nvSpPr>
        <p:spPr>
          <a:xfrm>
            <a:off x="9198746" y="2320076"/>
            <a:ext cx="104756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المعطيات</a:t>
            </a:r>
            <a:r>
              <a:rPr lang="ar-SA" sz="2400" b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:</a:t>
            </a: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C5723AD1-EC59-6512-4E71-8F968E8B8989}"/>
              </a:ext>
            </a:extLst>
          </p:cNvPr>
          <p:cNvSpPr txBox="1"/>
          <p:nvPr/>
        </p:nvSpPr>
        <p:spPr>
          <a:xfrm>
            <a:off x="6516210" y="1926453"/>
            <a:ext cx="86261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444</a:t>
            </a: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E06F997F-3620-F2CC-701C-AA422CFB2D67}"/>
              </a:ext>
            </a:extLst>
          </p:cNvPr>
          <p:cNvSpPr txBox="1"/>
          <p:nvPr/>
        </p:nvSpPr>
        <p:spPr>
          <a:xfrm>
            <a:off x="9198745" y="2849770"/>
            <a:ext cx="104756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>
                <a:solidFill>
                  <a:srgbClr val="00B0F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المطلوب :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F3267A75-733B-0B61-B302-DFC3D2FA5260}"/>
              </a:ext>
            </a:extLst>
          </p:cNvPr>
          <p:cNvSpPr txBox="1"/>
          <p:nvPr/>
        </p:nvSpPr>
        <p:spPr>
          <a:xfrm>
            <a:off x="2965142" y="2275693"/>
            <a:ext cx="583263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وضع نايف 150000 ريال في تجارة بلغت أرباحها 21000 ريال . </a:t>
            </a:r>
          </a:p>
        </p:txBody>
      </p:sp>
      <p:pic>
        <p:nvPicPr>
          <p:cNvPr id="9" name="صورة 8">
            <a:extLst>
              <a:ext uri="{FF2B5EF4-FFF2-40B4-BE49-F238E27FC236}">
                <a16:creationId xmlns:a16="http://schemas.microsoft.com/office/drawing/2014/main" id="{7FBE0ABB-53A2-78AA-F22C-B4E2D7CEE7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47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414069" y="708557"/>
            <a:ext cx="4487709" cy="1567136"/>
          </a:xfrm>
          <a:prstGeom prst="rect">
            <a:avLst/>
          </a:prstGeom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0A68E6DD-8540-71DE-4D99-6F631A5F4AC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" y="-26632"/>
            <a:ext cx="12192000" cy="639192"/>
          </a:xfrm>
          <a:prstGeom prst="rect">
            <a:avLst/>
          </a:prstGeom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38FCF186-A6A6-E1CF-09C4-EC4D0F405E70}"/>
              </a:ext>
            </a:extLst>
          </p:cNvPr>
          <p:cNvSpPr txBox="1"/>
          <p:nvPr/>
        </p:nvSpPr>
        <p:spPr>
          <a:xfrm>
            <a:off x="2965142" y="2855765"/>
            <a:ext cx="583263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توقع نايف أن نسبة أرباحة زادت على 25%  , فهل هذا معقول؟</a:t>
            </a: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2782B3C3-AEF2-3C64-F430-8DA3B25D1B48}"/>
              </a:ext>
            </a:extLst>
          </p:cNvPr>
          <p:cNvSpPr txBox="1"/>
          <p:nvPr/>
        </p:nvSpPr>
        <p:spPr>
          <a:xfrm>
            <a:off x="10441619" y="3534790"/>
            <a:ext cx="104756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>
                <a:solidFill>
                  <a:srgbClr val="00B05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أخطط :</a:t>
            </a:r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0CB287EB-D62F-820B-8ADC-19DD6FCF5E22}"/>
              </a:ext>
            </a:extLst>
          </p:cNvPr>
          <p:cNvSpPr txBox="1"/>
          <p:nvPr/>
        </p:nvSpPr>
        <p:spPr>
          <a:xfrm>
            <a:off x="5530788" y="3606014"/>
            <a:ext cx="326698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استراتيجية تحديد معقولية الإجابه .</a:t>
            </a:r>
          </a:p>
        </p:txBody>
      </p:sp>
      <p:sp>
        <p:nvSpPr>
          <p:cNvPr id="14" name="مربع نص 13">
            <a:extLst>
              <a:ext uri="{FF2B5EF4-FFF2-40B4-BE49-F238E27FC236}">
                <a16:creationId xmlns:a16="http://schemas.microsoft.com/office/drawing/2014/main" id="{EC3847F6-C4C9-E557-B00B-969C4E8A4810}"/>
              </a:ext>
            </a:extLst>
          </p:cNvPr>
          <p:cNvSpPr txBox="1"/>
          <p:nvPr/>
        </p:nvSpPr>
        <p:spPr>
          <a:xfrm>
            <a:off x="10706470" y="4308613"/>
            <a:ext cx="78271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>
                <a:solidFill>
                  <a:srgbClr val="00B05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أحل :</a:t>
            </a:r>
          </a:p>
        </p:txBody>
      </p:sp>
      <p:sp>
        <p:nvSpPr>
          <p:cNvPr id="15" name="مربع نص 14">
            <a:extLst>
              <a:ext uri="{FF2B5EF4-FFF2-40B4-BE49-F238E27FC236}">
                <a16:creationId xmlns:a16="http://schemas.microsoft.com/office/drawing/2014/main" id="{B59DF4EF-C4D9-EDFB-D005-4BAAA9857E28}"/>
              </a:ext>
            </a:extLst>
          </p:cNvPr>
          <p:cNvSpPr txBox="1"/>
          <p:nvPr/>
        </p:nvSpPr>
        <p:spPr>
          <a:xfrm>
            <a:off x="5050620" y="4166809"/>
            <a:ext cx="3793792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25 % من المبلغ 150000 </a:t>
            </a:r>
          </a:p>
          <a:p>
            <a:r>
              <a:rPr lang="ar-SA" sz="2400" b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تعني ربع المبلغ وهو : 37500 ريال</a:t>
            </a:r>
          </a:p>
        </p:txBody>
      </p:sp>
      <p:sp>
        <p:nvSpPr>
          <p:cNvPr id="16" name="مربع نص 15">
            <a:extLst>
              <a:ext uri="{FF2B5EF4-FFF2-40B4-BE49-F238E27FC236}">
                <a16:creationId xmlns:a16="http://schemas.microsoft.com/office/drawing/2014/main" id="{E75E53C0-A48F-A614-566D-3DC90B618A6E}"/>
              </a:ext>
            </a:extLst>
          </p:cNvPr>
          <p:cNvSpPr txBox="1"/>
          <p:nvPr/>
        </p:nvSpPr>
        <p:spPr>
          <a:xfrm>
            <a:off x="3905001" y="5096936"/>
            <a:ext cx="501813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لا , كلامه غير صحيح ونسبة أرباحه لم تزد على 25 %</a:t>
            </a:r>
          </a:p>
        </p:txBody>
      </p:sp>
      <p:sp>
        <p:nvSpPr>
          <p:cNvPr id="17" name="مربع نص 16">
            <a:extLst>
              <a:ext uri="{FF2B5EF4-FFF2-40B4-BE49-F238E27FC236}">
                <a16:creationId xmlns:a16="http://schemas.microsoft.com/office/drawing/2014/main" id="{5264D764-41D5-BBC5-4CF1-D369F2F23A72}"/>
              </a:ext>
            </a:extLst>
          </p:cNvPr>
          <p:cNvSpPr txBox="1"/>
          <p:nvPr/>
        </p:nvSpPr>
        <p:spPr>
          <a:xfrm>
            <a:off x="10642848" y="5452364"/>
            <a:ext cx="78271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>
                <a:solidFill>
                  <a:srgbClr val="00B05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أتحقق :</a:t>
            </a:r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40F8AF3D-7C1A-B9F7-4331-F5B0EAC09A0E}"/>
              </a:ext>
            </a:extLst>
          </p:cNvPr>
          <p:cNvSpPr txBox="1"/>
          <p:nvPr/>
        </p:nvSpPr>
        <p:spPr>
          <a:xfrm>
            <a:off x="6329778" y="5687778"/>
            <a:ext cx="269549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25% من 150000 = </a:t>
            </a:r>
          </a:p>
        </p:txBody>
      </p:sp>
      <p:sp>
        <p:nvSpPr>
          <p:cNvPr id="19" name="مربع نص 18">
            <a:extLst>
              <a:ext uri="{FF2B5EF4-FFF2-40B4-BE49-F238E27FC236}">
                <a16:creationId xmlns:a16="http://schemas.microsoft.com/office/drawing/2014/main" id="{63CFBB72-C65E-97CB-5BC6-4A8638A1C392}"/>
              </a:ext>
            </a:extLst>
          </p:cNvPr>
          <p:cNvSpPr txBox="1"/>
          <p:nvPr/>
        </p:nvSpPr>
        <p:spPr>
          <a:xfrm>
            <a:off x="6720396" y="6155126"/>
            <a:ext cx="2304881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= 0,25 × 150000 </a:t>
            </a:r>
          </a:p>
        </p:txBody>
      </p:sp>
      <p:sp>
        <p:nvSpPr>
          <p:cNvPr id="20" name="مربع نص 19">
            <a:extLst>
              <a:ext uri="{FF2B5EF4-FFF2-40B4-BE49-F238E27FC236}">
                <a16:creationId xmlns:a16="http://schemas.microsoft.com/office/drawing/2014/main" id="{07A92830-F28E-D8FA-A419-CD5E1EA5FE01}"/>
              </a:ext>
            </a:extLst>
          </p:cNvPr>
          <p:cNvSpPr txBox="1"/>
          <p:nvPr/>
        </p:nvSpPr>
        <p:spPr>
          <a:xfrm>
            <a:off x="4793941" y="6138673"/>
            <a:ext cx="199564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= 375000 ريال</a:t>
            </a:r>
          </a:p>
        </p:txBody>
      </p:sp>
      <p:sp>
        <p:nvSpPr>
          <p:cNvPr id="21" name="مربع نص 20">
            <a:extLst>
              <a:ext uri="{FF2B5EF4-FFF2-40B4-BE49-F238E27FC236}">
                <a16:creationId xmlns:a16="http://schemas.microsoft.com/office/drawing/2014/main" id="{848F52A6-2B76-0005-3D44-0C8836ECDBF5}"/>
              </a:ext>
            </a:extLst>
          </p:cNvPr>
          <p:cNvSpPr txBox="1"/>
          <p:nvPr/>
        </p:nvSpPr>
        <p:spPr>
          <a:xfrm>
            <a:off x="4048217" y="6118597"/>
            <a:ext cx="50567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  <a:sym typeface="Wingdings 2" panose="05020102010507070707" pitchFamily="18" charset="2"/>
              </a:rPr>
              <a:t></a:t>
            </a:r>
            <a:endParaRPr lang="ar-SA" sz="2400" b="1">
              <a:solidFill>
                <a:srgbClr val="FF000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pic>
        <p:nvPicPr>
          <p:cNvPr id="2" name="صورة 1">
            <a:extLst>
              <a:ext uri="{FF2B5EF4-FFF2-40B4-BE49-F238E27FC236}">
                <a16:creationId xmlns:a16="http://schemas.microsoft.com/office/drawing/2014/main" id="{14518577-8A8B-EB36-C263-BF6A42F20EE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6577958"/>
            <a:ext cx="1642369" cy="217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3143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>
            <a:extLst>
              <a:ext uri="{FF2B5EF4-FFF2-40B4-BE49-F238E27FC236}">
                <a16:creationId xmlns:a16="http://schemas.microsoft.com/office/drawing/2014/main" id="{03763075-0168-5A10-9C4E-6FD2E60C7FA4}"/>
              </a:ext>
            </a:extLst>
          </p:cNvPr>
          <p:cNvSpPr txBox="1"/>
          <p:nvPr/>
        </p:nvSpPr>
        <p:spPr>
          <a:xfrm>
            <a:off x="10377996" y="2530134"/>
            <a:ext cx="104756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>
                <a:solidFill>
                  <a:srgbClr val="00B05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أفــــــــــــهم :</a:t>
            </a:r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4458F07E-B835-88A6-AD4A-7EC0BB48BD3C}"/>
              </a:ext>
            </a:extLst>
          </p:cNvPr>
          <p:cNvSpPr txBox="1"/>
          <p:nvPr/>
        </p:nvSpPr>
        <p:spPr>
          <a:xfrm>
            <a:off x="9145531" y="2760966"/>
            <a:ext cx="104756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المعطيات</a:t>
            </a:r>
            <a:r>
              <a:rPr lang="ar-SA" sz="2400" b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:</a:t>
            </a: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E06F997F-3620-F2CC-701C-AA422CFB2D67}"/>
              </a:ext>
            </a:extLst>
          </p:cNvPr>
          <p:cNvSpPr txBox="1"/>
          <p:nvPr/>
        </p:nvSpPr>
        <p:spPr>
          <a:xfrm>
            <a:off x="9198745" y="3152541"/>
            <a:ext cx="104756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>
                <a:solidFill>
                  <a:srgbClr val="00B0F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المطلوب :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F3267A75-733B-0B61-B302-DFC3D2FA5260}"/>
              </a:ext>
            </a:extLst>
          </p:cNvPr>
          <p:cNvSpPr txBox="1"/>
          <p:nvPr/>
        </p:nvSpPr>
        <p:spPr>
          <a:xfrm>
            <a:off x="5965793" y="2654865"/>
            <a:ext cx="305948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وقت مغادرة الرحلة ووقت الوصول</a:t>
            </a:r>
          </a:p>
        </p:txBody>
      </p:sp>
      <p:pic>
        <p:nvPicPr>
          <p:cNvPr id="10" name="صورة 9">
            <a:extLst>
              <a:ext uri="{FF2B5EF4-FFF2-40B4-BE49-F238E27FC236}">
                <a16:creationId xmlns:a16="http://schemas.microsoft.com/office/drawing/2014/main" id="{0A68E6DD-8540-71DE-4D99-6F631A5F4A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-26632"/>
            <a:ext cx="12192000" cy="639192"/>
          </a:xfrm>
          <a:prstGeom prst="rect">
            <a:avLst/>
          </a:prstGeom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38FCF186-A6A6-E1CF-09C4-EC4D0F405E70}"/>
              </a:ext>
            </a:extLst>
          </p:cNvPr>
          <p:cNvSpPr txBox="1"/>
          <p:nvPr/>
        </p:nvSpPr>
        <p:spPr>
          <a:xfrm>
            <a:off x="2771142" y="3025886"/>
            <a:ext cx="6254134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>
                <a:solidFill>
                  <a:srgbClr val="00B0F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قدرت نورة أنهم قطعوا 63% من المسافة إلى لندن فهل الوقت 11 صباحا أم 12 ظهرا أم 1:00 بعد الظهر تقدير معقول وقت نظرت الى الساعة؟</a:t>
            </a: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2782B3C3-AEF2-3C64-F430-8DA3B25D1B48}"/>
              </a:ext>
            </a:extLst>
          </p:cNvPr>
          <p:cNvSpPr txBox="1"/>
          <p:nvPr/>
        </p:nvSpPr>
        <p:spPr>
          <a:xfrm>
            <a:off x="10377996" y="3704981"/>
            <a:ext cx="104756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>
                <a:solidFill>
                  <a:srgbClr val="00B05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أخطط :</a:t>
            </a:r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0CB287EB-D62F-820B-8ADC-19DD6FCF5E22}"/>
              </a:ext>
            </a:extLst>
          </p:cNvPr>
          <p:cNvSpPr txBox="1"/>
          <p:nvPr/>
        </p:nvSpPr>
        <p:spPr>
          <a:xfrm>
            <a:off x="5577428" y="3729991"/>
            <a:ext cx="326698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استراتيجية تحديد معقولية الإجابه .</a:t>
            </a:r>
          </a:p>
        </p:txBody>
      </p:sp>
      <p:sp>
        <p:nvSpPr>
          <p:cNvPr id="14" name="مربع نص 13">
            <a:extLst>
              <a:ext uri="{FF2B5EF4-FFF2-40B4-BE49-F238E27FC236}">
                <a16:creationId xmlns:a16="http://schemas.microsoft.com/office/drawing/2014/main" id="{EC3847F6-C4C9-E557-B00B-969C4E8A4810}"/>
              </a:ext>
            </a:extLst>
          </p:cNvPr>
          <p:cNvSpPr txBox="1"/>
          <p:nvPr/>
        </p:nvSpPr>
        <p:spPr>
          <a:xfrm>
            <a:off x="10706470" y="4308613"/>
            <a:ext cx="78271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>
                <a:solidFill>
                  <a:srgbClr val="00B05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أحل :</a:t>
            </a:r>
          </a:p>
        </p:txBody>
      </p:sp>
      <p:sp>
        <p:nvSpPr>
          <p:cNvPr id="15" name="مربع نص 14">
            <a:extLst>
              <a:ext uri="{FF2B5EF4-FFF2-40B4-BE49-F238E27FC236}">
                <a16:creationId xmlns:a16="http://schemas.microsoft.com/office/drawing/2014/main" id="{B59DF4EF-C4D9-EDFB-D005-4BAAA9857E28}"/>
              </a:ext>
            </a:extLst>
          </p:cNvPr>
          <p:cNvSpPr txBox="1"/>
          <p:nvPr/>
        </p:nvSpPr>
        <p:spPr>
          <a:xfrm>
            <a:off x="4742871" y="4166809"/>
            <a:ext cx="4101541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زمن الرحلة 6 ساعات و 5 دقائق ونصف زمن الرحلة</a:t>
            </a:r>
          </a:p>
        </p:txBody>
      </p:sp>
      <p:sp>
        <p:nvSpPr>
          <p:cNvPr id="16" name="مربع نص 15">
            <a:extLst>
              <a:ext uri="{FF2B5EF4-FFF2-40B4-BE49-F238E27FC236}">
                <a16:creationId xmlns:a16="http://schemas.microsoft.com/office/drawing/2014/main" id="{E75E53C0-A48F-A614-566D-3DC90B618A6E}"/>
              </a:ext>
            </a:extLst>
          </p:cNvPr>
          <p:cNvSpPr txBox="1"/>
          <p:nvPr/>
        </p:nvSpPr>
        <p:spPr>
          <a:xfrm>
            <a:off x="3826276" y="4941724"/>
            <a:ext cx="5018136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أي ستكون الساعة :12:12 بعد الظهر ، وبما أن</a:t>
            </a:r>
          </a:p>
          <a:p>
            <a:r>
              <a:rPr lang="ar-SA" sz="2000" b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٦٣ % أكبر من ٥٠ % فإن الساعة ١:٠٠</a:t>
            </a:r>
          </a:p>
          <a:p>
            <a:r>
              <a:rPr lang="ar-SA" sz="2000" b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بعد الظهر هي الوقت المنطقي</a:t>
            </a:r>
          </a:p>
        </p:txBody>
      </p:sp>
      <p:sp>
        <p:nvSpPr>
          <p:cNvPr id="17" name="مربع نص 16">
            <a:extLst>
              <a:ext uri="{FF2B5EF4-FFF2-40B4-BE49-F238E27FC236}">
                <a16:creationId xmlns:a16="http://schemas.microsoft.com/office/drawing/2014/main" id="{5264D764-41D5-BBC5-4CF1-D369F2F23A72}"/>
              </a:ext>
            </a:extLst>
          </p:cNvPr>
          <p:cNvSpPr txBox="1"/>
          <p:nvPr/>
        </p:nvSpPr>
        <p:spPr>
          <a:xfrm>
            <a:off x="10642848" y="5452364"/>
            <a:ext cx="78271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>
                <a:solidFill>
                  <a:srgbClr val="00B05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أتحقق :</a:t>
            </a:r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40F8AF3D-7C1A-B9F7-4331-F5B0EAC09A0E}"/>
              </a:ext>
            </a:extLst>
          </p:cNvPr>
          <p:cNvSpPr txBox="1"/>
          <p:nvPr/>
        </p:nvSpPr>
        <p:spPr>
          <a:xfrm>
            <a:off x="6823569" y="6022569"/>
            <a:ext cx="1995642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63% من 6 = </a:t>
            </a:r>
          </a:p>
        </p:txBody>
      </p:sp>
      <p:sp>
        <p:nvSpPr>
          <p:cNvPr id="19" name="مربع نص 18">
            <a:extLst>
              <a:ext uri="{FF2B5EF4-FFF2-40B4-BE49-F238E27FC236}">
                <a16:creationId xmlns:a16="http://schemas.microsoft.com/office/drawing/2014/main" id="{63CFBB72-C65E-97CB-5BC6-4A8638A1C392}"/>
              </a:ext>
            </a:extLst>
          </p:cNvPr>
          <p:cNvSpPr txBox="1"/>
          <p:nvPr/>
        </p:nvSpPr>
        <p:spPr>
          <a:xfrm>
            <a:off x="7448365" y="6395511"/>
            <a:ext cx="1474772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= 0,63 × 6 </a:t>
            </a:r>
          </a:p>
        </p:txBody>
      </p:sp>
      <p:sp>
        <p:nvSpPr>
          <p:cNvPr id="20" name="مربع نص 19">
            <a:extLst>
              <a:ext uri="{FF2B5EF4-FFF2-40B4-BE49-F238E27FC236}">
                <a16:creationId xmlns:a16="http://schemas.microsoft.com/office/drawing/2014/main" id="{07A92830-F28E-D8FA-A419-CD5E1EA5FE01}"/>
              </a:ext>
            </a:extLst>
          </p:cNvPr>
          <p:cNvSpPr txBox="1"/>
          <p:nvPr/>
        </p:nvSpPr>
        <p:spPr>
          <a:xfrm>
            <a:off x="4742871" y="6383523"/>
            <a:ext cx="291223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= 3,5 ساعة أي الساعة 12:40 </a:t>
            </a:r>
          </a:p>
        </p:txBody>
      </p:sp>
      <p:sp>
        <p:nvSpPr>
          <p:cNvPr id="21" name="مربع نص 20">
            <a:extLst>
              <a:ext uri="{FF2B5EF4-FFF2-40B4-BE49-F238E27FC236}">
                <a16:creationId xmlns:a16="http://schemas.microsoft.com/office/drawing/2014/main" id="{848F52A6-2B76-0005-3D44-0C8836ECDBF5}"/>
              </a:ext>
            </a:extLst>
          </p:cNvPr>
          <p:cNvSpPr txBox="1"/>
          <p:nvPr/>
        </p:nvSpPr>
        <p:spPr>
          <a:xfrm>
            <a:off x="4712314" y="6339181"/>
            <a:ext cx="50567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  <a:sym typeface="Wingdings 2" panose="05020102010507070707" pitchFamily="18" charset="2"/>
              </a:rPr>
              <a:t></a:t>
            </a:r>
            <a:endParaRPr lang="ar-SA" sz="2400" b="1">
              <a:solidFill>
                <a:srgbClr val="FF000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pic>
        <p:nvPicPr>
          <p:cNvPr id="9" name="صورة 8">
            <a:extLst>
              <a:ext uri="{FF2B5EF4-FFF2-40B4-BE49-F238E27FC236}">
                <a16:creationId xmlns:a16="http://schemas.microsoft.com/office/drawing/2014/main" id="{18961BBE-63EF-BEDD-1134-8E9A2422C893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553889" y="635622"/>
            <a:ext cx="4591642" cy="2048022"/>
          </a:xfrm>
          <a:prstGeom prst="rect">
            <a:avLst/>
          </a:prstGeom>
          <a:effectLst>
            <a:glow rad="101600">
              <a:schemeClr val="accent4">
                <a:lumMod val="20000"/>
                <a:lumOff val="80000"/>
                <a:alpha val="60000"/>
              </a:schemeClr>
            </a:glow>
          </a:effectLst>
        </p:spPr>
      </p:pic>
      <p:sp>
        <p:nvSpPr>
          <p:cNvPr id="23" name="مربع نص 22">
            <a:extLst>
              <a:ext uri="{FF2B5EF4-FFF2-40B4-BE49-F238E27FC236}">
                <a16:creationId xmlns:a16="http://schemas.microsoft.com/office/drawing/2014/main" id="{B6C3FDA3-B6E9-298E-85CB-4263A6C4A00D}"/>
              </a:ext>
            </a:extLst>
          </p:cNvPr>
          <p:cNvSpPr txBox="1"/>
          <p:nvPr/>
        </p:nvSpPr>
        <p:spPr>
          <a:xfrm>
            <a:off x="4301053" y="4570682"/>
            <a:ext cx="4527858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50% من 6 = 3 ساعات و2دقيقة من وقت الانطلاق</a:t>
            </a:r>
          </a:p>
        </p:txBody>
      </p:sp>
      <p:pic>
        <p:nvPicPr>
          <p:cNvPr id="25" name="صورة 24">
            <a:extLst>
              <a:ext uri="{FF2B5EF4-FFF2-40B4-BE49-F238E27FC236}">
                <a16:creationId xmlns:a16="http://schemas.microsoft.com/office/drawing/2014/main" id="{463E9A37-5B0B-3385-CDC5-C23469CED9F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6577958"/>
            <a:ext cx="1642369" cy="217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041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2">
            <a:extLst>
              <a:ext uri="{FF2B5EF4-FFF2-40B4-BE49-F238E27FC236}">
                <a16:creationId xmlns:a16="http://schemas.microsoft.com/office/drawing/2014/main" id="{CE9AAE96-47A8-520D-756E-100B28BCC5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05048" y="1673492"/>
            <a:ext cx="568740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r" defTabSz="685800" rtl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algn="r" defTabSz="685800" rtl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algn="r" defTabSz="685800" rtl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algn="r" defTabSz="685800" rtl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algn="r" defTabSz="685800" rtl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defTabSz="385763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ar-SA" altLang="ar-SA" sz="2000">
                <a:solidFill>
                  <a:srgbClr val="0070C0"/>
                </a:solidFill>
                <a:latin typeface="Arial" panose="020B0604020202020204" pitchFamily="34" charset="0"/>
                <a:cs typeface="AdvertisingBold" pitchFamily="2" charset="-78"/>
              </a:rPr>
              <a:t>الحقوق غيرمحفوظة للتعديل الشخصي في الدرس</a:t>
            </a:r>
          </a:p>
        </p:txBody>
      </p:sp>
      <p:sp>
        <p:nvSpPr>
          <p:cNvPr id="5" name="ZoneTexte 2">
            <a:extLst>
              <a:ext uri="{FF2B5EF4-FFF2-40B4-BE49-F238E27FC236}">
                <a16:creationId xmlns:a16="http://schemas.microsoft.com/office/drawing/2014/main" id="{F1BB869C-2773-2102-F355-B540113D07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31704" y="2205252"/>
            <a:ext cx="399405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r" defTabSz="685800" rtl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algn="r" defTabSz="685800" rtl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algn="r" defTabSz="685800" rtl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algn="r" defTabSz="685800" rtl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algn="r" defTabSz="685800" rtl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defTabSz="385763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ar-SA" altLang="ar-SA" sz="2400">
                <a:solidFill>
                  <a:srgbClr val="C00000"/>
                </a:solidFill>
                <a:latin typeface="Arial" panose="020B0604020202020204" pitchFamily="34" charset="0"/>
                <a:cs typeface="AdvertisingBold" pitchFamily="2" charset="-78"/>
              </a:rPr>
              <a:t>اذكروني بدعواتكم الجميلة</a:t>
            </a:r>
          </a:p>
        </p:txBody>
      </p:sp>
      <p:sp>
        <p:nvSpPr>
          <p:cNvPr id="6" name="عنوان 1">
            <a:extLst>
              <a:ext uri="{FF2B5EF4-FFF2-40B4-BE49-F238E27FC236}">
                <a16:creationId xmlns:a16="http://schemas.microsoft.com/office/drawing/2014/main" id="{E47145D4-F238-01B0-58F5-8C251883AFFB}"/>
              </a:ext>
            </a:extLst>
          </p:cNvPr>
          <p:cNvSpPr txBox="1">
            <a:spLocks/>
          </p:cNvSpPr>
          <p:nvPr/>
        </p:nvSpPr>
        <p:spPr>
          <a:xfrm>
            <a:off x="4851204" y="2798566"/>
            <a:ext cx="2286893" cy="540247"/>
          </a:xfrm>
          <a:prstGeom prst="rect">
            <a:avLst/>
          </a:prstGeom>
        </p:spPr>
        <p:txBody>
          <a:bodyPr lIns="38576" tIns="19289" rIns="38576" bIns="19289" anchor="b">
            <a:normAutofit fontScale="90000"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385763">
              <a:defRPr/>
            </a:pPr>
            <a:r>
              <a:rPr lang="ar-SA" sz="180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المزيد من العروض من إعدادي </a:t>
            </a:r>
          </a:p>
          <a:p>
            <a:pPr algn="ctr" defTabSz="385763">
              <a:defRPr/>
            </a:pPr>
            <a:r>
              <a:rPr lang="ar-SA" sz="180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في قناتي </a:t>
            </a:r>
            <a:endParaRPr lang="ar-SA" sz="1800" dirty="0">
              <a:ln w="0"/>
              <a:solidFill>
                <a:prstClr val="black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0" name="884AEA23-EA58-47EB-8C88-9CE646949802-L0-001.png" descr="884AEA23-EA58-47EB-8C88-9CE646949802-L0-001.png">
            <a:hlinkClick r:id="rId2"/>
            <a:extLst>
              <a:ext uri="{FF2B5EF4-FFF2-40B4-BE49-F238E27FC236}">
                <a16:creationId xmlns:a16="http://schemas.microsoft.com/office/drawing/2014/main" id="{331AB002-CC8B-9C10-AB4F-6BB15AEF8B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6947" y="3518889"/>
            <a:ext cx="151805" cy="1518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sp>
        <p:nvSpPr>
          <p:cNvPr id="11" name="مربع نص 1">
            <a:hlinkClick r:id="rId2"/>
            <a:extLst>
              <a:ext uri="{FF2B5EF4-FFF2-40B4-BE49-F238E27FC236}">
                <a16:creationId xmlns:a16="http://schemas.microsoft.com/office/drawing/2014/main" id="{721D8A3C-349D-E94C-37C7-C88DDD606F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08440" y="3444081"/>
            <a:ext cx="772418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51435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ar-SA" altLang="ar-SA" sz="1400">
                <a:solidFill>
                  <a:srgbClr val="000000"/>
                </a:solidFill>
              </a:rPr>
              <a:t>اضغط هنا</a:t>
            </a:r>
          </a:p>
        </p:txBody>
      </p:sp>
      <p:pic>
        <p:nvPicPr>
          <p:cNvPr id="12" name="صورة 2">
            <a:extLst>
              <a:ext uri="{FF2B5EF4-FFF2-40B4-BE49-F238E27FC236}">
                <a16:creationId xmlns:a16="http://schemas.microsoft.com/office/drawing/2014/main" id="{D0AA2D05-34CA-182A-B2BC-FF47F8B8ED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3882" y="3751858"/>
            <a:ext cx="1134964" cy="5447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ZoneTexte 2">
            <a:extLst>
              <a:ext uri="{FF2B5EF4-FFF2-40B4-BE49-F238E27FC236}">
                <a16:creationId xmlns:a16="http://schemas.microsoft.com/office/drawing/2014/main" id="{C27E123D-6C13-5F95-A284-DCF7847864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38552" y="4604346"/>
            <a:ext cx="4705624" cy="9771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r" defTabSz="685800" rtl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algn="r" defTabSz="685800" rtl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algn="r" defTabSz="685800" rtl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algn="r" defTabSz="685800" rtl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algn="r" defTabSz="685800" rtl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defTabSz="385763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ar-SA" altLang="ar-SA" sz="2000">
                <a:solidFill>
                  <a:srgbClr val="C00000"/>
                </a:solidFill>
                <a:latin typeface="Arial" panose="020B0604020202020204" pitchFamily="34" charset="0"/>
                <a:cs typeface="AdvertisingBold" pitchFamily="2" charset="-78"/>
              </a:rPr>
              <a:t>أسمح بتحويل الملفات من قناتي فقط –ولاأسمح بنشرها من أي حساب آخر</a:t>
            </a:r>
          </a:p>
        </p:txBody>
      </p:sp>
    </p:spTree>
    <p:extLst>
      <p:ext uri="{BB962C8B-B14F-4D97-AF65-F5344CB8AC3E}">
        <p14:creationId xmlns:p14="http://schemas.microsoft.com/office/powerpoint/2010/main" val="33260385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مربع نص 1">
            <a:extLst>
              <a:ext uri="{FF2B5EF4-FFF2-40B4-BE49-F238E27FC236}">
                <a16:creationId xmlns:a16="http://schemas.microsoft.com/office/drawing/2014/main" id="{33A07B4B-4F31-834E-50EB-4940B7ABF5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79650" y="260351"/>
            <a:ext cx="7691438" cy="6056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385763">
              <a:spcBef>
                <a:spcPct val="20000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385763">
              <a:spcBef>
                <a:spcPct val="20000"/>
              </a:spcBef>
              <a:buFont typeface="Arial" panose="020B0604020202020204" pitchFamily="34" charset="0"/>
              <a:buChar char="–"/>
              <a:defRPr sz="11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defTabSz="385763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defTabSz="385763">
              <a:spcBef>
                <a:spcPct val="20000"/>
              </a:spcBef>
              <a:buFont typeface="Arial" panose="020B0604020202020204" pitchFamily="34" charset="0"/>
              <a:buChar char="–"/>
              <a:defRPr sz="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defTabSz="385763">
              <a:spcBef>
                <a:spcPct val="20000"/>
              </a:spcBef>
              <a:buFont typeface="Arial" panose="020B0604020202020204" pitchFamily="34" charset="0"/>
              <a:buChar char="»"/>
              <a:defRPr sz="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algn="l" defTabSz="38576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algn="l" defTabSz="38576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algn="l" defTabSz="38576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algn="l" defTabSz="38576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ar-SA" altLang="ar-SA" sz="2000">
                <a:solidFill>
                  <a:srgbClr val="000000"/>
                </a:solidFill>
                <a:cs typeface="Sultan bold" pitchFamily="2" charset="-78"/>
              </a:rPr>
              <a:t>تم الاستفادة </a:t>
            </a:r>
          </a:p>
          <a:p>
            <a:pPr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ar-SA" altLang="ar-SA" sz="2000">
                <a:solidFill>
                  <a:srgbClr val="000000"/>
                </a:solidFill>
                <a:cs typeface="Sultan bold" pitchFamily="2" charset="-78"/>
              </a:rPr>
              <a:t>من الأعضاء في منتديات يزيد</a:t>
            </a:r>
          </a:p>
          <a:p>
            <a:pPr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ar-SA" altLang="ar-SA" sz="2000">
                <a:solidFill>
                  <a:srgbClr val="000000"/>
                </a:solidFill>
                <a:cs typeface="Sultan bold" pitchFamily="2" charset="-78"/>
              </a:rPr>
              <a:t>عرض بوربوينت</a:t>
            </a:r>
          </a:p>
          <a:p>
            <a:pPr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ar-SA" altLang="ar-SA" sz="2000">
                <a:solidFill>
                  <a:srgbClr val="000000"/>
                </a:solidFill>
                <a:cs typeface="Sultan bold" pitchFamily="2" charset="-78"/>
              </a:rPr>
              <a:t>من إعداد العضو: تركي30</a:t>
            </a:r>
          </a:p>
          <a:p>
            <a:pPr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ar-SA" altLang="ar-SA" sz="2000">
                <a:solidFill>
                  <a:srgbClr val="000000"/>
                </a:solidFill>
                <a:cs typeface="Sultan bold" pitchFamily="2" charset="-78"/>
              </a:rPr>
              <a:t>وحلول العضو:</a:t>
            </a:r>
          </a:p>
          <a:p>
            <a:pPr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ar-SA" altLang="ar-SA" sz="2000">
                <a:solidFill>
                  <a:srgbClr val="000000"/>
                </a:solidFill>
                <a:cs typeface="Sultan bold" pitchFamily="2" charset="-78"/>
              </a:rPr>
              <a:t>عقيل الزبيدي </a:t>
            </a:r>
          </a:p>
          <a:p>
            <a:pPr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ar-SA" altLang="ar-SA" sz="2000">
                <a:solidFill>
                  <a:srgbClr val="000000"/>
                </a:solidFill>
                <a:cs typeface="Sultan bold" pitchFamily="2" charset="-78"/>
              </a:rPr>
              <a:t>وحلول الاستاذ:</a:t>
            </a:r>
          </a:p>
          <a:p>
            <a:pPr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ar-SA" altLang="ar-SA" sz="2000">
                <a:solidFill>
                  <a:srgbClr val="000000"/>
                </a:solidFill>
                <a:cs typeface="Sultan bold" pitchFamily="2" charset="-78"/>
              </a:rPr>
              <a:t>أحمد صالح الديني</a:t>
            </a:r>
          </a:p>
          <a:p>
            <a:pPr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ar-SA" altLang="ar-SA" sz="2000">
                <a:solidFill>
                  <a:srgbClr val="000000"/>
                </a:solidFill>
                <a:cs typeface="Sultan bold" pitchFamily="2" charset="-78"/>
              </a:rPr>
              <a:t>ومذكرة الأستاذ موسى</a:t>
            </a:r>
          </a:p>
          <a:p>
            <a:pPr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ar-SA" altLang="ar-SA" sz="2000">
                <a:solidFill>
                  <a:srgbClr val="000000"/>
                </a:solidFill>
                <a:cs typeface="Sultan bold" pitchFamily="2" charset="-78"/>
              </a:rPr>
              <a:t>الواجب المختصر و الشامل للنسبة المئوية جميع ما تحتاجه من تمارين و بطرق سهلة و بسيطة موسى</a:t>
            </a:r>
          </a:p>
          <a:p>
            <a:pPr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ar-SA" altLang="ar-SA" sz="2000">
                <a:solidFill>
                  <a:srgbClr val="000000"/>
                </a:solidFill>
                <a:cs typeface="Sultan bold" pitchFamily="2" charset="-78"/>
              </a:rPr>
              <a:t>جزاهم الله خير  وأجزل لهم المثوبة</a:t>
            </a:r>
          </a:p>
          <a:p>
            <a:pPr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ar-SA" altLang="ar-SA" sz="2000">
                <a:solidFill>
                  <a:srgbClr val="000000"/>
                </a:solidFill>
                <a:cs typeface="Sultan bold" pitchFamily="2" charset="-78"/>
              </a:rPr>
              <a:t>اللهم ارحم عقيل وتركي واغفر لهما وتجاوز عنهما وارفع منزلتهما  في الجنة</a:t>
            </a:r>
          </a:p>
          <a:p>
            <a:pPr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ar-SA" altLang="ar-SA" sz="2000">
                <a:solidFill>
                  <a:srgbClr val="000000"/>
                </a:solidFill>
                <a:cs typeface="Sultan bold" pitchFamily="2" charset="-78"/>
              </a:rPr>
              <a:t>وأكفهما هم الآخرة كما كفونا هم الدنيا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2">
            <a:extLst>
              <a:ext uri="{FF2B5EF4-FFF2-40B4-BE49-F238E27FC236}">
                <a16:creationId xmlns:a16="http://schemas.microsoft.com/office/drawing/2014/main" id="{CE9AAE96-47A8-520D-756E-100B28BCC5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05048" y="1673492"/>
            <a:ext cx="568740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r" defTabSz="685800" rtl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algn="r" defTabSz="685800" rtl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algn="r" defTabSz="685800" rtl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algn="r" defTabSz="685800" rtl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algn="r" defTabSz="685800" rtl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385763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SA" altLang="ar-SA" sz="2000" b="0" i="0" u="none" strike="noStrike" kern="120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dvertisingBold" pitchFamily="2" charset="-78"/>
              </a:rPr>
              <a:t>الحقوق غيرمحفوظة للتعديل الشخصي في الدرس</a:t>
            </a:r>
          </a:p>
        </p:txBody>
      </p:sp>
      <p:sp>
        <p:nvSpPr>
          <p:cNvPr id="5" name="ZoneTexte 2">
            <a:extLst>
              <a:ext uri="{FF2B5EF4-FFF2-40B4-BE49-F238E27FC236}">
                <a16:creationId xmlns:a16="http://schemas.microsoft.com/office/drawing/2014/main" id="{F1BB869C-2773-2102-F355-B540113D07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31704" y="2205252"/>
            <a:ext cx="399405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r" defTabSz="685800" rtl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algn="r" defTabSz="685800" rtl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algn="r" defTabSz="685800" rtl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algn="r" defTabSz="685800" rtl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algn="r" defTabSz="685800" rtl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385763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SA" altLang="ar-SA" sz="2400" b="0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dvertisingBold" pitchFamily="2" charset="-78"/>
              </a:rPr>
              <a:t>اذكروني بدعواتكم الجميلة</a:t>
            </a:r>
          </a:p>
        </p:txBody>
      </p:sp>
      <p:sp>
        <p:nvSpPr>
          <p:cNvPr id="6" name="عنوان 1">
            <a:extLst>
              <a:ext uri="{FF2B5EF4-FFF2-40B4-BE49-F238E27FC236}">
                <a16:creationId xmlns:a16="http://schemas.microsoft.com/office/drawing/2014/main" id="{E47145D4-F238-01B0-58F5-8C251883AFFB}"/>
              </a:ext>
            </a:extLst>
          </p:cNvPr>
          <p:cNvSpPr txBox="1">
            <a:spLocks/>
          </p:cNvSpPr>
          <p:nvPr/>
        </p:nvSpPr>
        <p:spPr>
          <a:xfrm>
            <a:off x="4851204" y="2798566"/>
            <a:ext cx="2286893" cy="540247"/>
          </a:xfrm>
          <a:prstGeom prst="rect">
            <a:avLst/>
          </a:prstGeom>
        </p:spPr>
        <p:txBody>
          <a:bodyPr lIns="38576" tIns="19289" rIns="38576" bIns="19289" anchor="b">
            <a:normAutofit fontScale="90000"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385763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800" b="0" i="0" u="none" strike="noStrike" kern="1200" cap="none" spc="0" normalizeH="0" baseline="0" noProof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المزيد من العروض من إعدادي </a:t>
            </a:r>
          </a:p>
          <a:p>
            <a:pPr marL="0" marR="0" lvl="0" indent="0" algn="ctr" defTabSz="385763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800" b="0" i="0" u="none" strike="noStrike" kern="1200" cap="none" spc="0" normalizeH="0" baseline="0" noProof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في قناتي </a:t>
            </a:r>
            <a:endParaRPr kumimoji="0" lang="ar-SA" sz="1800" b="0" i="0" u="none" strike="noStrike" kern="1200" cap="none" spc="0" normalizeH="0" baseline="0" noProof="0" dirty="0">
              <a:ln w="0"/>
              <a:solidFill>
                <a:prstClr val="black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</p:txBody>
      </p:sp>
      <p:pic>
        <p:nvPicPr>
          <p:cNvPr id="10" name="884AEA23-EA58-47EB-8C88-9CE646949802-L0-001.png" descr="884AEA23-EA58-47EB-8C88-9CE646949802-L0-001.png">
            <a:hlinkClick r:id="rId2"/>
            <a:extLst>
              <a:ext uri="{FF2B5EF4-FFF2-40B4-BE49-F238E27FC236}">
                <a16:creationId xmlns:a16="http://schemas.microsoft.com/office/drawing/2014/main" id="{331AB002-CC8B-9C10-AB4F-6BB15AEF8B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6947" y="3518889"/>
            <a:ext cx="151805" cy="1518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sp>
        <p:nvSpPr>
          <p:cNvPr id="11" name="مربع نص 1">
            <a:hlinkClick r:id="rId2"/>
            <a:extLst>
              <a:ext uri="{FF2B5EF4-FFF2-40B4-BE49-F238E27FC236}">
                <a16:creationId xmlns:a16="http://schemas.microsoft.com/office/drawing/2014/main" id="{721D8A3C-349D-E94C-37C7-C88DDD606F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08440" y="3444081"/>
            <a:ext cx="772418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51435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اضغط هنا</a:t>
            </a:r>
          </a:p>
        </p:txBody>
      </p:sp>
      <p:pic>
        <p:nvPicPr>
          <p:cNvPr id="12" name="صورة 2">
            <a:extLst>
              <a:ext uri="{FF2B5EF4-FFF2-40B4-BE49-F238E27FC236}">
                <a16:creationId xmlns:a16="http://schemas.microsoft.com/office/drawing/2014/main" id="{D0AA2D05-34CA-182A-B2BC-FF47F8B8ED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3882" y="3751858"/>
            <a:ext cx="1134964" cy="5447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ZoneTexte 2">
            <a:extLst>
              <a:ext uri="{FF2B5EF4-FFF2-40B4-BE49-F238E27FC236}">
                <a16:creationId xmlns:a16="http://schemas.microsoft.com/office/drawing/2014/main" id="{C27E123D-6C13-5F95-A284-DCF7847864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38552" y="4604346"/>
            <a:ext cx="4705624" cy="9771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r" defTabSz="685800" rtl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algn="r" defTabSz="685800" rtl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algn="r" defTabSz="685800" rtl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algn="r" defTabSz="685800" rtl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algn="r" defTabSz="685800" rtl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385763" rtl="1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SA" altLang="ar-SA" sz="2000" b="0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dvertisingBold" pitchFamily="2" charset="-78"/>
              </a:rPr>
              <a:t>أسمح بتحويل الملفات من قناتي فقط –ولاأسمح بنشرها من أي حساب آخر</a:t>
            </a:r>
          </a:p>
        </p:txBody>
      </p:sp>
    </p:spTree>
    <p:extLst>
      <p:ext uri="{BB962C8B-B14F-4D97-AF65-F5344CB8AC3E}">
        <p14:creationId xmlns:p14="http://schemas.microsoft.com/office/powerpoint/2010/main" val="34932907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894" name="Group 14">
            <a:extLst>
              <a:ext uri="{FF2B5EF4-FFF2-40B4-BE49-F238E27FC236}">
                <a16:creationId xmlns:a16="http://schemas.microsoft.com/office/drawing/2014/main" id="{C9CF194A-40C7-5B6A-D1F1-397E1EC76339}"/>
              </a:ext>
            </a:extLst>
          </p:cNvPr>
          <p:cNvGrpSpPr>
            <a:grpSpLocks/>
          </p:cNvGrpSpPr>
          <p:nvPr/>
        </p:nvGrpSpPr>
        <p:grpSpPr bwMode="auto">
          <a:xfrm>
            <a:off x="8613775" y="1822451"/>
            <a:ext cx="1233488" cy="771525"/>
            <a:chOff x="3583" y="2354"/>
            <a:chExt cx="777" cy="486"/>
          </a:xfrm>
        </p:grpSpPr>
        <p:grpSp>
          <p:nvGrpSpPr>
            <p:cNvPr id="22597" name="Group 15">
              <a:extLst>
                <a:ext uri="{FF2B5EF4-FFF2-40B4-BE49-F238E27FC236}">
                  <a16:creationId xmlns:a16="http://schemas.microsoft.com/office/drawing/2014/main" id="{166AEE30-B5B5-FEA7-6141-E5888A15DBD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50" y="2354"/>
              <a:ext cx="210" cy="486"/>
              <a:chOff x="2342" y="1849"/>
              <a:chExt cx="210" cy="486"/>
            </a:xfrm>
          </p:grpSpPr>
          <p:sp>
            <p:nvSpPr>
              <p:cNvPr id="22601" name="Text Box 16">
                <a:extLst>
                  <a:ext uri="{FF2B5EF4-FFF2-40B4-BE49-F238E27FC236}">
                    <a16:creationId xmlns:a16="http://schemas.microsoft.com/office/drawing/2014/main" id="{29178C7F-BECF-D5A3-E73C-FFCEA55CC38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42" y="1849"/>
                <a:ext cx="210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r" rtl="1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algn="r" rtl="1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algn="r" rtl="1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algn="r" rtl="1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algn="r" rtl="1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  <a:buNone/>
                </a:pPr>
                <a:r>
                  <a:rPr lang="ar-SA" altLang="ar-SA" sz="2400" b="1">
                    <a:solidFill>
                      <a:srgbClr val="CC0066"/>
                    </a:solidFill>
                  </a:rPr>
                  <a:t>1</a:t>
                </a:r>
                <a:endParaRPr lang="en-US" altLang="ar-SA" sz="2400" b="1">
                  <a:solidFill>
                    <a:srgbClr val="CC0066"/>
                  </a:solidFill>
                </a:endParaRPr>
              </a:p>
            </p:txBody>
          </p:sp>
          <p:sp>
            <p:nvSpPr>
              <p:cNvPr id="22602" name="Line 17">
                <a:extLst>
                  <a:ext uri="{FF2B5EF4-FFF2-40B4-BE49-F238E27FC236}">
                    <a16:creationId xmlns:a16="http://schemas.microsoft.com/office/drawing/2014/main" id="{6DB31B8C-FB8E-0904-2147-9274A48A4C7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88" y="2079"/>
                <a:ext cx="143" cy="0"/>
              </a:xfrm>
              <a:prstGeom prst="line">
                <a:avLst/>
              </a:prstGeom>
              <a:noFill/>
              <a:ln w="38100">
                <a:solidFill>
                  <a:srgbClr val="CC0066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ar-SA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2603" name="Text Box 18">
                <a:extLst>
                  <a:ext uri="{FF2B5EF4-FFF2-40B4-BE49-F238E27FC236}">
                    <a16:creationId xmlns:a16="http://schemas.microsoft.com/office/drawing/2014/main" id="{6CB18E40-F93B-B351-2A0E-DDB0D6CF8E0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42" y="2047"/>
                <a:ext cx="210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r" rtl="1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algn="r" rtl="1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algn="r" rtl="1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algn="r" rtl="1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algn="r" rtl="1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  <a:buNone/>
                </a:pPr>
                <a:r>
                  <a:rPr lang="ar-SA" altLang="ar-SA" sz="2400" b="1">
                    <a:solidFill>
                      <a:srgbClr val="CC0066"/>
                    </a:solidFill>
                  </a:rPr>
                  <a:t>4</a:t>
                </a:r>
                <a:endParaRPr lang="en-US" altLang="ar-SA" sz="2400" b="1">
                  <a:solidFill>
                    <a:srgbClr val="CC0066"/>
                  </a:solidFill>
                </a:endParaRPr>
              </a:p>
            </p:txBody>
          </p:sp>
        </p:grpSp>
        <p:sp>
          <p:nvSpPr>
            <p:cNvPr id="22598" name="Text Box 19">
              <a:extLst>
                <a:ext uri="{FF2B5EF4-FFF2-40B4-BE49-F238E27FC236}">
                  <a16:creationId xmlns:a16="http://schemas.microsoft.com/office/drawing/2014/main" id="{EEFF4BA2-7CD1-8B23-DB17-4FE29F42748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64" y="2449"/>
              <a:ext cx="22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  <a:buNone/>
              </a:pPr>
              <a:r>
                <a:rPr lang="ar-SA" altLang="ar-SA" sz="2400" b="1">
                  <a:solidFill>
                    <a:srgbClr val="CC0066"/>
                  </a:solidFill>
                </a:rPr>
                <a:t>×</a:t>
              </a:r>
              <a:endParaRPr lang="en-US" altLang="ar-SA" sz="2400">
                <a:solidFill>
                  <a:srgbClr val="CC0066"/>
                </a:solidFill>
              </a:endParaRPr>
            </a:p>
          </p:txBody>
        </p:sp>
        <p:sp>
          <p:nvSpPr>
            <p:cNvPr id="22599" name="Text Box 20">
              <a:extLst>
                <a:ext uri="{FF2B5EF4-FFF2-40B4-BE49-F238E27FC236}">
                  <a16:creationId xmlns:a16="http://schemas.microsoft.com/office/drawing/2014/main" id="{40B9686B-359B-BF34-25EF-AA6E2061B95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74" y="2449"/>
              <a:ext cx="36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  <a:buNone/>
              </a:pPr>
              <a:r>
                <a:rPr lang="ar-SA" altLang="ar-SA" sz="2400" b="1">
                  <a:solidFill>
                    <a:srgbClr val="CC0066"/>
                  </a:solidFill>
                </a:rPr>
                <a:t>64</a:t>
              </a:r>
              <a:endParaRPr lang="en-US" altLang="ar-SA" sz="2400">
                <a:solidFill>
                  <a:srgbClr val="CC0066"/>
                </a:solidFill>
              </a:endParaRPr>
            </a:p>
          </p:txBody>
        </p:sp>
        <p:sp>
          <p:nvSpPr>
            <p:cNvPr id="22600" name="Text Box 21">
              <a:extLst>
                <a:ext uri="{FF2B5EF4-FFF2-40B4-BE49-F238E27FC236}">
                  <a16:creationId xmlns:a16="http://schemas.microsoft.com/office/drawing/2014/main" id="{D2288C2B-AF86-53C9-8F75-8A0A3BE8CEA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83" y="2449"/>
              <a:ext cx="22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  <a:buNone/>
              </a:pPr>
              <a:r>
                <a:rPr lang="ar-SA" altLang="ar-SA" sz="2400" b="1">
                  <a:solidFill>
                    <a:srgbClr val="CC0066"/>
                  </a:solidFill>
                </a:rPr>
                <a:t>=</a:t>
              </a:r>
              <a:endParaRPr lang="en-US" altLang="ar-SA" sz="2400">
                <a:solidFill>
                  <a:srgbClr val="CC0066"/>
                </a:solidFill>
              </a:endParaRPr>
            </a:p>
          </p:txBody>
        </p:sp>
      </p:grpSp>
      <p:sp>
        <p:nvSpPr>
          <p:cNvPr id="122902" name="Text Box 22">
            <a:extLst>
              <a:ext uri="{FF2B5EF4-FFF2-40B4-BE49-F238E27FC236}">
                <a16:creationId xmlns:a16="http://schemas.microsoft.com/office/drawing/2014/main" id="{D9E6031F-E69A-885B-159E-57DC9C4A72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44106" y="1974782"/>
            <a:ext cx="569912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ar-SA" altLang="ar-SA" sz="2400" b="1">
                <a:solidFill>
                  <a:srgbClr val="0000FF"/>
                </a:solidFill>
              </a:rPr>
              <a:t>16</a:t>
            </a:r>
            <a:endParaRPr lang="en-US" altLang="ar-SA" sz="2400">
              <a:solidFill>
                <a:srgbClr val="0000FF"/>
              </a:solidFill>
            </a:endParaRPr>
          </a:p>
        </p:txBody>
      </p:sp>
      <p:grpSp>
        <p:nvGrpSpPr>
          <p:cNvPr id="122904" name="Group 24">
            <a:extLst>
              <a:ext uri="{FF2B5EF4-FFF2-40B4-BE49-F238E27FC236}">
                <a16:creationId xmlns:a16="http://schemas.microsoft.com/office/drawing/2014/main" id="{20FA40B3-3BEF-EB52-F6A3-F3B9BB7FFD3B}"/>
              </a:ext>
            </a:extLst>
          </p:cNvPr>
          <p:cNvGrpSpPr>
            <a:grpSpLocks/>
          </p:cNvGrpSpPr>
          <p:nvPr/>
        </p:nvGrpSpPr>
        <p:grpSpPr bwMode="auto">
          <a:xfrm>
            <a:off x="2430463" y="3613151"/>
            <a:ext cx="7840662" cy="3097213"/>
            <a:chOff x="703" y="1706"/>
            <a:chExt cx="4939" cy="1951"/>
          </a:xfrm>
        </p:grpSpPr>
        <p:pic>
          <p:nvPicPr>
            <p:cNvPr id="22591" name="Picture 25">
              <a:extLst>
                <a:ext uri="{FF2B5EF4-FFF2-40B4-BE49-F238E27FC236}">
                  <a16:creationId xmlns:a16="http://schemas.microsoft.com/office/drawing/2014/main" id="{83C7E511-A295-92E6-28CE-E78A8284C5C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3" y="1706"/>
              <a:ext cx="4939" cy="15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2592" name="AutoShape 26">
              <a:extLst>
                <a:ext uri="{FF2B5EF4-FFF2-40B4-BE49-F238E27FC236}">
                  <a16:creationId xmlns:a16="http://schemas.microsoft.com/office/drawing/2014/main" id="{E039D200-84F3-10FC-C5F8-E9F5567EBB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08" y="3294"/>
              <a:ext cx="1003" cy="363"/>
            </a:xfrm>
            <a:prstGeom prst="roundRect">
              <a:avLst>
                <a:gd name="adj" fmla="val 16667"/>
              </a:avLst>
            </a:prstGeom>
            <a:solidFill>
              <a:srgbClr val="FFCCCC"/>
            </a:solidFill>
            <a:ln w="9525">
              <a:solidFill>
                <a:srgbClr val="0066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ar-SA" altLang="ar-SA" sz="2400" b="1">
                  <a:solidFill>
                    <a:srgbClr val="000000"/>
                  </a:solidFill>
                </a:rPr>
                <a:t>1٪ = 0.01</a:t>
              </a:r>
            </a:p>
          </p:txBody>
        </p:sp>
        <p:sp>
          <p:nvSpPr>
            <p:cNvPr id="22593" name="AutoShape 27">
              <a:extLst>
                <a:ext uri="{FF2B5EF4-FFF2-40B4-BE49-F238E27FC236}">
                  <a16:creationId xmlns:a16="http://schemas.microsoft.com/office/drawing/2014/main" id="{3859E12F-CEE1-1DF0-C695-56695698F3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37" y="3294"/>
              <a:ext cx="976" cy="363"/>
            </a:xfrm>
            <a:prstGeom prst="roundRect">
              <a:avLst>
                <a:gd name="adj" fmla="val 16667"/>
              </a:avLst>
            </a:prstGeom>
            <a:solidFill>
              <a:srgbClr val="FFCCCC"/>
            </a:solidFill>
            <a:ln w="9525">
              <a:solidFill>
                <a:srgbClr val="0066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ar-SA" altLang="ar-SA" sz="2400" b="1">
                  <a:solidFill>
                    <a:srgbClr val="000000"/>
                  </a:solidFill>
                </a:rPr>
                <a:t>2٪ = 0.02</a:t>
              </a:r>
            </a:p>
          </p:txBody>
        </p:sp>
        <p:sp>
          <p:nvSpPr>
            <p:cNvPr id="22594" name="AutoShape 28">
              <a:extLst>
                <a:ext uri="{FF2B5EF4-FFF2-40B4-BE49-F238E27FC236}">
                  <a16:creationId xmlns:a16="http://schemas.microsoft.com/office/drawing/2014/main" id="{3AAA1144-9931-600B-A678-059C9409A8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67" y="3294"/>
              <a:ext cx="975" cy="363"/>
            </a:xfrm>
            <a:prstGeom prst="roundRect">
              <a:avLst>
                <a:gd name="adj" fmla="val 16667"/>
              </a:avLst>
            </a:prstGeom>
            <a:solidFill>
              <a:srgbClr val="FFCCCC"/>
            </a:solidFill>
            <a:ln w="9525">
              <a:solidFill>
                <a:srgbClr val="0066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ar-SA" altLang="ar-SA" sz="2400" b="1">
                  <a:solidFill>
                    <a:srgbClr val="000000"/>
                  </a:solidFill>
                </a:rPr>
                <a:t>3٪ = 0.03</a:t>
              </a:r>
            </a:p>
          </p:txBody>
        </p:sp>
        <p:sp>
          <p:nvSpPr>
            <p:cNvPr id="22595" name="AutoShape 29">
              <a:extLst>
                <a:ext uri="{FF2B5EF4-FFF2-40B4-BE49-F238E27FC236}">
                  <a16:creationId xmlns:a16="http://schemas.microsoft.com/office/drawing/2014/main" id="{00AFB721-42F9-AE24-CA7F-2FF379269F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10" y="3294"/>
              <a:ext cx="943" cy="363"/>
            </a:xfrm>
            <a:prstGeom prst="roundRect">
              <a:avLst>
                <a:gd name="adj" fmla="val 16667"/>
              </a:avLst>
            </a:prstGeom>
            <a:solidFill>
              <a:srgbClr val="FFCCCC"/>
            </a:solidFill>
            <a:ln w="9525">
              <a:solidFill>
                <a:srgbClr val="0066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ar-SA" altLang="ar-SA" sz="2400" b="1">
                  <a:solidFill>
                    <a:srgbClr val="000000"/>
                  </a:solidFill>
                </a:rPr>
                <a:t>4٪ = 0.04</a:t>
              </a:r>
            </a:p>
          </p:txBody>
        </p:sp>
        <p:sp>
          <p:nvSpPr>
            <p:cNvPr id="22596" name="AutoShape 30">
              <a:extLst>
                <a:ext uri="{FF2B5EF4-FFF2-40B4-BE49-F238E27FC236}">
                  <a16:creationId xmlns:a16="http://schemas.microsoft.com/office/drawing/2014/main" id="{18EC8DD8-838A-34E0-F1BA-A59E89B61E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8" y="3294"/>
              <a:ext cx="943" cy="363"/>
            </a:xfrm>
            <a:prstGeom prst="roundRect">
              <a:avLst>
                <a:gd name="adj" fmla="val 16667"/>
              </a:avLst>
            </a:prstGeom>
            <a:solidFill>
              <a:srgbClr val="FFCCCC"/>
            </a:solidFill>
            <a:ln w="9525">
              <a:solidFill>
                <a:srgbClr val="0066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ar-SA" altLang="ar-SA" sz="2400" b="1">
                  <a:solidFill>
                    <a:srgbClr val="000000"/>
                  </a:solidFill>
                </a:rPr>
                <a:t>10٪ = 0.1</a:t>
              </a:r>
            </a:p>
          </p:txBody>
        </p:sp>
      </p:grpSp>
      <p:sp>
        <p:nvSpPr>
          <p:cNvPr id="122913" name="Rectangle 33">
            <a:extLst>
              <a:ext uri="{FF2B5EF4-FFF2-40B4-BE49-F238E27FC236}">
                <a16:creationId xmlns:a16="http://schemas.microsoft.com/office/drawing/2014/main" id="{E0E661FD-C657-1DC0-258A-54B42FBC37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31238" y="3976688"/>
            <a:ext cx="1547812" cy="539750"/>
          </a:xfrm>
          <a:prstGeom prst="rect">
            <a:avLst/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endParaRPr lang="ar-SA" altLang="ar-SA" sz="1800">
              <a:solidFill>
                <a:srgbClr val="000000"/>
              </a:solidFill>
            </a:endParaRPr>
          </a:p>
        </p:txBody>
      </p:sp>
      <p:grpSp>
        <p:nvGrpSpPr>
          <p:cNvPr id="82" name="Group 24">
            <a:extLst>
              <a:ext uri="{FF2B5EF4-FFF2-40B4-BE49-F238E27FC236}">
                <a16:creationId xmlns:a16="http://schemas.microsoft.com/office/drawing/2014/main" id="{85344B47-6538-6611-165B-4A0BC5FC0709}"/>
              </a:ext>
            </a:extLst>
          </p:cNvPr>
          <p:cNvGrpSpPr>
            <a:grpSpLocks/>
          </p:cNvGrpSpPr>
          <p:nvPr/>
        </p:nvGrpSpPr>
        <p:grpSpPr bwMode="auto">
          <a:xfrm>
            <a:off x="2443958" y="3613151"/>
            <a:ext cx="7840662" cy="3097213"/>
            <a:chOff x="703" y="1706"/>
            <a:chExt cx="4939" cy="1951"/>
          </a:xfrm>
        </p:grpSpPr>
        <p:pic>
          <p:nvPicPr>
            <p:cNvPr id="22585" name="Picture 25">
              <a:extLst>
                <a:ext uri="{FF2B5EF4-FFF2-40B4-BE49-F238E27FC236}">
                  <a16:creationId xmlns:a16="http://schemas.microsoft.com/office/drawing/2014/main" id="{DE74F24E-25AD-4B70-9B5C-1FC76C4B3EE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3" y="1706"/>
              <a:ext cx="4939" cy="15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2586" name="AutoShape 26">
              <a:extLst>
                <a:ext uri="{FF2B5EF4-FFF2-40B4-BE49-F238E27FC236}">
                  <a16:creationId xmlns:a16="http://schemas.microsoft.com/office/drawing/2014/main" id="{CA50298A-045C-0B31-D350-7D0C580C71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08" y="3294"/>
              <a:ext cx="1003" cy="363"/>
            </a:xfrm>
            <a:prstGeom prst="roundRect">
              <a:avLst>
                <a:gd name="adj" fmla="val 16667"/>
              </a:avLst>
            </a:prstGeom>
            <a:solidFill>
              <a:srgbClr val="FFCCCC"/>
            </a:solidFill>
            <a:ln w="9525">
              <a:solidFill>
                <a:srgbClr val="0066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ar-SA" altLang="ar-SA" sz="2400" b="1">
                  <a:solidFill>
                    <a:srgbClr val="000000"/>
                  </a:solidFill>
                </a:rPr>
                <a:t>1٪ = 0.01</a:t>
              </a:r>
            </a:p>
          </p:txBody>
        </p:sp>
        <p:sp>
          <p:nvSpPr>
            <p:cNvPr id="22587" name="AutoShape 27">
              <a:extLst>
                <a:ext uri="{FF2B5EF4-FFF2-40B4-BE49-F238E27FC236}">
                  <a16:creationId xmlns:a16="http://schemas.microsoft.com/office/drawing/2014/main" id="{1A5E1496-D47F-D2F0-6128-3D2C5E4444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37" y="3294"/>
              <a:ext cx="976" cy="363"/>
            </a:xfrm>
            <a:prstGeom prst="roundRect">
              <a:avLst>
                <a:gd name="adj" fmla="val 16667"/>
              </a:avLst>
            </a:prstGeom>
            <a:solidFill>
              <a:srgbClr val="FFCCCC"/>
            </a:solidFill>
            <a:ln w="9525">
              <a:solidFill>
                <a:srgbClr val="0066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ar-SA" altLang="ar-SA" sz="2400" b="1">
                  <a:solidFill>
                    <a:srgbClr val="000000"/>
                  </a:solidFill>
                </a:rPr>
                <a:t>2٪ = 0.02</a:t>
              </a:r>
            </a:p>
          </p:txBody>
        </p:sp>
        <p:sp>
          <p:nvSpPr>
            <p:cNvPr id="22588" name="AutoShape 28">
              <a:extLst>
                <a:ext uri="{FF2B5EF4-FFF2-40B4-BE49-F238E27FC236}">
                  <a16:creationId xmlns:a16="http://schemas.microsoft.com/office/drawing/2014/main" id="{325C9AB9-DD86-3776-D273-616D4D28EF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67" y="3294"/>
              <a:ext cx="975" cy="363"/>
            </a:xfrm>
            <a:prstGeom prst="roundRect">
              <a:avLst>
                <a:gd name="adj" fmla="val 16667"/>
              </a:avLst>
            </a:prstGeom>
            <a:solidFill>
              <a:srgbClr val="FFCCCC"/>
            </a:solidFill>
            <a:ln w="9525">
              <a:solidFill>
                <a:srgbClr val="0066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ar-SA" altLang="ar-SA" sz="2400" b="1">
                  <a:solidFill>
                    <a:srgbClr val="000000"/>
                  </a:solidFill>
                </a:rPr>
                <a:t>3٪ = 0.03</a:t>
              </a:r>
            </a:p>
          </p:txBody>
        </p:sp>
        <p:sp>
          <p:nvSpPr>
            <p:cNvPr id="22589" name="AutoShape 29">
              <a:extLst>
                <a:ext uri="{FF2B5EF4-FFF2-40B4-BE49-F238E27FC236}">
                  <a16:creationId xmlns:a16="http://schemas.microsoft.com/office/drawing/2014/main" id="{8B540CF5-0EAA-FED1-FCE7-3137707EF1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10" y="3294"/>
              <a:ext cx="943" cy="363"/>
            </a:xfrm>
            <a:prstGeom prst="roundRect">
              <a:avLst>
                <a:gd name="adj" fmla="val 16667"/>
              </a:avLst>
            </a:prstGeom>
            <a:solidFill>
              <a:srgbClr val="FFCCCC"/>
            </a:solidFill>
            <a:ln w="9525">
              <a:solidFill>
                <a:srgbClr val="0066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ar-SA" altLang="ar-SA" sz="2400" b="1">
                  <a:solidFill>
                    <a:srgbClr val="000000"/>
                  </a:solidFill>
                </a:rPr>
                <a:t>4٪ = 0.04</a:t>
              </a:r>
            </a:p>
          </p:txBody>
        </p:sp>
        <p:sp>
          <p:nvSpPr>
            <p:cNvPr id="22590" name="AutoShape 30">
              <a:extLst>
                <a:ext uri="{FF2B5EF4-FFF2-40B4-BE49-F238E27FC236}">
                  <a16:creationId xmlns:a16="http://schemas.microsoft.com/office/drawing/2014/main" id="{AD9F1B1B-BB49-265E-7839-4DDBA55947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8" y="3294"/>
              <a:ext cx="943" cy="363"/>
            </a:xfrm>
            <a:prstGeom prst="roundRect">
              <a:avLst>
                <a:gd name="adj" fmla="val 16667"/>
              </a:avLst>
            </a:prstGeom>
            <a:solidFill>
              <a:srgbClr val="FFCCCC"/>
            </a:solidFill>
            <a:ln w="9525">
              <a:solidFill>
                <a:srgbClr val="0066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ar-SA" altLang="ar-SA" sz="2400" b="1">
                  <a:solidFill>
                    <a:srgbClr val="000000"/>
                  </a:solidFill>
                </a:rPr>
                <a:t>10٪ = 0.1</a:t>
              </a:r>
            </a:p>
          </p:txBody>
        </p:sp>
      </p:grpSp>
      <p:sp>
        <p:nvSpPr>
          <p:cNvPr id="89" name="Rectangle 33">
            <a:extLst>
              <a:ext uri="{FF2B5EF4-FFF2-40B4-BE49-F238E27FC236}">
                <a16:creationId xmlns:a16="http://schemas.microsoft.com/office/drawing/2014/main" id="{F2EEA86D-4038-092A-1E7A-9F5B397A10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31237" y="6101841"/>
            <a:ext cx="1547813" cy="539750"/>
          </a:xfrm>
          <a:prstGeom prst="rect">
            <a:avLst/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endParaRPr lang="ar-SA" altLang="ar-SA" sz="1800">
              <a:solidFill>
                <a:srgbClr val="000000"/>
              </a:solidFill>
            </a:endParaRPr>
          </a:p>
        </p:txBody>
      </p:sp>
      <p:grpSp>
        <p:nvGrpSpPr>
          <p:cNvPr id="90" name="Group 49">
            <a:extLst>
              <a:ext uri="{FF2B5EF4-FFF2-40B4-BE49-F238E27FC236}">
                <a16:creationId xmlns:a16="http://schemas.microsoft.com/office/drawing/2014/main" id="{231F9DCC-8B08-0869-6B06-CECAABEDA98E}"/>
              </a:ext>
            </a:extLst>
          </p:cNvPr>
          <p:cNvGrpSpPr>
            <a:grpSpLocks/>
          </p:cNvGrpSpPr>
          <p:nvPr/>
        </p:nvGrpSpPr>
        <p:grpSpPr bwMode="auto">
          <a:xfrm>
            <a:off x="3118613" y="2017423"/>
            <a:ext cx="2087563" cy="492126"/>
            <a:chOff x="2943" y="2449"/>
            <a:chExt cx="1315" cy="310"/>
          </a:xfrm>
        </p:grpSpPr>
        <p:sp>
          <p:nvSpPr>
            <p:cNvPr id="95" name="Text Box 19">
              <a:extLst>
                <a:ext uri="{FF2B5EF4-FFF2-40B4-BE49-F238E27FC236}">
                  <a16:creationId xmlns:a16="http://schemas.microsoft.com/office/drawing/2014/main" id="{AE89184B-3A9E-4519-3F12-F50AB02B36E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02" y="2462"/>
              <a:ext cx="556" cy="291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defRPr/>
              </a:pPr>
              <a:r>
                <a:rPr lang="ar-SA" altLang="ar-SA" sz="2400" b="1" kern="0">
                  <a:solidFill>
                    <a:srgbClr val="CC0066"/>
                  </a:solidFill>
                </a:rPr>
                <a:t>0,01</a:t>
              </a:r>
              <a:endParaRPr lang="en-US" altLang="ar-SA" sz="2400" b="1" kern="0">
                <a:solidFill>
                  <a:srgbClr val="CC0066"/>
                </a:solidFill>
              </a:endParaRPr>
            </a:p>
          </p:txBody>
        </p:sp>
        <p:sp>
          <p:nvSpPr>
            <p:cNvPr id="92" name="Text Box 22">
              <a:extLst>
                <a:ext uri="{FF2B5EF4-FFF2-40B4-BE49-F238E27FC236}">
                  <a16:creationId xmlns:a16="http://schemas.microsoft.com/office/drawing/2014/main" id="{B05DD35F-3620-2890-93AF-E5C004371F3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95" y="2463"/>
              <a:ext cx="319" cy="288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ar-SA" altLang="ar-SA" sz="2400" b="1" kern="0">
                  <a:solidFill>
                    <a:srgbClr val="CC0066"/>
                  </a:solidFill>
                </a:rPr>
                <a:t>×</a:t>
              </a:r>
              <a:endParaRPr lang="en-US" altLang="ar-SA" sz="2400" kern="0">
                <a:solidFill>
                  <a:srgbClr val="CC0066"/>
                </a:solidFill>
              </a:endParaRPr>
            </a:p>
          </p:txBody>
        </p:sp>
        <p:sp>
          <p:nvSpPr>
            <p:cNvPr id="93" name="Text Box 23">
              <a:extLst>
                <a:ext uri="{FF2B5EF4-FFF2-40B4-BE49-F238E27FC236}">
                  <a16:creationId xmlns:a16="http://schemas.microsoft.com/office/drawing/2014/main" id="{C418FE07-1C74-0BC9-74D5-1DF555D1238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22" y="2468"/>
              <a:ext cx="558" cy="291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ar-SA" altLang="ar-SA" sz="2400" b="1" kern="0">
                  <a:solidFill>
                    <a:srgbClr val="CC0066"/>
                  </a:solidFill>
                </a:rPr>
                <a:t>58,5</a:t>
              </a:r>
              <a:endParaRPr lang="en-US" altLang="ar-SA" sz="2400" kern="0">
                <a:solidFill>
                  <a:srgbClr val="CC0066"/>
                </a:solidFill>
              </a:endParaRPr>
            </a:p>
          </p:txBody>
        </p:sp>
        <p:sp>
          <p:nvSpPr>
            <p:cNvPr id="94" name="Text Box 24">
              <a:extLst>
                <a:ext uri="{FF2B5EF4-FFF2-40B4-BE49-F238E27FC236}">
                  <a16:creationId xmlns:a16="http://schemas.microsoft.com/office/drawing/2014/main" id="{F95F6664-74C5-4A05-CA80-0E761C34B43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43" y="2449"/>
              <a:ext cx="318" cy="288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ar-SA" altLang="ar-SA" sz="2400" b="1" kern="0">
                  <a:solidFill>
                    <a:srgbClr val="CC0066"/>
                  </a:solidFill>
                </a:rPr>
                <a:t>=</a:t>
              </a:r>
              <a:endParaRPr lang="en-US" altLang="ar-SA" sz="2400" kern="0">
                <a:solidFill>
                  <a:srgbClr val="CC0066"/>
                </a:solidFill>
              </a:endParaRPr>
            </a:p>
          </p:txBody>
        </p:sp>
      </p:grpSp>
      <p:sp>
        <p:nvSpPr>
          <p:cNvPr id="98" name="Text Box 25">
            <a:extLst>
              <a:ext uri="{FF2B5EF4-FFF2-40B4-BE49-F238E27FC236}">
                <a16:creationId xmlns:a16="http://schemas.microsoft.com/office/drawing/2014/main" id="{8AED0BE5-C90D-1DA9-9E7E-54CC37AB03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06581" y="2047884"/>
            <a:ext cx="1235076" cy="46166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ar-SA" altLang="ar-SA" sz="2400" kern="0">
                <a:solidFill>
                  <a:srgbClr val="0000FF"/>
                </a:solidFill>
              </a:rPr>
              <a:t>0,585</a:t>
            </a:r>
            <a:endParaRPr lang="en-US" altLang="ar-SA" sz="2400" kern="0">
              <a:solidFill>
                <a:srgbClr val="0000FF"/>
              </a:solidFill>
            </a:endParaRPr>
          </a:p>
        </p:txBody>
      </p:sp>
      <p:cxnSp>
        <p:nvCxnSpPr>
          <p:cNvPr id="10" name="رابط مستقيم 9">
            <a:extLst>
              <a:ext uri="{FF2B5EF4-FFF2-40B4-BE49-F238E27FC236}">
                <a16:creationId xmlns:a16="http://schemas.microsoft.com/office/drawing/2014/main" id="{A1254194-0254-8322-16FF-B0B3DFA303D7}"/>
              </a:ext>
            </a:extLst>
          </p:cNvPr>
          <p:cNvCxnSpPr>
            <a:cxnSpLocks/>
          </p:cNvCxnSpPr>
          <p:nvPr/>
        </p:nvCxnSpPr>
        <p:spPr>
          <a:xfrm flipH="1">
            <a:off x="8899526" y="2324100"/>
            <a:ext cx="434975" cy="0"/>
          </a:xfrm>
          <a:prstGeom prst="line">
            <a:avLst/>
          </a:prstGeom>
          <a:ln>
            <a:solidFill>
              <a:srgbClr val="CC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Box 25">
            <a:extLst>
              <a:ext uri="{FF2B5EF4-FFF2-40B4-BE49-F238E27FC236}">
                <a16:creationId xmlns:a16="http://schemas.microsoft.com/office/drawing/2014/main" id="{FE58C6D9-8048-F835-B857-6F22AEC5BC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99526" y="2259014"/>
            <a:ext cx="339725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ar-SA" altLang="ar-SA" sz="1800" b="1">
                <a:solidFill>
                  <a:srgbClr val="CC6600"/>
                </a:solidFill>
              </a:rPr>
              <a:t>1</a:t>
            </a:r>
            <a:endParaRPr lang="en-US" altLang="ar-SA" sz="1800">
              <a:solidFill>
                <a:srgbClr val="CC6600"/>
              </a:solidFill>
            </a:endParaRPr>
          </a:p>
        </p:txBody>
      </p:sp>
      <p:cxnSp>
        <p:nvCxnSpPr>
          <p:cNvPr id="12" name="رابط مستقيم 11">
            <a:extLst>
              <a:ext uri="{FF2B5EF4-FFF2-40B4-BE49-F238E27FC236}">
                <a16:creationId xmlns:a16="http://schemas.microsoft.com/office/drawing/2014/main" id="{9E581EAB-C45A-C5D1-1534-1AF17256FE49}"/>
              </a:ext>
            </a:extLst>
          </p:cNvPr>
          <p:cNvCxnSpPr/>
          <p:nvPr/>
        </p:nvCxnSpPr>
        <p:spPr>
          <a:xfrm flipH="1">
            <a:off x="9026526" y="2092325"/>
            <a:ext cx="142875" cy="217488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رابط مستقيم 12">
            <a:extLst>
              <a:ext uri="{FF2B5EF4-FFF2-40B4-BE49-F238E27FC236}">
                <a16:creationId xmlns:a16="http://schemas.microsoft.com/office/drawing/2014/main" id="{3F746E29-42EE-02EF-BF26-62CB8550662B}"/>
              </a:ext>
            </a:extLst>
          </p:cNvPr>
          <p:cNvCxnSpPr/>
          <p:nvPr/>
        </p:nvCxnSpPr>
        <p:spPr>
          <a:xfrm flipH="1">
            <a:off x="9648826" y="2262189"/>
            <a:ext cx="144463" cy="217487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 Box 25">
            <a:extLst>
              <a:ext uri="{FF2B5EF4-FFF2-40B4-BE49-F238E27FC236}">
                <a16:creationId xmlns:a16="http://schemas.microsoft.com/office/drawing/2014/main" id="{1C0CC79C-DCCF-1BE4-849D-E2D4102F04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16976" y="1833564"/>
            <a:ext cx="422275" cy="30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ar-SA" altLang="ar-SA" sz="1400" b="1">
                <a:solidFill>
                  <a:srgbClr val="00B050"/>
                </a:solidFill>
              </a:rPr>
              <a:t>16</a:t>
            </a:r>
            <a:endParaRPr lang="en-US" altLang="ar-SA" sz="1400">
              <a:solidFill>
                <a:srgbClr val="00B050"/>
              </a:solidFill>
            </a:endParaRPr>
          </a:p>
        </p:txBody>
      </p:sp>
      <p:sp>
        <p:nvSpPr>
          <p:cNvPr id="15" name="Text Box 25">
            <a:extLst>
              <a:ext uri="{FF2B5EF4-FFF2-40B4-BE49-F238E27FC236}">
                <a16:creationId xmlns:a16="http://schemas.microsoft.com/office/drawing/2014/main" id="{F9139844-3340-864D-A0D4-5C26A75E4C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64700" y="2263776"/>
            <a:ext cx="338138" cy="30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ar-SA" altLang="ar-SA" sz="1400" b="1">
                <a:solidFill>
                  <a:srgbClr val="00B050"/>
                </a:solidFill>
              </a:rPr>
              <a:t>1</a:t>
            </a:r>
            <a:endParaRPr lang="en-US" altLang="ar-SA" sz="1400">
              <a:solidFill>
                <a:srgbClr val="00B050"/>
              </a:solidFill>
            </a:endParaRPr>
          </a:p>
        </p:txBody>
      </p:sp>
      <p:pic>
        <p:nvPicPr>
          <p:cNvPr id="2" name="صورة 1">
            <a:extLst>
              <a:ext uri="{FF2B5EF4-FFF2-40B4-BE49-F238E27FC236}">
                <a16:creationId xmlns:a16="http://schemas.microsoft.com/office/drawing/2014/main" id="{90008C89-C2E9-C73E-0704-DEBC011087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1"/>
            <a:ext cx="12192000" cy="639192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0159A351-3527-9315-7719-7DD7FF8714B9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667626" y="756159"/>
            <a:ext cx="1666875" cy="495300"/>
          </a:xfrm>
          <a:prstGeom prst="rect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167EF532-EE92-5731-E918-9531FC690B9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90904" y="908124"/>
            <a:ext cx="934244" cy="225279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C22CE62D-3CA8-F931-818C-8EEF6EDBE3E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colorTemperature colorTemp="88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086666" y="1393858"/>
            <a:ext cx="1727260" cy="46322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51A42584-8019-B794-9C1E-967F2023E44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colorTemperature colorTemp="88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208400" y="1548822"/>
            <a:ext cx="1639764" cy="457199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168CC977-6255-738F-9BC1-A8190D38E9D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567694" y="2386336"/>
            <a:ext cx="476250" cy="209550"/>
          </a:xfrm>
          <a:prstGeom prst="rect">
            <a:avLst/>
          </a:prstGeom>
        </p:spPr>
      </p:pic>
      <p:grpSp>
        <p:nvGrpSpPr>
          <p:cNvPr id="36" name="Group 242">
            <a:extLst>
              <a:ext uri="{FF2B5EF4-FFF2-40B4-BE49-F238E27FC236}">
                <a16:creationId xmlns:a16="http://schemas.microsoft.com/office/drawing/2014/main" id="{C3F683CD-10FC-9248-1B73-1D7B9F169664}"/>
              </a:ext>
            </a:extLst>
          </p:cNvPr>
          <p:cNvGrpSpPr>
            <a:grpSpLocks/>
          </p:cNvGrpSpPr>
          <p:nvPr/>
        </p:nvGrpSpPr>
        <p:grpSpPr bwMode="auto">
          <a:xfrm>
            <a:off x="7587428" y="1876426"/>
            <a:ext cx="1196975" cy="695325"/>
            <a:chOff x="1984" y="1715"/>
            <a:chExt cx="754" cy="438"/>
          </a:xfrm>
        </p:grpSpPr>
        <p:grpSp>
          <p:nvGrpSpPr>
            <p:cNvPr id="37" name="Group 237">
              <a:extLst>
                <a:ext uri="{FF2B5EF4-FFF2-40B4-BE49-F238E27FC236}">
                  <a16:creationId xmlns:a16="http://schemas.microsoft.com/office/drawing/2014/main" id="{B35BF569-17A3-450C-638B-8E48852C1B9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113" y="1715"/>
              <a:ext cx="625" cy="438"/>
              <a:chOff x="4744" y="2230"/>
              <a:chExt cx="625" cy="438"/>
            </a:xfrm>
          </p:grpSpPr>
          <p:sp>
            <p:nvSpPr>
              <p:cNvPr id="39" name="Text Box 238">
                <a:extLst>
                  <a:ext uri="{FF2B5EF4-FFF2-40B4-BE49-F238E27FC236}">
                    <a16:creationId xmlns:a16="http://schemas.microsoft.com/office/drawing/2014/main" id="{A2E8ADF8-CCFD-85DF-271A-B1921B4BAD6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744" y="2230"/>
                <a:ext cx="625" cy="2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ar-SA" altLang="ar-SA" sz="2000" b="1">
                    <a:solidFill>
                      <a:srgbClr val="000000"/>
                    </a:solidFill>
                  </a:rPr>
                  <a:t>64</a:t>
                </a:r>
                <a:endParaRPr lang="en-US" altLang="ar-SA" sz="2000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40" name="Text Box 239">
                <a:extLst>
                  <a:ext uri="{FF2B5EF4-FFF2-40B4-BE49-F238E27FC236}">
                    <a16:creationId xmlns:a16="http://schemas.microsoft.com/office/drawing/2014/main" id="{E2BB67CA-2961-29A5-85E1-A729034B441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811" y="2416"/>
                <a:ext cx="532" cy="2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ar-SA" altLang="ar-SA" sz="2000" b="1">
                    <a:solidFill>
                      <a:srgbClr val="000000"/>
                    </a:solidFill>
                  </a:rPr>
                  <a:t>4</a:t>
                </a:r>
                <a:endParaRPr lang="en-US" altLang="ar-SA" sz="2000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41" name="Line 240">
                <a:extLst>
                  <a:ext uri="{FF2B5EF4-FFF2-40B4-BE49-F238E27FC236}">
                    <a16:creationId xmlns:a16="http://schemas.microsoft.com/office/drawing/2014/main" id="{8DA31EEC-8ED0-C746-8528-0DC0CC8804A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871" y="2447"/>
                <a:ext cx="363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ar-SA"/>
              </a:p>
            </p:txBody>
          </p:sp>
        </p:grpSp>
        <p:sp>
          <p:nvSpPr>
            <p:cNvPr id="38" name="Text Box 241">
              <a:extLst>
                <a:ext uri="{FF2B5EF4-FFF2-40B4-BE49-F238E27FC236}">
                  <a16:creationId xmlns:a16="http://schemas.microsoft.com/office/drawing/2014/main" id="{39823108-6CA8-C22E-BC1B-CD933C037C6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84" y="1806"/>
              <a:ext cx="272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rtl="1" eaLnBrk="1" hangingPunct="1">
                <a:spcBef>
                  <a:spcPct val="50000"/>
                </a:spcBef>
              </a:pPr>
              <a:r>
                <a:rPr lang="ar-SA" altLang="ar-SA" sz="2000" b="1"/>
                <a:t>=</a:t>
              </a:r>
              <a:endParaRPr lang="en-US" altLang="ar-SA" sz="2000" b="1"/>
            </a:p>
          </p:txBody>
        </p:sp>
      </p:grpSp>
      <p:grpSp>
        <p:nvGrpSpPr>
          <p:cNvPr id="43" name="Group 49">
            <a:extLst>
              <a:ext uri="{FF2B5EF4-FFF2-40B4-BE49-F238E27FC236}">
                <a16:creationId xmlns:a16="http://schemas.microsoft.com/office/drawing/2014/main" id="{DD4B6847-2951-AB8D-209F-0DFE0BF61420}"/>
              </a:ext>
            </a:extLst>
          </p:cNvPr>
          <p:cNvGrpSpPr>
            <a:grpSpLocks/>
          </p:cNvGrpSpPr>
          <p:nvPr/>
        </p:nvGrpSpPr>
        <p:grpSpPr bwMode="auto">
          <a:xfrm>
            <a:off x="8316912" y="3158804"/>
            <a:ext cx="1954213" cy="490538"/>
            <a:chOff x="3027" y="2462"/>
            <a:chExt cx="1231" cy="309"/>
          </a:xfrm>
        </p:grpSpPr>
        <p:sp>
          <p:nvSpPr>
            <p:cNvPr id="44" name="Text Box 19">
              <a:extLst>
                <a:ext uri="{FF2B5EF4-FFF2-40B4-BE49-F238E27FC236}">
                  <a16:creationId xmlns:a16="http://schemas.microsoft.com/office/drawing/2014/main" id="{C0106FBA-FF6C-6DB1-26CF-17C703AB754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02" y="2462"/>
              <a:ext cx="556" cy="291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defRPr/>
              </a:pPr>
              <a:r>
                <a:rPr lang="ar-SA" altLang="ar-SA" sz="2400" b="1" kern="0">
                  <a:solidFill>
                    <a:srgbClr val="CC0066"/>
                  </a:solidFill>
                </a:rPr>
                <a:t>0,25</a:t>
              </a:r>
              <a:endParaRPr lang="en-US" altLang="ar-SA" sz="2400" b="1" kern="0">
                <a:solidFill>
                  <a:srgbClr val="CC0066"/>
                </a:solidFill>
              </a:endParaRPr>
            </a:p>
          </p:txBody>
        </p:sp>
        <p:sp>
          <p:nvSpPr>
            <p:cNvPr id="45" name="Text Box 22">
              <a:extLst>
                <a:ext uri="{FF2B5EF4-FFF2-40B4-BE49-F238E27FC236}">
                  <a16:creationId xmlns:a16="http://schemas.microsoft.com/office/drawing/2014/main" id="{645A42DB-6007-6133-C2D9-03834477086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95" y="2463"/>
              <a:ext cx="319" cy="288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ar-SA" altLang="ar-SA" sz="2400" b="1" kern="0">
                  <a:solidFill>
                    <a:srgbClr val="CC0066"/>
                  </a:solidFill>
                </a:rPr>
                <a:t>×</a:t>
              </a:r>
              <a:endParaRPr lang="en-US" altLang="ar-SA" sz="2400" kern="0">
                <a:solidFill>
                  <a:srgbClr val="CC0066"/>
                </a:solidFill>
              </a:endParaRPr>
            </a:p>
          </p:txBody>
        </p:sp>
        <p:sp>
          <p:nvSpPr>
            <p:cNvPr id="46" name="Text Box 23">
              <a:extLst>
                <a:ext uri="{FF2B5EF4-FFF2-40B4-BE49-F238E27FC236}">
                  <a16:creationId xmlns:a16="http://schemas.microsoft.com/office/drawing/2014/main" id="{4AF620FB-273A-1347-C068-06421E7FB7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67" y="2467"/>
              <a:ext cx="363" cy="291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ar-SA" altLang="ar-SA" sz="2400" b="1" kern="0">
                  <a:solidFill>
                    <a:srgbClr val="CC0066"/>
                  </a:solidFill>
                </a:rPr>
                <a:t>64</a:t>
              </a:r>
              <a:endParaRPr lang="en-US" altLang="ar-SA" sz="2400" kern="0">
                <a:solidFill>
                  <a:srgbClr val="CC0066"/>
                </a:solidFill>
              </a:endParaRPr>
            </a:p>
          </p:txBody>
        </p:sp>
        <p:sp>
          <p:nvSpPr>
            <p:cNvPr id="47" name="Text Box 24">
              <a:extLst>
                <a:ext uri="{FF2B5EF4-FFF2-40B4-BE49-F238E27FC236}">
                  <a16:creationId xmlns:a16="http://schemas.microsoft.com/office/drawing/2014/main" id="{B6A9959E-78CC-6C7D-0AB9-B1B4814131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27" y="2483"/>
              <a:ext cx="318" cy="288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ar-SA" altLang="ar-SA" sz="2400" b="1" kern="0">
                  <a:solidFill>
                    <a:srgbClr val="CC0066"/>
                  </a:solidFill>
                </a:rPr>
                <a:t>=</a:t>
              </a:r>
              <a:endParaRPr lang="en-US" altLang="ar-SA" sz="2400" kern="0">
                <a:solidFill>
                  <a:srgbClr val="CC0066"/>
                </a:solidFill>
              </a:endParaRPr>
            </a:p>
          </p:txBody>
        </p:sp>
      </p:grpSp>
      <p:sp>
        <p:nvSpPr>
          <p:cNvPr id="48" name="Text Box 22">
            <a:extLst>
              <a:ext uri="{FF2B5EF4-FFF2-40B4-BE49-F238E27FC236}">
                <a16:creationId xmlns:a16="http://schemas.microsoft.com/office/drawing/2014/main" id="{F36599D7-8FE3-30F1-E1B5-FAEBD02961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66027" y="3219526"/>
            <a:ext cx="98226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ar-SA" altLang="ar-SA" sz="2400" b="1">
                <a:solidFill>
                  <a:srgbClr val="0000FF"/>
                </a:solidFill>
              </a:rPr>
              <a:t>1600</a:t>
            </a:r>
            <a:endParaRPr lang="en-US" altLang="ar-SA" sz="2400">
              <a:solidFill>
                <a:srgbClr val="0000FF"/>
              </a:solidFill>
            </a:endParaRPr>
          </a:p>
        </p:txBody>
      </p:sp>
      <p:sp>
        <p:nvSpPr>
          <p:cNvPr id="49" name="Text Box 22">
            <a:extLst>
              <a:ext uri="{FF2B5EF4-FFF2-40B4-BE49-F238E27FC236}">
                <a16:creationId xmlns:a16="http://schemas.microsoft.com/office/drawing/2014/main" id="{6F175F9D-1DC4-73BB-EE8B-4D26DB50A1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77065" y="3232551"/>
            <a:ext cx="78740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ar-SA" altLang="ar-SA" sz="2400" b="1">
                <a:solidFill>
                  <a:srgbClr val="0000FF"/>
                </a:solidFill>
              </a:rPr>
              <a:t>=16</a:t>
            </a:r>
            <a:endParaRPr lang="en-US" altLang="ar-SA" sz="2400">
              <a:solidFill>
                <a:srgbClr val="0000FF"/>
              </a:solidFill>
            </a:endParaRPr>
          </a:p>
        </p:txBody>
      </p:sp>
      <p:pic>
        <p:nvPicPr>
          <p:cNvPr id="50" name="صورة 49">
            <a:extLst>
              <a:ext uri="{FF2B5EF4-FFF2-40B4-BE49-F238E27FC236}">
                <a16:creationId xmlns:a16="http://schemas.microsoft.com/office/drawing/2014/main" id="{0437F79C-4847-AF44-7F4C-325354AF517E}"/>
              </a:ext>
            </a:extLst>
          </p:cNvPr>
          <p:cNvPicPr>
            <a:picLocks noChangeAspect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105409" y="3507583"/>
            <a:ext cx="476250" cy="204725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D0BD12C9-CC73-CA18-742D-FD12E8747B0F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6577958"/>
            <a:ext cx="1642369" cy="21766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29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29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229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4" repeatCount="indefinite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4" dur="2000"/>
                                        <p:tgtEl>
                                          <p:spTgt spid="1229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4" repeatCount="indefinite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2000"/>
                                        <p:tgtEl>
                                          <p:spTgt spid="1229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1229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1229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" dur="1000"/>
                                        <p:tgtEl>
                                          <p:spTgt spid="1229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2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1229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1229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8" dur="1000"/>
                                        <p:tgtEl>
                                          <p:spTgt spid="1229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2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228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228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1228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0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229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229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7" dur="1000"/>
                                        <p:tgtEl>
                                          <p:spTgt spid="1229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4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1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3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0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1" presetClass="entr" presetSubtype="4" repeatCount="indefinite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5" dur="2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1" presetClass="entr" presetSubtype="4" repeatCount="indefinite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0" dur="2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2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2" dur="1000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4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2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7" dur="1000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9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7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9"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2" grpId="0"/>
      <p:bldP spid="122913" grpId="0" animBg="1"/>
      <p:bldP spid="122913" grpId="1" animBg="1"/>
      <p:bldP spid="122913" grpId="2" animBg="1"/>
      <p:bldP spid="89" grpId="0" animBg="1"/>
      <p:bldP spid="89" grpId="1" animBg="1"/>
      <p:bldP spid="89" grpId="2" animBg="1"/>
      <p:bldP spid="98" grpId="0"/>
      <p:bldP spid="11" grpId="0"/>
      <p:bldP spid="14" grpId="0"/>
      <p:bldP spid="15" grpId="0"/>
      <p:bldP spid="48" grpId="0"/>
      <p:bldP spid="4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894" name="Group 14">
            <a:extLst>
              <a:ext uri="{FF2B5EF4-FFF2-40B4-BE49-F238E27FC236}">
                <a16:creationId xmlns:a16="http://schemas.microsoft.com/office/drawing/2014/main" id="{C9CF194A-40C7-5B6A-D1F1-397E1EC76339}"/>
              </a:ext>
            </a:extLst>
          </p:cNvPr>
          <p:cNvGrpSpPr>
            <a:grpSpLocks/>
          </p:cNvGrpSpPr>
          <p:nvPr/>
        </p:nvGrpSpPr>
        <p:grpSpPr bwMode="auto">
          <a:xfrm>
            <a:off x="8613775" y="1822451"/>
            <a:ext cx="1233488" cy="771525"/>
            <a:chOff x="3583" y="2354"/>
            <a:chExt cx="777" cy="486"/>
          </a:xfrm>
        </p:grpSpPr>
        <p:grpSp>
          <p:nvGrpSpPr>
            <p:cNvPr id="22597" name="Group 15">
              <a:extLst>
                <a:ext uri="{FF2B5EF4-FFF2-40B4-BE49-F238E27FC236}">
                  <a16:creationId xmlns:a16="http://schemas.microsoft.com/office/drawing/2014/main" id="{166AEE30-B5B5-FEA7-6141-E5888A15DBD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50" y="2354"/>
              <a:ext cx="210" cy="486"/>
              <a:chOff x="2342" y="1849"/>
              <a:chExt cx="210" cy="486"/>
            </a:xfrm>
          </p:grpSpPr>
          <p:sp>
            <p:nvSpPr>
              <p:cNvPr id="22601" name="Text Box 16">
                <a:extLst>
                  <a:ext uri="{FF2B5EF4-FFF2-40B4-BE49-F238E27FC236}">
                    <a16:creationId xmlns:a16="http://schemas.microsoft.com/office/drawing/2014/main" id="{29178C7F-BECF-D5A3-E73C-FFCEA55CC38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42" y="1849"/>
                <a:ext cx="210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r" rtl="1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algn="r" rtl="1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algn="r" rtl="1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algn="r" rtl="1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algn="r" rtl="1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  <a:buNone/>
                </a:pPr>
                <a:r>
                  <a:rPr lang="ar-SA" altLang="ar-SA" sz="2400" b="1">
                    <a:solidFill>
                      <a:srgbClr val="CC0066"/>
                    </a:solidFill>
                  </a:rPr>
                  <a:t>2</a:t>
                </a:r>
                <a:endParaRPr lang="en-US" altLang="ar-SA" sz="2400" b="1">
                  <a:solidFill>
                    <a:srgbClr val="CC0066"/>
                  </a:solidFill>
                </a:endParaRPr>
              </a:p>
            </p:txBody>
          </p:sp>
          <p:sp>
            <p:nvSpPr>
              <p:cNvPr id="22602" name="Line 17">
                <a:extLst>
                  <a:ext uri="{FF2B5EF4-FFF2-40B4-BE49-F238E27FC236}">
                    <a16:creationId xmlns:a16="http://schemas.microsoft.com/office/drawing/2014/main" id="{6DB31B8C-FB8E-0904-2147-9274A48A4C7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88" y="2079"/>
                <a:ext cx="143" cy="0"/>
              </a:xfrm>
              <a:prstGeom prst="line">
                <a:avLst/>
              </a:prstGeom>
              <a:noFill/>
              <a:ln w="38100">
                <a:solidFill>
                  <a:srgbClr val="CC0066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ar-SA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2603" name="Text Box 18">
                <a:extLst>
                  <a:ext uri="{FF2B5EF4-FFF2-40B4-BE49-F238E27FC236}">
                    <a16:creationId xmlns:a16="http://schemas.microsoft.com/office/drawing/2014/main" id="{6CB18E40-F93B-B351-2A0E-DDB0D6CF8E0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42" y="2047"/>
                <a:ext cx="210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r" rtl="1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algn="r" rtl="1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algn="r" rtl="1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algn="r" rtl="1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algn="r" rtl="1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  <a:buNone/>
                </a:pPr>
                <a:r>
                  <a:rPr lang="ar-SA" altLang="ar-SA" sz="2400" b="1">
                    <a:solidFill>
                      <a:srgbClr val="CC0066"/>
                    </a:solidFill>
                  </a:rPr>
                  <a:t>3</a:t>
                </a:r>
                <a:endParaRPr lang="en-US" altLang="ar-SA" sz="2400" b="1">
                  <a:solidFill>
                    <a:srgbClr val="CC0066"/>
                  </a:solidFill>
                </a:endParaRPr>
              </a:p>
            </p:txBody>
          </p:sp>
        </p:grpSp>
        <p:sp>
          <p:nvSpPr>
            <p:cNvPr id="22598" name="Text Box 19">
              <a:extLst>
                <a:ext uri="{FF2B5EF4-FFF2-40B4-BE49-F238E27FC236}">
                  <a16:creationId xmlns:a16="http://schemas.microsoft.com/office/drawing/2014/main" id="{EEFF4BA2-7CD1-8B23-DB17-4FE29F42748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64" y="2449"/>
              <a:ext cx="22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  <a:buNone/>
              </a:pPr>
              <a:r>
                <a:rPr lang="ar-SA" altLang="ar-SA" sz="2400" b="1">
                  <a:solidFill>
                    <a:srgbClr val="CC0066"/>
                  </a:solidFill>
                </a:rPr>
                <a:t>×</a:t>
              </a:r>
              <a:endParaRPr lang="en-US" altLang="ar-SA" sz="2400">
                <a:solidFill>
                  <a:srgbClr val="CC0066"/>
                </a:solidFill>
              </a:endParaRPr>
            </a:p>
          </p:txBody>
        </p:sp>
        <p:sp>
          <p:nvSpPr>
            <p:cNvPr id="22599" name="Text Box 20">
              <a:extLst>
                <a:ext uri="{FF2B5EF4-FFF2-40B4-BE49-F238E27FC236}">
                  <a16:creationId xmlns:a16="http://schemas.microsoft.com/office/drawing/2014/main" id="{40B9686B-359B-BF34-25EF-AA6E2061B95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74" y="2449"/>
              <a:ext cx="36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  <a:buNone/>
              </a:pPr>
              <a:r>
                <a:rPr lang="ar-SA" altLang="ar-SA" sz="2400" b="1">
                  <a:solidFill>
                    <a:srgbClr val="CC0066"/>
                  </a:solidFill>
                </a:rPr>
                <a:t>45</a:t>
              </a:r>
              <a:endParaRPr lang="en-US" altLang="ar-SA" sz="2400">
                <a:solidFill>
                  <a:srgbClr val="CC0066"/>
                </a:solidFill>
              </a:endParaRPr>
            </a:p>
          </p:txBody>
        </p:sp>
        <p:sp>
          <p:nvSpPr>
            <p:cNvPr id="22600" name="Text Box 21">
              <a:extLst>
                <a:ext uri="{FF2B5EF4-FFF2-40B4-BE49-F238E27FC236}">
                  <a16:creationId xmlns:a16="http://schemas.microsoft.com/office/drawing/2014/main" id="{D2288C2B-AF86-53C9-8F75-8A0A3BE8CEA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83" y="2449"/>
              <a:ext cx="22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  <a:buNone/>
              </a:pPr>
              <a:r>
                <a:rPr lang="ar-SA" altLang="ar-SA" sz="2400" b="1">
                  <a:solidFill>
                    <a:srgbClr val="CC0066"/>
                  </a:solidFill>
                </a:rPr>
                <a:t>=</a:t>
              </a:r>
              <a:endParaRPr lang="en-US" altLang="ar-SA" sz="2400">
                <a:solidFill>
                  <a:srgbClr val="CC0066"/>
                </a:solidFill>
              </a:endParaRPr>
            </a:p>
          </p:txBody>
        </p:sp>
      </p:grpSp>
      <p:sp>
        <p:nvSpPr>
          <p:cNvPr id="122902" name="Text Box 22">
            <a:extLst>
              <a:ext uri="{FF2B5EF4-FFF2-40B4-BE49-F238E27FC236}">
                <a16:creationId xmlns:a16="http://schemas.microsoft.com/office/drawing/2014/main" id="{D9E6031F-E69A-885B-159E-57DC9C4A72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32763" y="2001838"/>
            <a:ext cx="569912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ar-SA" altLang="ar-SA" sz="2400" b="1">
                <a:solidFill>
                  <a:srgbClr val="0000FF"/>
                </a:solidFill>
              </a:rPr>
              <a:t>30</a:t>
            </a:r>
            <a:endParaRPr lang="en-US" altLang="ar-SA" sz="2400">
              <a:solidFill>
                <a:srgbClr val="0000FF"/>
              </a:solidFill>
            </a:endParaRPr>
          </a:p>
        </p:txBody>
      </p:sp>
      <p:grpSp>
        <p:nvGrpSpPr>
          <p:cNvPr id="122904" name="Group 24">
            <a:extLst>
              <a:ext uri="{FF2B5EF4-FFF2-40B4-BE49-F238E27FC236}">
                <a16:creationId xmlns:a16="http://schemas.microsoft.com/office/drawing/2014/main" id="{20FA40B3-3BEF-EB52-F6A3-F3B9BB7FFD3B}"/>
              </a:ext>
            </a:extLst>
          </p:cNvPr>
          <p:cNvGrpSpPr>
            <a:grpSpLocks/>
          </p:cNvGrpSpPr>
          <p:nvPr/>
        </p:nvGrpSpPr>
        <p:grpSpPr bwMode="auto">
          <a:xfrm>
            <a:off x="2430463" y="3613151"/>
            <a:ext cx="7840662" cy="3097213"/>
            <a:chOff x="703" y="1706"/>
            <a:chExt cx="4939" cy="1951"/>
          </a:xfrm>
        </p:grpSpPr>
        <p:pic>
          <p:nvPicPr>
            <p:cNvPr id="22591" name="Picture 25">
              <a:extLst>
                <a:ext uri="{FF2B5EF4-FFF2-40B4-BE49-F238E27FC236}">
                  <a16:creationId xmlns:a16="http://schemas.microsoft.com/office/drawing/2014/main" id="{83C7E511-A295-92E6-28CE-E78A8284C5C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3" y="1706"/>
              <a:ext cx="4939" cy="15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2592" name="AutoShape 26">
              <a:extLst>
                <a:ext uri="{FF2B5EF4-FFF2-40B4-BE49-F238E27FC236}">
                  <a16:creationId xmlns:a16="http://schemas.microsoft.com/office/drawing/2014/main" id="{E039D200-84F3-10FC-C5F8-E9F5567EBB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08" y="3294"/>
              <a:ext cx="1003" cy="363"/>
            </a:xfrm>
            <a:prstGeom prst="roundRect">
              <a:avLst>
                <a:gd name="adj" fmla="val 16667"/>
              </a:avLst>
            </a:prstGeom>
            <a:solidFill>
              <a:srgbClr val="FFCCCC"/>
            </a:solidFill>
            <a:ln w="9525">
              <a:solidFill>
                <a:srgbClr val="0066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ar-SA" altLang="ar-SA" sz="2400" b="1">
                  <a:solidFill>
                    <a:srgbClr val="000000"/>
                  </a:solidFill>
                </a:rPr>
                <a:t>1٪ = 0.01</a:t>
              </a:r>
            </a:p>
          </p:txBody>
        </p:sp>
        <p:sp>
          <p:nvSpPr>
            <p:cNvPr id="22593" name="AutoShape 27">
              <a:extLst>
                <a:ext uri="{FF2B5EF4-FFF2-40B4-BE49-F238E27FC236}">
                  <a16:creationId xmlns:a16="http://schemas.microsoft.com/office/drawing/2014/main" id="{3859E12F-CEE1-1DF0-C695-56695698F3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37" y="3294"/>
              <a:ext cx="976" cy="363"/>
            </a:xfrm>
            <a:prstGeom prst="roundRect">
              <a:avLst>
                <a:gd name="adj" fmla="val 16667"/>
              </a:avLst>
            </a:prstGeom>
            <a:solidFill>
              <a:srgbClr val="FFCCCC"/>
            </a:solidFill>
            <a:ln w="9525">
              <a:solidFill>
                <a:srgbClr val="0066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ar-SA" altLang="ar-SA" sz="2400" b="1">
                  <a:solidFill>
                    <a:srgbClr val="000000"/>
                  </a:solidFill>
                </a:rPr>
                <a:t>2٪ = 0.02</a:t>
              </a:r>
            </a:p>
          </p:txBody>
        </p:sp>
        <p:sp>
          <p:nvSpPr>
            <p:cNvPr id="22594" name="AutoShape 28">
              <a:extLst>
                <a:ext uri="{FF2B5EF4-FFF2-40B4-BE49-F238E27FC236}">
                  <a16:creationId xmlns:a16="http://schemas.microsoft.com/office/drawing/2014/main" id="{3AAA1144-9931-600B-A678-059C9409A8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67" y="3294"/>
              <a:ext cx="975" cy="363"/>
            </a:xfrm>
            <a:prstGeom prst="roundRect">
              <a:avLst>
                <a:gd name="adj" fmla="val 16667"/>
              </a:avLst>
            </a:prstGeom>
            <a:solidFill>
              <a:srgbClr val="FFCCCC"/>
            </a:solidFill>
            <a:ln w="9525">
              <a:solidFill>
                <a:srgbClr val="0066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ar-SA" altLang="ar-SA" sz="2400" b="1">
                  <a:solidFill>
                    <a:srgbClr val="000000"/>
                  </a:solidFill>
                </a:rPr>
                <a:t>3٪ = 0.03</a:t>
              </a:r>
            </a:p>
          </p:txBody>
        </p:sp>
        <p:sp>
          <p:nvSpPr>
            <p:cNvPr id="22595" name="AutoShape 29">
              <a:extLst>
                <a:ext uri="{FF2B5EF4-FFF2-40B4-BE49-F238E27FC236}">
                  <a16:creationId xmlns:a16="http://schemas.microsoft.com/office/drawing/2014/main" id="{00AFB721-42F9-AE24-CA7F-2FF379269F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10" y="3294"/>
              <a:ext cx="943" cy="363"/>
            </a:xfrm>
            <a:prstGeom prst="roundRect">
              <a:avLst>
                <a:gd name="adj" fmla="val 16667"/>
              </a:avLst>
            </a:prstGeom>
            <a:solidFill>
              <a:srgbClr val="FFCCCC"/>
            </a:solidFill>
            <a:ln w="9525">
              <a:solidFill>
                <a:srgbClr val="0066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ar-SA" altLang="ar-SA" sz="2400" b="1">
                  <a:solidFill>
                    <a:srgbClr val="000000"/>
                  </a:solidFill>
                </a:rPr>
                <a:t>4٪ = 0.04</a:t>
              </a:r>
            </a:p>
          </p:txBody>
        </p:sp>
        <p:sp>
          <p:nvSpPr>
            <p:cNvPr id="22596" name="AutoShape 30">
              <a:extLst>
                <a:ext uri="{FF2B5EF4-FFF2-40B4-BE49-F238E27FC236}">
                  <a16:creationId xmlns:a16="http://schemas.microsoft.com/office/drawing/2014/main" id="{18EC8DD8-838A-34E0-F1BA-A59E89B61E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8" y="3294"/>
              <a:ext cx="943" cy="363"/>
            </a:xfrm>
            <a:prstGeom prst="roundRect">
              <a:avLst>
                <a:gd name="adj" fmla="val 16667"/>
              </a:avLst>
            </a:prstGeom>
            <a:solidFill>
              <a:srgbClr val="FFCCCC"/>
            </a:solidFill>
            <a:ln w="9525">
              <a:solidFill>
                <a:srgbClr val="0066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ar-SA" altLang="ar-SA" sz="2400" b="1">
                  <a:solidFill>
                    <a:srgbClr val="000000"/>
                  </a:solidFill>
                </a:rPr>
                <a:t>10٪ = 0.1</a:t>
              </a:r>
            </a:p>
          </p:txBody>
        </p:sp>
      </p:grpSp>
      <p:sp>
        <p:nvSpPr>
          <p:cNvPr id="122913" name="Rectangle 33">
            <a:extLst>
              <a:ext uri="{FF2B5EF4-FFF2-40B4-BE49-F238E27FC236}">
                <a16:creationId xmlns:a16="http://schemas.microsoft.com/office/drawing/2014/main" id="{E0E661FD-C657-1DC0-258A-54B42FBC37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40376" y="5028248"/>
            <a:ext cx="1547812" cy="539750"/>
          </a:xfrm>
          <a:prstGeom prst="rect">
            <a:avLst/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endParaRPr lang="ar-SA" altLang="ar-SA" sz="1800">
              <a:solidFill>
                <a:srgbClr val="000000"/>
              </a:solidFill>
            </a:endParaRPr>
          </a:p>
        </p:txBody>
      </p:sp>
      <p:grpSp>
        <p:nvGrpSpPr>
          <p:cNvPr id="82" name="Group 24">
            <a:extLst>
              <a:ext uri="{FF2B5EF4-FFF2-40B4-BE49-F238E27FC236}">
                <a16:creationId xmlns:a16="http://schemas.microsoft.com/office/drawing/2014/main" id="{85344B47-6538-6611-165B-4A0BC5FC0709}"/>
              </a:ext>
            </a:extLst>
          </p:cNvPr>
          <p:cNvGrpSpPr>
            <a:grpSpLocks/>
          </p:cNvGrpSpPr>
          <p:nvPr/>
        </p:nvGrpSpPr>
        <p:grpSpPr bwMode="auto">
          <a:xfrm>
            <a:off x="2431671" y="3622676"/>
            <a:ext cx="7840662" cy="3097213"/>
            <a:chOff x="703" y="1706"/>
            <a:chExt cx="4939" cy="1951"/>
          </a:xfrm>
        </p:grpSpPr>
        <p:pic>
          <p:nvPicPr>
            <p:cNvPr id="22585" name="Picture 25">
              <a:extLst>
                <a:ext uri="{FF2B5EF4-FFF2-40B4-BE49-F238E27FC236}">
                  <a16:creationId xmlns:a16="http://schemas.microsoft.com/office/drawing/2014/main" id="{DE74F24E-25AD-4B70-9B5C-1FC76C4B3EE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3" y="1706"/>
              <a:ext cx="4939" cy="15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2586" name="AutoShape 26">
              <a:extLst>
                <a:ext uri="{FF2B5EF4-FFF2-40B4-BE49-F238E27FC236}">
                  <a16:creationId xmlns:a16="http://schemas.microsoft.com/office/drawing/2014/main" id="{CA50298A-045C-0B31-D350-7D0C580C71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08" y="3294"/>
              <a:ext cx="1003" cy="363"/>
            </a:xfrm>
            <a:prstGeom prst="roundRect">
              <a:avLst>
                <a:gd name="adj" fmla="val 16667"/>
              </a:avLst>
            </a:prstGeom>
            <a:solidFill>
              <a:srgbClr val="FFCCCC"/>
            </a:solidFill>
            <a:ln w="9525">
              <a:solidFill>
                <a:srgbClr val="0066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ar-SA" altLang="ar-SA" sz="2400" b="1">
                  <a:solidFill>
                    <a:srgbClr val="000000"/>
                  </a:solidFill>
                </a:rPr>
                <a:t>1٪ = 0.01</a:t>
              </a:r>
            </a:p>
          </p:txBody>
        </p:sp>
        <p:sp>
          <p:nvSpPr>
            <p:cNvPr id="22587" name="AutoShape 27">
              <a:extLst>
                <a:ext uri="{FF2B5EF4-FFF2-40B4-BE49-F238E27FC236}">
                  <a16:creationId xmlns:a16="http://schemas.microsoft.com/office/drawing/2014/main" id="{1A5E1496-D47F-D2F0-6128-3D2C5E4444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37" y="3294"/>
              <a:ext cx="976" cy="363"/>
            </a:xfrm>
            <a:prstGeom prst="roundRect">
              <a:avLst>
                <a:gd name="adj" fmla="val 16667"/>
              </a:avLst>
            </a:prstGeom>
            <a:solidFill>
              <a:srgbClr val="FFCCCC"/>
            </a:solidFill>
            <a:ln w="9525">
              <a:solidFill>
                <a:srgbClr val="0066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ar-SA" altLang="ar-SA" sz="2400" b="1">
                  <a:solidFill>
                    <a:srgbClr val="000000"/>
                  </a:solidFill>
                </a:rPr>
                <a:t>2٪ = 0.02</a:t>
              </a:r>
            </a:p>
          </p:txBody>
        </p:sp>
        <p:sp>
          <p:nvSpPr>
            <p:cNvPr id="22588" name="AutoShape 28">
              <a:extLst>
                <a:ext uri="{FF2B5EF4-FFF2-40B4-BE49-F238E27FC236}">
                  <a16:creationId xmlns:a16="http://schemas.microsoft.com/office/drawing/2014/main" id="{325C9AB9-DD86-3776-D273-616D4D28EF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67" y="3294"/>
              <a:ext cx="975" cy="363"/>
            </a:xfrm>
            <a:prstGeom prst="roundRect">
              <a:avLst>
                <a:gd name="adj" fmla="val 16667"/>
              </a:avLst>
            </a:prstGeom>
            <a:solidFill>
              <a:srgbClr val="FFCCCC"/>
            </a:solidFill>
            <a:ln w="9525">
              <a:solidFill>
                <a:srgbClr val="0066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ar-SA" altLang="ar-SA" sz="2400" b="1">
                  <a:solidFill>
                    <a:srgbClr val="000000"/>
                  </a:solidFill>
                </a:rPr>
                <a:t>3٪ = 0.03</a:t>
              </a:r>
            </a:p>
          </p:txBody>
        </p:sp>
        <p:sp>
          <p:nvSpPr>
            <p:cNvPr id="22589" name="AutoShape 29">
              <a:extLst>
                <a:ext uri="{FF2B5EF4-FFF2-40B4-BE49-F238E27FC236}">
                  <a16:creationId xmlns:a16="http://schemas.microsoft.com/office/drawing/2014/main" id="{8B540CF5-0EAA-FED1-FCE7-3137707EF1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10" y="3294"/>
              <a:ext cx="943" cy="363"/>
            </a:xfrm>
            <a:prstGeom prst="roundRect">
              <a:avLst>
                <a:gd name="adj" fmla="val 16667"/>
              </a:avLst>
            </a:prstGeom>
            <a:solidFill>
              <a:srgbClr val="FFCCCC"/>
            </a:solidFill>
            <a:ln w="9525">
              <a:solidFill>
                <a:srgbClr val="0066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ar-SA" altLang="ar-SA" sz="2400" b="1">
                  <a:solidFill>
                    <a:srgbClr val="000000"/>
                  </a:solidFill>
                </a:rPr>
                <a:t>4٪ = 0.04</a:t>
              </a:r>
            </a:p>
          </p:txBody>
        </p:sp>
        <p:sp>
          <p:nvSpPr>
            <p:cNvPr id="22590" name="AutoShape 30">
              <a:extLst>
                <a:ext uri="{FF2B5EF4-FFF2-40B4-BE49-F238E27FC236}">
                  <a16:creationId xmlns:a16="http://schemas.microsoft.com/office/drawing/2014/main" id="{AD9F1B1B-BB49-265E-7839-4DDBA55947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8" y="3294"/>
              <a:ext cx="943" cy="363"/>
            </a:xfrm>
            <a:prstGeom prst="roundRect">
              <a:avLst>
                <a:gd name="adj" fmla="val 16667"/>
              </a:avLst>
            </a:prstGeom>
            <a:solidFill>
              <a:srgbClr val="FFCCCC"/>
            </a:solidFill>
            <a:ln w="9525">
              <a:solidFill>
                <a:srgbClr val="0066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ar-SA" altLang="ar-SA" sz="2400" b="1">
                  <a:solidFill>
                    <a:srgbClr val="000000"/>
                  </a:solidFill>
                </a:rPr>
                <a:t>10٪ = 0.1</a:t>
              </a:r>
            </a:p>
          </p:txBody>
        </p:sp>
      </p:grpSp>
      <p:sp>
        <p:nvSpPr>
          <p:cNvPr id="89" name="Rectangle 33">
            <a:extLst>
              <a:ext uri="{FF2B5EF4-FFF2-40B4-BE49-F238E27FC236}">
                <a16:creationId xmlns:a16="http://schemas.microsoft.com/office/drawing/2014/main" id="{F2EEA86D-4038-092A-1E7A-9F5B397A10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90347" y="6174262"/>
            <a:ext cx="1547813" cy="539750"/>
          </a:xfrm>
          <a:prstGeom prst="rect">
            <a:avLst/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endParaRPr lang="ar-SA" altLang="ar-SA" sz="1800">
              <a:solidFill>
                <a:srgbClr val="000000"/>
              </a:solidFill>
            </a:endParaRPr>
          </a:p>
        </p:txBody>
      </p:sp>
      <p:grpSp>
        <p:nvGrpSpPr>
          <p:cNvPr id="90" name="Group 49">
            <a:extLst>
              <a:ext uri="{FF2B5EF4-FFF2-40B4-BE49-F238E27FC236}">
                <a16:creationId xmlns:a16="http://schemas.microsoft.com/office/drawing/2014/main" id="{231F9DCC-8B08-0869-6B06-CECAABEDA98E}"/>
              </a:ext>
            </a:extLst>
          </p:cNvPr>
          <p:cNvGrpSpPr>
            <a:grpSpLocks/>
          </p:cNvGrpSpPr>
          <p:nvPr/>
        </p:nvGrpSpPr>
        <p:grpSpPr bwMode="auto">
          <a:xfrm>
            <a:off x="3118613" y="2017423"/>
            <a:ext cx="2087563" cy="492126"/>
            <a:chOff x="2943" y="2449"/>
            <a:chExt cx="1315" cy="310"/>
          </a:xfrm>
        </p:grpSpPr>
        <p:sp>
          <p:nvSpPr>
            <p:cNvPr id="95" name="Text Box 19">
              <a:extLst>
                <a:ext uri="{FF2B5EF4-FFF2-40B4-BE49-F238E27FC236}">
                  <a16:creationId xmlns:a16="http://schemas.microsoft.com/office/drawing/2014/main" id="{AE89184B-3A9E-4519-3F12-F50AB02B36E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02" y="2462"/>
              <a:ext cx="556" cy="291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defRPr/>
              </a:pPr>
              <a:r>
                <a:rPr lang="ar-SA" altLang="ar-SA" sz="2400" b="1" kern="0">
                  <a:solidFill>
                    <a:srgbClr val="CC0066"/>
                  </a:solidFill>
                </a:rPr>
                <a:t>0,03</a:t>
              </a:r>
              <a:endParaRPr lang="en-US" altLang="ar-SA" sz="2400" b="1" kern="0">
                <a:solidFill>
                  <a:srgbClr val="CC0066"/>
                </a:solidFill>
              </a:endParaRPr>
            </a:p>
          </p:txBody>
        </p:sp>
        <p:sp>
          <p:nvSpPr>
            <p:cNvPr id="92" name="Text Box 22">
              <a:extLst>
                <a:ext uri="{FF2B5EF4-FFF2-40B4-BE49-F238E27FC236}">
                  <a16:creationId xmlns:a16="http://schemas.microsoft.com/office/drawing/2014/main" id="{B05DD35F-3620-2890-93AF-E5C004371F3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95" y="2463"/>
              <a:ext cx="319" cy="288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ar-SA" altLang="ar-SA" sz="2400" b="1" kern="0">
                  <a:solidFill>
                    <a:srgbClr val="CC0066"/>
                  </a:solidFill>
                </a:rPr>
                <a:t>×</a:t>
              </a:r>
              <a:endParaRPr lang="en-US" altLang="ar-SA" sz="2400" kern="0">
                <a:solidFill>
                  <a:srgbClr val="CC0066"/>
                </a:solidFill>
              </a:endParaRPr>
            </a:p>
          </p:txBody>
        </p:sp>
        <p:sp>
          <p:nvSpPr>
            <p:cNvPr id="93" name="Text Box 23">
              <a:extLst>
                <a:ext uri="{FF2B5EF4-FFF2-40B4-BE49-F238E27FC236}">
                  <a16:creationId xmlns:a16="http://schemas.microsoft.com/office/drawing/2014/main" id="{C418FE07-1C74-0BC9-74D5-1DF555D1238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22" y="2468"/>
              <a:ext cx="558" cy="291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ar-SA" altLang="ar-SA" sz="2400" b="1" kern="0">
                  <a:solidFill>
                    <a:srgbClr val="CC0066"/>
                  </a:solidFill>
                </a:rPr>
                <a:t>600</a:t>
              </a:r>
              <a:endParaRPr lang="en-US" altLang="ar-SA" sz="2400" kern="0">
                <a:solidFill>
                  <a:srgbClr val="CC0066"/>
                </a:solidFill>
              </a:endParaRPr>
            </a:p>
          </p:txBody>
        </p:sp>
        <p:sp>
          <p:nvSpPr>
            <p:cNvPr id="94" name="Text Box 24">
              <a:extLst>
                <a:ext uri="{FF2B5EF4-FFF2-40B4-BE49-F238E27FC236}">
                  <a16:creationId xmlns:a16="http://schemas.microsoft.com/office/drawing/2014/main" id="{F95F6664-74C5-4A05-CA80-0E761C34B43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43" y="2449"/>
              <a:ext cx="318" cy="288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ar-SA" altLang="ar-SA" sz="2400" b="1" kern="0">
                  <a:solidFill>
                    <a:srgbClr val="CC0066"/>
                  </a:solidFill>
                </a:rPr>
                <a:t>=</a:t>
              </a:r>
              <a:endParaRPr lang="en-US" altLang="ar-SA" sz="2400" kern="0">
                <a:solidFill>
                  <a:srgbClr val="CC0066"/>
                </a:solidFill>
              </a:endParaRPr>
            </a:p>
          </p:txBody>
        </p:sp>
      </p:grpSp>
      <p:sp>
        <p:nvSpPr>
          <p:cNvPr id="98" name="Text Box 25">
            <a:extLst>
              <a:ext uri="{FF2B5EF4-FFF2-40B4-BE49-F238E27FC236}">
                <a16:creationId xmlns:a16="http://schemas.microsoft.com/office/drawing/2014/main" id="{8AED0BE5-C90D-1DA9-9E7E-54CC37AB03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06581" y="2047884"/>
            <a:ext cx="1235076" cy="46166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ar-SA" altLang="ar-SA" sz="2400" kern="0">
                <a:solidFill>
                  <a:srgbClr val="0000FF"/>
                </a:solidFill>
              </a:rPr>
              <a:t>1800</a:t>
            </a:r>
            <a:endParaRPr lang="en-US" altLang="ar-SA" sz="2400" kern="0">
              <a:solidFill>
                <a:srgbClr val="0000FF"/>
              </a:solidFill>
            </a:endParaRPr>
          </a:p>
        </p:txBody>
      </p:sp>
      <p:cxnSp>
        <p:nvCxnSpPr>
          <p:cNvPr id="10" name="رابط مستقيم 9">
            <a:extLst>
              <a:ext uri="{FF2B5EF4-FFF2-40B4-BE49-F238E27FC236}">
                <a16:creationId xmlns:a16="http://schemas.microsoft.com/office/drawing/2014/main" id="{A1254194-0254-8322-16FF-B0B3DFA303D7}"/>
              </a:ext>
            </a:extLst>
          </p:cNvPr>
          <p:cNvCxnSpPr>
            <a:cxnSpLocks/>
          </p:cNvCxnSpPr>
          <p:nvPr/>
        </p:nvCxnSpPr>
        <p:spPr>
          <a:xfrm flipH="1">
            <a:off x="8899526" y="2324100"/>
            <a:ext cx="434975" cy="0"/>
          </a:xfrm>
          <a:prstGeom prst="line">
            <a:avLst/>
          </a:prstGeom>
          <a:ln>
            <a:solidFill>
              <a:srgbClr val="CC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Box 25">
            <a:extLst>
              <a:ext uri="{FF2B5EF4-FFF2-40B4-BE49-F238E27FC236}">
                <a16:creationId xmlns:a16="http://schemas.microsoft.com/office/drawing/2014/main" id="{FE58C6D9-8048-F835-B857-6F22AEC5BC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99526" y="2259014"/>
            <a:ext cx="339725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ar-SA" altLang="ar-SA" sz="1800" b="1">
                <a:solidFill>
                  <a:srgbClr val="CC6600"/>
                </a:solidFill>
              </a:rPr>
              <a:t>1</a:t>
            </a:r>
            <a:endParaRPr lang="en-US" altLang="ar-SA" sz="1800">
              <a:solidFill>
                <a:srgbClr val="CC6600"/>
              </a:solidFill>
            </a:endParaRPr>
          </a:p>
        </p:txBody>
      </p:sp>
      <p:cxnSp>
        <p:nvCxnSpPr>
          <p:cNvPr id="12" name="رابط مستقيم 11">
            <a:extLst>
              <a:ext uri="{FF2B5EF4-FFF2-40B4-BE49-F238E27FC236}">
                <a16:creationId xmlns:a16="http://schemas.microsoft.com/office/drawing/2014/main" id="{9E581EAB-C45A-C5D1-1534-1AF17256FE49}"/>
              </a:ext>
            </a:extLst>
          </p:cNvPr>
          <p:cNvCxnSpPr/>
          <p:nvPr/>
        </p:nvCxnSpPr>
        <p:spPr>
          <a:xfrm flipH="1">
            <a:off x="9026526" y="2092325"/>
            <a:ext cx="142875" cy="217488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رابط مستقيم 12">
            <a:extLst>
              <a:ext uri="{FF2B5EF4-FFF2-40B4-BE49-F238E27FC236}">
                <a16:creationId xmlns:a16="http://schemas.microsoft.com/office/drawing/2014/main" id="{3F746E29-42EE-02EF-BF26-62CB8550662B}"/>
              </a:ext>
            </a:extLst>
          </p:cNvPr>
          <p:cNvCxnSpPr/>
          <p:nvPr/>
        </p:nvCxnSpPr>
        <p:spPr>
          <a:xfrm flipH="1">
            <a:off x="9648826" y="2262189"/>
            <a:ext cx="144463" cy="217487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 Box 25">
            <a:extLst>
              <a:ext uri="{FF2B5EF4-FFF2-40B4-BE49-F238E27FC236}">
                <a16:creationId xmlns:a16="http://schemas.microsoft.com/office/drawing/2014/main" id="{1C0CC79C-DCCF-1BE4-849D-E2D4102F04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13226" y="1831161"/>
            <a:ext cx="422275" cy="30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ar-SA" altLang="ar-SA" sz="1400" b="1">
                <a:solidFill>
                  <a:srgbClr val="00B050"/>
                </a:solidFill>
              </a:rPr>
              <a:t>15</a:t>
            </a:r>
            <a:endParaRPr lang="en-US" altLang="ar-SA" sz="1400">
              <a:solidFill>
                <a:srgbClr val="00B050"/>
              </a:solidFill>
            </a:endParaRPr>
          </a:p>
        </p:txBody>
      </p:sp>
      <p:sp>
        <p:nvSpPr>
          <p:cNvPr id="15" name="Text Box 25">
            <a:extLst>
              <a:ext uri="{FF2B5EF4-FFF2-40B4-BE49-F238E27FC236}">
                <a16:creationId xmlns:a16="http://schemas.microsoft.com/office/drawing/2014/main" id="{F9139844-3340-864D-A0D4-5C26A75E4C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55213" y="2169000"/>
            <a:ext cx="338138" cy="30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ar-SA" altLang="ar-SA" sz="1400" b="1">
                <a:solidFill>
                  <a:srgbClr val="00B050"/>
                </a:solidFill>
              </a:rPr>
              <a:t>1</a:t>
            </a:r>
            <a:endParaRPr lang="en-US" altLang="ar-SA" sz="1400">
              <a:solidFill>
                <a:srgbClr val="00B050"/>
              </a:solidFill>
            </a:endParaRPr>
          </a:p>
        </p:txBody>
      </p:sp>
      <p:pic>
        <p:nvPicPr>
          <p:cNvPr id="2" name="صورة 1">
            <a:extLst>
              <a:ext uri="{FF2B5EF4-FFF2-40B4-BE49-F238E27FC236}">
                <a16:creationId xmlns:a16="http://schemas.microsoft.com/office/drawing/2014/main" id="{90008C89-C2E9-C73E-0704-DEBC011087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1"/>
            <a:ext cx="12192000" cy="639192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0159A351-3527-9315-7719-7DD7FF8714B9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667626" y="756159"/>
            <a:ext cx="1666875" cy="495300"/>
          </a:xfrm>
          <a:prstGeom prst="rect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167EF532-EE92-5731-E918-9531FC690B9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90904" y="908124"/>
            <a:ext cx="934244" cy="225279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168CC977-6255-738F-9BC1-A8190D38E9D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908770" y="2320961"/>
            <a:ext cx="476250" cy="209550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812C2C17-89E6-EFED-9C9D-AF3A8B95B4B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colorTemperature colorTemp="88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206185" y="1337798"/>
            <a:ext cx="1821656" cy="515289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55731F66-1E29-ECF5-E062-C70C622C46B7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colorTemperature colorTemp="88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047207" y="1507649"/>
            <a:ext cx="1634521" cy="453599"/>
          </a:xfrm>
          <a:prstGeom prst="rect">
            <a:avLst/>
          </a:prstGeom>
        </p:spPr>
      </p:pic>
      <p:sp>
        <p:nvSpPr>
          <p:cNvPr id="16" name="Text Box 25">
            <a:extLst>
              <a:ext uri="{FF2B5EF4-FFF2-40B4-BE49-F238E27FC236}">
                <a16:creationId xmlns:a16="http://schemas.microsoft.com/office/drawing/2014/main" id="{A451973C-3718-27EF-2AD3-11DED2D6FD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9444" y="2465718"/>
            <a:ext cx="1235076" cy="46166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ar-SA" altLang="ar-SA" sz="2400" kern="0">
                <a:solidFill>
                  <a:srgbClr val="0000FF"/>
                </a:solidFill>
              </a:rPr>
              <a:t>= 18</a:t>
            </a:r>
            <a:endParaRPr lang="en-US" altLang="ar-SA" sz="2400" kern="0">
              <a:solidFill>
                <a:srgbClr val="0000FF"/>
              </a:solidFill>
            </a:endParaRPr>
          </a:p>
        </p:txBody>
      </p:sp>
      <p:sp>
        <p:nvSpPr>
          <p:cNvPr id="17" name="Text Box 22">
            <a:extLst>
              <a:ext uri="{FF2B5EF4-FFF2-40B4-BE49-F238E27FC236}">
                <a16:creationId xmlns:a16="http://schemas.microsoft.com/office/drawing/2014/main" id="{C0F014D2-7A83-8A9C-0EAE-1F470BD5BD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89425" y="2012959"/>
            <a:ext cx="28690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ts val="0"/>
              </a:spcBef>
              <a:buFontTx/>
              <a:buNone/>
            </a:pPr>
            <a:r>
              <a:rPr lang="ar-SA" altLang="ar-SA" sz="2400" b="1">
                <a:solidFill>
                  <a:srgbClr val="FF0000"/>
                </a:solidFill>
                <a:cs typeface="Al-KsorZulfiMath" panose="02010000000000000000" pitchFamily="2" charset="-78"/>
              </a:rPr>
              <a:t>‚</a:t>
            </a:r>
            <a:endParaRPr lang="en-US" altLang="ar-SA" sz="2400">
              <a:solidFill>
                <a:srgbClr val="FF0000"/>
              </a:solidFill>
            </a:endParaRP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837B4318-B9A1-B4E4-343B-15664F6384D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6577958"/>
            <a:ext cx="1642369" cy="217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4857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29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29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229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4" repeatCount="indefinite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4" dur="2000"/>
                                        <p:tgtEl>
                                          <p:spTgt spid="1229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4" repeatCount="indefinite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2000"/>
                                        <p:tgtEl>
                                          <p:spTgt spid="1229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1229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1229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" dur="1000"/>
                                        <p:tgtEl>
                                          <p:spTgt spid="1229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2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1229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1229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8" dur="1000"/>
                                        <p:tgtEl>
                                          <p:spTgt spid="1229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2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228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228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1228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229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229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2" dur="1000"/>
                                        <p:tgtEl>
                                          <p:spTgt spid="1229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9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1" presetClass="entr" presetSubtype="4" repeatCount="indefinite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84" dur="2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1" presetClass="entr" presetSubtype="4" repeatCount="indefinite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89" dur="2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2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1" dur="1000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3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2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6" dur="1000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8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6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3"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2" grpId="0"/>
      <p:bldP spid="122913" grpId="0" animBg="1"/>
      <p:bldP spid="122913" grpId="1" animBg="1"/>
      <p:bldP spid="122913" grpId="2" animBg="1"/>
      <p:bldP spid="89" grpId="0" animBg="1"/>
      <p:bldP spid="89" grpId="1" animBg="1"/>
      <p:bldP spid="89" grpId="2" animBg="1"/>
      <p:bldP spid="98" grpId="0"/>
      <p:bldP spid="11" grpId="0"/>
      <p:bldP spid="14" grpId="0"/>
      <p:bldP spid="15" grpId="0"/>
      <p:bldP spid="16" grpId="0"/>
      <p:bldP spid="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صورة 35">
            <a:extLst>
              <a:ext uri="{FF2B5EF4-FFF2-40B4-BE49-F238E27FC236}">
                <a16:creationId xmlns:a16="http://schemas.microsoft.com/office/drawing/2014/main" id="{FC6D0421-30F2-4CA0-1C8C-6B2876AF23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8313" y="2875696"/>
            <a:ext cx="3933825" cy="1362075"/>
          </a:xfrm>
          <a:prstGeom prst="rect">
            <a:avLst/>
          </a:prstGeom>
        </p:spPr>
      </p:pic>
      <p:grpSp>
        <p:nvGrpSpPr>
          <p:cNvPr id="122894" name="Group 14">
            <a:extLst>
              <a:ext uri="{FF2B5EF4-FFF2-40B4-BE49-F238E27FC236}">
                <a16:creationId xmlns:a16="http://schemas.microsoft.com/office/drawing/2014/main" id="{3CC909E0-C4AF-B8C2-ADE3-36127BE6840C}"/>
              </a:ext>
            </a:extLst>
          </p:cNvPr>
          <p:cNvGrpSpPr>
            <a:grpSpLocks/>
          </p:cNvGrpSpPr>
          <p:nvPr/>
        </p:nvGrpSpPr>
        <p:grpSpPr bwMode="auto">
          <a:xfrm>
            <a:off x="857188" y="1791953"/>
            <a:ext cx="1360488" cy="771525"/>
            <a:chOff x="3503" y="2354"/>
            <a:chExt cx="857" cy="486"/>
          </a:xfrm>
        </p:grpSpPr>
        <p:grpSp>
          <p:nvGrpSpPr>
            <p:cNvPr id="23636" name="Group 15">
              <a:extLst>
                <a:ext uri="{FF2B5EF4-FFF2-40B4-BE49-F238E27FC236}">
                  <a16:creationId xmlns:a16="http://schemas.microsoft.com/office/drawing/2014/main" id="{7863A3D3-B3F1-4C6B-53E2-E73F788533C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50" y="2354"/>
              <a:ext cx="210" cy="486"/>
              <a:chOff x="2342" y="1849"/>
              <a:chExt cx="210" cy="486"/>
            </a:xfrm>
          </p:grpSpPr>
          <p:sp>
            <p:nvSpPr>
              <p:cNvPr id="23640" name="Text Box 16">
                <a:extLst>
                  <a:ext uri="{FF2B5EF4-FFF2-40B4-BE49-F238E27FC236}">
                    <a16:creationId xmlns:a16="http://schemas.microsoft.com/office/drawing/2014/main" id="{0264BAA4-3343-A268-E2B5-B3C1DF09AFC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42" y="1849"/>
                <a:ext cx="210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r" rtl="1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algn="r" rtl="1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algn="r" rtl="1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algn="r" rtl="1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algn="r" rtl="1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  <a:buNone/>
                </a:pPr>
                <a:r>
                  <a:rPr lang="ar-SA" altLang="ar-SA" sz="2400" b="1">
                    <a:solidFill>
                      <a:srgbClr val="CC0066"/>
                    </a:solidFill>
                  </a:rPr>
                  <a:t>1</a:t>
                </a:r>
                <a:endParaRPr lang="en-US" altLang="ar-SA" sz="2400" b="1">
                  <a:solidFill>
                    <a:srgbClr val="CC0066"/>
                  </a:solidFill>
                </a:endParaRPr>
              </a:p>
            </p:txBody>
          </p:sp>
          <p:sp>
            <p:nvSpPr>
              <p:cNvPr id="23641" name="Line 17">
                <a:extLst>
                  <a:ext uri="{FF2B5EF4-FFF2-40B4-BE49-F238E27FC236}">
                    <a16:creationId xmlns:a16="http://schemas.microsoft.com/office/drawing/2014/main" id="{7B0B3A7A-DC04-B5A7-815C-9ADB4963679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88" y="2079"/>
                <a:ext cx="143" cy="0"/>
              </a:xfrm>
              <a:prstGeom prst="line">
                <a:avLst/>
              </a:prstGeom>
              <a:noFill/>
              <a:ln w="38100">
                <a:solidFill>
                  <a:srgbClr val="CC0066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ar-SA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3642" name="Text Box 18">
                <a:extLst>
                  <a:ext uri="{FF2B5EF4-FFF2-40B4-BE49-F238E27FC236}">
                    <a16:creationId xmlns:a16="http://schemas.microsoft.com/office/drawing/2014/main" id="{01445A80-5C82-4610-339B-8E0E9089D39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42" y="2047"/>
                <a:ext cx="210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r" rtl="1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algn="r" rtl="1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algn="r" rtl="1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algn="r" rtl="1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algn="r" rtl="1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  <a:buNone/>
                </a:pPr>
                <a:r>
                  <a:rPr lang="ar-SA" altLang="ar-SA" sz="2400" b="1">
                    <a:solidFill>
                      <a:srgbClr val="CC0066"/>
                    </a:solidFill>
                  </a:rPr>
                  <a:t>3</a:t>
                </a:r>
                <a:endParaRPr lang="en-US" altLang="ar-SA" sz="2400" b="1">
                  <a:solidFill>
                    <a:srgbClr val="CC0066"/>
                  </a:solidFill>
                </a:endParaRPr>
              </a:p>
            </p:txBody>
          </p:sp>
        </p:grpSp>
        <p:sp>
          <p:nvSpPr>
            <p:cNvPr id="23637" name="Text Box 19">
              <a:extLst>
                <a:ext uri="{FF2B5EF4-FFF2-40B4-BE49-F238E27FC236}">
                  <a16:creationId xmlns:a16="http://schemas.microsoft.com/office/drawing/2014/main" id="{AFD1C3A7-A59C-6FA2-A4D3-6F8E2C3C08C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64" y="2449"/>
              <a:ext cx="22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  <a:buNone/>
              </a:pPr>
              <a:r>
                <a:rPr lang="ar-SA" altLang="ar-SA" sz="2400" b="1">
                  <a:solidFill>
                    <a:srgbClr val="CC0066"/>
                  </a:solidFill>
                </a:rPr>
                <a:t>×</a:t>
              </a:r>
              <a:endParaRPr lang="en-US" altLang="ar-SA" sz="2400">
                <a:solidFill>
                  <a:srgbClr val="CC0066"/>
                </a:solidFill>
              </a:endParaRPr>
            </a:p>
          </p:txBody>
        </p:sp>
        <p:sp>
          <p:nvSpPr>
            <p:cNvPr id="23638" name="Text Box 20">
              <a:extLst>
                <a:ext uri="{FF2B5EF4-FFF2-40B4-BE49-F238E27FC236}">
                  <a16:creationId xmlns:a16="http://schemas.microsoft.com/office/drawing/2014/main" id="{1E56C6BB-A947-4417-BF06-22722C1D957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96" y="2454"/>
              <a:ext cx="460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  <a:buNone/>
              </a:pPr>
              <a:r>
                <a:rPr lang="ar-SA" altLang="ar-SA" sz="2400" b="1">
                  <a:solidFill>
                    <a:srgbClr val="CC0066"/>
                  </a:solidFill>
                </a:rPr>
                <a:t>192</a:t>
              </a:r>
              <a:endParaRPr lang="en-US" altLang="ar-SA" sz="2400">
                <a:solidFill>
                  <a:srgbClr val="CC0066"/>
                </a:solidFill>
              </a:endParaRPr>
            </a:p>
          </p:txBody>
        </p:sp>
        <p:sp>
          <p:nvSpPr>
            <p:cNvPr id="23639" name="Text Box 21">
              <a:extLst>
                <a:ext uri="{FF2B5EF4-FFF2-40B4-BE49-F238E27FC236}">
                  <a16:creationId xmlns:a16="http://schemas.microsoft.com/office/drawing/2014/main" id="{F741E1E4-6D89-9ADA-5ADE-EFE9DEBFCB4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03" y="2460"/>
              <a:ext cx="22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  <a:buNone/>
              </a:pPr>
              <a:r>
                <a:rPr lang="ar-SA" altLang="ar-SA" sz="2400" b="1">
                  <a:solidFill>
                    <a:srgbClr val="CC0066"/>
                  </a:solidFill>
                </a:rPr>
                <a:t>=</a:t>
              </a:r>
              <a:endParaRPr lang="en-US" altLang="ar-SA" sz="2400">
                <a:solidFill>
                  <a:srgbClr val="CC0066"/>
                </a:solidFill>
              </a:endParaRPr>
            </a:p>
          </p:txBody>
        </p:sp>
      </p:grpSp>
      <p:sp>
        <p:nvSpPr>
          <p:cNvPr id="122902" name="Text Box 22">
            <a:extLst>
              <a:ext uri="{FF2B5EF4-FFF2-40B4-BE49-F238E27FC236}">
                <a16:creationId xmlns:a16="http://schemas.microsoft.com/office/drawing/2014/main" id="{9E702E04-55BC-D7D7-1CC8-41111CD1B1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0560" y="2500130"/>
            <a:ext cx="787400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ar-SA" altLang="ar-SA" sz="2400" b="1">
                <a:solidFill>
                  <a:srgbClr val="0000FF"/>
                </a:solidFill>
              </a:rPr>
              <a:t>=64</a:t>
            </a:r>
            <a:endParaRPr lang="en-US" altLang="ar-SA" sz="2400">
              <a:solidFill>
                <a:srgbClr val="0000FF"/>
              </a:solidFill>
            </a:endParaRPr>
          </a:p>
        </p:txBody>
      </p:sp>
      <p:grpSp>
        <p:nvGrpSpPr>
          <p:cNvPr id="122904" name="Group 24">
            <a:extLst>
              <a:ext uri="{FF2B5EF4-FFF2-40B4-BE49-F238E27FC236}">
                <a16:creationId xmlns:a16="http://schemas.microsoft.com/office/drawing/2014/main" id="{868F628B-BE65-C978-A7E4-1CFCBBE82E4E}"/>
              </a:ext>
            </a:extLst>
          </p:cNvPr>
          <p:cNvGrpSpPr>
            <a:grpSpLocks/>
          </p:cNvGrpSpPr>
          <p:nvPr/>
        </p:nvGrpSpPr>
        <p:grpSpPr bwMode="auto">
          <a:xfrm>
            <a:off x="2430463" y="3613151"/>
            <a:ext cx="7840662" cy="3097213"/>
            <a:chOff x="703" y="1706"/>
            <a:chExt cx="4939" cy="1951"/>
          </a:xfrm>
        </p:grpSpPr>
        <p:pic>
          <p:nvPicPr>
            <p:cNvPr id="23630" name="Picture 25">
              <a:extLst>
                <a:ext uri="{FF2B5EF4-FFF2-40B4-BE49-F238E27FC236}">
                  <a16:creationId xmlns:a16="http://schemas.microsoft.com/office/drawing/2014/main" id="{CC1F3B06-98F6-2A96-B107-0ED2F320F35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3" y="1706"/>
              <a:ext cx="4939" cy="15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3631" name="AutoShape 26">
              <a:extLst>
                <a:ext uri="{FF2B5EF4-FFF2-40B4-BE49-F238E27FC236}">
                  <a16:creationId xmlns:a16="http://schemas.microsoft.com/office/drawing/2014/main" id="{5E9AA5C0-3552-09E0-A972-9C021BB86E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08" y="3294"/>
              <a:ext cx="1003" cy="363"/>
            </a:xfrm>
            <a:prstGeom prst="roundRect">
              <a:avLst>
                <a:gd name="adj" fmla="val 16667"/>
              </a:avLst>
            </a:prstGeom>
            <a:solidFill>
              <a:srgbClr val="FFCCCC"/>
            </a:solidFill>
            <a:ln w="9525">
              <a:solidFill>
                <a:srgbClr val="0066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ar-SA" altLang="ar-SA" sz="2400" b="1">
                  <a:solidFill>
                    <a:srgbClr val="000000"/>
                  </a:solidFill>
                </a:rPr>
                <a:t>1٪ = 0.01</a:t>
              </a:r>
            </a:p>
          </p:txBody>
        </p:sp>
        <p:sp>
          <p:nvSpPr>
            <p:cNvPr id="23632" name="AutoShape 27">
              <a:extLst>
                <a:ext uri="{FF2B5EF4-FFF2-40B4-BE49-F238E27FC236}">
                  <a16:creationId xmlns:a16="http://schemas.microsoft.com/office/drawing/2014/main" id="{12CE64E1-046D-98E5-4D64-89A963461D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37" y="3294"/>
              <a:ext cx="976" cy="363"/>
            </a:xfrm>
            <a:prstGeom prst="roundRect">
              <a:avLst>
                <a:gd name="adj" fmla="val 16667"/>
              </a:avLst>
            </a:prstGeom>
            <a:solidFill>
              <a:srgbClr val="FFCCCC"/>
            </a:solidFill>
            <a:ln w="9525">
              <a:solidFill>
                <a:srgbClr val="0066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ar-SA" altLang="ar-SA" sz="2400" b="1">
                  <a:solidFill>
                    <a:srgbClr val="000000"/>
                  </a:solidFill>
                </a:rPr>
                <a:t>2٪ = 0.02</a:t>
              </a:r>
            </a:p>
          </p:txBody>
        </p:sp>
        <p:sp>
          <p:nvSpPr>
            <p:cNvPr id="23633" name="AutoShape 28">
              <a:extLst>
                <a:ext uri="{FF2B5EF4-FFF2-40B4-BE49-F238E27FC236}">
                  <a16:creationId xmlns:a16="http://schemas.microsoft.com/office/drawing/2014/main" id="{688BA548-9519-AC08-EB57-4F596C7EFF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67" y="3294"/>
              <a:ext cx="975" cy="363"/>
            </a:xfrm>
            <a:prstGeom prst="roundRect">
              <a:avLst>
                <a:gd name="adj" fmla="val 16667"/>
              </a:avLst>
            </a:prstGeom>
            <a:solidFill>
              <a:srgbClr val="FFCCCC"/>
            </a:solidFill>
            <a:ln w="9525">
              <a:solidFill>
                <a:srgbClr val="0066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ar-SA" altLang="ar-SA" sz="2400" b="1">
                  <a:solidFill>
                    <a:srgbClr val="000000"/>
                  </a:solidFill>
                </a:rPr>
                <a:t>3٪ = 0.03</a:t>
              </a:r>
            </a:p>
          </p:txBody>
        </p:sp>
        <p:sp>
          <p:nvSpPr>
            <p:cNvPr id="23634" name="AutoShape 29">
              <a:extLst>
                <a:ext uri="{FF2B5EF4-FFF2-40B4-BE49-F238E27FC236}">
                  <a16:creationId xmlns:a16="http://schemas.microsoft.com/office/drawing/2014/main" id="{D877A253-5599-F195-B4AC-18FF3AE770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10" y="3294"/>
              <a:ext cx="943" cy="363"/>
            </a:xfrm>
            <a:prstGeom prst="roundRect">
              <a:avLst>
                <a:gd name="adj" fmla="val 16667"/>
              </a:avLst>
            </a:prstGeom>
            <a:solidFill>
              <a:srgbClr val="FFCCCC"/>
            </a:solidFill>
            <a:ln w="9525">
              <a:solidFill>
                <a:srgbClr val="0066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ar-SA" altLang="ar-SA" sz="2400" b="1">
                  <a:solidFill>
                    <a:srgbClr val="000000"/>
                  </a:solidFill>
                </a:rPr>
                <a:t>4٪ = 0.04</a:t>
              </a:r>
            </a:p>
          </p:txBody>
        </p:sp>
        <p:sp>
          <p:nvSpPr>
            <p:cNvPr id="23635" name="AutoShape 30">
              <a:extLst>
                <a:ext uri="{FF2B5EF4-FFF2-40B4-BE49-F238E27FC236}">
                  <a16:creationId xmlns:a16="http://schemas.microsoft.com/office/drawing/2014/main" id="{1DFDD534-A29A-F6A8-A16C-CC50F13AA1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8" y="3294"/>
              <a:ext cx="943" cy="363"/>
            </a:xfrm>
            <a:prstGeom prst="roundRect">
              <a:avLst>
                <a:gd name="adj" fmla="val 16667"/>
              </a:avLst>
            </a:prstGeom>
            <a:solidFill>
              <a:srgbClr val="FFCCCC"/>
            </a:solidFill>
            <a:ln w="9525">
              <a:solidFill>
                <a:srgbClr val="0066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ar-SA" altLang="ar-SA" sz="2400" b="1">
                  <a:solidFill>
                    <a:srgbClr val="000000"/>
                  </a:solidFill>
                </a:rPr>
                <a:t>10٪ = 0.1</a:t>
              </a:r>
            </a:p>
          </p:txBody>
        </p:sp>
      </p:grpSp>
      <p:sp>
        <p:nvSpPr>
          <p:cNvPr id="122913" name="Rectangle 33">
            <a:extLst>
              <a:ext uri="{FF2B5EF4-FFF2-40B4-BE49-F238E27FC236}">
                <a16:creationId xmlns:a16="http://schemas.microsoft.com/office/drawing/2014/main" id="{75EBFFA3-6F77-4AA0-6AF6-6DA9191F4D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26087" y="4488752"/>
            <a:ext cx="1547812" cy="539750"/>
          </a:xfrm>
          <a:prstGeom prst="rect">
            <a:avLst/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endParaRPr lang="ar-SA" altLang="ar-SA" sz="1800">
              <a:solidFill>
                <a:srgbClr val="000000"/>
              </a:solidFill>
            </a:endParaRPr>
          </a:p>
        </p:txBody>
      </p:sp>
      <p:cxnSp>
        <p:nvCxnSpPr>
          <p:cNvPr id="10" name="رابط مستقيم 9">
            <a:extLst>
              <a:ext uri="{FF2B5EF4-FFF2-40B4-BE49-F238E27FC236}">
                <a16:creationId xmlns:a16="http://schemas.microsoft.com/office/drawing/2014/main" id="{A8526DC6-DAFB-A02B-2A8E-1E436E8DBE58}"/>
              </a:ext>
            </a:extLst>
          </p:cNvPr>
          <p:cNvCxnSpPr>
            <a:cxnSpLocks/>
          </p:cNvCxnSpPr>
          <p:nvPr/>
        </p:nvCxnSpPr>
        <p:spPr>
          <a:xfrm flipH="1">
            <a:off x="1199740" y="2317023"/>
            <a:ext cx="434975" cy="0"/>
          </a:xfrm>
          <a:prstGeom prst="line">
            <a:avLst/>
          </a:prstGeom>
          <a:ln>
            <a:solidFill>
              <a:srgbClr val="CC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Box 25">
            <a:extLst>
              <a:ext uri="{FF2B5EF4-FFF2-40B4-BE49-F238E27FC236}">
                <a16:creationId xmlns:a16="http://schemas.microsoft.com/office/drawing/2014/main" id="{DCC4957F-9E87-DB17-5BC6-5E815C6A07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1673" y="2303932"/>
            <a:ext cx="339725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ar-SA" altLang="ar-SA" sz="1800" b="1">
                <a:solidFill>
                  <a:srgbClr val="CC6600"/>
                </a:solidFill>
              </a:rPr>
              <a:t>1</a:t>
            </a:r>
            <a:endParaRPr lang="en-US" altLang="ar-SA" sz="1800">
              <a:solidFill>
                <a:srgbClr val="CC6600"/>
              </a:solidFill>
            </a:endParaRPr>
          </a:p>
        </p:txBody>
      </p:sp>
      <p:grpSp>
        <p:nvGrpSpPr>
          <p:cNvPr id="2" name="Group 242">
            <a:extLst>
              <a:ext uri="{FF2B5EF4-FFF2-40B4-BE49-F238E27FC236}">
                <a16:creationId xmlns:a16="http://schemas.microsoft.com/office/drawing/2014/main" id="{DDB3A74F-144F-BC10-0D9C-6E7476B9BD56}"/>
              </a:ext>
            </a:extLst>
          </p:cNvPr>
          <p:cNvGrpSpPr>
            <a:grpSpLocks/>
          </p:cNvGrpSpPr>
          <p:nvPr/>
        </p:nvGrpSpPr>
        <p:grpSpPr bwMode="auto">
          <a:xfrm>
            <a:off x="136463" y="1857659"/>
            <a:ext cx="863600" cy="739775"/>
            <a:chOff x="2189" y="1723"/>
            <a:chExt cx="544" cy="466"/>
          </a:xfrm>
        </p:grpSpPr>
        <p:grpSp>
          <p:nvGrpSpPr>
            <p:cNvPr id="23599" name="Group 237">
              <a:extLst>
                <a:ext uri="{FF2B5EF4-FFF2-40B4-BE49-F238E27FC236}">
                  <a16:creationId xmlns:a16="http://schemas.microsoft.com/office/drawing/2014/main" id="{3716B303-A7F6-C554-1ADC-0DB8C39D107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73" y="1723"/>
              <a:ext cx="460" cy="466"/>
              <a:chOff x="4904" y="2238"/>
              <a:chExt cx="460" cy="466"/>
            </a:xfrm>
          </p:grpSpPr>
          <p:sp>
            <p:nvSpPr>
              <p:cNvPr id="23601" name="Text Box 238">
                <a:extLst>
                  <a:ext uri="{FF2B5EF4-FFF2-40B4-BE49-F238E27FC236}">
                    <a16:creationId xmlns:a16="http://schemas.microsoft.com/office/drawing/2014/main" id="{C4DDC871-EDA3-E9D6-8E46-654BCA4232F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904" y="2238"/>
                <a:ext cx="46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algn="r" rtl="1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algn="r" rtl="1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algn="r" rtl="1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algn="r" rtl="1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algn="r" rtl="1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rtl="0" fontAlgn="base">
                  <a:spcBef>
                    <a:spcPct val="50000"/>
                  </a:spcBef>
                  <a:spcAft>
                    <a:spcPct val="0"/>
                  </a:spcAft>
                  <a:buNone/>
                </a:pPr>
                <a:r>
                  <a:rPr lang="ar-SA" altLang="ar-SA" sz="2400" b="1">
                    <a:solidFill>
                      <a:srgbClr val="000000"/>
                    </a:solidFill>
                  </a:rPr>
                  <a:t>192</a:t>
                </a:r>
                <a:endParaRPr lang="en-US" altLang="ar-SA" sz="2400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23602" name="Text Box 239">
                <a:extLst>
                  <a:ext uri="{FF2B5EF4-FFF2-40B4-BE49-F238E27FC236}">
                    <a16:creationId xmlns:a16="http://schemas.microsoft.com/office/drawing/2014/main" id="{ABC64B87-7250-8D12-BEF8-2705EEB2772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967" y="2416"/>
                <a:ext cx="363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r" rtl="1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algn="r" rtl="1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algn="r" rtl="1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algn="r" rtl="1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algn="r" rtl="1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rtl="0" fontAlgn="base">
                  <a:spcBef>
                    <a:spcPct val="50000"/>
                  </a:spcBef>
                  <a:spcAft>
                    <a:spcPct val="0"/>
                  </a:spcAft>
                  <a:buNone/>
                </a:pPr>
                <a:r>
                  <a:rPr lang="ar-SA" altLang="ar-SA" sz="2400" b="1">
                    <a:solidFill>
                      <a:srgbClr val="000000"/>
                    </a:solidFill>
                  </a:rPr>
                  <a:t>3</a:t>
                </a:r>
                <a:endParaRPr lang="en-US" altLang="ar-SA" sz="2400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23603" name="Line 240">
                <a:extLst>
                  <a:ext uri="{FF2B5EF4-FFF2-40B4-BE49-F238E27FC236}">
                    <a16:creationId xmlns:a16="http://schemas.microsoft.com/office/drawing/2014/main" id="{5D123F08-B761-2089-6C84-11C241152AD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5042" y="2464"/>
                <a:ext cx="22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ar-SA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23600" name="Text Box 241">
              <a:extLst>
                <a:ext uri="{FF2B5EF4-FFF2-40B4-BE49-F238E27FC236}">
                  <a16:creationId xmlns:a16="http://schemas.microsoft.com/office/drawing/2014/main" id="{48302251-CFC5-56B4-3C6B-28C69005B6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89" y="1819"/>
              <a:ext cx="272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  <a:buNone/>
              </a:pPr>
              <a:r>
                <a:rPr lang="ar-SA" altLang="ar-SA" sz="2000" b="1">
                  <a:solidFill>
                    <a:srgbClr val="FFFFFF"/>
                  </a:solidFill>
                </a:rPr>
                <a:t>=</a:t>
              </a:r>
              <a:endParaRPr lang="en-US" altLang="ar-SA" sz="2000" b="1">
                <a:solidFill>
                  <a:srgbClr val="FFFFFF"/>
                </a:solidFill>
              </a:endParaRPr>
            </a:p>
          </p:txBody>
        </p:sp>
      </p:grpSp>
      <p:pic>
        <p:nvPicPr>
          <p:cNvPr id="3" name="صورة 2">
            <a:extLst>
              <a:ext uri="{FF2B5EF4-FFF2-40B4-BE49-F238E27FC236}">
                <a16:creationId xmlns:a16="http://schemas.microsoft.com/office/drawing/2014/main" id="{948D603B-83CD-8CB6-5C10-B74142A249D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" y="1"/>
            <a:ext cx="12192000" cy="639192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2F7667B8-ECBF-0F6C-1746-35DBB51B4BAA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489357" y="1240900"/>
            <a:ext cx="5448394" cy="1442478"/>
          </a:xfrm>
          <a:prstGeom prst="rect">
            <a:avLst/>
          </a:prstGeom>
          <a:effectLst>
            <a:glow rad="101600">
              <a:srgbClr val="FFD1E8">
                <a:alpha val="60000"/>
              </a:srgbClr>
            </a:glow>
          </a:effectLst>
        </p:spPr>
      </p:pic>
      <p:grpSp>
        <p:nvGrpSpPr>
          <p:cNvPr id="5" name="Group 14">
            <a:extLst>
              <a:ext uri="{FF2B5EF4-FFF2-40B4-BE49-F238E27FC236}">
                <a16:creationId xmlns:a16="http://schemas.microsoft.com/office/drawing/2014/main" id="{E67131FA-66A8-7465-2134-F3F5FE8DE796}"/>
              </a:ext>
            </a:extLst>
          </p:cNvPr>
          <p:cNvGrpSpPr>
            <a:grpSpLocks/>
          </p:cNvGrpSpPr>
          <p:nvPr/>
        </p:nvGrpSpPr>
        <p:grpSpPr bwMode="auto">
          <a:xfrm>
            <a:off x="833124" y="3076894"/>
            <a:ext cx="1360488" cy="771525"/>
            <a:chOff x="3503" y="2354"/>
            <a:chExt cx="857" cy="486"/>
          </a:xfrm>
        </p:grpSpPr>
        <p:grpSp>
          <p:nvGrpSpPr>
            <p:cNvPr id="6" name="Group 15">
              <a:extLst>
                <a:ext uri="{FF2B5EF4-FFF2-40B4-BE49-F238E27FC236}">
                  <a16:creationId xmlns:a16="http://schemas.microsoft.com/office/drawing/2014/main" id="{10BA210A-5150-F89B-BB9C-DAC155FABE1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50" y="2354"/>
              <a:ext cx="210" cy="486"/>
              <a:chOff x="2342" y="1849"/>
              <a:chExt cx="210" cy="486"/>
            </a:xfrm>
          </p:grpSpPr>
          <p:sp>
            <p:nvSpPr>
              <p:cNvPr id="13" name="Text Box 16">
                <a:extLst>
                  <a:ext uri="{FF2B5EF4-FFF2-40B4-BE49-F238E27FC236}">
                    <a16:creationId xmlns:a16="http://schemas.microsoft.com/office/drawing/2014/main" id="{53C49821-6D2B-5678-F60F-ADEE9E303E6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42" y="1849"/>
                <a:ext cx="210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r" rtl="1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algn="r" rtl="1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algn="r" rtl="1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algn="r" rtl="1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algn="r" rtl="1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  <a:buNone/>
                </a:pPr>
                <a:r>
                  <a:rPr lang="ar-SA" altLang="ar-SA" sz="2400" b="1">
                    <a:solidFill>
                      <a:srgbClr val="CC0066"/>
                    </a:solidFill>
                  </a:rPr>
                  <a:t>1</a:t>
                </a:r>
                <a:endParaRPr lang="en-US" altLang="ar-SA" sz="2400" b="1">
                  <a:solidFill>
                    <a:srgbClr val="CC0066"/>
                  </a:solidFill>
                </a:endParaRPr>
              </a:p>
            </p:txBody>
          </p:sp>
          <p:sp>
            <p:nvSpPr>
              <p:cNvPr id="14" name="Line 17">
                <a:extLst>
                  <a:ext uri="{FF2B5EF4-FFF2-40B4-BE49-F238E27FC236}">
                    <a16:creationId xmlns:a16="http://schemas.microsoft.com/office/drawing/2014/main" id="{35878678-03B8-6698-E889-A6DE1BDBF49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88" y="2079"/>
                <a:ext cx="143" cy="0"/>
              </a:xfrm>
              <a:prstGeom prst="line">
                <a:avLst/>
              </a:prstGeom>
              <a:noFill/>
              <a:ln w="38100">
                <a:solidFill>
                  <a:srgbClr val="CC0066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ar-SA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" name="Text Box 18">
                <a:extLst>
                  <a:ext uri="{FF2B5EF4-FFF2-40B4-BE49-F238E27FC236}">
                    <a16:creationId xmlns:a16="http://schemas.microsoft.com/office/drawing/2014/main" id="{161579CB-7FE4-730E-17D9-B8C8BBB3896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42" y="2047"/>
                <a:ext cx="210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r" rtl="1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algn="r" rtl="1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algn="r" rtl="1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algn="r" rtl="1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algn="r" rtl="1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  <a:buNone/>
                </a:pPr>
                <a:r>
                  <a:rPr lang="ar-SA" altLang="ar-SA" sz="2400" b="1">
                    <a:solidFill>
                      <a:srgbClr val="CC0066"/>
                    </a:solidFill>
                  </a:rPr>
                  <a:t>3</a:t>
                </a:r>
                <a:endParaRPr lang="en-US" altLang="ar-SA" sz="2400" b="1">
                  <a:solidFill>
                    <a:srgbClr val="CC0066"/>
                  </a:solidFill>
                </a:endParaRPr>
              </a:p>
            </p:txBody>
          </p:sp>
        </p:grpSp>
        <p:sp>
          <p:nvSpPr>
            <p:cNvPr id="7" name="Text Box 19">
              <a:extLst>
                <a:ext uri="{FF2B5EF4-FFF2-40B4-BE49-F238E27FC236}">
                  <a16:creationId xmlns:a16="http://schemas.microsoft.com/office/drawing/2014/main" id="{2880D884-D4C2-A567-C90C-83FDEABB322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64" y="2449"/>
              <a:ext cx="22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  <a:buNone/>
              </a:pPr>
              <a:r>
                <a:rPr lang="ar-SA" altLang="ar-SA" sz="2400" b="1">
                  <a:solidFill>
                    <a:srgbClr val="CC0066"/>
                  </a:solidFill>
                </a:rPr>
                <a:t>×</a:t>
              </a:r>
              <a:endParaRPr lang="en-US" altLang="ar-SA" sz="2400">
                <a:solidFill>
                  <a:srgbClr val="CC0066"/>
                </a:solidFill>
              </a:endParaRPr>
            </a:p>
          </p:txBody>
        </p:sp>
        <p:sp>
          <p:nvSpPr>
            <p:cNvPr id="9" name="Text Box 20">
              <a:extLst>
                <a:ext uri="{FF2B5EF4-FFF2-40B4-BE49-F238E27FC236}">
                  <a16:creationId xmlns:a16="http://schemas.microsoft.com/office/drawing/2014/main" id="{E262FFF1-3B72-176C-A9B2-A1CD8BBA573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96" y="2454"/>
              <a:ext cx="460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  <a:buNone/>
              </a:pPr>
              <a:r>
                <a:rPr lang="ar-SA" altLang="ar-SA" sz="2400" b="1">
                  <a:solidFill>
                    <a:srgbClr val="CC0066"/>
                  </a:solidFill>
                </a:rPr>
                <a:t>192</a:t>
              </a:r>
              <a:endParaRPr lang="en-US" altLang="ar-SA" sz="2400">
                <a:solidFill>
                  <a:srgbClr val="CC0066"/>
                </a:solidFill>
              </a:endParaRPr>
            </a:p>
          </p:txBody>
        </p:sp>
        <p:sp>
          <p:nvSpPr>
            <p:cNvPr id="12" name="Text Box 21">
              <a:extLst>
                <a:ext uri="{FF2B5EF4-FFF2-40B4-BE49-F238E27FC236}">
                  <a16:creationId xmlns:a16="http://schemas.microsoft.com/office/drawing/2014/main" id="{D5812671-36BC-B70A-7E8F-E780DD1B15E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03" y="2460"/>
              <a:ext cx="22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  <a:buNone/>
              </a:pPr>
              <a:r>
                <a:rPr lang="ar-SA" altLang="ar-SA" sz="2400" b="1">
                  <a:solidFill>
                    <a:srgbClr val="CC0066"/>
                  </a:solidFill>
                </a:rPr>
                <a:t>=</a:t>
              </a:r>
              <a:endParaRPr lang="en-US" altLang="ar-SA" sz="2400">
                <a:solidFill>
                  <a:srgbClr val="CC0066"/>
                </a:solidFill>
              </a:endParaRPr>
            </a:p>
          </p:txBody>
        </p:sp>
      </p:grpSp>
      <p:cxnSp>
        <p:nvCxnSpPr>
          <p:cNvPr id="28" name="رابط مستقيم 27">
            <a:extLst>
              <a:ext uri="{FF2B5EF4-FFF2-40B4-BE49-F238E27FC236}">
                <a16:creationId xmlns:a16="http://schemas.microsoft.com/office/drawing/2014/main" id="{97A3690C-DBD9-9591-4E53-D0D7B1ACB381}"/>
              </a:ext>
            </a:extLst>
          </p:cNvPr>
          <p:cNvCxnSpPr>
            <a:cxnSpLocks/>
          </p:cNvCxnSpPr>
          <p:nvPr/>
        </p:nvCxnSpPr>
        <p:spPr>
          <a:xfrm flipH="1">
            <a:off x="1215963" y="3604550"/>
            <a:ext cx="434975" cy="0"/>
          </a:xfrm>
          <a:prstGeom prst="line">
            <a:avLst/>
          </a:prstGeom>
          <a:ln>
            <a:solidFill>
              <a:srgbClr val="CC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 Box 25">
            <a:extLst>
              <a:ext uri="{FF2B5EF4-FFF2-40B4-BE49-F238E27FC236}">
                <a16:creationId xmlns:a16="http://schemas.microsoft.com/office/drawing/2014/main" id="{3B464603-CFE8-9CC4-6982-05E7D72906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1899" y="3577319"/>
            <a:ext cx="339725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ar-SA" altLang="ar-SA" sz="1800" b="1">
                <a:solidFill>
                  <a:srgbClr val="CC6600"/>
                </a:solidFill>
              </a:rPr>
              <a:t>1</a:t>
            </a:r>
            <a:endParaRPr lang="en-US" altLang="ar-SA" sz="1800">
              <a:solidFill>
                <a:srgbClr val="CC6600"/>
              </a:solidFill>
            </a:endParaRPr>
          </a:p>
        </p:txBody>
      </p:sp>
      <p:cxnSp>
        <p:nvCxnSpPr>
          <p:cNvPr id="30" name="رابط مستقيم 29">
            <a:extLst>
              <a:ext uri="{FF2B5EF4-FFF2-40B4-BE49-F238E27FC236}">
                <a16:creationId xmlns:a16="http://schemas.microsoft.com/office/drawing/2014/main" id="{9F15D566-CC40-A303-2F4A-2D637CBC15DF}"/>
              </a:ext>
            </a:extLst>
          </p:cNvPr>
          <p:cNvCxnSpPr/>
          <p:nvPr/>
        </p:nvCxnSpPr>
        <p:spPr>
          <a:xfrm flipH="1">
            <a:off x="1283400" y="3337659"/>
            <a:ext cx="142875" cy="219075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رابط مستقيم 31">
            <a:extLst>
              <a:ext uri="{FF2B5EF4-FFF2-40B4-BE49-F238E27FC236}">
                <a16:creationId xmlns:a16="http://schemas.microsoft.com/office/drawing/2014/main" id="{03990274-4527-30AE-D133-5578DF8EEE4F}"/>
              </a:ext>
            </a:extLst>
          </p:cNvPr>
          <p:cNvCxnSpPr/>
          <p:nvPr/>
        </p:nvCxnSpPr>
        <p:spPr>
          <a:xfrm flipH="1">
            <a:off x="1979551" y="3510281"/>
            <a:ext cx="142875" cy="219075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 Box 25">
            <a:extLst>
              <a:ext uri="{FF2B5EF4-FFF2-40B4-BE49-F238E27FC236}">
                <a16:creationId xmlns:a16="http://schemas.microsoft.com/office/drawing/2014/main" id="{6CCBF92D-7C5A-5839-A774-64490DD6F3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2511" y="3081656"/>
            <a:ext cx="43208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ar-SA" altLang="ar-SA" sz="1400" b="1">
                <a:solidFill>
                  <a:srgbClr val="00B050"/>
                </a:solidFill>
              </a:rPr>
              <a:t>64</a:t>
            </a:r>
            <a:endParaRPr lang="en-US" altLang="ar-SA" sz="1400">
              <a:solidFill>
                <a:srgbClr val="00B050"/>
              </a:solidFill>
            </a:endParaRPr>
          </a:p>
        </p:txBody>
      </p:sp>
      <p:sp>
        <p:nvSpPr>
          <p:cNvPr id="34" name="Text Box 25">
            <a:extLst>
              <a:ext uri="{FF2B5EF4-FFF2-40B4-BE49-F238E27FC236}">
                <a16:creationId xmlns:a16="http://schemas.microsoft.com/office/drawing/2014/main" id="{F912633A-29DF-E633-B434-15619BB381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80309" y="3531018"/>
            <a:ext cx="233377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ar-SA" altLang="ar-SA" sz="1400" b="1">
                <a:solidFill>
                  <a:srgbClr val="00B050"/>
                </a:solidFill>
              </a:rPr>
              <a:t>1</a:t>
            </a:r>
            <a:endParaRPr lang="en-US" altLang="ar-SA" sz="1400">
              <a:solidFill>
                <a:srgbClr val="00B050"/>
              </a:solidFill>
            </a:endParaRPr>
          </a:p>
        </p:txBody>
      </p:sp>
      <p:sp>
        <p:nvSpPr>
          <p:cNvPr id="35" name="Text Box 22">
            <a:extLst>
              <a:ext uri="{FF2B5EF4-FFF2-40B4-BE49-F238E27FC236}">
                <a16:creationId xmlns:a16="http://schemas.microsoft.com/office/drawing/2014/main" id="{5039B5D8-DF8A-3048-C14E-C842A81FEA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7374" y="3242788"/>
            <a:ext cx="639163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ar-SA" altLang="ar-SA" sz="2400" b="1">
                <a:solidFill>
                  <a:srgbClr val="0000FF"/>
                </a:solidFill>
              </a:rPr>
              <a:t>64</a:t>
            </a:r>
            <a:endParaRPr lang="en-US" altLang="ar-SA" sz="2400">
              <a:solidFill>
                <a:srgbClr val="0000FF"/>
              </a:solidFill>
            </a:endParaRPr>
          </a:p>
        </p:txBody>
      </p:sp>
      <p:sp>
        <p:nvSpPr>
          <p:cNvPr id="73" name="مربع نص 72">
            <a:extLst>
              <a:ext uri="{FF2B5EF4-FFF2-40B4-BE49-F238E27FC236}">
                <a16:creationId xmlns:a16="http://schemas.microsoft.com/office/drawing/2014/main" id="{21237EA7-41B9-27FD-ECD9-4A4CEB94B973}"/>
              </a:ext>
            </a:extLst>
          </p:cNvPr>
          <p:cNvSpPr txBox="1"/>
          <p:nvPr/>
        </p:nvSpPr>
        <p:spPr>
          <a:xfrm>
            <a:off x="7997540" y="2851958"/>
            <a:ext cx="1252728" cy="63919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txBody>
          <a:bodyPr wrap="square" rtlCol="1">
            <a:spAutoFit/>
          </a:bodyPr>
          <a:lstStyle/>
          <a:p>
            <a:endParaRPr lang="ar-SA"/>
          </a:p>
        </p:txBody>
      </p:sp>
      <p:cxnSp>
        <p:nvCxnSpPr>
          <p:cNvPr id="75" name="رابط مستقيم 74">
            <a:extLst>
              <a:ext uri="{FF2B5EF4-FFF2-40B4-BE49-F238E27FC236}">
                <a16:creationId xmlns:a16="http://schemas.microsoft.com/office/drawing/2014/main" id="{873D3793-D72E-FE15-F53B-2F2F37DBD7A3}"/>
              </a:ext>
            </a:extLst>
          </p:cNvPr>
          <p:cNvCxnSpPr/>
          <p:nvPr/>
        </p:nvCxnSpPr>
        <p:spPr>
          <a:xfrm flipH="1">
            <a:off x="6822831" y="2216434"/>
            <a:ext cx="1188393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رابط مستقيم 75">
            <a:extLst>
              <a:ext uri="{FF2B5EF4-FFF2-40B4-BE49-F238E27FC236}">
                <a16:creationId xmlns:a16="http://schemas.microsoft.com/office/drawing/2014/main" id="{76220D64-4CA8-381E-71BA-49B7BCA837E9}"/>
              </a:ext>
            </a:extLst>
          </p:cNvPr>
          <p:cNvCxnSpPr/>
          <p:nvPr/>
        </p:nvCxnSpPr>
        <p:spPr>
          <a:xfrm flipH="1">
            <a:off x="4685324" y="2193760"/>
            <a:ext cx="1188393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رابط مستقيم 76">
            <a:extLst>
              <a:ext uri="{FF2B5EF4-FFF2-40B4-BE49-F238E27FC236}">
                <a16:creationId xmlns:a16="http://schemas.microsoft.com/office/drawing/2014/main" id="{7C92DC5F-6950-BC4F-FC3F-CD64575F3894}"/>
              </a:ext>
            </a:extLst>
          </p:cNvPr>
          <p:cNvCxnSpPr>
            <a:cxnSpLocks/>
          </p:cNvCxnSpPr>
          <p:nvPr/>
        </p:nvCxnSpPr>
        <p:spPr>
          <a:xfrm flipH="1" flipV="1">
            <a:off x="8448431" y="2673819"/>
            <a:ext cx="1033707" cy="955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 Box 22">
            <a:extLst>
              <a:ext uri="{FF2B5EF4-FFF2-40B4-BE49-F238E27FC236}">
                <a16:creationId xmlns:a16="http://schemas.microsoft.com/office/drawing/2014/main" id="{6D0E2EB5-A21E-9EB2-E2A5-A4A75E48E3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04138" y="6026188"/>
            <a:ext cx="241617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ar-SA" altLang="ar-SA" sz="1800" b="1">
                <a:solidFill>
                  <a:srgbClr val="0000FF"/>
                </a:solidFill>
              </a:rPr>
              <a:t>عدد الكرات غير الحمراء =192 – 64 =128 كرة</a:t>
            </a:r>
            <a:endParaRPr lang="en-US" altLang="ar-SA" sz="1800">
              <a:solidFill>
                <a:srgbClr val="0000FF"/>
              </a:solidFill>
            </a:endParaRPr>
          </a:p>
        </p:txBody>
      </p:sp>
      <p:sp>
        <p:nvSpPr>
          <p:cNvPr id="80" name="Text Box 22">
            <a:extLst>
              <a:ext uri="{FF2B5EF4-FFF2-40B4-BE49-F238E27FC236}">
                <a16:creationId xmlns:a16="http://schemas.microsoft.com/office/drawing/2014/main" id="{2105FC6E-D910-3662-59C3-03A958B8C3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4590" y="1405407"/>
            <a:ext cx="181525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ar-SA" altLang="ar-SA" sz="1800" b="1">
                <a:solidFill>
                  <a:srgbClr val="0000FF"/>
                </a:solidFill>
              </a:rPr>
              <a:t>عدد الكرات الحمراء</a:t>
            </a:r>
            <a:endParaRPr lang="en-US" altLang="ar-SA" sz="1800">
              <a:solidFill>
                <a:srgbClr val="0000FF"/>
              </a:solidFill>
            </a:endParaRPr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2A066C6B-3021-4259-DE21-A3E640A4321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6577958"/>
            <a:ext cx="1642369" cy="21766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29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29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1229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4" repeatCount="indefinite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2000"/>
                                        <p:tgtEl>
                                          <p:spTgt spid="1229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4" repeatCount="indefinite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2" dur="2000"/>
                                        <p:tgtEl>
                                          <p:spTgt spid="1229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1229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1229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6" dur="1000"/>
                                        <p:tgtEl>
                                          <p:spTgt spid="1229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2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2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1229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1229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1" dur="1000"/>
                                        <p:tgtEl>
                                          <p:spTgt spid="1229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2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228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228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6" dur="1000"/>
                                        <p:tgtEl>
                                          <p:spTgt spid="1228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229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229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9" dur="1000"/>
                                        <p:tgtEl>
                                          <p:spTgt spid="1229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0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4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7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2" grpId="0"/>
      <p:bldP spid="122913" grpId="0" animBg="1"/>
      <p:bldP spid="122913" grpId="1" animBg="1"/>
      <p:bldP spid="122913" grpId="2" animBg="1"/>
      <p:bldP spid="11" grpId="0"/>
      <p:bldP spid="29" grpId="0"/>
      <p:bldP spid="33" grpId="0"/>
      <p:bldP spid="34" grpId="0"/>
      <p:bldP spid="35" grpId="0"/>
      <p:bldP spid="73" grpId="0" animBg="1"/>
      <p:bldP spid="79" grpId="0"/>
      <p:bldP spid="8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894" name="Group 14">
            <a:extLst>
              <a:ext uri="{FF2B5EF4-FFF2-40B4-BE49-F238E27FC236}">
                <a16:creationId xmlns:a16="http://schemas.microsoft.com/office/drawing/2014/main" id="{3CC909E0-C4AF-B8C2-ADE3-36127BE6840C}"/>
              </a:ext>
            </a:extLst>
          </p:cNvPr>
          <p:cNvGrpSpPr>
            <a:grpSpLocks/>
          </p:cNvGrpSpPr>
          <p:nvPr/>
        </p:nvGrpSpPr>
        <p:grpSpPr bwMode="auto">
          <a:xfrm>
            <a:off x="857188" y="1791953"/>
            <a:ext cx="1360488" cy="771525"/>
            <a:chOff x="3503" y="2354"/>
            <a:chExt cx="857" cy="486"/>
          </a:xfrm>
        </p:grpSpPr>
        <p:grpSp>
          <p:nvGrpSpPr>
            <p:cNvPr id="23636" name="Group 15">
              <a:extLst>
                <a:ext uri="{FF2B5EF4-FFF2-40B4-BE49-F238E27FC236}">
                  <a16:creationId xmlns:a16="http://schemas.microsoft.com/office/drawing/2014/main" id="{7863A3D3-B3F1-4C6B-53E2-E73F788533C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50" y="2354"/>
              <a:ext cx="210" cy="486"/>
              <a:chOff x="2342" y="1849"/>
              <a:chExt cx="210" cy="486"/>
            </a:xfrm>
          </p:grpSpPr>
          <p:sp>
            <p:nvSpPr>
              <p:cNvPr id="23640" name="Text Box 16">
                <a:extLst>
                  <a:ext uri="{FF2B5EF4-FFF2-40B4-BE49-F238E27FC236}">
                    <a16:creationId xmlns:a16="http://schemas.microsoft.com/office/drawing/2014/main" id="{0264BAA4-3343-A268-E2B5-B3C1DF09AFC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42" y="1849"/>
                <a:ext cx="210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r" rtl="1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algn="r" rtl="1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algn="r" rtl="1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algn="r" rtl="1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algn="r" rtl="1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  <a:buNone/>
                </a:pPr>
                <a:r>
                  <a:rPr lang="ar-SA" altLang="ar-SA" sz="2400" b="1">
                    <a:solidFill>
                      <a:srgbClr val="CC0066"/>
                    </a:solidFill>
                  </a:rPr>
                  <a:t>1</a:t>
                </a:r>
                <a:endParaRPr lang="en-US" altLang="ar-SA" sz="2400" b="1">
                  <a:solidFill>
                    <a:srgbClr val="CC0066"/>
                  </a:solidFill>
                </a:endParaRPr>
              </a:p>
            </p:txBody>
          </p:sp>
          <p:sp>
            <p:nvSpPr>
              <p:cNvPr id="23641" name="Line 17">
                <a:extLst>
                  <a:ext uri="{FF2B5EF4-FFF2-40B4-BE49-F238E27FC236}">
                    <a16:creationId xmlns:a16="http://schemas.microsoft.com/office/drawing/2014/main" id="{7B0B3A7A-DC04-B5A7-815C-9ADB4963679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88" y="2079"/>
                <a:ext cx="143" cy="0"/>
              </a:xfrm>
              <a:prstGeom prst="line">
                <a:avLst/>
              </a:prstGeom>
              <a:noFill/>
              <a:ln w="38100">
                <a:solidFill>
                  <a:srgbClr val="CC0066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ar-SA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3642" name="Text Box 18">
                <a:extLst>
                  <a:ext uri="{FF2B5EF4-FFF2-40B4-BE49-F238E27FC236}">
                    <a16:creationId xmlns:a16="http://schemas.microsoft.com/office/drawing/2014/main" id="{01445A80-5C82-4610-339B-8E0E9089D39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42" y="2047"/>
                <a:ext cx="210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r" rtl="1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algn="r" rtl="1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algn="r" rtl="1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algn="r" rtl="1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algn="r" rtl="1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  <a:buNone/>
                </a:pPr>
                <a:r>
                  <a:rPr lang="ar-SA" altLang="ar-SA" sz="2400" b="1">
                    <a:solidFill>
                      <a:srgbClr val="CC0066"/>
                    </a:solidFill>
                  </a:rPr>
                  <a:t>3</a:t>
                </a:r>
                <a:endParaRPr lang="en-US" altLang="ar-SA" sz="2400" b="1">
                  <a:solidFill>
                    <a:srgbClr val="CC0066"/>
                  </a:solidFill>
                </a:endParaRPr>
              </a:p>
            </p:txBody>
          </p:sp>
        </p:grpSp>
        <p:sp>
          <p:nvSpPr>
            <p:cNvPr id="23637" name="Text Box 19">
              <a:extLst>
                <a:ext uri="{FF2B5EF4-FFF2-40B4-BE49-F238E27FC236}">
                  <a16:creationId xmlns:a16="http://schemas.microsoft.com/office/drawing/2014/main" id="{AFD1C3A7-A59C-6FA2-A4D3-6F8E2C3C08C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64" y="2449"/>
              <a:ext cx="22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  <a:buNone/>
              </a:pPr>
              <a:r>
                <a:rPr lang="ar-SA" altLang="ar-SA" sz="2400" b="1">
                  <a:solidFill>
                    <a:srgbClr val="CC0066"/>
                  </a:solidFill>
                </a:rPr>
                <a:t>×</a:t>
              </a:r>
              <a:endParaRPr lang="en-US" altLang="ar-SA" sz="2400">
                <a:solidFill>
                  <a:srgbClr val="CC0066"/>
                </a:solidFill>
              </a:endParaRPr>
            </a:p>
          </p:txBody>
        </p:sp>
        <p:sp>
          <p:nvSpPr>
            <p:cNvPr id="23638" name="Text Box 20">
              <a:extLst>
                <a:ext uri="{FF2B5EF4-FFF2-40B4-BE49-F238E27FC236}">
                  <a16:creationId xmlns:a16="http://schemas.microsoft.com/office/drawing/2014/main" id="{1E56C6BB-A947-4417-BF06-22722C1D957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96" y="2454"/>
              <a:ext cx="460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  <a:buNone/>
              </a:pPr>
              <a:r>
                <a:rPr lang="ar-SA" altLang="ar-SA" sz="2400" b="1">
                  <a:solidFill>
                    <a:srgbClr val="CC0066"/>
                  </a:solidFill>
                </a:rPr>
                <a:t>120</a:t>
              </a:r>
              <a:endParaRPr lang="en-US" altLang="ar-SA" sz="2400">
                <a:solidFill>
                  <a:srgbClr val="CC0066"/>
                </a:solidFill>
              </a:endParaRPr>
            </a:p>
          </p:txBody>
        </p:sp>
        <p:sp>
          <p:nvSpPr>
            <p:cNvPr id="23639" name="Text Box 21">
              <a:extLst>
                <a:ext uri="{FF2B5EF4-FFF2-40B4-BE49-F238E27FC236}">
                  <a16:creationId xmlns:a16="http://schemas.microsoft.com/office/drawing/2014/main" id="{F741E1E4-6D89-9ADA-5ADE-EFE9DEBFCB4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03" y="2460"/>
              <a:ext cx="22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  <a:buNone/>
              </a:pPr>
              <a:r>
                <a:rPr lang="ar-SA" altLang="ar-SA" sz="2400" b="1">
                  <a:solidFill>
                    <a:srgbClr val="CC0066"/>
                  </a:solidFill>
                </a:rPr>
                <a:t>=</a:t>
              </a:r>
              <a:endParaRPr lang="en-US" altLang="ar-SA" sz="2400">
                <a:solidFill>
                  <a:srgbClr val="CC0066"/>
                </a:solidFill>
              </a:endParaRPr>
            </a:p>
          </p:txBody>
        </p:sp>
      </p:grpSp>
      <p:sp>
        <p:nvSpPr>
          <p:cNvPr id="122902" name="Text Box 22">
            <a:extLst>
              <a:ext uri="{FF2B5EF4-FFF2-40B4-BE49-F238E27FC236}">
                <a16:creationId xmlns:a16="http://schemas.microsoft.com/office/drawing/2014/main" id="{9E702E04-55BC-D7D7-1CC8-41111CD1B1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500130"/>
            <a:ext cx="116796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ar-SA" altLang="ar-SA" sz="2000" b="1">
                <a:solidFill>
                  <a:srgbClr val="0000FF"/>
                </a:solidFill>
              </a:rPr>
              <a:t>=40كجم</a:t>
            </a:r>
            <a:endParaRPr lang="en-US" altLang="ar-SA" sz="2000">
              <a:solidFill>
                <a:srgbClr val="0000FF"/>
              </a:solidFill>
            </a:endParaRPr>
          </a:p>
        </p:txBody>
      </p:sp>
      <p:grpSp>
        <p:nvGrpSpPr>
          <p:cNvPr id="122904" name="Group 24">
            <a:extLst>
              <a:ext uri="{FF2B5EF4-FFF2-40B4-BE49-F238E27FC236}">
                <a16:creationId xmlns:a16="http://schemas.microsoft.com/office/drawing/2014/main" id="{868F628B-BE65-C978-A7E4-1CFCBBE82E4E}"/>
              </a:ext>
            </a:extLst>
          </p:cNvPr>
          <p:cNvGrpSpPr>
            <a:grpSpLocks/>
          </p:cNvGrpSpPr>
          <p:nvPr/>
        </p:nvGrpSpPr>
        <p:grpSpPr bwMode="auto">
          <a:xfrm>
            <a:off x="2430463" y="3613151"/>
            <a:ext cx="7840662" cy="3097213"/>
            <a:chOff x="703" y="1706"/>
            <a:chExt cx="4939" cy="1951"/>
          </a:xfrm>
        </p:grpSpPr>
        <p:pic>
          <p:nvPicPr>
            <p:cNvPr id="23630" name="Picture 25">
              <a:extLst>
                <a:ext uri="{FF2B5EF4-FFF2-40B4-BE49-F238E27FC236}">
                  <a16:creationId xmlns:a16="http://schemas.microsoft.com/office/drawing/2014/main" id="{CC1F3B06-98F6-2A96-B107-0ED2F320F35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3" y="1706"/>
              <a:ext cx="4939" cy="15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3631" name="AutoShape 26">
              <a:extLst>
                <a:ext uri="{FF2B5EF4-FFF2-40B4-BE49-F238E27FC236}">
                  <a16:creationId xmlns:a16="http://schemas.microsoft.com/office/drawing/2014/main" id="{5E9AA5C0-3552-09E0-A972-9C021BB86E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08" y="3294"/>
              <a:ext cx="1003" cy="363"/>
            </a:xfrm>
            <a:prstGeom prst="roundRect">
              <a:avLst>
                <a:gd name="adj" fmla="val 16667"/>
              </a:avLst>
            </a:prstGeom>
            <a:solidFill>
              <a:srgbClr val="FFCCCC"/>
            </a:solidFill>
            <a:ln w="9525">
              <a:solidFill>
                <a:srgbClr val="0066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ar-SA" altLang="ar-SA" sz="2400" b="1">
                  <a:solidFill>
                    <a:srgbClr val="000000"/>
                  </a:solidFill>
                </a:rPr>
                <a:t>1٪ = 0.01</a:t>
              </a:r>
            </a:p>
          </p:txBody>
        </p:sp>
        <p:sp>
          <p:nvSpPr>
            <p:cNvPr id="23632" name="AutoShape 27">
              <a:extLst>
                <a:ext uri="{FF2B5EF4-FFF2-40B4-BE49-F238E27FC236}">
                  <a16:creationId xmlns:a16="http://schemas.microsoft.com/office/drawing/2014/main" id="{12CE64E1-046D-98E5-4D64-89A963461D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37" y="3294"/>
              <a:ext cx="976" cy="363"/>
            </a:xfrm>
            <a:prstGeom prst="roundRect">
              <a:avLst>
                <a:gd name="adj" fmla="val 16667"/>
              </a:avLst>
            </a:prstGeom>
            <a:solidFill>
              <a:srgbClr val="FFCCCC"/>
            </a:solidFill>
            <a:ln w="9525">
              <a:solidFill>
                <a:srgbClr val="0066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ar-SA" altLang="ar-SA" sz="2400" b="1">
                  <a:solidFill>
                    <a:srgbClr val="000000"/>
                  </a:solidFill>
                </a:rPr>
                <a:t>2٪ = 0.02</a:t>
              </a:r>
            </a:p>
          </p:txBody>
        </p:sp>
        <p:sp>
          <p:nvSpPr>
            <p:cNvPr id="23633" name="AutoShape 28">
              <a:extLst>
                <a:ext uri="{FF2B5EF4-FFF2-40B4-BE49-F238E27FC236}">
                  <a16:creationId xmlns:a16="http://schemas.microsoft.com/office/drawing/2014/main" id="{688BA548-9519-AC08-EB57-4F596C7EFF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67" y="3294"/>
              <a:ext cx="975" cy="363"/>
            </a:xfrm>
            <a:prstGeom prst="roundRect">
              <a:avLst>
                <a:gd name="adj" fmla="val 16667"/>
              </a:avLst>
            </a:prstGeom>
            <a:solidFill>
              <a:srgbClr val="FFCCCC"/>
            </a:solidFill>
            <a:ln w="9525">
              <a:solidFill>
                <a:srgbClr val="0066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ar-SA" altLang="ar-SA" sz="2400" b="1">
                  <a:solidFill>
                    <a:srgbClr val="000000"/>
                  </a:solidFill>
                </a:rPr>
                <a:t>3٪ = 0.03</a:t>
              </a:r>
            </a:p>
          </p:txBody>
        </p:sp>
        <p:sp>
          <p:nvSpPr>
            <p:cNvPr id="23634" name="AutoShape 29">
              <a:extLst>
                <a:ext uri="{FF2B5EF4-FFF2-40B4-BE49-F238E27FC236}">
                  <a16:creationId xmlns:a16="http://schemas.microsoft.com/office/drawing/2014/main" id="{D877A253-5599-F195-B4AC-18FF3AE770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10" y="3294"/>
              <a:ext cx="943" cy="363"/>
            </a:xfrm>
            <a:prstGeom prst="roundRect">
              <a:avLst>
                <a:gd name="adj" fmla="val 16667"/>
              </a:avLst>
            </a:prstGeom>
            <a:solidFill>
              <a:srgbClr val="FFCCCC"/>
            </a:solidFill>
            <a:ln w="9525">
              <a:solidFill>
                <a:srgbClr val="0066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ar-SA" altLang="ar-SA" sz="2400" b="1">
                  <a:solidFill>
                    <a:srgbClr val="000000"/>
                  </a:solidFill>
                </a:rPr>
                <a:t>4٪ = 0.04</a:t>
              </a:r>
            </a:p>
          </p:txBody>
        </p:sp>
        <p:sp>
          <p:nvSpPr>
            <p:cNvPr id="23635" name="AutoShape 30">
              <a:extLst>
                <a:ext uri="{FF2B5EF4-FFF2-40B4-BE49-F238E27FC236}">
                  <a16:creationId xmlns:a16="http://schemas.microsoft.com/office/drawing/2014/main" id="{1DFDD534-A29A-F6A8-A16C-CC50F13AA1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8" y="3294"/>
              <a:ext cx="943" cy="363"/>
            </a:xfrm>
            <a:prstGeom prst="roundRect">
              <a:avLst>
                <a:gd name="adj" fmla="val 16667"/>
              </a:avLst>
            </a:prstGeom>
            <a:solidFill>
              <a:srgbClr val="FFCCCC"/>
            </a:solidFill>
            <a:ln w="9525">
              <a:solidFill>
                <a:srgbClr val="0066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ar-SA" altLang="ar-SA" sz="2400" b="1">
                  <a:solidFill>
                    <a:srgbClr val="000000"/>
                  </a:solidFill>
                </a:rPr>
                <a:t>10٪ = 0.1</a:t>
              </a:r>
            </a:p>
          </p:txBody>
        </p:sp>
      </p:grpSp>
      <p:sp>
        <p:nvSpPr>
          <p:cNvPr id="122913" name="Rectangle 33">
            <a:extLst>
              <a:ext uri="{FF2B5EF4-FFF2-40B4-BE49-F238E27FC236}">
                <a16:creationId xmlns:a16="http://schemas.microsoft.com/office/drawing/2014/main" id="{75EBFFA3-6F77-4AA0-6AF6-6DA9191F4D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26087" y="4488752"/>
            <a:ext cx="1547812" cy="539750"/>
          </a:xfrm>
          <a:prstGeom prst="rect">
            <a:avLst/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endParaRPr lang="ar-SA" altLang="ar-SA" sz="1800">
              <a:solidFill>
                <a:srgbClr val="000000"/>
              </a:solidFill>
            </a:endParaRPr>
          </a:p>
        </p:txBody>
      </p:sp>
      <p:cxnSp>
        <p:nvCxnSpPr>
          <p:cNvPr id="10" name="رابط مستقيم 9">
            <a:extLst>
              <a:ext uri="{FF2B5EF4-FFF2-40B4-BE49-F238E27FC236}">
                <a16:creationId xmlns:a16="http://schemas.microsoft.com/office/drawing/2014/main" id="{A8526DC6-DAFB-A02B-2A8E-1E436E8DBE58}"/>
              </a:ext>
            </a:extLst>
          </p:cNvPr>
          <p:cNvCxnSpPr>
            <a:cxnSpLocks/>
          </p:cNvCxnSpPr>
          <p:nvPr/>
        </p:nvCxnSpPr>
        <p:spPr>
          <a:xfrm flipH="1">
            <a:off x="1199740" y="2317023"/>
            <a:ext cx="434975" cy="0"/>
          </a:xfrm>
          <a:prstGeom prst="line">
            <a:avLst/>
          </a:prstGeom>
          <a:ln>
            <a:solidFill>
              <a:srgbClr val="CC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Box 25">
            <a:extLst>
              <a:ext uri="{FF2B5EF4-FFF2-40B4-BE49-F238E27FC236}">
                <a16:creationId xmlns:a16="http://schemas.microsoft.com/office/drawing/2014/main" id="{DCC4957F-9E87-DB17-5BC6-5E815C6A07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1673" y="2303932"/>
            <a:ext cx="339725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ar-SA" altLang="ar-SA" sz="1800" b="1">
                <a:solidFill>
                  <a:srgbClr val="CC6600"/>
                </a:solidFill>
              </a:rPr>
              <a:t>1</a:t>
            </a:r>
            <a:endParaRPr lang="en-US" altLang="ar-SA" sz="1800">
              <a:solidFill>
                <a:srgbClr val="CC6600"/>
              </a:solidFill>
            </a:endParaRPr>
          </a:p>
        </p:txBody>
      </p:sp>
      <p:grpSp>
        <p:nvGrpSpPr>
          <p:cNvPr id="2" name="Group 242">
            <a:extLst>
              <a:ext uri="{FF2B5EF4-FFF2-40B4-BE49-F238E27FC236}">
                <a16:creationId xmlns:a16="http://schemas.microsoft.com/office/drawing/2014/main" id="{DDB3A74F-144F-BC10-0D9C-6E7476B9BD56}"/>
              </a:ext>
            </a:extLst>
          </p:cNvPr>
          <p:cNvGrpSpPr>
            <a:grpSpLocks/>
          </p:cNvGrpSpPr>
          <p:nvPr/>
        </p:nvGrpSpPr>
        <p:grpSpPr bwMode="auto">
          <a:xfrm>
            <a:off x="136463" y="1857659"/>
            <a:ext cx="863600" cy="739775"/>
            <a:chOff x="2189" y="1723"/>
            <a:chExt cx="544" cy="466"/>
          </a:xfrm>
        </p:grpSpPr>
        <p:grpSp>
          <p:nvGrpSpPr>
            <p:cNvPr id="23599" name="Group 237">
              <a:extLst>
                <a:ext uri="{FF2B5EF4-FFF2-40B4-BE49-F238E27FC236}">
                  <a16:creationId xmlns:a16="http://schemas.microsoft.com/office/drawing/2014/main" id="{3716B303-A7F6-C554-1ADC-0DB8C39D107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73" y="1723"/>
              <a:ext cx="460" cy="466"/>
              <a:chOff x="4904" y="2238"/>
              <a:chExt cx="460" cy="466"/>
            </a:xfrm>
          </p:grpSpPr>
          <p:sp>
            <p:nvSpPr>
              <p:cNvPr id="23601" name="Text Box 238">
                <a:extLst>
                  <a:ext uri="{FF2B5EF4-FFF2-40B4-BE49-F238E27FC236}">
                    <a16:creationId xmlns:a16="http://schemas.microsoft.com/office/drawing/2014/main" id="{C4DDC871-EDA3-E9D6-8E46-654BCA4232F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904" y="2238"/>
                <a:ext cx="46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algn="r" rtl="1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algn="r" rtl="1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algn="r" rtl="1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algn="r" rtl="1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algn="r" rtl="1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rtl="0" fontAlgn="base">
                  <a:spcBef>
                    <a:spcPct val="50000"/>
                  </a:spcBef>
                  <a:spcAft>
                    <a:spcPct val="0"/>
                  </a:spcAft>
                  <a:buNone/>
                </a:pPr>
                <a:r>
                  <a:rPr lang="ar-SA" altLang="ar-SA" sz="2400" b="1">
                    <a:solidFill>
                      <a:srgbClr val="000000"/>
                    </a:solidFill>
                  </a:rPr>
                  <a:t>120</a:t>
                </a:r>
                <a:endParaRPr lang="en-US" altLang="ar-SA" sz="2400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23602" name="Text Box 239">
                <a:extLst>
                  <a:ext uri="{FF2B5EF4-FFF2-40B4-BE49-F238E27FC236}">
                    <a16:creationId xmlns:a16="http://schemas.microsoft.com/office/drawing/2014/main" id="{ABC64B87-7250-8D12-BEF8-2705EEB2772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967" y="2416"/>
                <a:ext cx="363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r" rtl="1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algn="r" rtl="1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algn="r" rtl="1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algn="r" rtl="1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algn="r" rtl="1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rtl="0" fontAlgn="base">
                  <a:spcBef>
                    <a:spcPct val="50000"/>
                  </a:spcBef>
                  <a:spcAft>
                    <a:spcPct val="0"/>
                  </a:spcAft>
                  <a:buNone/>
                </a:pPr>
                <a:r>
                  <a:rPr lang="ar-SA" altLang="ar-SA" sz="2400" b="1">
                    <a:solidFill>
                      <a:srgbClr val="000000"/>
                    </a:solidFill>
                  </a:rPr>
                  <a:t>3</a:t>
                </a:r>
                <a:endParaRPr lang="en-US" altLang="ar-SA" sz="2400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23603" name="Line 240">
                <a:extLst>
                  <a:ext uri="{FF2B5EF4-FFF2-40B4-BE49-F238E27FC236}">
                    <a16:creationId xmlns:a16="http://schemas.microsoft.com/office/drawing/2014/main" id="{5D123F08-B761-2089-6C84-11C241152AD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5042" y="2464"/>
                <a:ext cx="22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ar-SA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23600" name="Text Box 241">
              <a:extLst>
                <a:ext uri="{FF2B5EF4-FFF2-40B4-BE49-F238E27FC236}">
                  <a16:creationId xmlns:a16="http://schemas.microsoft.com/office/drawing/2014/main" id="{48302251-CFC5-56B4-3C6B-28C69005B6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89" y="1819"/>
              <a:ext cx="272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  <a:buNone/>
              </a:pPr>
              <a:r>
                <a:rPr lang="ar-SA" altLang="ar-SA" sz="2000" b="1">
                  <a:solidFill>
                    <a:srgbClr val="FFFFFF"/>
                  </a:solidFill>
                </a:rPr>
                <a:t>=</a:t>
              </a:r>
              <a:endParaRPr lang="en-US" altLang="ar-SA" sz="2000" b="1">
                <a:solidFill>
                  <a:srgbClr val="FFFFFF"/>
                </a:solidFill>
              </a:endParaRPr>
            </a:p>
          </p:txBody>
        </p:sp>
      </p:grpSp>
      <p:pic>
        <p:nvPicPr>
          <p:cNvPr id="3" name="صورة 2">
            <a:extLst>
              <a:ext uri="{FF2B5EF4-FFF2-40B4-BE49-F238E27FC236}">
                <a16:creationId xmlns:a16="http://schemas.microsoft.com/office/drawing/2014/main" id="{948D603B-83CD-8CB6-5C10-B74142A249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1"/>
            <a:ext cx="12192000" cy="639192"/>
          </a:xfrm>
          <a:prstGeom prst="rect">
            <a:avLst/>
          </a:prstGeom>
        </p:spPr>
      </p:pic>
      <p:grpSp>
        <p:nvGrpSpPr>
          <p:cNvPr id="5" name="Group 14">
            <a:extLst>
              <a:ext uri="{FF2B5EF4-FFF2-40B4-BE49-F238E27FC236}">
                <a16:creationId xmlns:a16="http://schemas.microsoft.com/office/drawing/2014/main" id="{E67131FA-66A8-7465-2134-F3F5FE8DE796}"/>
              </a:ext>
            </a:extLst>
          </p:cNvPr>
          <p:cNvGrpSpPr>
            <a:grpSpLocks/>
          </p:cNvGrpSpPr>
          <p:nvPr/>
        </p:nvGrpSpPr>
        <p:grpSpPr bwMode="auto">
          <a:xfrm>
            <a:off x="833124" y="3076894"/>
            <a:ext cx="1360488" cy="771525"/>
            <a:chOff x="3503" y="2354"/>
            <a:chExt cx="857" cy="486"/>
          </a:xfrm>
        </p:grpSpPr>
        <p:grpSp>
          <p:nvGrpSpPr>
            <p:cNvPr id="6" name="Group 15">
              <a:extLst>
                <a:ext uri="{FF2B5EF4-FFF2-40B4-BE49-F238E27FC236}">
                  <a16:creationId xmlns:a16="http://schemas.microsoft.com/office/drawing/2014/main" id="{10BA210A-5150-F89B-BB9C-DAC155FABE1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50" y="2354"/>
              <a:ext cx="210" cy="486"/>
              <a:chOff x="2342" y="1849"/>
              <a:chExt cx="210" cy="486"/>
            </a:xfrm>
          </p:grpSpPr>
          <p:sp>
            <p:nvSpPr>
              <p:cNvPr id="13" name="Text Box 16">
                <a:extLst>
                  <a:ext uri="{FF2B5EF4-FFF2-40B4-BE49-F238E27FC236}">
                    <a16:creationId xmlns:a16="http://schemas.microsoft.com/office/drawing/2014/main" id="{53C49821-6D2B-5678-F60F-ADEE9E303E6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42" y="1849"/>
                <a:ext cx="210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r" rtl="1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algn="r" rtl="1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algn="r" rtl="1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algn="r" rtl="1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algn="r" rtl="1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  <a:buNone/>
                </a:pPr>
                <a:r>
                  <a:rPr lang="ar-SA" altLang="ar-SA" sz="2400" b="1">
                    <a:solidFill>
                      <a:srgbClr val="CC0066"/>
                    </a:solidFill>
                  </a:rPr>
                  <a:t>1</a:t>
                </a:r>
                <a:endParaRPr lang="en-US" altLang="ar-SA" sz="2400" b="1">
                  <a:solidFill>
                    <a:srgbClr val="CC0066"/>
                  </a:solidFill>
                </a:endParaRPr>
              </a:p>
            </p:txBody>
          </p:sp>
          <p:sp>
            <p:nvSpPr>
              <p:cNvPr id="14" name="Line 17">
                <a:extLst>
                  <a:ext uri="{FF2B5EF4-FFF2-40B4-BE49-F238E27FC236}">
                    <a16:creationId xmlns:a16="http://schemas.microsoft.com/office/drawing/2014/main" id="{35878678-03B8-6698-E889-A6DE1BDBF49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88" y="2079"/>
                <a:ext cx="143" cy="0"/>
              </a:xfrm>
              <a:prstGeom prst="line">
                <a:avLst/>
              </a:prstGeom>
              <a:noFill/>
              <a:ln w="38100">
                <a:solidFill>
                  <a:srgbClr val="CC0066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ar-SA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" name="Text Box 18">
                <a:extLst>
                  <a:ext uri="{FF2B5EF4-FFF2-40B4-BE49-F238E27FC236}">
                    <a16:creationId xmlns:a16="http://schemas.microsoft.com/office/drawing/2014/main" id="{161579CB-7FE4-730E-17D9-B8C8BBB3896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42" y="2047"/>
                <a:ext cx="210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r" rtl="1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algn="r" rtl="1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algn="r" rtl="1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algn="r" rtl="1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algn="r" rtl="1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  <a:buNone/>
                </a:pPr>
                <a:r>
                  <a:rPr lang="ar-SA" altLang="ar-SA" sz="2400" b="1">
                    <a:solidFill>
                      <a:srgbClr val="CC0066"/>
                    </a:solidFill>
                  </a:rPr>
                  <a:t>3</a:t>
                </a:r>
                <a:endParaRPr lang="en-US" altLang="ar-SA" sz="2400" b="1">
                  <a:solidFill>
                    <a:srgbClr val="CC0066"/>
                  </a:solidFill>
                </a:endParaRPr>
              </a:p>
            </p:txBody>
          </p:sp>
        </p:grpSp>
        <p:sp>
          <p:nvSpPr>
            <p:cNvPr id="7" name="Text Box 19">
              <a:extLst>
                <a:ext uri="{FF2B5EF4-FFF2-40B4-BE49-F238E27FC236}">
                  <a16:creationId xmlns:a16="http://schemas.microsoft.com/office/drawing/2014/main" id="{2880D884-D4C2-A567-C90C-83FDEABB322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64" y="2449"/>
              <a:ext cx="22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  <a:buNone/>
              </a:pPr>
              <a:r>
                <a:rPr lang="ar-SA" altLang="ar-SA" sz="2400" b="1">
                  <a:solidFill>
                    <a:srgbClr val="CC0066"/>
                  </a:solidFill>
                </a:rPr>
                <a:t>×</a:t>
              </a:r>
              <a:endParaRPr lang="en-US" altLang="ar-SA" sz="2400">
                <a:solidFill>
                  <a:srgbClr val="CC0066"/>
                </a:solidFill>
              </a:endParaRPr>
            </a:p>
          </p:txBody>
        </p:sp>
        <p:sp>
          <p:nvSpPr>
            <p:cNvPr id="9" name="Text Box 20">
              <a:extLst>
                <a:ext uri="{FF2B5EF4-FFF2-40B4-BE49-F238E27FC236}">
                  <a16:creationId xmlns:a16="http://schemas.microsoft.com/office/drawing/2014/main" id="{E262FFF1-3B72-176C-A9B2-A1CD8BBA573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45" y="2455"/>
              <a:ext cx="460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  <a:buNone/>
              </a:pPr>
              <a:r>
                <a:rPr lang="ar-SA" altLang="ar-SA" sz="2400" b="1">
                  <a:solidFill>
                    <a:srgbClr val="CC0066"/>
                  </a:solidFill>
                </a:rPr>
                <a:t>120</a:t>
              </a:r>
              <a:endParaRPr lang="en-US" altLang="ar-SA" sz="2400">
                <a:solidFill>
                  <a:srgbClr val="CC0066"/>
                </a:solidFill>
              </a:endParaRPr>
            </a:p>
          </p:txBody>
        </p:sp>
        <p:sp>
          <p:nvSpPr>
            <p:cNvPr id="12" name="Text Box 21">
              <a:extLst>
                <a:ext uri="{FF2B5EF4-FFF2-40B4-BE49-F238E27FC236}">
                  <a16:creationId xmlns:a16="http://schemas.microsoft.com/office/drawing/2014/main" id="{D5812671-36BC-B70A-7E8F-E780DD1B15E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03" y="2460"/>
              <a:ext cx="22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  <a:buNone/>
              </a:pPr>
              <a:r>
                <a:rPr lang="ar-SA" altLang="ar-SA" sz="2400" b="1">
                  <a:solidFill>
                    <a:srgbClr val="CC0066"/>
                  </a:solidFill>
                </a:rPr>
                <a:t>=</a:t>
              </a:r>
              <a:endParaRPr lang="en-US" altLang="ar-SA" sz="2400">
                <a:solidFill>
                  <a:srgbClr val="CC0066"/>
                </a:solidFill>
              </a:endParaRPr>
            </a:p>
          </p:txBody>
        </p:sp>
      </p:grpSp>
      <p:cxnSp>
        <p:nvCxnSpPr>
          <p:cNvPr id="28" name="رابط مستقيم 27">
            <a:extLst>
              <a:ext uri="{FF2B5EF4-FFF2-40B4-BE49-F238E27FC236}">
                <a16:creationId xmlns:a16="http://schemas.microsoft.com/office/drawing/2014/main" id="{97A3690C-DBD9-9591-4E53-D0D7B1ACB381}"/>
              </a:ext>
            </a:extLst>
          </p:cNvPr>
          <p:cNvCxnSpPr>
            <a:cxnSpLocks/>
          </p:cNvCxnSpPr>
          <p:nvPr/>
        </p:nvCxnSpPr>
        <p:spPr>
          <a:xfrm flipH="1">
            <a:off x="1215963" y="3604550"/>
            <a:ext cx="434975" cy="0"/>
          </a:xfrm>
          <a:prstGeom prst="line">
            <a:avLst/>
          </a:prstGeom>
          <a:ln>
            <a:solidFill>
              <a:srgbClr val="CC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 Box 25">
            <a:extLst>
              <a:ext uri="{FF2B5EF4-FFF2-40B4-BE49-F238E27FC236}">
                <a16:creationId xmlns:a16="http://schemas.microsoft.com/office/drawing/2014/main" id="{3B464603-CFE8-9CC4-6982-05E7D72906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1899" y="3577319"/>
            <a:ext cx="339725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ar-SA" altLang="ar-SA" sz="1800" b="1">
                <a:solidFill>
                  <a:srgbClr val="CC6600"/>
                </a:solidFill>
              </a:rPr>
              <a:t>1</a:t>
            </a:r>
            <a:endParaRPr lang="en-US" altLang="ar-SA" sz="1800">
              <a:solidFill>
                <a:srgbClr val="CC6600"/>
              </a:solidFill>
            </a:endParaRPr>
          </a:p>
        </p:txBody>
      </p:sp>
      <p:cxnSp>
        <p:nvCxnSpPr>
          <p:cNvPr id="30" name="رابط مستقيم 29">
            <a:extLst>
              <a:ext uri="{FF2B5EF4-FFF2-40B4-BE49-F238E27FC236}">
                <a16:creationId xmlns:a16="http://schemas.microsoft.com/office/drawing/2014/main" id="{9F15D566-CC40-A303-2F4A-2D637CBC15DF}"/>
              </a:ext>
            </a:extLst>
          </p:cNvPr>
          <p:cNvCxnSpPr/>
          <p:nvPr/>
        </p:nvCxnSpPr>
        <p:spPr>
          <a:xfrm flipH="1">
            <a:off x="1283400" y="3337659"/>
            <a:ext cx="142875" cy="219075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رابط مستقيم 31">
            <a:extLst>
              <a:ext uri="{FF2B5EF4-FFF2-40B4-BE49-F238E27FC236}">
                <a16:creationId xmlns:a16="http://schemas.microsoft.com/office/drawing/2014/main" id="{03990274-4527-30AE-D133-5578DF8EEE4F}"/>
              </a:ext>
            </a:extLst>
          </p:cNvPr>
          <p:cNvCxnSpPr/>
          <p:nvPr/>
        </p:nvCxnSpPr>
        <p:spPr>
          <a:xfrm flipH="1">
            <a:off x="1979551" y="3510281"/>
            <a:ext cx="142875" cy="219075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 Box 25">
            <a:extLst>
              <a:ext uri="{FF2B5EF4-FFF2-40B4-BE49-F238E27FC236}">
                <a16:creationId xmlns:a16="http://schemas.microsoft.com/office/drawing/2014/main" id="{6CCBF92D-7C5A-5839-A774-64490DD6F3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2511" y="3081656"/>
            <a:ext cx="43208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ar-SA" altLang="ar-SA" sz="1400" b="1">
                <a:solidFill>
                  <a:srgbClr val="00B050"/>
                </a:solidFill>
              </a:rPr>
              <a:t>40</a:t>
            </a:r>
            <a:endParaRPr lang="en-US" altLang="ar-SA" sz="1400">
              <a:solidFill>
                <a:srgbClr val="00B050"/>
              </a:solidFill>
            </a:endParaRPr>
          </a:p>
        </p:txBody>
      </p:sp>
      <p:sp>
        <p:nvSpPr>
          <p:cNvPr id="34" name="Text Box 25">
            <a:extLst>
              <a:ext uri="{FF2B5EF4-FFF2-40B4-BE49-F238E27FC236}">
                <a16:creationId xmlns:a16="http://schemas.microsoft.com/office/drawing/2014/main" id="{F912633A-29DF-E633-B434-15619BB381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80309" y="3531018"/>
            <a:ext cx="233377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ar-SA" altLang="ar-SA" sz="1400" b="1">
                <a:solidFill>
                  <a:srgbClr val="00B050"/>
                </a:solidFill>
              </a:rPr>
              <a:t>1</a:t>
            </a:r>
            <a:endParaRPr lang="en-US" altLang="ar-SA" sz="1400">
              <a:solidFill>
                <a:srgbClr val="00B050"/>
              </a:solidFill>
            </a:endParaRPr>
          </a:p>
        </p:txBody>
      </p:sp>
      <p:sp>
        <p:nvSpPr>
          <p:cNvPr id="35" name="Text Box 22">
            <a:extLst>
              <a:ext uri="{FF2B5EF4-FFF2-40B4-BE49-F238E27FC236}">
                <a16:creationId xmlns:a16="http://schemas.microsoft.com/office/drawing/2014/main" id="{5039B5D8-DF8A-3048-C14E-C842A81FEA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7374" y="3242788"/>
            <a:ext cx="639163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ar-SA" altLang="ar-SA" sz="2400" b="1">
                <a:solidFill>
                  <a:srgbClr val="0000FF"/>
                </a:solidFill>
              </a:rPr>
              <a:t>40</a:t>
            </a:r>
            <a:endParaRPr lang="en-US" altLang="ar-SA" sz="2400">
              <a:solidFill>
                <a:srgbClr val="0000FF"/>
              </a:solidFill>
            </a:endParaRPr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4194F6A6-CA20-058C-E353-1F8C03B09959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014787" y="1289713"/>
            <a:ext cx="5543716" cy="1440692"/>
          </a:xfrm>
          <a:prstGeom prst="rect">
            <a:avLst/>
          </a:prstGeom>
          <a:effectLst>
            <a:glow rad="101600">
              <a:schemeClr val="accent5">
                <a:lumMod val="90000"/>
                <a:alpha val="60000"/>
              </a:schemeClr>
            </a:glow>
          </a:effectLst>
        </p:spPr>
      </p:pic>
      <p:pic>
        <p:nvPicPr>
          <p:cNvPr id="16" name="صورة 15">
            <a:extLst>
              <a:ext uri="{FF2B5EF4-FFF2-40B4-BE49-F238E27FC236}">
                <a16:creationId xmlns:a16="http://schemas.microsoft.com/office/drawing/2014/main" id="{20DEA72D-8CB4-7E40-4CE2-10905F4562B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15965" y="2681439"/>
            <a:ext cx="1428750" cy="304800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376D78D3-F3CE-2733-9B52-6539B4F8548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6577958"/>
            <a:ext cx="1642369" cy="217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0058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29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29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229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4" repeatCount="indefinite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4" dur="2000"/>
                                        <p:tgtEl>
                                          <p:spTgt spid="1229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4" repeatCount="indefinite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2000"/>
                                        <p:tgtEl>
                                          <p:spTgt spid="1229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1229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1229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" dur="1000"/>
                                        <p:tgtEl>
                                          <p:spTgt spid="1229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2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1229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1229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8" dur="1000"/>
                                        <p:tgtEl>
                                          <p:spTgt spid="1229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2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228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228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1228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229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229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9" dur="1000"/>
                                        <p:tgtEl>
                                          <p:spTgt spid="1229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0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4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2" grpId="0"/>
      <p:bldP spid="122913" grpId="0" animBg="1"/>
      <p:bldP spid="122913" grpId="1" animBg="1"/>
      <p:bldP spid="122913" grpId="2" animBg="1"/>
      <p:bldP spid="11" grpId="0"/>
      <p:bldP spid="29" grpId="0"/>
      <p:bldP spid="33" grpId="0"/>
      <p:bldP spid="34" grpId="0"/>
      <p:bldP spid="3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BDFB6C0E-8CC5-8CB8-9DE8-23679C0348EA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787171" y="872253"/>
            <a:ext cx="4208707" cy="1788886"/>
          </a:xfrm>
          <a:prstGeom prst="rect">
            <a:avLst/>
          </a:prstGeom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C84C08FA-CB35-1E95-B9D3-58A8C49502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21513" y="3090985"/>
            <a:ext cx="1973996" cy="1830433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8ABB18B6-894C-A58D-B0A3-B79EC53DDFF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93267" y="4921418"/>
            <a:ext cx="2914981" cy="1250461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67637CEB-F5F7-F369-A20D-5183976B704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" y="1"/>
            <a:ext cx="12192000" cy="639192"/>
          </a:xfrm>
          <a:prstGeom prst="rect">
            <a:avLst/>
          </a:prstGeom>
        </p:spPr>
      </p:pic>
      <p:sp>
        <p:nvSpPr>
          <p:cNvPr id="9" name="Text Box 9">
            <a:extLst>
              <a:ext uri="{FF2B5EF4-FFF2-40B4-BE49-F238E27FC236}">
                <a16:creationId xmlns:a16="http://schemas.microsoft.com/office/drawing/2014/main" id="{89A09BF0-0706-DB4D-58F2-9CC7F3486B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67166" y="887178"/>
            <a:ext cx="146684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2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عدد الذين يتكلمون باللغه الإنجليزية</a:t>
            </a:r>
            <a:r>
              <a:rPr kumimoji="0" lang="ar-SA" sz="1200" b="1" i="0" u="none" strike="noStrike" kern="1200" cap="none" spc="0" normalizeH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 تقريبا</a:t>
            </a:r>
            <a:r>
              <a:rPr kumimoji="0" lang="ar-SA" sz="12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 </a:t>
            </a:r>
            <a:r>
              <a:rPr kumimoji="0" lang="ar-SA" sz="12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≈</a:t>
            </a:r>
          </a:p>
        </p:txBody>
      </p:sp>
      <p:grpSp>
        <p:nvGrpSpPr>
          <p:cNvPr id="10" name="مجموعة 9">
            <a:extLst>
              <a:ext uri="{FF2B5EF4-FFF2-40B4-BE49-F238E27FC236}">
                <a16:creationId xmlns:a16="http://schemas.microsoft.com/office/drawing/2014/main" id="{1D90E04E-EE72-FEA0-1A1D-6FFC92281E85}"/>
              </a:ext>
            </a:extLst>
          </p:cNvPr>
          <p:cNvGrpSpPr/>
          <p:nvPr/>
        </p:nvGrpSpPr>
        <p:grpSpPr>
          <a:xfrm>
            <a:off x="2000640" y="969725"/>
            <a:ext cx="1913659" cy="443528"/>
            <a:chOff x="5731124" y="2216456"/>
            <a:chExt cx="2265672" cy="481892"/>
          </a:xfrm>
        </p:grpSpPr>
        <p:sp>
          <p:nvSpPr>
            <p:cNvPr id="11" name="Text Box 8">
              <a:extLst>
                <a:ext uri="{FF2B5EF4-FFF2-40B4-BE49-F238E27FC236}">
                  <a16:creationId xmlns:a16="http://schemas.microsoft.com/office/drawing/2014/main" id="{CD21EB48-2AE1-3D8D-857F-3FB9A4656F7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72946" y="2241148"/>
              <a:ext cx="323850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ar-SA" sz="2400" b="1">
                <a:latin typeface="Arial Unicode MS" pitchFamily="34" charset="-128"/>
                <a:ea typeface="Arial Unicode MS" pitchFamily="34" charset="-128"/>
                <a:cs typeface="Arial Unicode MS" pitchFamily="34" charset="-128"/>
              </a:endParaRPr>
            </a:p>
          </p:txBody>
        </p:sp>
        <p:sp>
          <p:nvSpPr>
            <p:cNvPr id="12" name="Text Box 15">
              <a:extLst>
                <a:ext uri="{FF2B5EF4-FFF2-40B4-BE49-F238E27FC236}">
                  <a16:creationId xmlns:a16="http://schemas.microsoft.com/office/drawing/2014/main" id="{A9D2FC5F-C9B9-CDAB-B0B8-4B96EFCDCBC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31124" y="2216456"/>
              <a:ext cx="2009486" cy="4347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20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itchFamily="34" charset="0"/>
                </a:rPr>
                <a:t>31٪ </a:t>
              </a:r>
              <a:r>
                <a:rPr lang="ar-SA" sz="2000" b="1">
                  <a:solidFill>
                    <a:schemeClr val="bg1"/>
                  </a:solidFill>
                </a:rPr>
                <a:t> </a:t>
              </a:r>
              <a:r>
                <a:rPr lang="ar-SA" sz="2000" b="1"/>
                <a:t>من 600</a:t>
              </a:r>
              <a:endParaRPr lang="ar-SA" sz="2000" b="1">
                <a:latin typeface="Arial Unicode MS" pitchFamily="34" charset="-128"/>
                <a:ea typeface="Arial Unicode MS" pitchFamily="34" charset="-128"/>
                <a:cs typeface="Arial Unicode MS" pitchFamily="34" charset="-128"/>
              </a:endParaRPr>
            </a:p>
          </p:txBody>
        </p:sp>
      </p:grpSp>
      <p:grpSp>
        <p:nvGrpSpPr>
          <p:cNvPr id="13" name="مجموعة 12">
            <a:extLst>
              <a:ext uri="{FF2B5EF4-FFF2-40B4-BE49-F238E27FC236}">
                <a16:creationId xmlns:a16="http://schemas.microsoft.com/office/drawing/2014/main" id="{B4705D6E-3731-98A6-EAE6-AE24EA87DE31}"/>
              </a:ext>
            </a:extLst>
          </p:cNvPr>
          <p:cNvGrpSpPr/>
          <p:nvPr/>
        </p:nvGrpSpPr>
        <p:grpSpPr>
          <a:xfrm>
            <a:off x="1900673" y="1343192"/>
            <a:ext cx="1913659" cy="481892"/>
            <a:chOff x="5731124" y="2216456"/>
            <a:chExt cx="2265672" cy="481892"/>
          </a:xfrm>
        </p:grpSpPr>
        <p:sp>
          <p:nvSpPr>
            <p:cNvPr id="14" name="Text Box 8">
              <a:extLst>
                <a:ext uri="{FF2B5EF4-FFF2-40B4-BE49-F238E27FC236}">
                  <a16:creationId xmlns:a16="http://schemas.microsoft.com/office/drawing/2014/main" id="{8201DB0D-3F7A-151E-8AD8-30E0703626F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72946" y="2241148"/>
              <a:ext cx="323850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24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≈</a:t>
              </a:r>
            </a:p>
          </p:txBody>
        </p:sp>
        <p:sp>
          <p:nvSpPr>
            <p:cNvPr id="15" name="Text Box 15">
              <a:extLst>
                <a:ext uri="{FF2B5EF4-FFF2-40B4-BE49-F238E27FC236}">
                  <a16:creationId xmlns:a16="http://schemas.microsoft.com/office/drawing/2014/main" id="{8335DC98-1E5A-0016-EA60-88DEF38D6FE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31124" y="2216456"/>
              <a:ext cx="2009486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20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itchFamily="34" charset="0"/>
                </a:rPr>
                <a:t>30٪ </a:t>
              </a:r>
              <a:r>
                <a:rPr lang="ar-SA" sz="2000" b="1">
                  <a:solidFill>
                    <a:schemeClr val="bg1"/>
                  </a:solidFill>
                </a:rPr>
                <a:t> </a:t>
              </a:r>
              <a:r>
                <a:rPr lang="ar-SA" sz="2000" b="1"/>
                <a:t>من 600</a:t>
              </a:r>
              <a:endParaRPr lang="ar-SA" sz="2000" b="1">
                <a:latin typeface="Arial Unicode MS" pitchFamily="34" charset="-128"/>
                <a:ea typeface="Arial Unicode MS" pitchFamily="34" charset="-128"/>
                <a:cs typeface="Arial Unicode MS" pitchFamily="34" charset="-128"/>
              </a:endParaRPr>
            </a:p>
          </p:txBody>
        </p:sp>
      </p:grpSp>
      <p:grpSp>
        <p:nvGrpSpPr>
          <p:cNvPr id="16" name="Group 21">
            <a:extLst>
              <a:ext uri="{FF2B5EF4-FFF2-40B4-BE49-F238E27FC236}">
                <a16:creationId xmlns:a16="http://schemas.microsoft.com/office/drawing/2014/main" id="{AA7754E8-25C6-A8AD-D004-D623D18CDD40}"/>
              </a:ext>
            </a:extLst>
          </p:cNvPr>
          <p:cNvGrpSpPr>
            <a:grpSpLocks/>
          </p:cNvGrpSpPr>
          <p:nvPr/>
        </p:nvGrpSpPr>
        <p:grpSpPr bwMode="auto">
          <a:xfrm>
            <a:off x="4134359" y="1823036"/>
            <a:ext cx="1627188" cy="714375"/>
            <a:chOff x="3469" y="2332"/>
            <a:chExt cx="1025" cy="450"/>
          </a:xfrm>
        </p:grpSpPr>
        <p:grpSp>
          <p:nvGrpSpPr>
            <p:cNvPr id="17" name="Group 22">
              <a:extLst>
                <a:ext uri="{FF2B5EF4-FFF2-40B4-BE49-F238E27FC236}">
                  <a16:creationId xmlns:a16="http://schemas.microsoft.com/office/drawing/2014/main" id="{97CA2A5A-1F89-B81D-150B-8AF8EA97B98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946" y="2332"/>
              <a:ext cx="363" cy="450"/>
              <a:chOff x="2342" y="1849"/>
              <a:chExt cx="210" cy="450"/>
            </a:xfrm>
          </p:grpSpPr>
          <p:sp>
            <p:nvSpPr>
              <p:cNvPr id="21" name="Text Box 23">
                <a:extLst>
                  <a:ext uri="{FF2B5EF4-FFF2-40B4-BE49-F238E27FC236}">
                    <a16:creationId xmlns:a16="http://schemas.microsoft.com/office/drawing/2014/main" id="{9A13ADA5-0C1E-C20A-78C6-3DE4F70C07B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42" y="1849"/>
                <a:ext cx="210" cy="2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r>
                  <a:rPr lang="ar-SA" sz="2000" b="1">
                    <a:solidFill>
                      <a:srgbClr val="CC0066"/>
                    </a:solidFill>
                    <a:latin typeface="Arial" pitchFamily="34" charset="0"/>
                  </a:rPr>
                  <a:t>3</a:t>
                </a:r>
                <a:endParaRPr lang="en-US" sz="2000" b="1">
                  <a:solidFill>
                    <a:srgbClr val="CC0066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" name="Line 24">
                <a:extLst>
                  <a:ext uri="{FF2B5EF4-FFF2-40B4-BE49-F238E27FC236}">
                    <a16:creationId xmlns:a16="http://schemas.microsoft.com/office/drawing/2014/main" id="{08C5EC92-A279-B8AA-E49C-E8F0AC88E40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88" y="2079"/>
                <a:ext cx="143" cy="0"/>
              </a:xfrm>
              <a:prstGeom prst="line">
                <a:avLst/>
              </a:prstGeom>
              <a:noFill/>
              <a:ln w="38100">
                <a:solidFill>
                  <a:srgbClr val="CC0066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ar-SA">
                  <a:solidFill>
                    <a:srgbClr val="000000"/>
                  </a:solidFill>
                  <a:latin typeface="Arial" pitchFamily="34" charset="0"/>
                </a:endParaRPr>
              </a:p>
            </p:txBody>
          </p:sp>
          <p:sp>
            <p:nvSpPr>
              <p:cNvPr id="23" name="Text Box 25">
                <a:extLst>
                  <a:ext uri="{FF2B5EF4-FFF2-40B4-BE49-F238E27FC236}">
                    <a16:creationId xmlns:a16="http://schemas.microsoft.com/office/drawing/2014/main" id="{D2C147BA-81F5-9E14-25B9-ABF0BB65AF5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42" y="2047"/>
                <a:ext cx="210" cy="2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r>
                  <a:rPr lang="ar-SA" sz="2000" b="1">
                    <a:solidFill>
                      <a:srgbClr val="CC0066"/>
                    </a:solidFill>
                    <a:latin typeface="Arial" pitchFamily="34" charset="0"/>
                  </a:rPr>
                  <a:t>10</a:t>
                </a:r>
                <a:endParaRPr lang="en-US" sz="2000" b="1">
                  <a:solidFill>
                    <a:srgbClr val="CC0066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18" name="Text Box 26">
              <a:extLst>
                <a:ext uri="{FF2B5EF4-FFF2-40B4-BE49-F238E27FC236}">
                  <a16:creationId xmlns:a16="http://schemas.microsoft.com/office/drawing/2014/main" id="{A2D8E7A7-E7E1-52AC-8CDE-3F58BFCC2B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50" y="2430"/>
              <a:ext cx="280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fontAlgn="base">
                <a:spcBef>
                  <a:spcPct val="50000"/>
                </a:spcBef>
                <a:spcAft>
                  <a:spcPct val="0"/>
                </a:spcAft>
                <a:defRPr/>
              </a:pPr>
              <a:r>
                <a:rPr lang="ar-SA" sz="2000" b="1">
                  <a:solidFill>
                    <a:srgbClr val="000000"/>
                  </a:solidFill>
                  <a:latin typeface="Arial" pitchFamily="34" charset="0"/>
                </a:rPr>
                <a:t>×</a:t>
              </a:r>
              <a:endParaRPr lang="ar-SA" sz="2000" b="1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endParaRPr>
            </a:p>
          </p:txBody>
        </p:sp>
        <p:sp>
          <p:nvSpPr>
            <p:cNvPr id="19" name="Text Box 27">
              <a:extLst>
                <a:ext uri="{FF2B5EF4-FFF2-40B4-BE49-F238E27FC236}">
                  <a16:creationId xmlns:a16="http://schemas.microsoft.com/office/drawing/2014/main" id="{CC39D4FC-1E27-DDB6-6282-77E092B4402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69" y="2430"/>
              <a:ext cx="448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fontAlgn="base">
                <a:spcBef>
                  <a:spcPct val="50000"/>
                </a:spcBef>
                <a:spcAft>
                  <a:spcPct val="0"/>
                </a:spcAft>
                <a:defRPr/>
              </a:pPr>
              <a:r>
                <a:rPr lang="ar-SA" sz="2000" b="1">
                  <a:solidFill>
                    <a:srgbClr val="000000"/>
                  </a:solidFill>
                  <a:latin typeface="Arial" pitchFamily="34" charset="0"/>
                </a:rPr>
                <a:t>600</a:t>
              </a:r>
              <a:endParaRPr lang="ar-SA" sz="2400" b="1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endParaRPr>
            </a:p>
          </p:txBody>
        </p:sp>
        <p:sp>
          <p:nvSpPr>
            <p:cNvPr id="20" name="Text Box 28">
              <a:extLst>
                <a:ext uri="{FF2B5EF4-FFF2-40B4-BE49-F238E27FC236}">
                  <a16:creationId xmlns:a16="http://schemas.microsoft.com/office/drawing/2014/main" id="{56F2DBD2-2A11-4F9D-50EB-B54F24FA59F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15" y="2405"/>
              <a:ext cx="27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defRPr/>
              </a:pPr>
              <a:r>
                <a:rPr lang="ar-SA" sz="2400" b="1">
                  <a:solidFill>
                    <a:srgbClr val="000000"/>
                  </a:solidFill>
                  <a:latin typeface="Arial" pitchFamily="34" charset="0"/>
                </a:rPr>
                <a:t>=</a:t>
              </a:r>
              <a:endParaRPr lang="ar-SA" sz="2400" b="1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endParaRPr>
            </a:p>
          </p:txBody>
        </p:sp>
      </p:grpSp>
      <p:cxnSp>
        <p:nvCxnSpPr>
          <p:cNvPr id="24" name="رابط مستقيم 23">
            <a:extLst>
              <a:ext uri="{FF2B5EF4-FFF2-40B4-BE49-F238E27FC236}">
                <a16:creationId xmlns:a16="http://schemas.microsoft.com/office/drawing/2014/main" id="{C0EEBE7B-102E-AF29-57F8-9438C5A35257}"/>
              </a:ext>
            </a:extLst>
          </p:cNvPr>
          <p:cNvCxnSpPr/>
          <p:nvPr/>
        </p:nvCxnSpPr>
        <p:spPr>
          <a:xfrm flipH="1">
            <a:off x="4425224" y="2044443"/>
            <a:ext cx="144016" cy="268386"/>
          </a:xfrm>
          <a:prstGeom prst="line">
            <a:avLst/>
          </a:prstGeom>
          <a:ln w="158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رابط مستقيم 24">
            <a:extLst>
              <a:ext uri="{FF2B5EF4-FFF2-40B4-BE49-F238E27FC236}">
                <a16:creationId xmlns:a16="http://schemas.microsoft.com/office/drawing/2014/main" id="{6882F9BA-81B0-B1E5-B1C2-6F509524D0CA}"/>
              </a:ext>
            </a:extLst>
          </p:cNvPr>
          <p:cNvCxnSpPr/>
          <p:nvPr/>
        </p:nvCxnSpPr>
        <p:spPr>
          <a:xfrm flipH="1">
            <a:off x="5162000" y="2221315"/>
            <a:ext cx="144016" cy="268386"/>
          </a:xfrm>
          <a:prstGeom prst="line">
            <a:avLst/>
          </a:prstGeom>
          <a:noFill/>
          <a:ln w="15875" cap="flat" cmpd="sng" algn="ctr">
            <a:solidFill>
              <a:srgbClr val="00B050"/>
            </a:solidFill>
            <a:prstDash val="solid"/>
          </a:ln>
          <a:effectLst/>
        </p:spPr>
      </p:cxnSp>
      <p:sp>
        <p:nvSpPr>
          <p:cNvPr id="26" name="Text Box 10">
            <a:extLst>
              <a:ext uri="{FF2B5EF4-FFF2-40B4-BE49-F238E27FC236}">
                <a16:creationId xmlns:a16="http://schemas.microsoft.com/office/drawing/2014/main" id="{D1C936F1-C1B9-51D9-2239-790BA75670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39476" y="1819861"/>
            <a:ext cx="46838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600" b="1" i="0" u="none" strike="noStrike" kern="1200" cap="none" spc="0" normalizeH="0" baseline="0" noProof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</a:rPr>
              <a:t>60</a:t>
            </a:r>
            <a:endParaRPr kumimoji="0" lang="ar-SA" sz="1600" b="1" i="0" u="none" strike="noStrike" kern="1200" cap="none" spc="0" normalizeH="0" baseline="0" noProof="0">
              <a:ln>
                <a:noFill/>
              </a:ln>
              <a:solidFill>
                <a:srgbClr val="3333FF"/>
              </a:solidFill>
              <a:effectLst/>
              <a:uLnTx/>
              <a:uFillTx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7" name="Text Box 10">
            <a:extLst>
              <a:ext uri="{FF2B5EF4-FFF2-40B4-BE49-F238E27FC236}">
                <a16:creationId xmlns:a16="http://schemas.microsoft.com/office/drawing/2014/main" id="{51948C83-9FF4-0C49-2D38-D77273F586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61109" y="2238617"/>
            <a:ext cx="247366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600" b="1" i="0" u="none" strike="noStrike" kern="1200" cap="none" spc="0" normalizeH="0" baseline="0" noProof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</a:rPr>
              <a:t>1</a:t>
            </a:r>
            <a:endParaRPr kumimoji="0" lang="ar-SA" sz="1600" b="1" i="0" u="none" strike="noStrike" kern="1200" cap="none" spc="0" normalizeH="0" baseline="0" noProof="0">
              <a:ln>
                <a:noFill/>
              </a:ln>
              <a:solidFill>
                <a:srgbClr val="3333FF"/>
              </a:solidFill>
              <a:effectLst/>
              <a:uLnTx/>
              <a:uFillTx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8" name="Text Box 10">
            <a:extLst>
              <a:ext uri="{FF2B5EF4-FFF2-40B4-BE49-F238E27FC236}">
                <a16:creationId xmlns:a16="http://schemas.microsoft.com/office/drawing/2014/main" id="{E1BEC7E6-BDE1-8546-B99F-5F323E44B9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91597" y="2551699"/>
            <a:ext cx="80250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000" b="1" i="0" u="none" strike="noStrike" kern="1200" cap="none" spc="0" normalizeH="0" baseline="0" noProof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</a:rPr>
              <a:t>=180</a:t>
            </a:r>
            <a:endParaRPr kumimoji="0" lang="ar-SA" sz="2400" b="1" i="0" u="none" strike="noStrike" kern="1200" cap="none" spc="0" normalizeH="0" baseline="0" noProof="0">
              <a:ln>
                <a:noFill/>
              </a:ln>
              <a:solidFill>
                <a:srgbClr val="3333FF"/>
              </a:solidFill>
              <a:effectLst/>
              <a:uLnTx/>
              <a:uFillTx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grpSp>
        <p:nvGrpSpPr>
          <p:cNvPr id="2" name="مجموعة 1">
            <a:extLst>
              <a:ext uri="{FF2B5EF4-FFF2-40B4-BE49-F238E27FC236}">
                <a16:creationId xmlns:a16="http://schemas.microsoft.com/office/drawing/2014/main" id="{D33F0B65-E8A3-C382-A4C4-1E73857F11F0}"/>
              </a:ext>
            </a:extLst>
          </p:cNvPr>
          <p:cNvGrpSpPr/>
          <p:nvPr/>
        </p:nvGrpSpPr>
        <p:grpSpPr>
          <a:xfrm>
            <a:off x="2121914" y="2029381"/>
            <a:ext cx="1913659" cy="481892"/>
            <a:chOff x="5731124" y="2216456"/>
            <a:chExt cx="2265672" cy="481892"/>
          </a:xfrm>
        </p:grpSpPr>
        <p:sp>
          <p:nvSpPr>
            <p:cNvPr id="4" name="Text Box 8">
              <a:extLst>
                <a:ext uri="{FF2B5EF4-FFF2-40B4-BE49-F238E27FC236}">
                  <a16:creationId xmlns:a16="http://schemas.microsoft.com/office/drawing/2014/main" id="{3016C6FD-C10C-E28F-7398-F73B997AAD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72946" y="2241148"/>
              <a:ext cx="323850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24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≈</a:t>
              </a:r>
            </a:p>
          </p:txBody>
        </p:sp>
        <p:sp>
          <p:nvSpPr>
            <p:cNvPr id="6" name="Text Box 15">
              <a:extLst>
                <a:ext uri="{FF2B5EF4-FFF2-40B4-BE49-F238E27FC236}">
                  <a16:creationId xmlns:a16="http://schemas.microsoft.com/office/drawing/2014/main" id="{BC210EB9-9C19-68F3-4558-F7851E62514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31124" y="2216456"/>
              <a:ext cx="2009486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20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itchFamily="34" charset="0"/>
                </a:rPr>
                <a:t>30٪ </a:t>
              </a:r>
              <a:r>
                <a:rPr lang="ar-SA" sz="2000" b="1">
                  <a:solidFill>
                    <a:schemeClr val="bg1"/>
                  </a:solidFill>
                </a:rPr>
                <a:t> </a:t>
              </a:r>
              <a:r>
                <a:rPr lang="ar-SA" sz="2000" b="1"/>
                <a:t>من 600</a:t>
              </a:r>
              <a:endParaRPr lang="ar-SA" sz="2000" b="1">
                <a:latin typeface="Arial Unicode MS" pitchFamily="34" charset="-128"/>
                <a:ea typeface="Arial Unicode MS" pitchFamily="34" charset="-128"/>
                <a:cs typeface="Arial Unicode MS" pitchFamily="34" charset="-128"/>
              </a:endParaRPr>
            </a:p>
          </p:txBody>
        </p:sp>
      </p:grpSp>
      <p:cxnSp>
        <p:nvCxnSpPr>
          <p:cNvPr id="32" name="رابط مستقيم 31">
            <a:extLst>
              <a:ext uri="{FF2B5EF4-FFF2-40B4-BE49-F238E27FC236}">
                <a16:creationId xmlns:a16="http://schemas.microsoft.com/office/drawing/2014/main" id="{EFA758C2-9F25-5A8A-BE3F-9487951B5829}"/>
              </a:ext>
            </a:extLst>
          </p:cNvPr>
          <p:cNvCxnSpPr>
            <a:cxnSpLocks/>
          </p:cNvCxnSpPr>
          <p:nvPr/>
        </p:nvCxnSpPr>
        <p:spPr>
          <a:xfrm flipH="1">
            <a:off x="3660144" y="2115853"/>
            <a:ext cx="82627" cy="127298"/>
          </a:xfrm>
          <a:prstGeom prst="line">
            <a:avLst/>
          </a:prstGeom>
          <a:ln w="158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رابط مستقيم 32">
            <a:extLst>
              <a:ext uri="{FF2B5EF4-FFF2-40B4-BE49-F238E27FC236}">
                <a16:creationId xmlns:a16="http://schemas.microsoft.com/office/drawing/2014/main" id="{EDE05E77-DC7B-BA38-F6B5-AC8E4D48A2BE}"/>
              </a:ext>
            </a:extLst>
          </p:cNvPr>
          <p:cNvCxnSpPr>
            <a:cxnSpLocks/>
          </p:cNvCxnSpPr>
          <p:nvPr/>
        </p:nvCxnSpPr>
        <p:spPr>
          <a:xfrm flipH="1">
            <a:off x="2818036" y="2102138"/>
            <a:ext cx="82627" cy="127298"/>
          </a:xfrm>
          <a:prstGeom prst="line">
            <a:avLst/>
          </a:prstGeom>
          <a:ln w="158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Box 10">
            <a:extLst>
              <a:ext uri="{FF2B5EF4-FFF2-40B4-BE49-F238E27FC236}">
                <a16:creationId xmlns:a16="http://schemas.microsoft.com/office/drawing/2014/main" id="{4B5BE0BE-043E-7066-FB64-A2B58DDB1E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57470" y="2448532"/>
            <a:ext cx="108517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0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</a:rPr>
              <a:t>= 3×60</a:t>
            </a:r>
            <a:endParaRPr kumimoji="0" lang="ar-SA" sz="2400" b="1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5" name="Text Box 10">
            <a:extLst>
              <a:ext uri="{FF2B5EF4-FFF2-40B4-BE49-F238E27FC236}">
                <a16:creationId xmlns:a16="http://schemas.microsoft.com/office/drawing/2014/main" id="{ED31B99C-C01E-8C1B-C1D0-A8F6AEDBD7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96697" y="2897304"/>
            <a:ext cx="80250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000" b="1" i="0" u="none" strike="noStrike" kern="1200" cap="none" spc="0" normalizeH="0" baseline="0" noProof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</a:rPr>
              <a:t>=180</a:t>
            </a:r>
            <a:endParaRPr kumimoji="0" lang="ar-SA" sz="2400" b="1" i="0" u="none" strike="noStrike" kern="1200" cap="none" spc="0" normalizeH="0" baseline="0" noProof="0">
              <a:ln>
                <a:noFill/>
              </a:ln>
              <a:solidFill>
                <a:srgbClr val="3333FF"/>
              </a:solidFill>
              <a:effectLst/>
              <a:uLnTx/>
              <a:uFillTx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grpSp>
        <p:nvGrpSpPr>
          <p:cNvPr id="40" name="Group 21">
            <a:extLst>
              <a:ext uri="{FF2B5EF4-FFF2-40B4-BE49-F238E27FC236}">
                <a16:creationId xmlns:a16="http://schemas.microsoft.com/office/drawing/2014/main" id="{1F25173B-B7E7-0864-2286-E106F39C838F}"/>
              </a:ext>
            </a:extLst>
          </p:cNvPr>
          <p:cNvGrpSpPr>
            <a:grpSpLocks/>
          </p:cNvGrpSpPr>
          <p:nvPr/>
        </p:nvGrpSpPr>
        <p:grpSpPr bwMode="auto">
          <a:xfrm>
            <a:off x="568073" y="1968680"/>
            <a:ext cx="1627188" cy="714375"/>
            <a:chOff x="3469" y="2332"/>
            <a:chExt cx="1025" cy="450"/>
          </a:xfrm>
        </p:grpSpPr>
        <p:grpSp>
          <p:nvGrpSpPr>
            <p:cNvPr id="41" name="Group 22">
              <a:extLst>
                <a:ext uri="{FF2B5EF4-FFF2-40B4-BE49-F238E27FC236}">
                  <a16:creationId xmlns:a16="http://schemas.microsoft.com/office/drawing/2014/main" id="{4F1F40FA-8E3C-6143-AAC1-AD22D743CFD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949" y="2332"/>
              <a:ext cx="448" cy="450"/>
              <a:chOff x="2342" y="1849"/>
              <a:chExt cx="259" cy="450"/>
            </a:xfrm>
          </p:grpSpPr>
          <p:sp>
            <p:nvSpPr>
              <p:cNvPr id="45" name="Text Box 23">
                <a:extLst>
                  <a:ext uri="{FF2B5EF4-FFF2-40B4-BE49-F238E27FC236}">
                    <a16:creationId xmlns:a16="http://schemas.microsoft.com/office/drawing/2014/main" id="{E0E78302-D8F8-1596-FACC-699BE710A45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42" y="1849"/>
                <a:ext cx="210" cy="2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r>
                  <a:rPr lang="ar-SA" sz="2000" b="1">
                    <a:solidFill>
                      <a:srgbClr val="CC0066"/>
                    </a:solidFill>
                    <a:latin typeface="Arial" pitchFamily="34" charset="0"/>
                  </a:rPr>
                  <a:t>30</a:t>
                </a:r>
                <a:endParaRPr lang="en-US" sz="2000" b="1">
                  <a:solidFill>
                    <a:srgbClr val="CC0066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6" name="Line 24">
                <a:extLst>
                  <a:ext uri="{FF2B5EF4-FFF2-40B4-BE49-F238E27FC236}">
                    <a16:creationId xmlns:a16="http://schemas.microsoft.com/office/drawing/2014/main" id="{95836DB4-C8A2-418F-C605-040407189BD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88" y="2079"/>
                <a:ext cx="143" cy="0"/>
              </a:xfrm>
              <a:prstGeom prst="line">
                <a:avLst/>
              </a:prstGeom>
              <a:noFill/>
              <a:ln w="38100">
                <a:solidFill>
                  <a:srgbClr val="CC0066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ar-SA">
                  <a:solidFill>
                    <a:srgbClr val="000000"/>
                  </a:solidFill>
                  <a:latin typeface="Arial" pitchFamily="34" charset="0"/>
                </a:endParaRPr>
              </a:p>
            </p:txBody>
          </p:sp>
          <p:sp>
            <p:nvSpPr>
              <p:cNvPr id="47" name="Text Box 25">
                <a:extLst>
                  <a:ext uri="{FF2B5EF4-FFF2-40B4-BE49-F238E27FC236}">
                    <a16:creationId xmlns:a16="http://schemas.microsoft.com/office/drawing/2014/main" id="{15FA324D-0188-4725-2539-7836BD08B80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42" y="2047"/>
                <a:ext cx="259" cy="2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r>
                  <a:rPr lang="ar-SA" sz="2000" b="1">
                    <a:solidFill>
                      <a:srgbClr val="CC0066"/>
                    </a:solidFill>
                    <a:latin typeface="Arial" pitchFamily="34" charset="0"/>
                  </a:rPr>
                  <a:t>100</a:t>
                </a:r>
                <a:endParaRPr lang="en-US" sz="2000" b="1">
                  <a:solidFill>
                    <a:srgbClr val="CC0066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42" name="Text Box 26">
              <a:extLst>
                <a:ext uri="{FF2B5EF4-FFF2-40B4-BE49-F238E27FC236}">
                  <a16:creationId xmlns:a16="http://schemas.microsoft.com/office/drawing/2014/main" id="{4ED563DA-6F20-D2E9-3705-6FC52ABDBDF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50" y="2430"/>
              <a:ext cx="280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fontAlgn="base">
                <a:spcBef>
                  <a:spcPct val="50000"/>
                </a:spcBef>
                <a:spcAft>
                  <a:spcPct val="0"/>
                </a:spcAft>
                <a:defRPr/>
              </a:pPr>
              <a:r>
                <a:rPr lang="ar-SA" sz="2000" b="1">
                  <a:solidFill>
                    <a:srgbClr val="000000"/>
                  </a:solidFill>
                  <a:latin typeface="Arial" pitchFamily="34" charset="0"/>
                </a:rPr>
                <a:t>×</a:t>
              </a:r>
              <a:endParaRPr lang="ar-SA" sz="2000" b="1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endParaRPr>
            </a:p>
          </p:txBody>
        </p:sp>
        <p:sp>
          <p:nvSpPr>
            <p:cNvPr id="43" name="Text Box 27">
              <a:extLst>
                <a:ext uri="{FF2B5EF4-FFF2-40B4-BE49-F238E27FC236}">
                  <a16:creationId xmlns:a16="http://schemas.microsoft.com/office/drawing/2014/main" id="{365E00AA-BC51-9662-8689-328D4455F4E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69" y="2430"/>
              <a:ext cx="448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fontAlgn="base">
                <a:spcBef>
                  <a:spcPct val="50000"/>
                </a:spcBef>
                <a:spcAft>
                  <a:spcPct val="0"/>
                </a:spcAft>
                <a:defRPr/>
              </a:pPr>
              <a:r>
                <a:rPr lang="ar-SA" sz="2000" b="1">
                  <a:solidFill>
                    <a:srgbClr val="000000"/>
                  </a:solidFill>
                  <a:latin typeface="Arial" pitchFamily="34" charset="0"/>
                </a:rPr>
                <a:t>600</a:t>
              </a:r>
              <a:endParaRPr lang="ar-SA" sz="2400" b="1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endParaRPr>
            </a:p>
          </p:txBody>
        </p:sp>
        <p:sp>
          <p:nvSpPr>
            <p:cNvPr id="44" name="Text Box 28">
              <a:extLst>
                <a:ext uri="{FF2B5EF4-FFF2-40B4-BE49-F238E27FC236}">
                  <a16:creationId xmlns:a16="http://schemas.microsoft.com/office/drawing/2014/main" id="{50F7A7B2-DFFF-92EA-FF14-32B8D42CB4C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15" y="2405"/>
              <a:ext cx="27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defRPr/>
              </a:pPr>
              <a:r>
                <a:rPr lang="ar-SA" sz="2400" b="1">
                  <a:solidFill>
                    <a:srgbClr val="000000"/>
                  </a:solidFill>
                  <a:latin typeface="Arial" pitchFamily="34" charset="0"/>
                </a:rPr>
                <a:t>=</a:t>
              </a:r>
              <a:endParaRPr lang="ar-SA" sz="2400" b="1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endParaRPr>
            </a:p>
          </p:txBody>
        </p:sp>
      </p:grpSp>
      <p:cxnSp>
        <p:nvCxnSpPr>
          <p:cNvPr id="48" name="رابط مستقيم 47">
            <a:extLst>
              <a:ext uri="{FF2B5EF4-FFF2-40B4-BE49-F238E27FC236}">
                <a16:creationId xmlns:a16="http://schemas.microsoft.com/office/drawing/2014/main" id="{4C231EE4-7477-A41A-E98F-F48819D704BC}"/>
              </a:ext>
            </a:extLst>
          </p:cNvPr>
          <p:cNvCxnSpPr>
            <a:cxnSpLocks/>
          </p:cNvCxnSpPr>
          <p:nvPr/>
        </p:nvCxnSpPr>
        <p:spPr>
          <a:xfrm flipH="1">
            <a:off x="977694" y="2282673"/>
            <a:ext cx="82627" cy="127298"/>
          </a:xfrm>
          <a:prstGeom prst="line">
            <a:avLst/>
          </a:prstGeom>
          <a:ln w="158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رابط مستقيم 48">
            <a:extLst>
              <a:ext uri="{FF2B5EF4-FFF2-40B4-BE49-F238E27FC236}">
                <a16:creationId xmlns:a16="http://schemas.microsoft.com/office/drawing/2014/main" id="{4E46DB34-1FB8-C901-2C7F-EC9EE8A7A9A7}"/>
              </a:ext>
            </a:extLst>
          </p:cNvPr>
          <p:cNvCxnSpPr>
            <a:cxnSpLocks/>
          </p:cNvCxnSpPr>
          <p:nvPr/>
        </p:nvCxnSpPr>
        <p:spPr>
          <a:xfrm flipH="1">
            <a:off x="1608599" y="2419530"/>
            <a:ext cx="82627" cy="127298"/>
          </a:xfrm>
          <a:prstGeom prst="line">
            <a:avLst/>
          </a:prstGeom>
          <a:ln w="158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 Box 10">
            <a:extLst>
              <a:ext uri="{FF2B5EF4-FFF2-40B4-BE49-F238E27FC236}">
                <a16:creationId xmlns:a16="http://schemas.microsoft.com/office/drawing/2014/main" id="{D2DB2BD7-FAD6-F7D4-D510-A744AABCBC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8724" y="2647152"/>
            <a:ext cx="108517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0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</a:rPr>
              <a:t>= 30×6</a:t>
            </a:r>
            <a:endParaRPr kumimoji="0" lang="ar-SA" sz="2400" b="1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51" name="Text Box 10">
            <a:extLst>
              <a:ext uri="{FF2B5EF4-FFF2-40B4-BE49-F238E27FC236}">
                <a16:creationId xmlns:a16="http://schemas.microsoft.com/office/drawing/2014/main" id="{CB72BC29-8367-BCE0-405A-196C0D8720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323" y="3063020"/>
            <a:ext cx="80250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000" b="1" i="0" u="none" strike="noStrike" kern="1200" cap="none" spc="0" normalizeH="0" baseline="0" noProof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</a:rPr>
              <a:t>=180</a:t>
            </a:r>
            <a:endParaRPr kumimoji="0" lang="ar-SA" sz="2400" b="1" i="0" u="none" strike="noStrike" kern="1200" cap="none" spc="0" normalizeH="0" baseline="0" noProof="0">
              <a:ln>
                <a:noFill/>
              </a:ln>
              <a:solidFill>
                <a:srgbClr val="3333FF"/>
              </a:solidFill>
              <a:effectLst/>
              <a:uLnTx/>
              <a:uFillTx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grpSp>
        <p:nvGrpSpPr>
          <p:cNvPr id="52" name="مجموعة 51">
            <a:extLst>
              <a:ext uri="{FF2B5EF4-FFF2-40B4-BE49-F238E27FC236}">
                <a16:creationId xmlns:a16="http://schemas.microsoft.com/office/drawing/2014/main" id="{EDA0C867-873F-7174-4B2B-2B9452BBD6E5}"/>
              </a:ext>
            </a:extLst>
          </p:cNvPr>
          <p:cNvGrpSpPr/>
          <p:nvPr/>
        </p:nvGrpSpPr>
        <p:grpSpPr>
          <a:xfrm>
            <a:off x="2497636" y="3707385"/>
            <a:ext cx="1913659" cy="481892"/>
            <a:chOff x="5731124" y="2216456"/>
            <a:chExt cx="2265672" cy="481892"/>
          </a:xfrm>
        </p:grpSpPr>
        <p:sp>
          <p:nvSpPr>
            <p:cNvPr id="53" name="Text Box 8">
              <a:extLst>
                <a:ext uri="{FF2B5EF4-FFF2-40B4-BE49-F238E27FC236}">
                  <a16:creationId xmlns:a16="http://schemas.microsoft.com/office/drawing/2014/main" id="{9DD70A9A-AD48-69C8-258D-7195D89121C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72946" y="2241148"/>
              <a:ext cx="323850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24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≈</a:t>
              </a:r>
            </a:p>
          </p:txBody>
        </p:sp>
        <p:sp>
          <p:nvSpPr>
            <p:cNvPr id="54" name="Text Box 15">
              <a:extLst>
                <a:ext uri="{FF2B5EF4-FFF2-40B4-BE49-F238E27FC236}">
                  <a16:creationId xmlns:a16="http://schemas.microsoft.com/office/drawing/2014/main" id="{4BE92FBC-8552-3627-A9E4-595DEF7F971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31124" y="2216456"/>
              <a:ext cx="2009486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ar-SA" sz="2000" b="1"/>
                <a:t>0,30 × 600</a:t>
              </a:r>
              <a:endParaRPr lang="ar-SA" sz="2000" b="1">
                <a:latin typeface="Arial Unicode MS" pitchFamily="34" charset="-128"/>
                <a:ea typeface="Arial Unicode MS" pitchFamily="34" charset="-128"/>
                <a:cs typeface="Arial Unicode MS" pitchFamily="34" charset="-128"/>
              </a:endParaRPr>
            </a:p>
          </p:txBody>
        </p:sp>
      </p:grpSp>
      <p:sp>
        <p:nvSpPr>
          <p:cNvPr id="55" name="Text Box 10">
            <a:extLst>
              <a:ext uri="{FF2B5EF4-FFF2-40B4-BE49-F238E27FC236}">
                <a16:creationId xmlns:a16="http://schemas.microsoft.com/office/drawing/2014/main" id="{C2745FE5-7D9C-2F65-9317-4B9D2A9A3D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71446" y="4122831"/>
            <a:ext cx="128547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0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</a:rPr>
              <a:t>= 18000</a:t>
            </a:r>
            <a:endParaRPr kumimoji="0" lang="ar-SA" sz="2400" b="1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56" name="Text Box 10">
            <a:extLst>
              <a:ext uri="{FF2B5EF4-FFF2-40B4-BE49-F238E27FC236}">
                <a16:creationId xmlns:a16="http://schemas.microsoft.com/office/drawing/2014/main" id="{5168048A-AF87-B40A-374E-FBB92F9748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40798" y="4549576"/>
            <a:ext cx="80250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000" b="1" i="0" u="none" strike="noStrike" kern="1200" cap="none" spc="0" normalizeH="0" baseline="0" noProof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</a:rPr>
              <a:t>=180</a:t>
            </a:r>
            <a:endParaRPr kumimoji="0" lang="ar-SA" sz="2400" b="1" i="0" u="none" strike="noStrike" kern="1200" cap="none" spc="0" normalizeH="0" baseline="0" noProof="0">
              <a:ln>
                <a:noFill/>
              </a:ln>
              <a:solidFill>
                <a:srgbClr val="3333FF"/>
              </a:solidFill>
              <a:effectLst/>
              <a:uLnTx/>
              <a:uFillTx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57" name="مربع نص 56">
            <a:extLst>
              <a:ext uri="{FF2B5EF4-FFF2-40B4-BE49-F238E27FC236}">
                <a16:creationId xmlns:a16="http://schemas.microsoft.com/office/drawing/2014/main" id="{2FDB8D4A-8EA1-D2DA-5353-65B90EFFD9CE}"/>
              </a:ext>
            </a:extLst>
          </p:cNvPr>
          <p:cNvSpPr txBox="1"/>
          <p:nvPr/>
        </p:nvSpPr>
        <p:spPr>
          <a:xfrm>
            <a:off x="3649131" y="4148134"/>
            <a:ext cx="256802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>
                <a:solidFill>
                  <a:srgbClr val="FF0000"/>
                </a:solidFill>
                <a:cs typeface="Al-KsorZulfiMath" panose="02010000000000000000" pitchFamily="2" charset="-78"/>
              </a:rPr>
              <a:t>‚</a:t>
            </a:r>
            <a:endParaRPr lang="ar-SA">
              <a:solidFill>
                <a:srgbClr val="FF0000"/>
              </a:solidFill>
            </a:endParaRPr>
          </a:p>
        </p:txBody>
      </p:sp>
      <p:pic>
        <p:nvPicPr>
          <p:cNvPr id="29" name="صورة 28">
            <a:extLst>
              <a:ext uri="{FF2B5EF4-FFF2-40B4-BE49-F238E27FC236}">
                <a16:creationId xmlns:a16="http://schemas.microsoft.com/office/drawing/2014/main" id="{D9AD7AC1-5F95-542A-1BCC-B9F0BE6224B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6577958"/>
            <a:ext cx="1642369" cy="217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618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8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2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3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0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1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5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6" grpId="0"/>
      <p:bldP spid="27" grpId="0"/>
      <p:bldP spid="28" grpId="0"/>
      <p:bldP spid="34" grpId="0"/>
      <p:bldP spid="35" grpId="0"/>
      <p:bldP spid="50" grpId="0"/>
      <p:bldP spid="51" grpId="0"/>
      <p:bldP spid="55" grpId="0"/>
      <p:bldP spid="56" grpId="0"/>
      <p:bldP spid="5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صورة 7">
            <a:extLst>
              <a:ext uri="{FF2B5EF4-FFF2-40B4-BE49-F238E27FC236}">
                <a16:creationId xmlns:a16="http://schemas.microsoft.com/office/drawing/2014/main" id="{67637CEB-F5F7-F369-A20D-5183976B7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1"/>
            <a:ext cx="12192000" cy="639192"/>
          </a:xfrm>
          <a:prstGeom prst="rect">
            <a:avLst/>
          </a:prstGeom>
        </p:spPr>
      </p:pic>
      <p:sp>
        <p:nvSpPr>
          <p:cNvPr id="9" name="Text Box 9">
            <a:extLst>
              <a:ext uri="{FF2B5EF4-FFF2-40B4-BE49-F238E27FC236}">
                <a16:creationId xmlns:a16="http://schemas.microsoft.com/office/drawing/2014/main" id="{89A09BF0-0706-DB4D-58F2-9CC7F3486B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8553" y="3263075"/>
            <a:ext cx="4228939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6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عدد الطلاب الذين اشتركوا في المسابقة</a:t>
            </a:r>
            <a:r>
              <a:rPr kumimoji="0" lang="ar-SA" sz="1600" b="1" i="0" u="none" strike="noStrike" kern="1200" cap="none" spc="0" normalizeH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 الثقافيه تقريبا</a:t>
            </a:r>
            <a:r>
              <a:rPr kumimoji="0" lang="ar-SA" sz="16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 </a:t>
            </a:r>
            <a:r>
              <a:rPr kumimoji="0" lang="ar-SA" sz="16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≈</a:t>
            </a:r>
          </a:p>
        </p:txBody>
      </p:sp>
      <p:grpSp>
        <p:nvGrpSpPr>
          <p:cNvPr id="10" name="مجموعة 9">
            <a:extLst>
              <a:ext uri="{FF2B5EF4-FFF2-40B4-BE49-F238E27FC236}">
                <a16:creationId xmlns:a16="http://schemas.microsoft.com/office/drawing/2014/main" id="{1D90E04E-EE72-FEA0-1A1D-6FFC92281E85}"/>
              </a:ext>
            </a:extLst>
          </p:cNvPr>
          <p:cNvGrpSpPr/>
          <p:nvPr/>
        </p:nvGrpSpPr>
        <p:grpSpPr>
          <a:xfrm>
            <a:off x="5768127" y="3207236"/>
            <a:ext cx="1913659" cy="443528"/>
            <a:chOff x="5731124" y="2216456"/>
            <a:chExt cx="2265672" cy="481892"/>
          </a:xfrm>
        </p:grpSpPr>
        <p:sp>
          <p:nvSpPr>
            <p:cNvPr id="11" name="Text Box 8">
              <a:extLst>
                <a:ext uri="{FF2B5EF4-FFF2-40B4-BE49-F238E27FC236}">
                  <a16:creationId xmlns:a16="http://schemas.microsoft.com/office/drawing/2014/main" id="{CD21EB48-2AE1-3D8D-857F-3FB9A4656F7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72946" y="2241148"/>
              <a:ext cx="323850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ar-SA" sz="2400" b="1">
                <a:latin typeface="Arial Unicode MS" pitchFamily="34" charset="-128"/>
                <a:ea typeface="Arial Unicode MS" pitchFamily="34" charset="-128"/>
                <a:cs typeface="Arial Unicode MS" pitchFamily="34" charset="-128"/>
              </a:endParaRPr>
            </a:p>
          </p:txBody>
        </p:sp>
        <p:sp>
          <p:nvSpPr>
            <p:cNvPr id="12" name="Text Box 15">
              <a:extLst>
                <a:ext uri="{FF2B5EF4-FFF2-40B4-BE49-F238E27FC236}">
                  <a16:creationId xmlns:a16="http://schemas.microsoft.com/office/drawing/2014/main" id="{A9D2FC5F-C9B9-CDAB-B0B8-4B96EFCDCBC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31124" y="2216456"/>
              <a:ext cx="2009486" cy="4347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20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itchFamily="34" charset="0"/>
                </a:rPr>
                <a:t>58٪ </a:t>
              </a:r>
              <a:r>
                <a:rPr lang="ar-SA" sz="2000" b="1">
                  <a:solidFill>
                    <a:schemeClr val="bg1"/>
                  </a:solidFill>
                </a:rPr>
                <a:t> </a:t>
              </a:r>
              <a:r>
                <a:rPr lang="ar-SA" sz="2000" b="1"/>
                <a:t>من 400</a:t>
              </a:r>
              <a:endParaRPr lang="ar-SA" sz="2000" b="1">
                <a:latin typeface="Arial Unicode MS" pitchFamily="34" charset="-128"/>
                <a:ea typeface="Arial Unicode MS" pitchFamily="34" charset="-128"/>
                <a:cs typeface="Arial Unicode MS" pitchFamily="34" charset="-128"/>
              </a:endParaRPr>
            </a:p>
          </p:txBody>
        </p:sp>
      </p:grpSp>
      <p:grpSp>
        <p:nvGrpSpPr>
          <p:cNvPr id="13" name="مجموعة 12">
            <a:extLst>
              <a:ext uri="{FF2B5EF4-FFF2-40B4-BE49-F238E27FC236}">
                <a16:creationId xmlns:a16="http://schemas.microsoft.com/office/drawing/2014/main" id="{B4705D6E-3731-98A6-EAE6-AE24EA87DE31}"/>
              </a:ext>
            </a:extLst>
          </p:cNvPr>
          <p:cNvGrpSpPr/>
          <p:nvPr/>
        </p:nvGrpSpPr>
        <p:grpSpPr>
          <a:xfrm>
            <a:off x="5791095" y="3706603"/>
            <a:ext cx="1913659" cy="481892"/>
            <a:chOff x="5731124" y="2216456"/>
            <a:chExt cx="2265672" cy="481892"/>
          </a:xfrm>
        </p:grpSpPr>
        <p:sp>
          <p:nvSpPr>
            <p:cNvPr id="14" name="Text Box 8">
              <a:extLst>
                <a:ext uri="{FF2B5EF4-FFF2-40B4-BE49-F238E27FC236}">
                  <a16:creationId xmlns:a16="http://schemas.microsoft.com/office/drawing/2014/main" id="{8201DB0D-3F7A-151E-8AD8-30E0703626F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72946" y="2241148"/>
              <a:ext cx="323850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24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≈</a:t>
              </a:r>
            </a:p>
          </p:txBody>
        </p:sp>
        <p:sp>
          <p:nvSpPr>
            <p:cNvPr id="15" name="Text Box 15">
              <a:extLst>
                <a:ext uri="{FF2B5EF4-FFF2-40B4-BE49-F238E27FC236}">
                  <a16:creationId xmlns:a16="http://schemas.microsoft.com/office/drawing/2014/main" id="{8335DC98-1E5A-0016-EA60-88DEF38D6FE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31124" y="2216456"/>
              <a:ext cx="2009486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20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itchFamily="34" charset="0"/>
                </a:rPr>
                <a:t>60٪ </a:t>
              </a:r>
              <a:r>
                <a:rPr lang="ar-SA" sz="2000" b="1">
                  <a:solidFill>
                    <a:schemeClr val="bg1"/>
                  </a:solidFill>
                </a:rPr>
                <a:t> </a:t>
              </a:r>
              <a:r>
                <a:rPr lang="ar-SA" sz="2000" b="1"/>
                <a:t>من 400</a:t>
              </a:r>
              <a:endParaRPr lang="ar-SA" sz="2000" b="1">
                <a:latin typeface="Arial Unicode MS" pitchFamily="34" charset="-128"/>
                <a:ea typeface="Arial Unicode MS" pitchFamily="34" charset="-128"/>
                <a:cs typeface="Arial Unicode MS" pitchFamily="34" charset="-128"/>
              </a:endParaRPr>
            </a:p>
          </p:txBody>
        </p:sp>
      </p:grpSp>
      <p:grpSp>
        <p:nvGrpSpPr>
          <p:cNvPr id="16" name="Group 21">
            <a:extLst>
              <a:ext uri="{FF2B5EF4-FFF2-40B4-BE49-F238E27FC236}">
                <a16:creationId xmlns:a16="http://schemas.microsoft.com/office/drawing/2014/main" id="{AA7754E8-25C6-A8AD-D004-D623D18CDD40}"/>
              </a:ext>
            </a:extLst>
          </p:cNvPr>
          <p:cNvGrpSpPr>
            <a:grpSpLocks/>
          </p:cNvGrpSpPr>
          <p:nvPr/>
        </p:nvGrpSpPr>
        <p:grpSpPr bwMode="auto">
          <a:xfrm>
            <a:off x="10202894" y="4281080"/>
            <a:ext cx="1627188" cy="714375"/>
            <a:chOff x="3469" y="2332"/>
            <a:chExt cx="1025" cy="450"/>
          </a:xfrm>
        </p:grpSpPr>
        <p:grpSp>
          <p:nvGrpSpPr>
            <p:cNvPr id="17" name="Group 22">
              <a:extLst>
                <a:ext uri="{FF2B5EF4-FFF2-40B4-BE49-F238E27FC236}">
                  <a16:creationId xmlns:a16="http://schemas.microsoft.com/office/drawing/2014/main" id="{97CA2A5A-1F89-B81D-150B-8AF8EA97B98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946" y="2332"/>
              <a:ext cx="363" cy="450"/>
              <a:chOff x="2342" y="1849"/>
              <a:chExt cx="210" cy="450"/>
            </a:xfrm>
          </p:grpSpPr>
          <p:sp>
            <p:nvSpPr>
              <p:cNvPr id="21" name="Text Box 23">
                <a:extLst>
                  <a:ext uri="{FF2B5EF4-FFF2-40B4-BE49-F238E27FC236}">
                    <a16:creationId xmlns:a16="http://schemas.microsoft.com/office/drawing/2014/main" id="{9A13ADA5-0C1E-C20A-78C6-3DE4F70C07B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42" y="1849"/>
                <a:ext cx="210" cy="2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r>
                  <a:rPr lang="ar-SA" sz="2000" b="1">
                    <a:solidFill>
                      <a:srgbClr val="CC0066"/>
                    </a:solidFill>
                    <a:latin typeface="Arial" pitchFamily="34" charset="0"/>
                  </a:rPr>
                  <a:t>3</a:t>
                </a:r>
                <a:endParaRPr lang="en-US" sz="2000" b="1">
                  <a:solidFill>
                    <a:srgbClr val="CC0066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" name="Line 24">
                <a:extLst>
                  <a:ext uri="{FF2B5EF4-FFF2-40B4-BE49-F238E27FC236}">
                    <a16:creationId xmlns:a16="http://schemas.microsoft.com/office/drawing/2014/main" id="{08C5EC92-A279-B8AA-E49C-E8F0AC88E40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88" y="2079"/>
                <a:ext cx="143" cy="0"/>
              </a:xfrm>
              <a:prstGeom prst="line">
                <a:avLst/>
              </a:prstGeom>
              <a:noFill/>
              <a:ln w="38100">
                <a:solidFill>
                  <a:srgbClr val="CC0066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ar-SA">
                  <a:solidFill>
                    <a:srgbClr val="000000"/>
                  </a:solidFill>
                  <a:latin typeface="Arial" pitchFamily="34" charset="0"/>
                </a:endParaRPr>
              </a:p>
            </p:txBody>
          </p:sp>
          <p:sp>
            <p:nvSpPr>
              <p:cNvPr id="23" name="Text Box 25">
                <a:extLst>
                  <a:ext uri="{FF2B5EF4-FFF2-40B4-BE49-F238E27FC236}">
                    <a16:creationId xmlns:a16="http://schemas.microsoft.com/office/drawing/2014/main" id="{D2C147BA-81F5-9E14-25B9-ABF0BB65AF5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42" y="2047"/>
                <a:ext cx="210" cy="2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r>
                  <a:rPr lang="ar-SA" sz="2000" b="1">
                    <a:solidFill>
                      <a:srgbClr val="CC0066"/>
                    </a:solidFill>
                    <a:latin typeface="Arial" pitchFamily="34" charset="0"/>
                    <a:cs typeface="Arial" pitchFamily="34" charset="0"/>
                  </a:rPr>
                  <a:t>5</a:t>
                </a:r>
                <a:endParaRPr lang="en-US" sz="2000" b="1">
                  <a:solidFill>
                    <a:srgbClr val="CC0066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18" name="Text Box 26">
              <a:extLst>
                <a:ext uri="{FF2B5EF4-FFF2-40B4-BE49-F238E27FC236}">
                  <a16:creationId xmlns:a16="http://schemas.microsoft.com/office/drawing/2014/main" id="{A2D8E7A7-E7E1-52AC-8CDE-3F58BFCC2B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50" y="2430"/>
              <a:ext cx="280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fontAlgn="base">
                <a:spcBef>
                  <a:spcPct val="50000"/>
                </a:spcBef>
                <a:spcAft>
                  <a:spcPct val="0"/>
                </a:spcAft>
                <a:defRPr/>
              </a:pPr>
              <a:r>
                <a:rPr lang="ar-SA" sz="2000" b="1">
                  <a:solidFill>
                    <a:srgbClr val="000000"/>
                  </a:solidFill>
                  <a:latin typeface="Arial" pitchFamily="34" charset="0"/>
                </a:rPr>
                <a:t>×</a:t>
              </a:r>
              <a:endParaRPr lang="ar-SA" sz="2000" b="1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endParaRPr>
            </a:p>
          </p:txBody>
        </p:sp>
        <p:sp>
          <p:nvSpPr>
            <p:cNvPr id="19" name="Text Box 27">
              <a:extLst>
                <a:ext uri="{FF2B5EF4-FFF2-40B4-BE49-F238E27FC236}">
                  <a16:creationId xmlns:a16="http://schemas.microsoft.com/office/drawing/2014/main" id="{CC39D4FC-1E27-DDB6-6282-77E092B4402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69" y="2430"/>
              <a:ext cx="448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fontAlgn="base">
                <a:spcBef>
                  <a:spcPct val="50000"/>
                </a:spcBef>
                <a:spcAft>
                  <a:spcPct val="0"/>
                </a:spcAft>
                <a:defRPr/>
              </a:pPr>
              <a:r>
                <a:rPr lang="ar-SA" sz="2000" b="1">
                  <a:solidFill>
                    <a:srgbClr val="000000"/>
                  </a:solidFill>
                  <a:latin typeface="Arial" pitchFamily="34" charset="0"/>
                </a:rPr>
                <a:t>400</a:t>
              </a:r>
              <a:endParaRPr lang="ar-SA" sz="2400" b="1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endParaRPr>
            </a:p>
          </p:txBody>
        </p:sp>
        <p:sp>
          <p:nvSpPr>
            <p:cNvPr id="20" name="Text Box 28">
              <a:extLst>
                <a:ext uri="{FF2B5EF4-FFF2-40B4-BE49-F238E27FC236}">
                  <a16:creationId xmlns:a16="http://schemas.microsoft.com/office/drawing/2014/main" id="{56F2DBD2-2A11-4F9D-50EB-B54F24FA59F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15" y="2405"/>
              <a:ext cx="27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defRPr/>
              </a:pPr>
              <a:r>
                <a:rPr lang="ar-SA" sz="2400" b="1">
                  <a:solidFill>
                    <a:srgbClr val="000000"/>
                  </a:solidFill>
                  <a:latin typeface="Arial" pitchFamily="34" charset="0"/>
                </a:rPr>
                <a:t>=</a:t>
              </a:r>
              <a:endParaRPr lang="ar-SA" sz="2400" b="1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endParaRPr>
            </a:p>
          </p:txBody>
        </p:sp>
      </p:grpSp>
      <p:cxnSp>
        <p:nvCxnSpPr>
          <p:cNvPr id="24" name="رابط مستقيم 23">
            <a:extLst>
              <a:ext uri="{FF2B5EF4-FFF2-40B4-BE49-F238E27FC236}">
                <a16:creationId xmlns:a16="http://schemas.microsoft.com/office/drawing/2014/main" id="{C0EEBE7B-102E-AF29-57F8-9438C5A35257}"/>
              </a:ext>
            </a:extLst>
          </p:cNvPr>
          <p:cNvCxnSpPr/>
          <p:nvPr/>
        </p:nvCxnSpPr>
        <p:spPr>
          <a:xfrm flipH="1">
            <a:off x="10482079" y="4481245"/>
            <a:ext cx="144016" cy="268386"/>
          </a:xfrm>
          <a:prstGeom prst="line">
            <a:avLst/>
          </a:prstGeom>
          <a:ln w="158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رابط مستقيم 24">
            <a:extLst>
              <a:ext uri="{FF2B5EF4-FFF2-40B4-BE49-F238E27FC236}">
                <a16:creationId xmlns:a16="http://schemas.microsoft.com/office/drawing/2014/main" id="{6882F9BA-81B0-B1E5-B1C2-6F509524D0CA}"/>
              </a:ext>
            </a:extLst>
          </p:cNvPr>
          <p:cNvCxnSpPr/>
          <p:nvPr/>
        </p:nvCxnSpPr>
        <p:spPr>
          <a:xfrm flipH="1">
            <a:off x="11166017" y="4670763"/>
            <a:ext cx="144016" cy="268386"/>
          </a:xfrm>
          <a:prstGeom prst="line">
            <a:avLst/>
          </a:prstGeom>
          <a:noFill/>
          <a:ln w="15875" cap="flat" cmpd="sng" algn="ctr">
            <a:solidFill>
              <a:srgbClr val="00B050"/>
            </a:solidFill>
            <a:prstDash val="solid"/>
          </a:ln>
          <a:effectLst/>
        </p:spPr>
      </p:cxnSp>
      <p:sp>
        <p:nvSpPr>
          <p:cNvPr id="26" name="Text Box 10">
            <a:extLst>
              <a:ext uri="{FF2B5EF4-FFF2-40B4-BE49-F238E27FC236}">
                <a16:creationId xmlns:a16="http://schemas.microsoft.com/office/drawing/2014/main" id="{D1C936F1-C1B9-51D9-2239-790BA75670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34557" y="4256851"/>
            <a:ext cx="46838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600" b="1" i="0" u="none" strike="noStrike" kern="1200" cap="none" spc="0" normalizeH="0" baseline="0" noProof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</a:rPr>
              <a:t>80</a:t>
            </a:r>
            <a:endParaRPr kumimoji="0" lang="ar-SA" sz="1600" b="1" i="0" u="none" strike="noStrike" kern="1200" cap="none" spc="0" normalizeH="0" baseline="0" noProof="0">
              <a:ln>
                <a:noFill/>
              </a:ln>
              <a:solidFill>
                <a:srgbClr val="3333FF"/>
              </a:solidFill>
              <a:effectLst/>
              <a:uLnTx/>
              <a:uFillTx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7" name="Text Box 10">
            <a:extLst>
              <a:ext uri="{FF2B5EF4-FFF2-40B4-BE49-F238E27FC236}">
                <a16:creationId xmlns:a16="http://schemas.microsoft.com/office/drawing/2014/main" id="{51948C83-9FF4-0C49-2D38-D77273F586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64615" y="4669016"/>
            <a:ext cx="247366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600" b="1" i="0" u="none" strike="noStrike" kern="1200" cap="none" spc="0" normalizeH="0" baseline="0" noProof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</a:rPr>
              <a:t>1</a:t>
            </a:r>
            <a:endParaRPr kumimoji="0" lang="ar-SA" sz="1600" b="1" i="0" u="none" strike="noStrike" kern="1200" cap="none" spc="0" normalizeH="0" baseline="0" noProof="0">
              <a:ln>
                <a:noFill/>
              </a:ln>
              <a:solidFill>
                <a:srgbClr val="3333FF"/>
              </a:solidFill>
              <a:effectLst/>
              <a:uLnTx/>
              <a:uFillTx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8" name="Text Box 10">
            <a:extLst>
              <a:ext uri="{FF2B5EF4-FFF2-40B4-BE49-F238E27FC236}">
                <a16:creationId xmlns:a16="http://schemas.microsoft.com/office/drawing/2014/main" id="{E1BEC7E6-BDE1-8546-B99F-5F323E44B9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82079" y="5069066"/>
            <a:ext cx="130634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000" b="1" i="0" u="none" strike="noStrike" kern="1200" cap="none" spc="0" normalizeH="0" baseline="0" noProof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</a:rPr>
              <a:t>=240طالب</a:t>
            </a:r>
            <a:endParaRPr kumimoji="0" lang="ar-SA" sz="2400" b="1" i="0" u="none" strike="noStrike" kern="1200" cap="none" spc="0" normalizeH="0" baseline="0" noProof="0">
              <a:ln>
                <a:noFill/>
              </a:ln>
              <a:solidFill>
                <a:srgbClr val="3333FF"/>
              </a:solidFill>
              <a:effectLst/>
              <a:uLnTx/>
              <a:uFillTx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grpSp>
        <p:nvGrpSpPr>
          <p:cNvPr id="2" name="مجموعة 1">
            <a:extLst>
              <a:ext uri="{FF2B5EF4-FFF2-40B4-BE49-F238E27FC236}">
                <a16:creationId xmlns:a16="http://schemas.microsoft.com/office/drawing/2014/main" id="{D33F0B65-E8A3-C382-A4C4-1E73857F11F0}"/>
              </a:ext>
            </a:extLst>
          </p:cNvPr>
          <p:cNvGrpSpPr/>
          <p:nvPr/>
        </p:nvGrpSpPr>
        <p:grpSpPr>
          <a:xfrm>
            <a:off x="7614733" y="4313538"/>
            <a:ext cx="1913659" cy="481892"/>
            <a:chOff x="5731124" y="2216456"/>
            <a:chExt cx="2265672" cy="481892"/>
          </a:xfrm>
        </p:grpSpPr>
        <p:sp>
          <p:nvSpPr>
            <p:cNvPr id="4" name="Text Box 8">
              <a:extLst>
                <a:ext uri="{FF2B5EF4-FFF2-40B4-BE49-F238E27FC236}">
                  <a16:creationId xmlns:a16="http://schemas.microsoft.com/office/drawing/2014/main" id="{3016C6FD-C10C-E28F-7398-F73B997AAD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72946" y="2241148"/>
              <a:ext cx="323850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24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≈</a:t>
              </a:r>
            </a:p>
          </p:txBody>
        </p:sp>
        <p:sp>
          <p:nvSpPr>
            <p:cNvPr id="6" name="Text Box 15">
              <a:extLst>
                <a:ext uri="{FF2B5EF4-FFF2-40B4-BE49-F238E27FC236}">
                  <a16:creationId xmlns:a16="http://schemas.microsoft.com/office/drawing/2014/main" id="{BC210EB9-9C19-68F3-4558-F7851E62514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31124" y="2216456"/>
              <a:ext cx="2009486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20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itchFamily="34" charset="0"/>
                </a:rPr>
                <a:t>60٪ </a:t>
              </a:r>
              <a:r>
                <a:rPr lang="ar-SA" sz="2000" b="1">
                  <a:solidFill>
                    <a:schemeClr val="bg1"/>
                  </a:solidFill>
                </a:rPr>
                <a:t> </a:t>
              </a:r>
              <a:r>
                <a:rPr lang="ar-SA" sz="2000" b="1"/>
                <a:t>من 400</a:t>
              </a:r>
              <a:endParaRPr lang="ar-SA" sz="2000" b="1">
                <a:latin typeface="Arial Unicode MS" pitchFamily="34" charset="-128"/>
                <a:ea typeface="Arial Unicode MS" pitchFamily="34" charset="-128"/>
                <a:cs typeface="Arial Unicode MS" pitchFamily="34" charset="-128"/>
              </a:endParaRPr>
            </a:p>
          </p:txBody>
        </p:sp>
      </p:grpSp>
      <p:cxnSp>
        <p:nvCxnSpPr>
          <p:cNvPr id="32" name="رابط مستقيم 31">
            <a:extLst>
              <a:ext uri="{FF2B5EF4-FFF2-40B4-BE49-F238E27FC236}">
                <a16:creationId xmlns:a16="http://schemas.microsoft.com/office/drawing/2014/main" id="{EFA758C2-9F25-5A8A-BE3F-9487951B5829}"/>
              </a:ext>
            </a:extLst>
          </p:cNvPr>
          <p:cNvCxnSpPr>
            <a:cxnSpLocks/>
          </p:cNvCxnSpPr>
          <p:nvPr/>
        </p:nvCxnSpPr>
        <p:spPr>
          <a:xfrm flipH="1">
            <a:off x="9160787" y="4436655"/>
            <a:ext cx="82627" cy="127298"/>
          </a:xfrm>
          <a:prstGeom prst="line">
            <a:avLst/>
          </a:prstGeom>
          <a:ln w="158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رابط مستقيم 32">
            <a:extLst>
              <a:ext uri="{FF2B5EF4-FFF2-40B4-BE49-F238E27FC236}">
                <a16:creationId xmlns:a16="http://schemas.microsoft.com/office/drawing/2014/main" id="{EDE05E77-DC7B-BA38-F6B5-AC8E4D48A2BE}"/>
              </a:ext>
            </a:extLst>
          </p:cNvPr>
          <p:cNvCxnSpPr>
            <a:cxnSpLocks/>
          </p:cNvCxnSpPr>
          <p:nvPr/>
        </p:nvCxnSpPr>
        <p:spPr>
          <a:xfrm flipH="1">
            <a:off x="8296825" y="4422278"/>
            <a:ext cx="82627" cy="127298"/>
          </a:xfrm>
          <a:prstGeom prst="line">
            <a:avLst/>
          </a:prstGeom>
          <a:ln w="158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Box 10">
            <a:extLst>
              <a:ext uri="{FF2B5EF4-FFF2-40B4-BE49-F238E27FC236}">
                <a16:creationId xmlns:a16="http://schemas.microsoft.com/office/drawing/2014/main" id="{4B5BE0BE-043E-7066-FB64-A2B58DDB1E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63371" y="4749631"/>
            <a:ext cx="108517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0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</a:rPr>
              <a:t>= 6×40</a:t>
            </a:r>
            <a:endParaRPr kumimoji="0" lang="ar-SA" sz="2400" b="1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5" name="Text Box 10">
            <a:extLst>
              <a:ext uri="{FF2B5EF4-FFF2-40B4-BE49-F238E27FC236}">
                <a16:creationId xmlns:a16="http://schemas.microsoft.com/office/drawing/2014/main" id="{ED31B99C-C01E-8C1B-C1D0-A8F6AEDBD7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2050" y="5185724"/>
            <a:ext cx="130634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lvl="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ar-SA" sz="2000" b="1">
                <a:solidFill>
                  <a:srgbClr val="3333FF"/>
                </a:solidFill>
              </a:rPr>
              <a:t>=240طالب</a:t>
            </a:r>
            <a:endParaRPr lang="ar-SA" sz="2400" b="1">
              <a:solidFill>
                <a:srgbClr val="3333FF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grpSp>
        <p:nvGrpSpPr>
          <p:cNvPr id="40" name="Group 21">
            <a:extLst>
              <a:ext uri="{FF2B5EF4-FFF2-40B4-BE49-F238E27FC236}">
                <a16:creationId xmlns:a16="http://schemas.microsoft.com/office/drawing/2014/main" id="{1F25173B-B7E7-0864-2286-E106F39C838F}"/>
              </a:ext>
            </a:extLst>
          </p:cNvPr>
          <p:cNvGrpSpPr>
            <a:grpSpLocks/>
          </p:cNvGrpSpPr>
          <p:nvPr/>
        </p:nvGrpSpPr>
        <p:grpSpPr bwMode="auto">
          <a:xfrm>
            <a:off x="3175068" y="4206765"/>
            <a:ext cx="1627188" cy="714375"/>
            <a:chOff x="3469" y="2332"/>
            <a:chExt cx="1025" cy="450"/>
          </a:xfrm>
        </p:grpSpPr>
        <p:grpSp>
          <p:nvGrpSpPr>
            <p:cNvPr id="41" name="Group 22">
              <a:extLst>
                <a:ext uri="{FF2B5EF4-FFF2-40B4-BE49-F238E27FC236}">
                  <a16:creationId xmlns:a16="http://schemas.microsoft.com/office/drawing/2014/main" id="{4F1F40FA-8E3C-6143-AAC1-AD22D743CFD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949" y="2332"/>
              <a:ext cx="448" cy="450"/>
              <a:chOff x="2342" y="1849"/>
              <a:chExt cx="259" cy="450"/>
            </a:xfrm>
          </p:grpSpPr>
          <p:sp>
            <p:nvSpPr>
              <p:cNvPr id="45" name="Text Box 23">
                <a:extLst>
                  <a:ext uri="{FF2B5EF4-FFF2-40B4-BE49-F238E27FC236}">
                    <a16:creationId xmlns:a16="http://schemas.microsoft.com/office/drawing/2014/main" id="{E0E78302-D8F8-1596-FACC-699BE710A45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42" y="1849"/>
                <a:ext cx="210" cy="2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r>
                  <a:rPr lang="ar-SA" sz="2000" b="1">
                    <a:solidFill>
                      <a:srgbClr val="CC0066"/>
                    </a:solidFill>
                    <a:latin typeface="Arial" pitchFamily="34" charset="0"/>
                  </a:rPr>
                  <a:t>60</a:t>
                </a:r>
                <a:endParaRPr lang="en-US" sz="2000" b="1">
                  <a:solidFill>
                    <a:srgbClr val="CC0066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6" name="Line 24">
                <a:extLst>
                  <a:ext uri="{FF2B5EF4-FFF2-40B4-BE49-F238E27FC236}">
                    <a16:creationId xmlns:a16="http://schemas.microsoft.com/office/drawing/2014/main" id="{95836DB4-C8A2-418F-C605-040407189BD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88" y="2079"/>
                <a:ext cx="143" cy="0"/>
              </a:xfrm>
              <a:prstGeom prst="line">
                <a:avLst/>
              </a:prstGeom>
              <a:noFill/>
              <a:ln w="38100">
                <a:solidFill>
                  <a:srgbClr val="CC0066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ar-SA">
                  <a:solidFill>
                    <a:srgbClr val="000000"/>
                  </a:solidFill>
                  <a:latin typeface="Arial" pitchFamily="34" charset="0"/>
                </a:endParaRPr>
              </a:p>
            </p:txBody>
          </p:sp>
          <p:sp>
            <p:nvSpPr>
              <p:cNvPr id="47" name="Text Box 25">
                <a:extLst>
                  <a:ext uri="{FF2B5EF4-FFF2-40B4-BE49-F238E27FC236}">
                    <a16:creationId xmlns:a16="http://schemas.microsoft.com/office/drawing/2014/main" id="{15FA324D-0188-4725-2539-7836BD08B80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42" y="2047"/>
                <a:ext cx="259" cy="2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r>
                  <a:rPr lang="ar-SA" sz="2000" b="1">
                    <a:solidFill>
                      <a:srgbClr val="CC0066"/>
                    </a:solidFill>
                    <a:latin typeface="Arial" pitchFamily="34" charset="0"/>
                  </a:rPr>
                  <a:t>100</a:t>
                </a:r>
                <a:endParaRPr lang="en-US" sz="2000" b="1">
                  <a:solidFill>
                    <a:srgbClr val="CC0066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42" name="Text Box 26">
              <a:extLst>
                <a:ext uri="{FF2B5EF4-FFF2-40B4-BE49-F238E27FC236}">
                  <a16:creationId xmlns:a16="http://schemas.microsoft.com/office/drawing/2014/main" id="{4ED563DA-6F20-D2E9-3705-6FC52ABDBDF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50" y="2430"/>
              <a:ext cx="280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fontAlgn="base">
                <a:spcBef>
                  <a:spcPct val="50000"/>
                </a:spcBef>
                <a:spcAft>
                  <a:spcPct val="0"/>
                </a:spcAft>
                <a:defRPr/>
              </a:pPr>
              <a:r>
                <a:rPr lang="ar-SA" sz="2000" b="1">
                  <a:solidFill>
                    <a:srgbClr val="000000"/>
                  </a:solidFill>
                  <a:latin typeface="Arial" pitchFamily="34" charset="0"/>
                </a:rPr>
                <a:t>×</a:t>
              </a:r>
              <a:endParaRPr lang="ar-SA" sz="2000" b="1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endParaRPr>
            </a:p>
          </p:txBody>
        </p:sp>
        <p:sp>
          <p:nvSpPr>
            <p:cNvPr id="43" name="Text Box 27">
              <a:extLst>
                <a:ext uri="{FF2B5EF4-FFF2-40B4-BE49-F238E27FC236}">
                  <a16:creationId xmlns:a16="http://schemas.microsoft.com/office/drawing/2014/main" id="{365E00AA-BC51-9662-8689-328D4455F4E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69" y="2430"/>
              <a:ext cx="448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fontAlgn="base">
                <a:spcBef>
                  <a:spcPct val="50000"/>
                </a:spcBef>
                <a:spcAft>
                  <a:spcPct val="0"/>
                </a:spcAft>
                <a:defRPr/>
              </a:pPr>
              <a:r>
                <a:rPr lang="ar-SA" sz="2000" b="1">
                  <a:solidFill>
                    <a:srgbClr val="000000"/>
                  </a:solidFill>
                  <a:latin typeface="Arial" pitchFamily="34" charset="0"/>
                </a:rPr>
                <a:t>400</a:t>
              </a:r>
              <a:endParaRPr lang="ar-SA" sz="2400" b="1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endParaRPr>
            </a:p>
          </p:txBody>
        </p:sp>
        <p:sp>
          <p:nvSpPr>
            <p:cNvPr id="44" name="Text Box 28">
              <a:extLst>
                <a:ext uri="{FF2B5EF4-FFF2-40B4-BE49-F238E27FC236}">
                  <a16:creationId xmlns:a16="http://schemas.microsoft.com/office/drawing/2014/main" id="{50F7A7B2-DFFF-92EA-FF14-32B8D42CB4C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15" y="2405"/>
              <a:ext cx="27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defRPr/>
              </a:pPr>
              <a:r>
                <a:rPr lang="ar-SA" sz="2400" b="1">
                  <a:solidFill>
                    <a:srgbClr val="000000"/>
                  </a:solidFill>
                  <a:latin typeface="Arial" pitchFamily="34" charset="0"/>
                </a:rPr>
                <a:t>=</a:t>
              </a:r>
              <a:endParaRPr lang="ar-SA" sz="2400" b="1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endParaRPr>
            </a:p>
          </p:txBody>
        </p:sp>
      </p:grpSp>
      <p:cxnSp>
        <p:nvCxnSpPr>
          <p:cNvPr id="48" name="رابط مستقيم 47">
            <a:extLst>
              <a:ext uri="{FF2B5EF4-FFF2-40B4-BE49-F238E27FC236}">
                <a16:creationId xmlns:a16="http://schemas.microsoft.com/office/drawing/2014/main" id="{4C231EE4-7477-A41A-E98F-F48819D704BC}"/>
              </a:ext>
            </a:extLst>
          </p:cNvPr>
          <p:cNvCxnSpPr>
            <a:cxnSpLocks/>
          </p:cNvCxnSpPr>
          <p:nvPr/>
        </p:nvCxnSpPr>
        <p:spPr>
          <a:xfrm flipH="1">
            <a:off x="3565518" y="4526832"/>
            <a:ext cx="82627" cy="127298"/>
          </a:xfrm>
          <a:prstGeom prst="line">
            <a:avLst/>
          </a:prstGeom>
          <a:ln w="158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رابط مستقيم 48">
            <a:extLst>
              <a:ext uri="{FF2B5EF4-FFF2-40B4-BE49-F238E27FC236}">
                <a16:creationId xmlns:a16="http://schemas.microsoft.com/office/drawing/2014/main" id="{4E46DB34-1FB8-C901-2C7F-EC9EE8A7A9A7}"/>
              </a:ext>
            </a:extLst>
          </p:cNvPr>
          <p:cNvCxnSpPr>
            <a:cxnSpLocks/>
          </p:cNvCxnSpPr>
          <p:nvPr/>
        </p:nvCxnSpPr>
        <p:spPr>
          <a:xfrm flipH="1">
            <a:off x="4304009" y="4685982"/>
            <a:ext cx="82627" cy="127298"/>
          </a:xfrm>
          <a:prstGeom prst="line">
            <a:avLst/>
          </a:prstGeom>
          <a:ln w="158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 Box 10">
            <a:extLst>
              <a:ext uri="{FF2B5EF4-FFF2-40B4-BE49-F238E27FC236}">
                <a16:creationId xmlns:a16="http://schemas.microsoft.com/office/drawing/2014/main" id="{D2DB2BD7-FAD6-F7D4-D510-A744AABCBC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96563" y="4949686"/>
            <a:ext cx="108517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0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</a:rPr>
              <a:t>= 60×4</a:t>
            </a:r>
            <a:endParaRPr kumimoji="0" lang="ar-SA" sz="2400" b="1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51" name="Text Box 10">
            <a:extLst>
              <a:ext uri="{FF2B5EF4-FFF2-40B4-BE49-F238E27FC236}">
                <a16:creationId xmlns:a16="http://schemas.microsoft.com/office/drawing/2014/main" id="{CB72BC29-8367-BCE0-405A-196C0D8720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17168" y="5385779"/>
            <a:ext cx="134342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lvl="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ar-SA" sz="2000" b="1">
                <a:solidFill>
                  <a:srgbClr val="3333FF"/>
                </a:solidFill>
              </a:rPr>
              <a:t>=240طالب</a:t>
            </a:r>
            <a:endParaRPr lang="ar-SA" sz="2400" b="1">
              <a:solidFill>
                <a:srgbClr val="3333FF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grpSp>
        <p:nvGrpSpPr>
          <p:cNvPr id="52" name="مجموعة 51">
            <a:extLst>
              <a:ext uri="{FF2B5EF4-FFF2-40B4-BE49-F238E27FC236}">
                <a16:creationId xmlns:a16="http://schemas.microsoft.com/office/drawing/2014/main" id="{EDA0C867-873F-7174-4B2B-2B9452BBD6E5}"/>
              </a:ext>
            </a:extLst>
          </p:cNvPr>
          <p:cNvGrpSpPr/>
          <p:nvPr/>
        </p:nvGrpSpPr>
        <p:grpSpPr>
          <a:xfrm>
            <a:off x="5305330" y="4256851"/>
            <a:ext cx="1913659" cy="481892"/>
            <a:chOff x="5731124" y="2216456"/>
            <a:chExt cx="2265672" cy="481892"/>
          </a:xfrm>
        </p:grpSpPr>
        <p:sp>
          <p:nvSpPr>
            <p:cNvPr id="53" name="Text Box 8">
              <a:extLst>
                <a:ext uri="{FF2B5EF4-FFF2-40B4-BE49-F238E27FC236}">
                  <a16:creationId xmlns:a16="http://schemas.microsoft.com/office/drawing/2014/main" id="{9DD70A9A-AD48-69C8-258D-7195D89121C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72946" y="2241148"/>
              <a:ext cx="323850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24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≈</a:t>
              </a:r>
            </a:p>
          </p:txBody>
        </p:sp>
        <p:sp>
          <p:nvSpPr>
            <p:cNvPr id="54" name="Text Box 15">
              <a:extLst>
                <a:ext uri="{FF2B5EF4-FFF2-40B4-BE49-F238E27FC236}">
                  <a16:creationId xmlns:a16="http://schemas.microsoft.com/office/drawing/2014/main" id="{4BE92FBC-8552-3627-A9E4-595DEF7F971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31124" y="2216456"/>
              <a:ext cx="2009486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ar-SA" sz="2000" b="1"/>
                <a:t>0,60 × 400</a:t>
              </a:r>
              <a:endParaRPr lang="ar-SA" sz="2000" b="1">
                <a:latin typeface="Arial Unicode MS" pitchFamily="34" charset="-128"/>
                <a:ea typeface="Arial Unicode MS" pitchFamily="34" charset="-128"/>
                <a:cs typeface="Arial Unicode MS" pitchFamily="34" charset="-128"/>
              </a:endParaRPr>
            </a:p>
          </p:txBody>
        </p:sp>
      </p:grpSp>
      <p:sp>
        <p:nvSpPr>
          <p:cNvPr id="55" name="Text Box 10">
            <a:extLst>
              <a:ext uri="{FF2B5EF4-FFF2-40B4-BE49-F238E27FC236}">
                <a16:creationId xmlns:a16="http://schemas.microsoft.com/office/drawing/2014/main" id="{C2745FE5-7D9C-2F65-9317-4B9D2A9A3D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29368" y="4749631"/>
            <a:ext cx="128547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0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</a:rPr>
              <a:t>= 24000</a:t>
            </a:r>
            <a:endParaRPr kumimoji="0" lang="ar-SA" sz="2400" b="1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56" name="Text Box 10">
            <a:extLst>
              <a:ext uri="{FF2B5EF4-FFF2-40B4-BE49-F238E27FC236}">
                <a16:creationId xmlns:a16="http://schemas.microsoft.com/office/drawing/2014/main" id="{5168048A-AF87-B40A-374E-FBB92F9748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68127" y="5243433"/>
            <a:ext cx="134342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lvl="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ar-SA" sz="2000" b="1">
                <a:solidFill>
                  <a:srgbClr val="3333FF"/>
                </a:solidFill>
              </a:rPr>
              <a:t>=240طالب</a:t>
            </a:r>
            <a:endParaRPr lang="ar-SA" sz="2400" b="1">
              <a:solidFill>
                <a:srgbClr val="3333FF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57" name="مربع نص 56">
            <a:extLst>
              <a:ext uri="{FF2B5EF4-FFF2-40B4-BE49-F238E27FC236}">
                <a16:creationId xmlns:a16="http://schemas.microsoft.com/office/drawing/2014/main" id="{2FDB8D4A-8EA1-D2DA-5353-65B90EFFD9CE}"/>
              </a:ext>
            </a:extLst>
          </p:cNvPr>
          <p:cNvSpPr txBox="1"/>
          <p:nvPr/>
        </p:nvSpPr>
        <p:spPr>
          <a:xfrm>
            <a:off x="6382931" y="4749631"/>
            <a:ext cx="256802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>
                <a:solidFill>
                  <a:srgbClr val="FF0000"/>
                </a:solidFill>
                <a:cs typeface="Al-KsorZulfiMath" panose="02010000000000000000" pitchFamily="2" charset="-78"/>
              </a:rPr>
              <a:t>‚</a:t>
            </a:r>
            <a:endParaRPr lang="ar-SA">
              <a:solidFill>
                <a:srgbClr val="FF0000"/>
              </a:solidFill>
            </a:endParaRPr>
          </a:p>
        </p:txBody>
      </p:sp>
      <p:pic>
        <p:nvPicPr>
          <p:cNvPr id="30" name="صورة 29">
            <a:extLst>
              <a:ext uri="{FF2B5EF4-FFF2-40B4-BE49-F238E27FC236}">
                <a16:creationId xmlns:a16="http://schemas.microsoft.com/office/drawing/2014/main" id="{9990FB4E-92F4-3F16-D0FF-8A736285B338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994231" y="992451"/>
            <a:ext cx="5022257" cy="1816407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  <p:sp>
        <p:nvSpPr>
          <p:cNvPr id="31" name="Text Box 10">
            <a:extLst>
              <a:ext uri="{FF2B5EF4-FFF2-40B4-BE49-F238E27FC236}">
                <a16:creationId xmlns:a16="http://schemas.microsoft.com/office/drawing/2014/main" id="{36FE33C6-F0C5-523C-6AFA-F214DB0D33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54226" y="4635361"/>
            <a:ext cx="247366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600" b="1" i="0" u="none" strike="noStrike" kern="1200" cap="none" spc="0" normalizeH="0" baseline="0" noProof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</a:rPr>
              <a:t>1</a:t>
            </a:r>
            <a:endParaRPr kumimoji="0" lang="ar-SA" sz="1600" b="1" i="0" u="none" strike="noStrike" kern="1200" cap="none" spc="0" normalizeH="0" baseline="0" noProof="0">
              <a:ln>
                <a:noFill/>
              </a:ln>
              <a:solidFill>
                <a:srgbClr val="3333FF"/>
              </a:solidFill>
              <a:effectLst/>
              <a:uLnTx/>
              <a:uFillTx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6" name="Text Box 10">
            <a:extLst>
              <a:ext uri="{FF2B5EF4-FFF2-40B4-BE49-F238E27FC236}">
                <a16:creationId xmlns:a16="http://schemas.microsoft.com/office/drawing/2014/main" id="{6E1C56A8-55D4-6F08-E02B-0393EF3506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45489" y="4168953"/>
            <a:ext cx="46838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600" b="1" i="0" u="none" strike="noStrike" kern="1200" cap="none" spc="0" normalizeH="0" baseline="0" noProof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</a:rPr>
              <a:t>4</a:t>
            </a:r>
            <a:endParaRPr kumimoji="0" lang="ar-SA" sz="1600" b="1" i="0" u="none" strike="noStrike" kern="1200" cap="none" spc="0" normalizeH="0" baseline="0" noProof="0">
              <a:ln>
                <a:noFill/>
              </a:ln>
              <a:solidFill>
                <a:srgbClr val="3333FF"/>
              </a:solidFill>
              <a:effectLst/>
              <a:uLnTx/>
              <a:uFillTx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8EE45579-1EC4-FAFF-720B-CB72DFCBD34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6577958"/>
            <a:ext cx="1642369" cy="217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9227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8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6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0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7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8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3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0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7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6" grpId="0"/>
      <p:bldP spid="27" grpId="0"/>
      <p:bldP spid="28" grpId="0"/>
      <p:bldP spid="34" grpId="0"/>
      <p:bldP spid="35" grpId="0"/>
      <p:bldP spid="50" grpId="0"/>
      <p:bldP spid="51" grpId="0"/>
      <p:bldP spid="55" grpId="0"/>
      <p:bldP spid="56" grpId="0"/>
      <p:bldP spid="57" grpId="0"/>
      <p:bldP spid="31" grpId="0"/>
      <p:bldP spid="3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صورة 7">
            <a:extLst>
              <a:ext uri="{FF2B5EF4-FFF2-40B4-BE49-F238E27FC236}">
                <a16:creationId xmlns:a16="http://schemas.microsoft.com/office/drawing/2014/main" id="{67637CEB-F5F7-F369-A20D-5183976B7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1"/>
            <a:ext cx="12192000" cy="639192"/>
          </a:xfrm>
          <a:prstGeom prst="rect">
            <a:avLst/>
          </a:prstGeom>
        </p:spPr>
      </p:pic>
      <p:grpSp>
        <p:nvGrpSpPr>
          <p:cNvPr id="13" name="مجموعة 12">
            <a:extLst>
              <a:ext uri="{FF2B5EF4-FFF2-40B4-BE49-F238E27FC236}">
                <a16:creationId xmlns:a16="http://schemas.microsoft.com/office/drawing/2014/main" id="{B4705D6E-3731-98A6-EAE6-AE24EA87DE31}"/>
              </a:ext>
            </a:extLst>
          </p:cNvPr>
          <p:cNvGrpSpPr/>
          <p:nvPr/>
        </p:nvGrpSpPr>
        <p:grpSpPr>
          <a:xfrm>
            <a:off x="2878814" y="2694063"/>
            <a:ext cx="1913659" cy="481892"/>
            <a:chOff x="5731124" y="2216456"/>
            <a:chExt cx="2265672" cy="481892"/>
          </a:xfrm>
        </p:grpSpPr>
        <p:sp>
          <p:nvSpPr>
            <p:cNvPr id="14" name="Text Box 8">
              <a:extLst>
                <a:ext uri="{FF2B5EF4-FFF2-40B4-BE49-F238E27FC236}">
                  <a16:creationId xmlns:a16="http://schemas.microsoft.com/office/drawing/2014/main" id="{8201DB0D-3F7A-151E-8AD8-30E0703626F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72946" y="2241148"/>
              <a:ext cx="323850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24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≈</a:t>
              </a:r>
            </a:p>
          </p:txBody>
        </p:sp>
        <p:sp>
          <p:nvSpPr>
            <p:cNvPr id="15" name="Text Box 15">
              <a:extLst>
                <a:ext uri="{FF2B5EF4-FFF2-40B4-BE49-F238E27FC236}">
                  <a16:creationId xmlns:a16="http://schemas.microsoft.com/office/drawing/2014/main" id="{8335DC98-1E5A-0016-EA60-88DEF38D6FE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31124" y="2216456"/>
              <a:ext cx="2009486" cy="4308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22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itchFamily="34" charset="0"/>
                </a:rPr>
                <a:t>70٪ </a:t>
              </a:r>
              <a:r>
                <a:rPr lang="ar-SA" sz="2200" b="1">
                  <a:solidFill>
                    <a:schemeClr val="bg1"/>
                  </a:solidFill>
                </a:rPr>
                <a:t> </a:t>
              </a:r>
              <a:r>
                <a:rPr lang="ar-SA" sz="2200" b="1"/>
                <a:t>من 80</a:t>
              </a:r>
              <a:endParaRPr lang="ar-SA" sz="2200" b="1">
                <a:latin typeface="Arial Unicode MS" pitchFamily="34" charset="-128"/>
                <a:ea typeface="Arial Unicode MS" pitchFamily="34" charset="-128"/>
                <a:cs typeface="Arial Unicode MS" pitchFamily="34" charset="-128"/>
              </a:endParaRPr>
            </a:p>
          </p:txBody>
        </p:sp>
      </p:grpSp>
      <p:grpSp>
        <p:nvGrpSpPr>
          <p:cNvPr id="16" name="Group 21">
            <a:extLst>
              <a:ext uri="{FF2B5EF4-FFF2-40B4-BE49-F238E27FC236}">
                <a16:creationId xmlns:a16="http://schemas.microsoft.com/office/drawing/2014/main" id="{AA7754E8-25C6-A8AD-D004-D623D18CDD40}"/>
              </a:ext>
            </a:extLst>
          </p:cNvPr>
          <p:cNvGrpSpPr>
            <a:grpSpLocks/>
          </p:cNvGrpSpPr>
          <p:nvPr/>
        </p:nvGrpSpPr>
        <p:grpSpPr bwMode="auto">
          <a:xfrm>
            <a:off x="8463371" y="3092773"/>
            <a:ext cx="1627188" cy="714375"/>
            <a:chOff x="3469" y="2332"/>
            <a:chExt cx="1025" cy="450"/>
          </a:xfrm>
        </p:grpSpPr>
        <p:grpSp>
          <p:nvGrpSpPr>
            <p:cNvPr id="17" name="Group 22">
              <a:extLst>
                <a:ext uri="{FF2B5EF4-FFF2-40B4-BE49-F238E27FC236}">
                  <a16:creationId xmlns:a16="http://schemas.microsoft.com/office/drawing/2014/main" id="{97CA2A5A-1F89-B81D-150B-8AF8EA97B98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946" y="2332"/>
              <a:ext cx="363" cy="450"/>
              <a:chOff x="2342" y="1849"/>
              <a:chExt cx="210" cy="450"/>
            </a:xfrm>
          </p:grpSpPr>
          <p:sp>
            <p:nvSpPr>
              <p:cNvPr id="21" name="Text Box 23">
                <a:extLst>
                  <a:ext uri="{FF2B5EF4-FFF2-40B4-BE49-F238E27FC236}">
                    <a16:creationId xmlns:a16="http://schemas.microsoft.com/office/drawing/2014/main" id="{9A13ADA5-0C1E-C20A-78C6-3DE4F70C07B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42" y="1849"/>
                <a:ext cx="210" cy="2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r>
                  <a:rPr lang="ar-SA" sz="2000" b="1">
                    <a:solidFill>
                      <a:srgbClr val="CC0066"/>
                    </a:solidFill>
                    <a:latin typeface="Arial" pitchFamily="34" charset="0"/>
                  </a:rPr>
                  <a:t>2</a:t>
                </a:r>
                <a:endParaRPr lang="en-US" sz="2000" b="1">
                  <a:solidFill>
                    <a:srgbClr val="CC0066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" name="Line 24">
                <a:extLst>
                  <a:ext uri="{FF2B5EF4-FFF2-40B4-BE49-F238E27FC236}">
                    <a16:creationId xmlns:a16="http://schemas.microsoft.com/office/drawing/2014/main" id="{08C5EC92-A279-B8AA-E49C-E8F0AC88E40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88" y="2079"/>
                <a:ext cx="143" cy="0"/>
              </a:xfrm>
              <a:prstGeom prst="line">
                <a:avLst/>
              </a:prstGeom>
              <a:noFill/>
              <a:ln w="38100">
                <a:solidFill>
                  <a:srgbClr val="CC0066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ar-SA">
                  <a:solidFill>
                    <a:srgbClr val="000000"/>
                  </a:solidFill>
                  <a:latin typeface="Arial" pitchFamily="34" charset="0"/>
                </a:endParaRPr>
              </a:p>
            </p:txBody>
          </p:sp>
          <p:sp>
            <p:nvSpPr>
              <p:cNvPr id="23" name="Text Box 25">
                <a:extLst>
                  <a:ext uri="{FF2B5EF4-FFF2-40B4-BE49-F238E27FC236}">
                    <a16:creationId xmlns:a16="http://schemas.microsoft.com/office/drawing/2014/main" id="{D2C147BA-81F5-9E14-25B9-ABF0BB65AF5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42" y="2047"/>
                <a:ext cx="210" cy="2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r>
                  <a:rPr lang="ar-SA" sz="2000" b="1">
                    <a:solidFill>
                      <a:srgbClr val="CC0066"/>
                    </a:solidFill>
                    <a:latin typeface="Arial" pitchFamily="34" charset="0"/>
                    <a:cs typeface="Arial" pitchFamily="34" charset="0"/>
                  </a:rPr>
                  <a:t>5</a:t>
                </a:r>
                <a:endParaRPr lang="en-US" sz="2000" b="1">
                  <a:solidFill>
                    <a:srgbClr val="CC0066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18" name="Text Box 26">
              <a:extLst>
                <a:ext uri="{FF2B5EF4-FFF2-40B4-BE49-F238E27FC236}">
                  <a16:creationId xmlns:a16="http://schemas.microsoft.com/office/drawing/2014/main" id="{A2D8E7A7-E7E1-52AC-8CDE-3F58BFCC2B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50" y="2430"/>
              <a:ext cx="280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fontAlgn="base">
                <a:spcBef>
                  <a:spcPct val="50000"/>
                </a:spcBef>
                <a:spcAft>
                  <a:spcPct val="0"/>
                </a:spcAft>
                <a:defRPr/>
              </a:pPr>
              <a:r>
                <a:rPr lang="ar-SA" sz="2000" b="1">
                  <a:solidFill>
                    <a:srgbClr val="000000"/>
                  </a:solidFill>
                  <a:latin typeface="Arial" pitchFamily="34" charset="0"/>
                </a:rPr>
                <a:t>×</a:t>
              </a:r>
              <a:endParaRPr lang="ar-SA" sz="2000" b="1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endParaRPr>
            </a:p>
          </p:txBody>
        </p:sp>
        <p:sp>
          <p:nvSpPr>
            <p:cNvPr id="19" name="Text Box 27">
              <a:extLst>
                <a:ext uri="{FF2B5EF4-FFF2-40B4-BE49-F238E27FC236}">
                  <a16:creationId xmlns:a16="http://schemas.microsoft.com/office/drawing/2014/main" id="{CC39D4FC-1E27-DDB6-6282-77E092B4402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69" y="2430"/>
              <a:ext cx="448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fontAlgn="base">
                <a:spcBef>
                  <a:spcPct val="50000"/>
                </a:spcBef>
                <a:spcAft>
                  <a:spcPct val="0"/>
                </a:spcAft>
                <a:defRPr/>
              </a:pPr>
              <a:r>
                <a:rPr lang="ar-SA" sz="2000" b="1">
                  <a:solidFill>
                    <a:srgbClr val="000000"/>
                  </a:solidFill>
                  <a:latin typeface="Arial" pitchFamily="34" charset="0"/>
                </a:rPr>
                <a:t>60</a:t>
              </a:r>
              <a:endParaRPr lang="ar-SA" sz="2400" b="1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endParaRPr>
            </a:p>
          </p:txBody>
        </p:sp>
        <p:sp>
          <p:nvSpPr>
            <p:cNvPr id="20" name="Text Box 28">
              <a:extLst>
                <a:ext uri="{FF2B5EF4-FFF2-40B4-BE49-F238E27FC236}">
                  <a16:creationId xmlns:a16="http://schemas.microsoft.com/office/drawing/2014/main" id="{56F2DBD2-2A11-4F9D-50EB-B54F24FA59F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15" y="2405"/>
              <a:ext cx="27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defRPr/>
              </a:pPr>
              <a:r>
                <a:rPr lang="ar-SA" sz="2400" b="1">
                  <a:solidFill>
                    <a:srgbClr val="000000"/>
                  </a:solidFill>
                  <a:latin typeface="Arial" pitchFamily="34" charset="0"/>
                </a:rPr>
                <a:t>=</a:t>
              </a:r>
              <a:endParaRPr lang="ar-SA" sz="2400" b="1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endParaRPr>
            </a:p>
          </p:txBody>
        </p:sp>
      </p:grpSp>
      <p:cxnSp>
        <p:nvCxnSpPr>
          <p:cNvPr id="24" name="رابط مستقيم 23">
            <a:extLst>
              <a:ext uri="{FF2B5EF4-FFF2-40B4-BE49-F238E27FC236}">
                <a16:creationId xmlns:a16="http://schemas.microsoft.com/office/drawing/2014/main" id="{C0EEBE7B-102E-AF29-57F8-9438C5A35257}"/>
              </a:ext>
            </a:extLst>
          </p:cNvPr>
          <p:cNvCxnSpPr/>
          <p:nvPr/>
        </p:nvCxnSpPr>
        <p:spPr>
          <a:xfrm flipH="1">
            <a:off x="8782906" y="3347234"/>
            <a:ext cx="144016" cy="268386"/>
          </a:xfrm>
          <a:prstGeom prst="line">
            <a:avLst/>
          </a:prstGeom>
          <a:ln w="158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رابط مستقيم 24">
            <a:extLst>
              <a:ext uri="{FF2B5EF4-FFF2-40B4-BE49-F238E27FC236}">
                <a16:creationId xmlns:a16="http://schemas.microsoft.com/office/drawing/2014/main" id="{6882F9BA-81B0-B1E5-B1C2-6F509524D0CA}"/>
              </a:ext>
            </a:extLst>
          </p:cNvPr>
          <p:cNvCxnSpPr/>
          <p:nvPr/>
        </p:nvCxnSpPr>
        <p:spPr>
          <a:xfrm flipH="1">
            <a:off x="9446146" y="3422561"/>
            <a:ext cx="144016" cy="268386"/>
          </a:xfrm>
          <a:prstGeom prst="line">
            <a:avLst/>
          </a:prstGeom>
          <a:noFill/>
          <a:ln w="15875" cap="flat" cmpd="sng" algn="ctr">
            <a:solidFill>
              <a:srgbClr val="00B050"/>
            </a:solidFill>
            <a:prstDash val="solid"/>
          </a:ln>
          <a:effectLst/>
        </p:spPr>
      </p:cxnSp>
      <p:sp>
        <p:nvSpPr>
          <p:cNvPr id="26" name="Text Box 10">
            <a:extLst>
              <a:ext uri="{FF2B5EF4-FFF2-40B4-BE49-F238E27FC236}">
                <a16:creationId xmlns:a16="http://schemas.microsoft.com/office/drawing/2014/main" id="{D1C936F1-C1B9-51D9-2239-790BA75670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80182" y="3030323"/>
            <a:ext cx="46838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600" b="1" i="0" u="none" strike="noStrike" kern="1200" cap="none" spc="0" normalizeH="0" baseline="0" noProof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</a:rPr>
              <a:t>12</a:t>
            </a:r>
            <a:endParaRPr kumimoji="0" lang="ar-SA" sz="1600" b="1" i="0" u="none" strike="noStrike" kern="1200" cap="none" spc="0" normalizeH="0" baseline="0" noProof="0">
              <a:ln>
                <a:noFill/>
              </a:ln>
              <a:solidFill>
                <a:srgbClr val="3333FF"/>
              </a:solidFill>
              <a:effectLst/>
              <a:uLnTx/>
              <a:uFillTx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7" name="Text Box 10">
            <a:extLst>
              <a:ext uri="{FF2B5EF4-FFF2-40B4-BE49-F238E27FC236}">
                <a16:creationId xmlns:a16="http://schemas.microsoft.com/office/drawing/2014/main" id="{51948C83-9FF4-0C49-2D38-D77273F586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30929" y="3569793"/>
            <a:ext cx="247366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600" b="1" i="0" u="none" strike="noStrike" kern="1200" cap="none" spc="0" normalizeH="0" baseline="0" noProof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</a:rPr>
              <a:t>1</a:t>
            </a:r>
            <a:endParaRPr kumimoji="0" lang="ar-SA" sz="1600" b="1" i="0" u="none" strike="noStrike" kern="1200" cap="none" spc="0" normalizeH="0" baseline="0" noProof="0">
              <a:ln>
                <a:noFill/>
              </a:ln>
              <a:solidFill>
                <a:srgbClr val="3333FF"/>
              </a:solidFill>
              <a:effectLst/>
              <a:uLnTx/>
              <a:uFillTx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8" name="Text Box 10">
            <a:extLst>
              <a:ext uri="{FF2B5EF4-FFF2-40B4-BE49-F238E27FC236}">
                <a16:creationId xmlns:a16="http://schemas.microsoft.com/office/drawing/2014/main" id="{E1BEC7E6-BDE1-8546-B99F-5F323E44B9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20608" y="3911250"/>
            <a:ext cx="82418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000" b="1" i="0" u="none" strike="noStrike" kern="1200" cap="none" spc="0" normalizeH="0" baseline="0" noProof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</a:rPr>
              <a:t>=24</a:t>
            </a:r>
            <a:endParaRPr kumimoji="0" lang="ar-SA" sz="2400" b="1" i="0" u="none" strike="noStrike" kern="1200" cap="none" spc="0" normalizeH="0" baseline="0" noProof="0">
              <a:ln>
                <a:noFill/>
              </a:ln>
              <a:solidFill>
                <a:srgbClr val="3333FF"/>
              </a:solidFill>
              <a:effectLst/>
              <a:uLnTx/>
              <a:uFillTx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grpSp>
        <p:nvGrpSpPr>
          <p:cNvPr id="40" name="Group 21">
            <a:extLst>
              <a:ext uri="{FF2B5EF4-FFF2-40B4-BE49-F238E27FC236}">
                <a16:creationId xmlns:a16="http://schemas.microsoft.com/office/drawing/2014/main" id="{1F25173B-B7E7-0864-2286-E106F39C838F}"/>
              </a:ext>
            </a:extLst>
          </p:cNvPr>
          <p:cNvGrpSpPr>
            <a:grpSpLocks/>
          </p:cNvGrpSpPr>
          <p:nvPr/>
        </p:nvGrpSpPr>
        <p:grpSpPr bwMode="auto">
          <a:xfrm>
            <a:off x="8776568" y="5114938"/>
            <a:ext cx="1627188" cy="714375"/>
            <a:chOff x="3469" y="2332"/>
            <a:chExt cx="1025" cy="450"/>
          </a:xfrm>
        </p:grpSpPr>
        <p:grpSp>
          <p:nvGrpSpPr>
            <p:cNvPr id="41" name="Group 22">
              <a:extLst>
                <a:ext uri="{FF2B5EF4-FFF2-40B4-BE49-F238E27FC236}">
                  <a16:creationId xmlns:a16="http://schemas.microsoft.com/office/drawing/2014/main" id="{4F1F40FA-8E3C-6143-AAC1-AD22D743CFD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949" y="2332"/>
              <a:ext cx="448" cy="450"/>
              <a:chOff x="2342" y="1849"/>
              <a:chExt cx="259" cy="450"/>
            </a:xfrm>
          </p:grpSpPr>
          <p:sp>
            <p:nvSpPr>
              <p:cNvPr id="45" name="Text Box 23">
                <a:extLst>
                  <a:ext uri="{FF2B5EF4-FFF2-40B4-BE49-F238E27FC236}">
                    <a16:creationId xmlns:a16="http://schemas.microsoft.com/office/drawing/2014/main" id="{E0E78302-D8F8-1596-FACC-699BE710A45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42" y="1849"/>
                <a:ext cx="210" cy="2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r>
                  <a:rPr lang="ar-SA" sz="2000" b="1">
                    <a:solidFill>
                      <a:srgbClr val="CC0066"/>
                    </a:solidFill>
                    <a:latin typeface="Arial" pitchFamily="34" charset="0"/>
                  </a:rPr>
                  <a:t>40</a:t>
                </a:r>
                <a:endParaRPr lang="en-US" sz="2000" b="1">
                  <a:solidFill>
                    <a:srgbClr val="CC0066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6" name="Line 24">
                <a:extLst>
                  <a:ext uri="{FF2B5EF4-FFF2-40B4-BE49-F238E27FC236}">
                    <a16:creationId xmlns:a16="http://schemas.microsoft.com/office/drawing/2014/main" id="{95836DB4-C8A2-418F-C605-040407189BD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88" y="2079"/>
                <a:ext cx="143" cy="0"/>
              </a:xfrm>
              <a:prstGeom prst="line">
                <a:avLst/>
              </a:prstGeom>
              <a:noFill/>
              <a:ln w="38100">
                <a:solidFill>
                  <a:srgbClr val="CC0066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ar-SA">
                  <a:solidFill>
                    <a:srgbClr val="000000"/>
                  </a:solidFill>
                  <a:latin typeface="Arial" pitchFamily="34" charset="0"/>
                </a:endParaRPr>
              </a:p>
            </p:txBody>
          </p:sp>
          <p:sp>
            <p:nvSpPr>
              <p:cNvPr id="47" name="Text Box 25">
                <a:extLst>
                  <a:ext uri="{FF2B5EF4-FFF2-40B4-BE49-F238E27FC236}">
                    <a16:creationId xmlns:a16="http://schemas.microsoft.com/office/drawing/2014/main" id="{15FA324D-0188-4725-2539-7836BD08B80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42" y="2047"/>
                <a:ext cx="259" cy="2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r>
                  <a:rPr lang="ar-SA" sz="2000" b="1">
                    <a:solidFill>
                      <a:srgbClr val="CC0066"/>
                    </a:solidFill>
                    <a:latin typeface="Arial" pitchFamily="34" charset="0"/>
                  </a:rPr>
                  <a:t>100</a:t>
                </a:r>
                <a:endParaRPr lang="en-US" sz="2000" b="1">
                  <a:solidFill>
                    <a:srgbClr val="CC0066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42" name="Text Box 26">
              <a:extLst>
                <a:ext uri="{FF2B5EF4-FFF2-40B4-BE49-F238E27FC236}">
                  <a16:creationId xmlns:a16="http://schemas.microsoft.com/office/drawing/2014/main" id="{4ED563DA-6F20-D2E9-3705-6FC52ABDBDF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50" y="2430"/>
              <a:ext cx="280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fontAlgn="base">
                <a:spcBef>
                  <a:spcPct val="50000"/>
                </a:spcBef>
                <a:spcAft>
                  <a:spcPct val="0"/>
                </a:spcAft>
                <a:defRPr/>
              </a:pPr>
              <a:r>
                <a:rPr lang="ar-SA" sz="2000" b="1">
                  <a:solidFill>
                    <a:srgbClr val="000000"/>
                  </a:solidFill>
                  <a:latin typeface="Arial" pitchFamily="34" charset="0"/>
                </a:rPr>
                <a:t>×</a:t>
              </a:r>
              <a:endParaRPr lang="ar-SA" sz="2000" b="1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endParaRPr>
            </a:p>
          </p:txBody>
        </p:sp>
        <p:sp>
          <p:nvSpPr>
            <p:cNvPr id="43" name="Text Box 27">
              <a:extLst>
                <a:ext uri="{FF2B5EF4-FFF2-40B4-BE49-F238E27FC236}">
                  <a16:creationId xmlns:a16="http://schemas.microsoft.com/office/drawing/2014/main" id="{365E00AA-BC51-9662-8689-328D4455F4E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69" y="2430"/>
              <a:ext cx="448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fontAlgn="base">
                <a:spcBef>
                  <a:spcPct val="50000"/>
                </a:spcBef>
                <a:spcAft>
                  <a:spcPct val="0"/>
                </a:spcAft>
                <a:defRPr/>
              </a:pPr>
              <a:r>
                <a:rPr lang="ar-SA" sz="2000" b="1">
                  <a:solidFill>
                    <a:srgbClr val="000000"/>
                  </a:solidFill>
                  <a:latin typeface="Arial" pitchFamily="34" charset="0"/>
                </a:rPr>
                <a:t>60</a:t>
              </a:r>
              <a:endParaRPr lang="ar-SA" sz="2400" b="1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endParaRPr>
            </a:p>
          </p:txBody>
        </p:sp>
        <p:sp>
          <p:nvSpPr>
            <p:cNvPr id="44" name="Text Box 28">
              <a:extLst>
                <a:ext uri="{FF2B5EF4-FFF2-40B4-BE49-F238E27FC236}">
                  <a16:creationId xmlns:a16="http://schemas.microsoft.com/office/drawing/2014/main" id="{50F7A7B2-DFFF-92EA-FF14-32B8D42CB4C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15" y="2405"/>
              <a:ext cx="27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defRPr/>
              </a:pPr>
              <a:r>
                <a:rPr lang="ar-SA" sz="2400" b="1">
                  <a:solidFill>
                    <a:srgbClr val="000000"/>
                  </a:solidFill>
                  <a:latin typeface="Arial" pitchFamily="34" charset="0"/>
                </a:rPr>
                <a:t>=</a:t>
              </a:r>
              <a:endParaRPr lang="ar-SA" sz="2400" b="1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endParaRPr>
            </a:p>
          </p:txBody>
        </p:sp>
      </p:grpSp>
      <p:cxnSp>
        <p:nvCxnSpPr>
          <p:cNvPr id="48" name="رابط مستقيم 47">
            <a:extLst>
              <a:ext uri="{FF2B5EF4-FFF2-40B4-BE49-F238E27FC236}">
                <a16:creationId xmlns:a16="http://schemas.microsoft.com/office/drawing/2014/main" id="{4C231EE4-7477-A41A-E98F-F48819D704BC}"/>
              </a:ext>
            </a:extLst>
          </p:cNvPr>
          <p:cNvCxnSpPr>
            <a:cxnSpLocks/>
          </p:cNvCxnSpPr>
          <p:nvPr/>
        </p:nvCxnSpPr>
        <p:spPr>
          <a:xfrm flipH="1">
            <a:off x="9123677" y="5406889"/>
            <a:ext cx="82627" cy="127298"/>
          </a:xfrm>
          <a:prstGeom prst="line">
            <a:avLst/>
          </a:prstGeom>
          <a:ln w="158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رابط مستقيم 48">
            <a:extLst>
              <a:ext uri="{FF2B5EF4-FFF2-40B4-BE49-F238E27FC236}">
                <a16:creationId xmlns:a16="http://schemas.microsoft.com/office/drawing/2014/main" id="{4E46DB34-1FB8-C901-2C7F-EC9EE8A7A9A7}"/>
              </a:ext>
            </a:extLst>
          </p:cNvPr>
          <p:cNvCxnSpPr>
            <a:cxnSpLocks/>
          </p:cNvCxnSpPr>
          <p:nvPr/>
        </p:nvCxnSpPr>
        <p:spPr>
          <a:xfrm flipH="1">
            <a:off x="9851229" y="5253121"/>
            <a:ext cx="82627" cy="127298"/>
          </a:xfrm>
          <a:prstGeom prst="line">
            <a:avLst/>
          </a:prstGeom>
          <a:ln w="158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 Box 10">
            <a:extLst>
              <a:ext uri="{FF2B5EF4-FFF2-40B4-BE49-F238E27FC236}">
                <a16:creationId xmlns:a16="http://schemas.microsoft.com/office/drawing/2014/main" id="{D2DB2BD7-FAD6-F7D4-D510-A744AABCBC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58646" y="5807433"/>
            <a:ext cx="108517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0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</a:rPr>
              <a:t>= 4×6</a:t>
            </a:r>
            <a:endParaRPr kumimoji="0" lang="ar-SA" sz="2400" b="1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51" name="Text Box 10">
            <a:extLst>
              <a:ext uri="{FF2B5EF4-FFF2-40B4-BE49-F238E27FC236}">
                <a16:creationId xmlns:a16="http://schemas.microsoft.com/office/drawing/2014/main" id="{CB72BC29-8367-BCE0-405A-196C0D8720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47646" y="6202146"/>
            <a:ext cx="75611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lvl="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ar-SA" sz="2000" b="1">
                <a:solidFill>
                  <a:srgbClr val="3333FF"/>
                </a:solidFill>
              </a:rPr>
              <a:t>=24</a:t>
            </a:r>
            <a:endParaRPr lang="ar-SA" sz="2400" b="1">
              <a:solidFill>
                <a:srgbClr val="3333FF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8919C423-1ABD-7FD5-B655-9C0B8B2666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91625" y="1006528"/>
            <a:ext cx="790575" cy="647700"/>
          </a:xfrm>
          <a:prstGeom prst="rect">
            <a:avLst/>
          </a:prstGeom>
        </p:spPr>
      </p:pic>
      <p:pic>
        <p:nvPicPr>
          <p:cNvPr id="29" name="صورة 28">
            <a:extLst>
              <a:ext uri="{FF2B5EF4-FFF2-40B4-BE49-F238E27FC236}">
                <a16:creationId xmlns:a16="http://schemas.microsoft.com/office/drawing/2014/main" id="{FE044E6F-0FE8-6C19-901E-E6D475D25BD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82314" y="1301787"/>
            <a:ext cx="785813" cy="195135"/>
          </a:xfrm>
          <a:prstGeom prst="rect">
            <a:avLst/>
          </a:prstGeom>
        </p:spPr>
      </p:pic>
      <p:pic>
        <p:nvPicPr>
          <p:cNvPr id="38" name="صورة 37">
            <a:extLst>
              <a:ext uri="{FF2B5EF4-FFF2-40B4-BE49-F238E27FC236}">
                <a16:creationId xmlns:a16="http://schemas.microsoft.com/office/drawing/2014/main" id="{B60DA6DD-EC48-8BF2-52EA-30AD741D3DE9}"/>
              </a:ext>
            </a:extLst>
          </p:cNvPr>
          <p:cNvPicPr>
            <a:picLocks noChangeAspect="1"/>
          </p:cNvPicPr>
          <p:nvPr/>
        </p:nvPicPr>
        <p:blipFill>
          <a:blip r:embed="rId5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8231538" y="2058667"/>
            <a:ext cx="1990380" cy="565066"/>
          </a:xfrm>
          <a:prstGeom prst="rect">
            <a:avLst/>
          </a:prstGeom>
        </p:spPr>
      </p:pic>
      <p:pic>
        <p:nvPicPr>
          <p:cNvPr id="58" name="صورة 57">
            <a:extLst>
              <a:ext uri="{FF2B5EF4-FFF2-40B4-BE49-F238E27FC236}">
                <a16:creationId xmlns:a16="http://schemas.microsoft.com/office/drawing/2014/main" id="{70491485-BD93-52C0-5EF6-9920FFFED8C0}"/>
              </a:ext>
            </a:extLst>
          </p:cNvPr>
          <p:cNvPicPr>
            <a:picLocks noChangeAspect="1"/>
          </p:cNvPicPr>
          <p:nvPr/>
        </p:nvPicPr>
        <p:blipFill>
          <a:blip r:embed="rId6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827213" y="1945489"/>
            <a:ext cx="2118110" cy="628185"/>
          </a:xfrm>
          <a:prstGeom prst="rect">
            <a:avLst/>
          </a:prstGeom>
        </p:spPr>
      </p:pic>
      <p:grpSp>
        <p:nvGrpSpPr>
          <p:cNvPr id="59" name="مجموعة 58">
            <a:extLst>
              <a:ext uri="{FF2B5EF4-FFF2-40B4-BE49-F238E27FC236}">
                <a16:creationId xmlns:a16="http://schemas.microsoft.com/office/drawing/2014/main" id="{BD1DE179-A9CF-CA84-4731-73626F5DAAAE}"/>
              </a:ext>
            </a:extLst>
          </p:cNvPr>
          <p:cNvGrpSpPr/>
          <p:nvPr/>
        </p:nvGrpSpPr>
        <p:grpSpPr>
          <a:xfrm>
            <a:off x="8463371" y="4697929"/>
            <a:ext cx="1913659" cy="481892"/>
            <a:chOff x="5731124" y="2216456"/>
            <a:chExt cx="2265672" cy="481892"/>
          </a:xfrm>
        </p:grpSpPr>
        <p:sp>
          <p:nvSpPr>
            <p:cNvPr id="60" name="Text Box 8">
              <a:extLst>
                <a:ext uri="{FF2B5EF4-FFF2-40B4-BE49-F238E27FC236}">
                  <a16:creationId xmlns:a16="http://schemas.microsoft.com/office/drawing/2014/main" id="{7EBD65B8-2AA6-A20F-BA64-1AC0D24026A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72946" y="2241148"/>
              <a:ext cx="323850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24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≈</a:t>
              </a:r>
            </a:p>
          </p:txBody>
        </p:sp>
        <p:sp>
          <p:nvSpPr>
            <p:cNvPr id="61" name="Text Box 15">
              <a:extLst>
                <a:ext uri="{FF2B5EF4-FFF2-40B4-BE49-F238E27FC236}">
                  <a16:creationId xmlns:a16="http://schemas.microsoft.com/office/drawing/2014/main" id="{FB73A951-D3AF-6973-DEF4-0F6B7928367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31124" y="2216456"/>
              <a:ext cx="2009486" cy="4308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22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itchFamily="34" charset="0"/>
                </a:rPr>
                <a:t>40٪ </a:t>
              </a:r>
              <a:r>
                <a:rPr lang="ar-SA" sz="2200" b="1">
                  <a:solidFill>
                    <a:schemeClr val="bg1"/>
                  </a:solidFill>
                </a:rPr>
                <a:t> </a:t>
              </a:r>
              <a:r>
                <a:rPr lang="ar-SA" sz="2200" b="1"/>
                <a:t>من 60</a:t>
              </a:r>
              <a:endParaRPr lang="ar-SA" sz="2200" b="1">
                <a:latin typeface="Arial Unicode MS" pitchFamily="34" charset="-128"/>
                <a:ea typeface="Arial Unicode MS" pitchFamily="34" charset="-128"/>
                <a:cs typeface="Arial Unicode MS" pitchFamily="34" charset="-128"/>
              </a:endParaRPr>
            </a:p>
          </p:txBody>
        </p:sp>
      </p:grpSp>
      <p:cxnSp>
        <p:nvCxnSpPr>
          <p:cNvPr id="63" name="رابط مستقيم 62">
            <a:extLst>
              <a:ext uri="{FF2B5EF4-FFF2-40B4-BE49-F238E27FC236}">
                <a16:creationId xmlns:a16="http://schemas.microsoft.com/office/drawing/2014/main" id="{76142D98-C169-7EA5-7515-6C967C2862E0}"/>
              </a:ext>
            </a:extLst>
          </p:cNvPr>
          <p:cNvCxnSpPr>
            <a:cxnSpLocks/>
          </p:cNvCxnSpPr>
          <p:nvPr/>
        </p:nvCxnSpPr>
        <p:spPr>
          <a:xfrm flipH="1">
            <a:off x="10003481" y="5563832"/>
            <a:ext cx="82627" cy="127298"/>
          </a:xfrm>
          <a:prstGeom prst="line">
            <a:avLst/>
          </a:prstGeom>
          <a:ln w="158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رابط مستقيم 63">
            <a:extLst>
              <a:ext uri="{FF2B5EF4-FFF2-40B4-BE49-F238E27FC236}">
                <a16:creationId xmlns:a16="http://schemas.microsoft.com/office/drawing/2014/main" id="{487C05C9-9B1B-9AC9-4EFD-3575E034A4D5}"/>
              </a:ext>
            </a:extLst>
          </p:cNvPr>
          <p:cNvCxnSpPr>
            <a:cxnSpLocks/>
          </p:cNvCxnSpPr>
          <p:nvPr/>
        </p:nvCxnSpPr>
        <p:spPr>
          <a:xfrm flipH="1">
            <a:off x="9870054" y="5585834"/>
            <a:ext cx="82627" cy="127298"/>
          </a:xfrm>
          <a:prstGeom prst="line">
            <a:avLst/>
          </a:prstGeom>
          <a:ln w="158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5" name="مجموعة 64">
            <a:extLst>
              <a:ext uri="{FF2B5EF4-FFF2-40B4-BE49-F238E27FC236}">
                <a16:creationId xmlns:a16="http://schemas.microsoft.com/office/drawing/2014/main" id="{B13D75B6-ACBB-D3D3-0C5F-02D8EC82D476}"/>
              </a:ext>
            </a:extLst>
          </p:cNvPr>
          <p:cNvGrpSpPr/>
          <p:nvPr/>
        </p:nvGrpSpPr>
        <p:grpSpPr>
          <a:xfrm>
            <a:off x="8356357" y="2847911"/>
            <a:ext cx="1913659" cy="481892"/>
            <a:chOff x="5731124" y="2216456"/>
            <a:chExt cx="2265672" cy="481892"/>
          </a:xfrm>
        </p:grpSpPr>
        <p:sp>
          <p:nvSpPr>
            <p:cNvPr id="66" name="Text Box 8">
              <a:extLst>
                <a:ext uri="{FF2B5EF4-FFF2-40B4-BE49-F238E27FC236}">
                  <a16:creationId xmlns:a16="http://schemas.microsoft.com/office/drawing/2014/main" id="{D9CDB71C-C9BA-ABB1-1F4B-C2D4197DE04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72946" y="2241148"/>
              <a:ext cx="323850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24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≈</a:t>
              </a:r>
            </a:p>
          </p:txBody>
        </p:sp>
        <p:sp>
          <p:nvSpPr>
            <p:cNvPr id="67" name="Text Box 15">
              <a:extLst>
                <a:ext uri="{FF2B5EF4-FFF2-40B4-BE49-F238E27FC236}">
                  <a16:creationId xmlns:a16="http://schemas.microsoft.com/office/drawing/2014/main" id="{D96599FF-9E08-9761-AB72-821E2D890C7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31124" y="2216456"/>
              <a:ext cx="2009486" cy="4308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22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itchFamily="34" charset="0"/>
                </a:rPr>
                <a:t>40٪ </a:t>
              </a:r>
              <a:r>
                <a:rPr lang="ar-SA" sz="2200" b="1">
                  <a:solidFill>
                    <a:schemeClr val="bg1"/>
                  </a:solidFill>
                </a:rPr>
                <a:t> </a:t>
              </a:r>
              <a:r>
                <a:rPr lang="ar-SA" sz="2200" b="1"/>
                <a:t>من 60</a:t>
              </a:r>
              <a:endParaRPr lang="ar-SA" sz="2200" b="1">
                <a:latin typeface="Arial Unicode MS" pitchFamily="34" charset="-128"/>
                <a:ea typeface="Arial Unicode MS" pitchFamily="34" charset="-128"/>
                <a:cs typeface="Arial Unicode MS" pitchFamily="34" charset="-128"/>
              </a:endParaRPr>
            </a:p>
          </p:txBody>
        </p:sp>
      </p:grpSp>
      <p:grpSp>
        <p:nvGrpSpPr>
          <p:cNvPr id="68" name="Group 21">
            <a:extLst>
              <a:ext uri="{FF2B5EF4-FFF2-40B4-BE49-F238E27FC236}">
                <a16:creationId xmlns:a16="http://schemas.microsoft.com/office/drawing/2014/main" id="{1344464E-90D6-C9B5-E1D8-4F79AC44F3BA}"/>
              </a:ext>
            </a:extLst>
          </p:cNvPr>
          <p:cNvGrpSpPr>
            <a:grpSpLocks/>
          </p:cNvGrpSpPr>
          <p:nvPr/>
        </p:nvGrpSpPr>
        <p:grpSpPr bwMode="auto">
          <a:xfrm>
            <a:off x="3154106" y="3202945"/>
            <a:ext cx="1627188" cy="687388"/>
            <a:chOff x="3469" y="2349"/>
            <a:chExt cx="1025" cy="433"/>
          </a:xfrm>
        </p:grpSpPr>
        <p:grpSp>
          <p:nvGrpSpPr>
            <p:cNvPr id="69" name="Group 22">
              <a:extLst>
                <a:ext uri="{FF2B5EF4-FFF2-40B4-BE49-F238E27FC236}">
                  <a16:creationId xmlns:a16="http://schemas.microsoft.com/office/drawing/2014/main" id="{40A900DA-F1D0-C599-8887-111D0976E70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946" y="2349"/>
              <a:ext cx="363" cy="433"/>
              <a:chOff x="2342" y="1866"/>
              <a:chExt cx="210" cy="433"/>
            </a:xfrm>
          </p:grpSpPr>
          <p:sp>
            <p:nvSpPr>
              <p:cNvPr id="73" name="Text Box 23">
                <a:extLst>
                  <a:ext uri="{FF2B5EF4-FFF2-40B4-BE49-F238E27FC236}">
                    <a16:creationId xmlns:a16="http://schemas.microsoft.com/office/drawing/2014/main" id="{F113A96E-0208-0329-C732-3C00A15414E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42" y="1866"/>
                <a:ext cx="210" cy="2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r>
                  <a:rPr lang="ar-SA" sz="2000" b="1">
                    <a:solidFill>
                      <a:srgbClr val="CC0066"/>
                    </a:solidFill>
                    <a:latin typeface="Arial" pitchFamily="34" charset="0"/>
                  </a:rPr>
                  <a:t>7</a:t>
                </a:r>
                <a:endParaRPr lang="en-US" sz="2000" b="1">
                  <a:solidFill>
                    <a:srgbClr val="CC0066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4" name="Line 24">
                <a:extLst>
                  <a:ext uri="{FF2B5EF4-FFF2-40B4-BE49-F238E27FC236}">
                    <a16:creationId xmlns:a16="http://schemas.microsoft.com/office/drawing/2014/main" id="{089C9225-1448-E732-4B23-BA394EDA114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88" y="2079"/>
                <a:ext cx="143" cy="0"/>
              </a:xfrm>
              <a:prstGeom prst="line">
                <a:avLst/>
              </a:prstGeom>
              <a:noFill/>
              <a:ln w="38100">
                <a:solidFill>
                  <a:srgbClr val="CC0066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ar-SA">
                  <a:solidFill>
                    <a:srgbClr val="000000"/>
                  </a:solidFill>
                  <a:latin typeface="Arial" pitchFamily="34" charset="0"/>
                </a:endParaRPr>
              </a:p>
            </p:txBody>
          </p:sp>
          <p:sp>
            <p:nvSpPr>
              <p:cNvPr id="75" name="Text Box 25">
                <a:extLst>
                  <a:ext uri="{FF2B5EF4-FFF2-40B4-BE49-F238E27FC236}">
                    <a16:creationId xmlns:a16="http://schemas.microsoft.com/office/drawing/2014/main" id="{DAAC816F-1A07-28DE-3BBE-5355D751CD3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42" y="2047"/>
                <a:ext cx="210" cy="2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r>
                  <a:rPr lang="ar-SA" sz="2000" b="1">
                    <a:solidFill>
                      <a:srgbClr val="CC0066"/>
                    </a:solidFill>
                    <a:latin typeface="Arial" pitchFamily="34" charset="0"/>
                    <a:cs typeface="Arial" pitchFamily="34" charset="0"/>
                  </a:rPr>
                  <a:t>10</a:t>
                </a:r>
                <a:endParaRPr lang="en-US" sz="2000" b="1">
                  <a:solidFill>
                    <a:srgbClr val="CC0066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70" name="Text Box 26">
              <a:extLst>
                <a:ext uri="{FF2B5EF4-FFF2-40B4-BE49-F238E27FC236}">
                  <a16:creationId xmlns:a16="http://schemas.microsoft.com/office/drawing/2014/main" id="{7AD2D634-4E86-3408-0C13-C5341F90C0E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50" y="2430"/>
              <a:ext cx="280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fontAlgn="base">
                <a:spcBef>
                  <a:spcPct val="50000"/>
                </a:spcBef>
                <a:spcAft>
                  <a:spcPct val="0"/>
                </a:spcAft>
                <a:defRPr/>
              </a:pPr>
              <a:r>
                <a:rPr lang="ar-SA" sz="2000" b="1">
                  <a:solidFill>
                    <a:srgbClr val="000000"/>
                  </a:solidFill>
                  <a:latin typeface="Arial" pitchFamily="34" charset="0"/>
                </a:rPr>
                <a:t>×</a:t>
              </a:r>
              <a:endParaRPr lang="ar-SA" sz="2000" b="1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endParaRPr>
            </a:p>
          </p:txBody>
        </p:sp>
        <p:sp>
          <p:nvSpPr>
            <p:cNvPr id="71" name="Text Box 27">
              <a:extLst>
                <a:ext uri="{FF2B5EF4-FFF2-40B4-BE49-F238E27FC236}">
                  <a16:creationId xmlns:a16="http://schemas.microsoft.com/office/drawing/2014/main" id="{21E7340D-9EE1-D5E1-8595-FE989FB7D4E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69" y="2430"/>
              <a:ext cx="448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fontAlgn="base">
                <a:spcBef>
                  <a:spcPct val="50000"/>
                </a:spcBef>
                <a:spcAft>
                  <a:spcPct val="0"/>
                </a:spcAft>
                <a:defRPr/>
              </a:pPr>
              <a:r>
                <a:rPr lang="ar-SA" sz="2000" b="1">
                  <a:solidFill>
                    <a:srgbClr val="000000"/>
                  </a:solidFill>
                  <a:latin typeface="Arial" pitchFamily="34" charset="0"/>
                </a:rPr>
                <a:t>80</a:t>
              </a:r>
              <a:endParaRPr lang="ar-SA" sz="2400" b="1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endParaRPr>
            </a:p>
          </p:txBody>
        </p:sp>
        <p:sp>
          <p:nvSpPr>
            <p:cNvPr id="72" name="Text Box 28">
              <a:extLst>
                <a:ext uri="{FF2B5EF4-FFF2-40B4-BE49-F238E27FC236}">
                  <a16:creationId xmlns:a16="http://schemas.microsoft.com/office/drawing/2014/main" id="{17E20A7A-960C-5D89-E17A-DF965E3CC27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15" y="2405"/>
              <a:ext cx="27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defRPr/>
              </a:pPr>
              <a:r>
                <a:rPr lang="ar-SA" sz="2400" b="1">
                  <a:solidFill>
                    <a:srgbClr val="000000"/>
                  </a:solidFill>
                  <a:latin typeface="Arial" pitchFamily="34" charset="0"/>
                </a:rPr>
                <a:t>=</a:t>
              </a:r>
              <a:endParaRPr lang="ar-SA" sz="2400" b="1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endParaRPr>
            </a:p>
          </p:txBody>
        </p:sp>
      </p:grpSp>
      <p:cxnSp>
        <p:nvCxnSpPr>
          <p:cNvPr id="76" name="رابط مستقيم 75">
            <a:extLst>
              <a:ext uri="{FF2B5EF4-FFF2-40B4-BE49-F238E27FC236}">
                <a16:creationId xmlns:a16="http://schemas.microsoft.com/office/drawing/2014/main" id="{0F708BA7-08D8-FEC1-099F-D98D78C0CCED}"/>
              </a:ext>
            </a:extLst>
          </p:cNvPr>
          <p:cNvCxnSpPr/>
          <p:nvPr/>
        </p:nvCxnSpPr>
        <p:spPr>
          <a:xfrm flipH="1">
            <a:off x="3464910" y="3435600"/>
            <a:ext cx="144016" cy="268386"/>
          </a:xfrm>
          <a:prstGeom prst="line">
            <a:avLst/>
          </a:prstGeom>
          <a:ln w="158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رابط مستقيم 76">
            <a:extLst>
              <a:ext uri="{FF2B5EF4-FFF2-40B4-BE49-F238E27FC236}">
                <a16:creationId xmlns:a16="http://schemas.microsoft.com/office/drawing/2014/main" id="{6BAE34C3-1E3E-9088-8348-485E91E9A818}"/>
              </a:ext>
            </a:extLst>
          </p:cNvPr>
          <p:cNvCxnSpPr/>
          <p:nvPr/>
        </p:nvCxnSpPr>
        <p:spPr>
          <a:xfrm flipH="1">
            <a:off x="4156198" y="3525349"/>
            <a:ext cx="144016" cy="268386"/>
          </a:xfrm>
          <a:prstGeom prst="line">
            <a:avLst/>
          </a:prstGeom>
          <a:noFill/>
          <a:ln w="15875" cap="flat" cmpd="sng" algn="ctr">
            <a:solidFill>
              <a:srgbClr val="00B050"/>
            </a:solidFill>
            <a:prstDash val="solid"/>
          </a:ln>
          <a:effectLst/>
        </p:spPr>
      </p:cxnSp>
      <p:sp>
        <p:nvSpPr>
          <p:cNvPr id="78" name="Text Box 10">
            <a:extLst>
              <a:ext uri="{FF2B5EF4-FFF2-40B4-BE49-F238E27FC236}">
                <a16:creationId xmlns:a16="http://schemas.microsoft.com/office/drawing/2014/main" id="{725712E2-B8D4-F23E-13A0-D5D481165E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7180" y="3163863"/>
            <a:ext cx="42888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600" b="1" i="0" u="none" strike="noStrike" kern="1200" cap="none" spc="0" normalizeH="0" baseline="0" noProof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</a:rPr>
              <a:t>8</a:t>
            </a:r>
            <a:endParaRPr kumimoji="0" lang="ar-SA" sz="1600" b="1" i="0" u="none" strike="noStrike" kern="1200" cap="none" spc="0" normalizeH="0" baseline="0" noProof="0">
              <a:ln>
                <a:noFill/>
              </a:ln>
              <a:solidFill>
                <a:srgbClr val="3333FF"/>
              </a:solidFill>
              <a:effectLst/>
              <a:uLnTx/>
              <a:uFillTx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79" name="Text Box 10">
            <a:extLst>
              <a:ext uri="{FF2B5EF4-FFF2-40B4-BE49-F238E27FC236}">
                <a16:creationId xmlns:a16="http://schemas.microsoft.com/office/drawing/2014/main" id="{D850361F-C56B-9A23-01DB-45508A1EED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85690" y="3667414"/>
            <a:ext cx="247366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600" b="1" i="0" u="none" strike="noStrike" kern="1200" cap="none" spc="0" normalizeH="0" baseline="0" noProof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</a:rPr>
              <a:t>1</a:t>
            </a:r>
            <a:endParaRPr kumimoji="0" lang="ar-SA" sz="1600" b="1" i="0" u="none" strike="noStrike" kern="1200" cap="none" spc="0" normalizeH="0" baseline="0" noProof="0">
              <a:ln>
                <a:noFill/>
              </a:ln>
              <a:solidFill>
                <a:srgbClr val="3333FF"/>
              </a:solidFill>
              <a:effectLst/>
              <a:uLnTx/>
              <a:uFillTx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80" name="Text Box 10">
            <a:extLst>
              <a:ext uri="{FF2B5EF4-FFF2-40B4-BE49-F238E27FC236}">
                <a16:creationId xmlns:a16="http://schemas.microsoft.com/office/drawing/2014/main" id="{53EA3B3F-DFD3-25A1-B1F8-94924FF900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46067" y="3907795"/>
            <a:ext cx="120440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ar-SA" sz="2000" b="1"/>
              <a:t>= 7 × 8</a:t>
            </a:r>
            <a:endParaRPr kumimoji="0" lang="ar-SA" sz="2400" b="1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81" name="Text Box 10">
            <a:extLst>
              <a:ext uri="{FF2B5EF4-FFF2-40B4-BE49-F238E27FC236}">
                <a16:creationId xmlns:a16="http://schemas.microsoft.com/office/drawing/2014/main" id="{B589FFC6-F07E-5285-B458-B3DA38B771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6286" y="4266600"/>
            <a:ext cx="82418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000" b="1" i="0" u="none" strike="noStrike" kern="1200" cap="none" spc="0" normalizeH="0" baseline="0" noProof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</a:rPr>
              <a:t>=56</a:t>
            </a:r>
            <a:endParaRPr kumimoji="0" lang="ar-SA" sz="2400" b="1" i="0" u="none" strike="noStrike" kern="1200" cap="none" spc="0" normalizeH="0" baseline="0" noProof="0">
              <a:ln>
                <a:noFill/>
              </a:ln>
              <a:solidFill>
                <a:srgbClr val="3333FF"/>
              </a:solidFill>
              <a:effectLst/>
              <a:uLnTx/>
              <a:uFillTx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2" name="صورة 1">
            <a:extLst>
              <a:ext uri="{FF2B5EF4-FFF2-40B4-BE49-F238E27FC236}">
                <a16:creationId xmlns:a16="http://schemas.microsoft.com/office/drawing/2014/main" id="{82BEB7C6-6A01-D34D-7D86-51D9043B8C7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6577958"/>
            <a:ext cx="1642369" cy="217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8502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8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6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3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4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7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2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9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6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  <p:bldP spid="28" grpId="0"/>
      <p:bldP spid="50" grpId="0"/>
      <p:bldP spid="51" grpId="0"/>
      <p:bldP spid="78" grpId="0"/>
      <p:bldP spid="79" grpId="0"/>
      <p:bldP spid="80" grpId="0"/>
      <p:bldP spid="81" grpId="0"/>
    </p:bld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تصميم افتراضي">
  <a:themeElements>
    <a:clrScheme name="تصميم افتراضي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تصميم افتراضي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تصميم افتراضي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8_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7_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781</TotalTime>
  <Words>899</Words>
  <Application>Microsoft Office PowerPoint</Application>
  <PresentationFormat>شاشة عريضة</PresentationFormat>
  <Paragraphs>378</Paragraphs>
  <Slides>17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5</vt:i4>
      </vt:variant>
      <vt:variant>
        <vt:lpstr>نسق</vt:lpstr>
      </vt:variant>
      <vt:variant>
        <vt:i4>4</vt:i4>
      </vt:variant>
      <vt:variant>
        <vt:lpstr>عناوين الشرائح</vt:lpstr>
      </vt:variant>
      <vt:variant>
        <vt:i4>17</vt:i4>
      </vt:variant>
    </vt:vector>
  </HeadingPairs>
  <TitlesOfParts>
    <vt:vector size="26" baseType="lpstr">
      <vt:lpstr>Arial Unicode MS</vt:lpstr>
      <vt:lpstr>Arial</vt:lpstr>
      <vt:lpstr>Calibri</vt:lpstr>
      <vt:lpstr>Calibri Light</vt:lpstr>
      <vt:lpstr>Traditional Arabic</vt:lpstr>
      <vt:lpstr>نسق Office</vt:lpstr>
      <vt:lpstr>2_تصميم افتراضي</vt:lpstr>
      <vt:lpstr>8_نسق Office</vt:lpstr>
      <vt:lpstr>7_سمة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DELL</dc:creator>
  <cp:lastModifiedBy>DELL</cp:lastModifiedBy>
  <cp:revision>69</cp:revision>
  <dcterms:created xsi:type="dcterms:W3CDTF">2023-07-01T19:28:09Z</dcterms:created>
  <dcterms:modified xsi:type="dcterms:W3CDTF">2023-12-01T09:15:55Z</dcterms:modified>
</cp:coreProperties>
</file>