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9" r:id="rId2"/>
    <p:sldId id="256" r:id="rId3"/>
    <p:sldId id="257" r:id="rId4"/>
    <p:sldId id="258" r:id="rId5"/>
    <p:sldId id="265" r:id="rId6"/>
    <p:sldId id="279" r:id="rId7"/>
    <p:sldId id="284" r:id="rId8"/>
    <p:sldId id="285" r:id="rId9"/>
    <p:sldId id="286" r:id="rId10"/>
    <p:sldId id="260" r:id="rId11"/>
    <p:sldId id="277" r:id="rId12"/>
    <p:sldId id="264" r:id="rId13"/>
    <p:sldId id="290" r:id="rId14"/>
    <p:sldId id="267" r:id="rId15"/>
  </p:sldIdLst>
  <p:sldSz cx="12192000" cy="6858000"/>
  <p:notesSz cx="6858000" cy="9144000"/>
  <p:custDataLst>
    <p:tags r:id="rId16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D9"/>
    <a:srgbClr val="FAFCDC"/>
    <a:srgbClr val="666699"/>
    <a:srgbClr val="E1E1FF"/>
    <a:srgbClr val="F7F7FF"/>
    <a:srgbClr val="FFF1EB"/>
    <a:srgbClr val="FFF6D9"/>
    <a:srgbClr val="FFF7DD"/>
    <a:srgbClr val="FFF3CD"/>
    <a:srgbClr val="FFF0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30C3D4-9A52-60A1-9635-AA2449F79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006DC6C-6CD0-1BF3-7E1B-E8DD0181D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83C6324-BD12-8C28-D26D-2CDFC1D83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D3C3AA-5636-6224-2E52-37E87CB3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13A33C0-3CC4-753A-30B5-D8F037957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55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12295-999F-71AB-AD62-50F5B1A1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4DC3FF-34FB-9B6D-C150-C982A0A3A0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7978A1-E1ED-F654-A61F-21BFCCE8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14186B-9425-42DC-D92A-BF507A1A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198E6B5-6E91-9F72-DF82-D252B76A5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7651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11F438B6-7E2A-CED4-E7A2-D605900711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5B7C9BE-CC99-EEE0-FD79-B8F1C38AA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A34D58F-AAD5-19FF-8C07-317AD9862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79C2E4-90F2-C8BF-0B00-2A9D23834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E37265-F4C6-807F-D836-F95FF595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074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CCF6ED-F9E2-D581-5110-78C94E5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659C298-CE9C-435E-9E5F-AF2ACA105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ED79399-332E-73D6-6D60-78A944752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5B5DA8D-E2CC-69B8-00BE-FD4753FD3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9C0D796-EE3D-C1E7-D0B6-351A58A71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4C5B46-D27C-9F5E-5208-6F26AC970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71958A2-A10F-EFA5-529A-AC2AD51DF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CAAEC-354E-2EDA-41BE-4054B78A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9890A44-2E7B-58C8-231B-A038BBF33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6F43851-9ED6-E942-12EE-FD7D969C6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739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1F58C8-07B9-7B82-D350-3F99AB30F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B44002-A28C-D290-B9F4-544A76C2D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DF77E4F-1564-9F75-7BC6-B8C891964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6E38B5-87F7-429D-AB72-3B0933AB4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F86E126-4FF7-ABFF-4051-96B5F4CBA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5412DC-296D-3DCC-5CF0-8ECC6CD67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506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8B4952-C01C-2E85-05E4-69D96FA30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6FB9D61-EEBB-EBCF-B4A9-2BEC5A523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7334892-266A-A878-6407-BD193F970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71E0CD3-20F4-91E1-63F9-E0FCBB15F8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259F66E-0EB4-53BE-FB7C-CA906D032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86B0212A-3C0A-D71B-1D8A-11880EC6F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299C546-C9FD-B53F-D500-CB99958B7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07467F0-4F8B-2B33-B8F2-D7C701AF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1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4443649-0DEE-6EBD-0FA8-6E70FF55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CFA3B3BE-34A5-8BEF-9EC5-3D3EE6714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7026AE7-EB33-B77C-D707-E559C098E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3277517-1D8C-4BD6-AED8-24A14AAC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8375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272307-31AE-8123-96A4-1AD94E846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82BB81F-537D-0632-C846-240A06526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7D3A7A-BE69-6BC9-5DEF-6EE4E405D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323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0CDFF9-8752-823E-FF9F-3892E6EA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4BEDB43-0D63-314F-C431-9901FD67B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E424C3-44A2-921C-EBEA-745A7C51CA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E3365D-76CB-CC3E-F611-258BD09A4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D6DC5E-1A73-DF16-5360-BA66C12EB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3A121AA-94E6-7D7A-F759-ABD2F4484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040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5005E26-D586-5FAD-D9B2-CBC9FDFF3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58F22EF-66B8-E16D-C0BB-C6BF48629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3737A30-0477-01C0-77C3-C3C29694C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B4D8DF-FA62-0216-65D1-8BA87AD9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68423E7-ADCB-ADA1-EF5C-259007576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7856BB1-9F92-806A-8B23-B7DECD7B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5254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1118C65D-9C79-FDF2-7CF2-12159F854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C54E352-C9A7-F2BD-63C2-3147427239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60BE20-EEFA-C04C-FCDB-F4CAC82E2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87E43-8C3F-4156-9775-8EE047F293A7}" type="datetimeFigureOut">
              <a:rPr lang="ar-SA" smtClean="0"/>
              <a:t>23/05/45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7659A5-CE3A-F5F9-31D9-03670F540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4E59DB-3993-47B2-29E9-D50DF91F1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BD42C-9BDA-4F63-8CA4-C79A8571424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43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adlet.com/t9912876/gfm59y1mqt9j7kq3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ddGOk4VjxX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gebra.org/m/uaz8c7px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4B79DA6-8027-6329-DB42-95C08A04E3BD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08A32767-D897-B14B-1636-5F2864F99859}"/>
              </a:ext>
            </a:extLst>
          </p:cNvPr>
          <p:cNvSpPr txBox="1"/>
          <p:nvPr/>
        </p:nvSpPr>
        <p:spPr>
          <a:xfrm>
            <a:off x="4369543" y="1631752"/>
            <a:ext cx="239172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اختبار قصير</a:t>
            </a:r>
          </a:p>
        </p:txBody>
      </p: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0B91DA13-3A0A-2DCC-A53C-FCE86578431E}"/>
              </a:ext>
            </a:extLst>
          </p:cNvPr>
          <p:cNvCxnSpPr>
            <a:cxnSpLocks/>
          </p:cNvCxnSpPr>
          <p:nvPr/>
        </p:nvCxnSpPr>
        <p:spPr>
          <a:xfrm flipH="1">
            <a:off x="9387697" y="1769533"/>
            <a:ext cx="72000" cy="4806735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pSp>
        <p:nvGrpSpPr>
          <p:cNvPr id="18" name="مجموعة 17">
            <a:extLst>
              <a:ext uri="{FF2B5EF4-FFF2-40B4-BE49-F238E27FC236}">
                <a16:creationId xmlns:a16="http://schemas.microsoft.com/office/drawing/2014/main" id="{6EB571B1-0A22-CA05-DDB7-9D8CBE8DF9B0}"/>
              </a:ext>
            </a:extLst>
          </p:cNvPr>
          <p:cNvGrpSpPr/>
          <p:nvPr/>
        </p:nvGrpSpPr>
        <p:grpSpPr>
          <a:xfrm>
            <a:off x="9405465" y="2469488"/>
            <a:ext cx="2311587" cy="1083628"/>
            <a:chOff x="9773085" y="1646677"/>
            <a:chExt cx="1968560" cy="771953"/>
          </a:xfrm>
        </p:grpSpPr>
        <p:pic>
          <p:nvPicPr>
            <p:cNvPr id="21" name="صورة 20">
              <a:extLst>
                <a:ext uri="{FF2B5EF4-FFF2-40B4-BE49-F238E27FC236}">
                  <a16:creationId xmlns:a16="http://schemas.microsoft.com/office/drawing/2014/main" id="{AE434F16-59C9-FB51-4380-46ECFC6691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FFFDEB"/>
                </a:clrFrom>
                <a:clrTo>
                  <a:srgbClr val="FFFDEB">
                    <a:alpha val="0"/>
                  </a:srgbClr>
                </a:clrTo>
              </a:clrChange>
            </a:blip>
            <a:srcRect b="85947"/>
            <a:stretch/>
          </p:blipFill>
          <p:spPr>
            <a:xfrm>
              <a:off x="9773085" y="1646677"/>
              <a:ext cx="1968560" cy="486923"/>
            </a:xfrm>
            <a:prstGeom prst="rect">
              <a:avLst/>
            </a:prstGeom>
          </p:spPr>
        </p:pic>
        <p:sp>
          <p:nvSpPr>
            <p:cNvPr id="22" name="مربع نص 21">
              <a:extLst>
                <a:ext uri="{FF2B5EF4-FFF2-40B4-BE49-F238E27FC236}">
                  <a16:creationId xmlns:a16="http://schemas.microsoft.com/office/drawing/2014/main" id="{940F42A7-CCAB-01E5-1CEE-10E781C185AE}"/>
                </a:ext>
              </a:extLst>
            </p:cNvPr>
            <p:cNvSpPr txBox="1"/>
            <p:nvPr/>
          </p:nvSpPr>
          <p:spPr>
            <a:xfrm>
              <a:off x="9948827" y="2133600"/>
              <a:ext cx="1773999" cy="2850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0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.</a:t>
              </a:r>
            </a:p>
          </p:txBody>
        </p:sp>
      </p:grpSp>
      <p:pic>
        <p:nvPicPr>
          <p:cNvPr id="12" name="رسم 11" descr="دفتر العناوين مع تعبئة خالصة">
            <a:extLst>
              <a:ext uri="{FF2B5EF4-FFF2-40B4-BE49-F238E27FC236}">
                <a16:creationId xmlns:a16="http://schemas.microsoft.com/office/drawing/2014/main" id="{24D91EBC-8629-3835-030A-B2D5F623D2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2506" y="1013520"/>
            <a:ext cx="1318181" cy="1318181"/>
          </a:xfrm>
          <a:prstGeom prst="rect">
            <a:avLst/>
          </a:prstGeom>
        </p:spPr>
      </p:pic>
      <p:sp>
        <p:nvSpPr>
          <p:cNvPr id="20" name="مربع نص 19">
            <a:extLst>
              <a:ext uri="{FF2B5EF4-FFF2-40B4-BE49-F238E27FC236}">
                <a16:creationId xmlns:a16="http://schemas.microsoft.com/office/drawing/2014/main" id="{CE4B9148-2EB9-E08F-2073-28DE1EFCB0E6}"/>
              </a:ext>
            </a:extLst>
          </p:cNvPr>
          <p:cNvSpPr txBox="1"/>
          <p:nvPr/>
        </p:nvSpPr>
        <p:spPr>
          <a:xfrm>
            <a:off x="1366170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الاربعاء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1445/05/22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الخامسة</a:t>
            </a:r>
          </a:p>
        </p:txBody>
      </p:sp>
    </p:spTree>
    <p:extLst>
      <p:ext uri="{BB962C8B-B14F-4D97-AF65-F5344CB8AC3E}">
        <p14:creationId xmlns:p14="http://schemas.microsoft.com/office/powerpoint/2010/main" val="3055986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B9688CC-CBD7-FF53-C812-9423D1383B5D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DD33470-6742-956D-F58D-B7FCCA993BDE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BD6CF961-6CCC-5582-308D-38C31CBF0887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76EE9516-B6D2-232A-8401-0F8E113D08ED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4377F8A2-60B8-9E2B-D5FE-40D40537482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781B43A-0E98-F28D-677B-E0EF390E93C8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FAD446-400F-AFAD-113C-BA71906FA51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E093F26F-4334-3B9F-DDEB-76557447ACD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C9F407B-A297-3DFC-356B-F6823D3811AA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BECC26C1-6ECE-E455-2DF9-73DC3519260A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7" name="صورة 16">
            <a:extLst>
              <a:ext uri="{FF2B5EF4-FFF2-40B4-BE49-F238E27FC236}">
                <a16:creationId xmlns:a16="http://schemas.microsoft.com/office/drawing/2014/main" id="{7AB9D371-3A4A-C0F2-132E-10F1B1793FA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5707"/>
          <a:stretch/>
        </p:blipFill>
        <p:spPr>
          <a:xfrm>
            <a:off x="1871268" y="960268"/>
            <a:ext cx="7194452" cy="2468732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B4BB8F1E-99B3-799F-856F-1AA3B0911A38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4CDFB357-A88C-2E4A-AF49-E1B8ED396C8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121CFFCA-B349-FA76-EA9F-6D79CEE5A51F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A8E8F498-D73B-B864-8F5E-10D47561305C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1169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7CF657C-1C13-5265-76D8-93210C3254D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6517605-DA23-83D9-78F8-745700A4D041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5AB5B10-974B-D066-DF6C-D1E6B96EAB2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1DF174D-D15B-75B4-974B-82A64FC1C074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0347377-FCAC-AB7E-2102-596D6B12BFE3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02DDFA8-4126-584B-B23C-EDE38C8FB4E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A6051309-DC62-F5D9-1031-B46FFE6C6945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939638A8-5F75-9DF8-8011-B3B4C91F4D9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C6850873-4E2C-D77F-1D47-1F5E5FBDB901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EB828AF3-0CAE-B5F8-3A25-A56DEDA86535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7" name="صورة 16">
            <a:extLst>
              <a:ext uri="{FF2B5EF4-FFF2-40B4-BE49-F238E27FC236}">
                <a16:creationId xmlns:a16="http://schemas.microsoft.com/office/drawing/2014/main" id="{64A37BE5-B368-F5B1-8C03-A7CA256C02A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51634" y="721965"/>
            <a:ext cx="4889751" cy="768389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4DED568C-C953-EA9C-6BB7-90AC9D38304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4535" y="1423050"/>
            <a:ext cx="8453831" cy="2437788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E312A1FE-D9E4-9723-3D26-BFD9C3BC8E38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1EE21B21-48AB-5D50-B11B-97160BA42AFE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7B72DC1B-CAC6-9F73-2D31-D72D4994C63F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B75776AD-D05E-70CA-625D-C58D68217ABB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4000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73B6691C-7189-71E4-A9F8-A8464B0E4906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7" name="صورة 16">
            <a:extLst>
              <a:ext uri="{FF2B5EF4-FFF2-40B4-BE49-F238E27FC236}">
                <a16:creationId xmlns:a16="http://schemas.microsoft.com/office/drawing/2014/main" id="{7E751E9D-1E54-DFBF-58F8-90D8B049DF1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50030" y="871406"/>
            <a:ext cx="3335680" cy="1203462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A515EAF-D2F2-8E80-3FD2-FA7FDC41E327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3121C82-295C-9666-E194-46AC352F578F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5436699B-7D2C-0D39-7E67-4B0D04571738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CEB586C3-1007-653C-D96B-274E76EBB07D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id="{7176553D-B0B5-8C74-DDFC-DD85D70F3337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2233" y="1876879"/>
            <a:ext cx="8064104" cy="271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679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اختبار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44A99F7F-64C9-3593-EB7F-81FC7D5E89DC}"/>
              </a:ext>
            </a:extLst>
          </p:cNvPr>
          <p:cNvSpPr txBox="1"/>
          <p:nvPr/>
        </p:nvSpPr>
        <p:spPr>
          <a:xfrm rot="16200000">
            <a:off x="-1102675" y="3382495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graphicFrame>
        <p:nvGraphicFramePr>
          <p:cNvPr id="15" name="جدول 21">
            <a:extLst>
              <a:ext uri="{FF2B5EF4-FFF2-40B4-BE49-F238E27FC236}">
                <a16:creationId xmlns:a16="http://schemas.microsoft.com/office/drawing/2014/main" id="{F0625EA3-591E-7902-592D-2AF7883320F0}"/>
              </a:ext>
            </a:extLst>
          </p:cNvPr>
          <p:cNvGraphicFramePr>
            <a:graphicFrameLocks noGrp="1"/>
          </p:cNvGraphicFramePr>
          <p:nvPr/>
        </p:nvGraphicFramePr>
        <p:xfrm>
          <a:off x="902800" y="2117558"/>
          <a:ext cx="8127999" cy="4251343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965957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rgbClr val="FAF9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28538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17" name="مربع نص 16">
            <a:extLst>
              <a:ext uri="{FF2B5EF4-FFF2-40B4-BE49-F238E27FC236}">
                <a16:creationId xmlns:a16="http://schemas.microsoft.com/office/drawing/2014/main" id="{43BC359B-D31A-EF70-5AFA-39F8963F0686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cxnSp>
        <p:nvCxnSpPr>
          <p:cNvPr id="18" name="رابط مستقيم 17">
            <a:extLst>
              <a:ext uri="{FF2B5EF4-FFF2-40B4-BE49-F238E27FC236}">
                <a16:creationId xmlns:a16="http://schemas.microsoft.com/office/drawing/2014/main" id="{58AFC673-CE8A-BFC3-4C33-74718BC913C9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81CAB1F6-DC55-DAA4-1770-1ED53004EDFD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7D48C5CD-700B-413E-85E5-16CEAD1A5B3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20" name="مربع نص 19">
            <a:extLst>
              <a:ext uri="{FF2B5EF4-FFF2-40B4-BE49-F238E27FC236}">
                <a16:creationId xmlns:a16="http://schemas.microsoft.com/office/drawing/2014/main" id="{548AA673-3215-3D36-A4E7-8E7304C9AD4A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</p:spTree>
    <p:extLst>
      <p:ext uri="{BB962C8B-B14F-4D97-AF65-F5344CB8AC3E}">
        <p14:creationId xmlns:p14="http://schemas.microsoft.com/office/powerpoint/2010/main" val="25888629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E58FEDC-05B8-9E32-F541-B3075F07CD1E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ACE9977-0402-10FB-02C6-18E38D1EA8B8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C4154DA-05B9-DF99-FCB2-567AA79B954F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4415A10-4BED-5BB2-7D0D-05E9CEB0B88C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EF3F8E1-34DA-6E32-9FA7-EC24161C2513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A1EDE08-F538-29ED-1A20-1C5D7EE7A11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3662F8FC-40B7-71A3-BD7E-326B2F6D9A7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D036C96-B7D9-ABB1-44CD-E51C5C2A182A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545717EF-37DE-0901-0A2A-66296776A21F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73B6691C-7189-71E4-A9F8-A8464B0E4906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D48905B3-57C8-B624-9672-AF1079B83712}"/>
              </a:ext>
            </a:extLst>
          </p:cNvPr>
          <p:cNvSpPr txBox="1"/>
          <p:nvPr/>
        </p:nvSpPr>
        <p:spPr>
          <a:xfrm>
            <a:off x="2539701" y="3429000"/>
            <a:ext cx="496824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الواجب:</a:t>
            </a:r>
          </a:p>
          <a:p>
            <a:pPr algn="ctr"/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11- 13 – 15 - 17</a:t>
            </a:r>
          </a:p>
          <a:p>
            <a:pPr algn="ctr"/>
            <a:r>
              <a:rPr lang="ar-SA" sz="4800" dirty="0">
                <a:solidFill>
                  <a:srgbClr val="92D050"/>
                </a:solidFill>
                <a:cs typeface="AGA Aladdin Regular" pitchFamily="2" charset="-78"/>
              </a:rPr>
              <a:t>صفحة</a:t>
            </a:r>
            <a:r>
              <a:rPr lang="ar-SA" sz="4800" dirty="0">
                <a:solidFill>
                  <a:srgbClr val="00B0F0"/>
                </a:solidFill>
                <a:cs typeface="AGA Aladdin Regular" pitchFamily="2" charset="-78"/>
              </a:rPr>
              <a:t> 43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70D0EA0-461F-7209-0818-10BAF1B7E7C7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7AF6D34C-6A70-E54A-E005-B5288E8D19F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393B844-B388-2A79-5C15-C6A97C998040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C2C150BF-4852-044B-EE96-D5D5D23168EC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1CEDE02A-2D11-6BEF-DA0E-2A983CD33C80}"/>
              </a:ext>
            </a:extLst>
          </p:cNvPr>
          <p:cNvSpPr txBox="1"/>
          <p:nvPr/>
        </p:nvSpPr>
        <p:spPr>
          <a:xfrm>
            <a:off x="1518031" y="2368158"/>
            <a:ext cx="71661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0" i="0" dirty="0">
                <a:solidFill>
                  <a:srgbClr val="C00000"/>
                </a:solidFill>
                <a:effectLst/>
                <a:latin typeface="DroidArabicKufi-Regular"/>
                <a:cs typeface="AGA Aladdin Regular" pitchFamily="2" charset="-78"/>
              </a:rPr>
              <a:t>إذا لم تفشل، فلن تعمل بجد</a:t>
            </a:r>
            <a:endParaRPr lang="ar-SA" sz="40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2496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2" name="مربع نص 101">
            <a:extLst>
              <a:ext uri="{FF2B5EF4-FFF2-40B4-BE49-F238E27FC236}">
                <a16:creationId xmlns:a16="http://schemas.microsoft.com/office/drawing/2014/main" id="{C1A8863B-8950-8B50-800D-D8708C0D820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1" name="مربع نص 100">
            <a:extLst>
              <a:ext uri="{FF2B5EF4-FFF2-40B4-BE49-F238E27FC236}">
                <a16:creationId xmlns:a16="http://schemas.microsoft.com/office/drawing/2014/main" id="{C988F5EF-9FFE-BB29-38F7-C7F69A13193C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0" name="مربع نص 99">
            <a:extLst>
              <a:ext uri="{FF2B5EF4-FFF2-40B4-BE49-F238E27FC236}">
                <a16:creationId xmlns:a16="http://schemas.microsoft.com/office/drawing/2014/main" id="{A0E5683E-9937-0097-90B0-D3BFD7BB7CEB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9" name="مربع نص 98">
            <a:extLst>
              <a:ext uri="{FF2B5EF4-FFF2-40B4-BE49-F238E27FC236}">
                <a16:creationId xmlns:a16="http://schemas.microsoft.com/office/drawing/2014/main" id="{AE953C91-5073-A1A1-3A5D-F722221DB041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8" name="مربع نص 97">
            <a:extLst>
              <a:ext uri="{FF2B5EF4-FFF2-40B4-BE49-F238E27FC236}">
                <a16:creationId xmlns:a16="http://schemas.microsoft.com/office/drawing/2014/main" id="{377C42BF-8376-9C73-5836-1A3BCF15B55E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7" name="مربع نص 96">
            <a:extLst>
              <a:ext uri="{FF2B5EF4-FFF2-40B4-BE49-F238E27FC236}">
                <a16:creationId xmlns:a16="http://schemas.microsoft.com/office/drawing/2014/main" id="{4A7A9A26-283E-C0B6-93BD-F658FFBD467E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96" name="مربع نص 95">
            <a:extLst>
              <a:ext uri="{FF2B5EF4-FFF2-40B4-BE49-F238E27FC236}">
                <a16:creationId xmlns:a16="http://schemas.microsoft.com/office/drawing/2014/main" id="{018AF978-7B0B-12C3-7FA0-94572E8909C1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pic>
        <p:nvPicPr>
          <p:cNvPr id="86" name="صورة 85">
            <a:extLst>
              <a:ext uri="{FF2B5EF4-FFF2-40B4-BE49-F238E27FC236}">
                <a16:creationId xmlns:a16="http://schemas.microsoft.com/office/drawing/2014/main" id="{61A9359B-9EB7-9089-7983-93D20395148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92" name="مربع نص 91">
            <a:extLst>
              <a:ext uri="{FF2B5EF4-FFF2-40B4-BE49-F238E27FC236}">
                <a16:creationId xmlns:a16="http://schemas.microsoft.com/office/drawing/2014/main" id="{7D43CE91-F8E2-8A29-7DB1-4376CE8FB004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D3861235-20AA-5397-E717-BE3ECD177C5E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67004ECD-9FC8-E53F-3BF3-08CDCAC640E0}"/>
              </a:ext>
            </a:extLst>
          </p:cNvPr>
          <p:cNvSpPr txBox="1"/>
          <p:nvPr/>
        </p:nvSpPr>
        <p:spPr>
          <a:xfrm>
            <a:off x="1366170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الاربعاء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1445/05/22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الخامسة</a:t>
            </a:r>
          </a:p>
        </p:txBody>
      </p:sp>
    </p:spTree>
    <p:extLst>
      <p:ext uri="{BB962C8B-B14F-4D97-AF65-F5344CB8AC3E}">
        <p14:creationId xmlns:p14="http://schemas.microsoft.com/office/powerpoint/2010/main" val="369182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68A21B69-A33B-C7C4-34DB-EF002E5D8EC1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BAC85C-863F-5070-05A3-446B32C09966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307C90B-4480-F256-8827-E8EEA8591E52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6CD55C-E1BE-CEF5-E478-23674375C946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E0CF8488-016B-AB61-B33D-C8B24F5BBB92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ACAFEC-B4DC-68A4-0A40-F0C789BF4E05}"/>
              </a:ext>
            </a:extLst>
          </p:cNvPr>
          <p:cNvSpPr txBox="1"/>
          <p:nvPr/>
        </p:nvSpPr>
        <p:spPr>
          <a:xfrm>
            <a:off x="912795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9512946-CEFF-CAEB-2523-3F9A425BBC8A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83545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7A2C2B37-0E4E-3EC4-CC9C-4F7B186FC42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D344895-666C-08F1-CBBA-E738AC008A67}"/>
              </a:ext>
            </a:extLst>
          </p:cNvPr>
          <p:cNvSpPr txBox="1"/>
          <p:nvPr/>
        </p:nvSpPr>
        <p:spPr>
          <a:xfrm>
            <a:off x="8039100" y="256280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pic>
        <p:nvPicPr>
          <p:cNvPr id="13" name="صورة 12">
            <a:extLst>
              <a:ext uri="{FF2B5EF4-FFF2-40B4-BE49-F238E27FC236}">
                <a16:creationId xmlns:a16="http://schemas.microsoft.com/office/drawing/2014/main" id="{79B125D7-DF8D-9446-F98F-059098E653D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02973" y="2168129"/>
            <a:ext cx="10357194" cy="1740954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3522DA8E-F7E5-FEC9-D8A7-382B724E5039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20BED668-4494-B95C-BA63-3CC5CED11102}"/>
              </a:ext>
            </a:extLst>
          </p:cNvPr>
          <p:cNvSpPr txBox="1"/>
          <p:nvPr/>
        </p:nvSpPr>
        <p:spPr>
          <a:xfrm>
            <a:off x="1366170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الاربعاء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1445/05/22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الخامسة</a:t>
            </a:r>
          </a:p>
        </p:txBody>
      </p:sp>
    </p:spTree>
    <p:extLst>
      <p:ext uri="{BB962C8B-B14F-4D97-AF65-F5344CB8AC3E}">
        <p14:creationId xmlns:p14="http://schemas.microsoft.com/office/powerpoint/2010/main" val="958947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274332C-826B-BA07-E5F1-62318F4022F2}"/>
              </a:ext>
            </a:extLst>
          </p:cNvPr>
          <p:cNvSpPr txBox="1"/>
          <p:nvPr/>
        </p:nvSpPr>
        <p:spPr>
          <a:xfrm>
            <a:off x="1015232" y="1715243"/>
            <a:ext cx="1016153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dirty="0">
                <a:solidFill>
                  <a:srgbClr val="C00000"/>
                </a:solidFill>
                <a:cs typeface="AGA Aladdin Regular" pitchFamily="2" charset="-78"/>
              </a:rPr>
              <a:t>الموضوع/ </a:t>
            </a:r>
            <a:r>
              <a:rPr lang="ar-SA" sz="4800" dirty="0">
                <a:solidFill>
                  <a:srgbClr val="0070C0"/>
                </a:solidFill>
                <a:cs typeface="AGA Aladdin Regular" pitchFamily="2" charset="-78"/>
              </a:rPr>
              <a:t>علاقات الزوايا والمستقيمات 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79618583-1022-F5D1-0293-473528D75473}"/>
              </a:ext>
            </a:extLst>
          </p:cNvPr>
          <p:cNvCxnSpPr>
            <a:cxnSpLocks/>
          </p:cNvCxnSpPr>
          <p:nvPr/>
        </p:nvCxnSpPr>
        <p:spPr>
          <a:xfrm>
            <a:off x="8849089" y="2526745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DE4FAB46-D6E4-D715-FB37-4A76B6D75A3B}"/>
              </a:ext>
            </a:extLst>
          </p:cNvPr>
          <p:cNvSpPr txBox="1"/>
          <p:nvPr/>
        </p:nvSpPr>
        <p:spPr>
          <a:xfrm>
            <a:off x="652741" y="2578722"/>
            <a:ext cx="468082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40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28076E2A-48B7-DC87-48BB-30EF42F24E0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05890" y="2365767"/>
            <a:ext cx="2814504" cy="2251604"/>
          </a:xfrm>
          <a:prstGeom prst="rect">
            <a:avLst/>
          </a:prstGeom>
        </p:spPr>
      </p:pic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AB3E95FF-8082-753D-B1EA-99590AE050D6}"/>
              </a:ext>
            </a:extLst>
          </p:cNvPr>
          <p:cNvCxnSpPr>
            <a:cxnSpLocks/>
          </p:cNvCxnSpPr>
          <p:nvPr/>
        </p:nvCxnSpPr>
        <p:spPr>
          <a:xfrm>
            <a:off x="5694758" y="2526745"/>
            <a:ext cx="0" cy="3826152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1" name="صورة 20">
            <a:extLst>
              <a:ext uri="{FF2B5EF4-FFF2-40B4-BE49-F238E27FC236}">
                <a16:creationId xmlns:a16="http://schemas.microsoft.com/office/drawing/2014/main" id="{71CB8F4C-1843-2EFC-6A3A-0312E41E54A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83368" y="2416319"/>
            <a:ext cx="2936923" cy="4114732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06195CC-14DC-3F2E-E431-645BFDA26D63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17CCE03-C2BC-C763-4AF7-C1FC3DC46754}"/>
              </a:ext>
            </a:extLst>
          </p:cNvPr>
          <p:cNvSpPr txBox="1"/>
          <p:nvPr/>
        </p:nvSpPr>
        <p:spPr>
          <a:xfrm>
            <a:off x="1366170" y="945447"/>
            <a:ext cx="1052865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اليوم/ </a:t>
            </a:r>
            <a:r>
              <a:rPr lang="ar-SA" sz="3200" dirty="0">
                <a:cs typeface="AGA Aladdin Regular" pitchFamily="2" charset="-78"/>
              </a:rPr>
              <a:t>الاربعاء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التاريخ/</a:t>
            </a:r>
            <a:r>
              <a:rPr lang="ar-SA" sz="3200" dirty="0">
                <a:cs typeface="AGA Aladdin Regular" pitchFamily="2" charset="-78"/>
              </a:rPr>
              <a:t>1445/05/22</a:t>
            </a:r>
            <a:r>
              <a:rPr lang="ar-SA" sz="3200" dirty="0">
                <a:solidFill>
                  <a:schemeClr val="accent1">
                    <a:lumMod val="75000"/>
                  </a:schemeClr>
                </a:solidFill>
                <a:cs typeface="AGA Aladdin Regular" pitchFamily="2" charset="-78"/>
              </a:rPr>
              <a:t>              </a:t>
            </a:r>
            <a:r>
              <a:rPr lang="ar-SA" sz="3200" dirty="0">
                <a:solidFill>
                  <a:schemeClr val="accent6">
                    <a:lumMod val="50000"/>
                  </a:schemeClr>
                </a:solidFill>
                <a:cs typeface="AGA Aladdin Regular" pitchFamily="2" charset="-78"/>
              </a:rPr>
              <a:t>الحصة/ </a:t>
            </a:r>
            <a:r>
              <a:rPr lang="ar-SA" sz="3200" dirty="0">
                <a:cs typeface="AGA Aladdin Regular" pitchFamily="2" charset="-78"/>
              </a:rPr>
              <a:t>الخامسة</a:t>
            </a:r>
          </a:p>
        </p:txBody>
      </p:sp>
    </p:spTree>
    <p:extLst>
      <p:ext uri="{BB962C8B-B14F-4D97-AF65-F5344CB8AC3E}">
        <p14:creationId xmlns:p14="http://schemas.microsoft.com/office/powerpoint/2010/main" val="2692208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C1B3DA2F-9213-8F30-1BF4-AE9C5179EBE2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2990A20-D7CB-5803-32CE-4E5CF7EEA628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D227335-B78E-9380-0F00-C35991377EDF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D48EF5-C70E-E765-8034-D6D90F6B82BF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105368E5-44B0-7708-C5E2-45671E59D30B}"/>
              </a:ext>
            </a:extLst>
          </p:cNvPr>
          <p:cNvSpPr txBox="1"/>
          <p:nvPr/>
        </p:nvSpPr>
        <p:spPr>
          <a:xfrm>
            <a:off x="912795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A1BF7F99-72C5-A7E0-54DB-76A32A57688A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511D708-4D94-AFE6-D715-861C47C2031F}"/>
              </a:ext>
            </a:extLst>
          </p:cNvPr>
          <p:cNvSpPr txBox="1"/>
          <p:nvPr/>
        </p:nvSpPr>
        <p:spPr>
          <a:xfrm>
            <a:off x="8039100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D657E4-3668-E217-F950-9ECFC94A06F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DAC2F53-355F-1952-F366-48B3AD2552B5}"/>
              </a:ext>
            </a:extLst>
          </p:cNvPr>
          <p:cNvSpPr txBox="1"/>
          <p:nvPr/>
        </p:nvSpPr>
        <p:spPr>
          <a:xfrm>
            <a:off x="6875568" y="25551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0AD2D230-7C6E-B8CF-4172-2EEE5F78C26F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1" name="جدول 21">
            <a:extLst>
              <a:ext uri="{FF2B5EF4-FFF2-40B4-BE49-F238E27FC236}">
                <a16:creationId xmlns:a16="http://schemas.microsoft.com/office/drawing/2014/main" id="{34B978AC-B5D5-6753-91D9-70096CAA2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8522854"/>
              </p:ext>
            </p:extLst>
          </p:nvPr>
        </p:nvGraphicFramePr>
        <p:xfrm>
          <a:off x="902800" y="1584250"/>
          <a:ext cx="8127999" cy="4784651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93223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76084353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15785482"/>
                    </a:ext>
                  </a:extLst>
                </a:gridCol>
              </a:tblGrid>
              <a:tr h="1087131"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 أريد أن أعرف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40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AGA Aladdin Regular" pitchFamily="2" charset="-78"/>
                        </a:rPr>
                        <a:t>ماذا تعلمت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21184"/>
                  </a:ext>
                </a:extLst>
              </a:tr>
              <a:tr h="3697520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986090"/>
                  </a:ext>
                </a:extLst>
              </a:tr>
            </a:tbl>
          </a:graphicData>
        </a:graphic>
      </p:graphicFrame>
      <p:sp>
        <p:nvSpPr>
          <p:cNvPr id="22" name="مربع نص 21">
            <a:hlinkClick r:id="rId3"/>
            <a:extLst>
              <a:ext uri="{FF2B5EF4-FFF2-40B4-BE49-F238E27FC236}">
                <a16:creationId xmlns:a16="http://schemas.microsoft.com/office/drawing/2014/main" id="{696FA4AA-A9F8-DA34-366C-9C3A70A9F86B}"/>
              </a:ext>
            </a:extLst>
          </p:cNvPr>
          <p:cNvSpPr txBox="1"/>
          <p:nvPr/>
        </p:nvSpPr>
        <p:spPr>
          <a:xfrm>
            <a:off x="3115340" y="890092"/>
            <a:ext cx="4380613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solidFill>
                  <a:schemeClr val="accent6">
                    <a:lumMod val="75000"/>
                  </a:schemeClr>
                </a:solidFill>
                <a:cs typeface="AGA Aladdin Regular" pitchFamily="2" charset="-78"/>
              </a:rPr>
              <a:t>جدول التعلم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6DB3310-2E05-6DF9-D45D-CD96EDC0D9B0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E7848ADF-3F47-767C-37AA-AAC3D795B95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95D5349-9765-1491-B93B-766EFBA02E63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E451E33-A859-3B64-CA49-EF943D5A6AE9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9294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B95FA607-A9AE-FE2A-7461-E3836234503A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2" name="Picture 2" descr="بوابة عين">
            <a:hlinkClick r:id="rId3"/>
            <a:extLst>
              <a:ext uri="{FF2B5EF4-FFF2-40B4-BE49-F238E27FC236}">
                <a16:creationId xmlns:a16="http://schemas.microsoft.com/office/drawing/2014/main" id="{4F51872C-EA2C-0BFF-A288-B54991A22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410" y="2594807"/>
            <a:ext cx="7620000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1CEA4287-1035-CBD8-C9F7-321EAA2BF727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AE90AE68-B3C1-45A7-12D3-FC5C681688B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EE81FED5-4438-DEBE-30C8-4867A3BA612A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46D9583E-5E58-50F7-D0B2-3E527939221C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9494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B95FA607-A9AE-FE2A-7461-E3836234503A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026" name="Picture 2" descr="تحميل برنامج جيوجبرا 2022 GeoGebra عربي كامل مجانا برابط مباشر">
            <a:hlinkClick r:id="rId3"/>
            <a:extLst>
              <a:ext uri="{FF2B5EF4-FFF2-40B4-BE49-F238E27FC236}">
                <a16:creationId xmlns:a16="http://schemas.microsoft.com/office/drawing/2014/main" id="{D0D89D22-401F-3FB4-56B6-C87A4CF67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4571" y="1642473"/>
            <a:ext cx="2165236" cy="2139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تحميل برنامج جيوجبرا 2022 GeoGebra عربي كامل مجانا برابط مباشر">
            <a:hlinkClick r:id="rId3"/>
            <a:extLst>
              <a:ext uri="{FF2B5EF4-FFF2-40B4-BE49-F238E27FC236}">
                <a16:creationId xmlns:a16="http://schemas.microsoft.com/office/drawing/2014/main" id="{32A87647-A63F-30EF-B1C3-28CEACA73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453" y="2844409"/>
            <a:ext cx="2165236" cy="2139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تحميل برنامج جيوجبرا 2022 GeoGebra عربي كامل مجانا برابط مباشر">
            <a:extLst>
              <a:ext uri="{FF2B5EF4-FFF2-40B4-BE49-F238E27FC236}">
                <a16:creationId xmlns:a16="http://schemas.microsoft.com/office/drawing/2014/main" id="{0C1121E2-64C4-A852-32C9-061284F15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672" y="4158845"/>
            <a:ext cx="2165236" cy="2139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3736ADC9-D468-3F69-E6DD-819CD6F512BD}"/>
              </a:ext>
            </a:extLst>
          </p:cNvPr>
          <p:cNvSpPr txBox="1"/>
          <p:nvPr/>
        </p:nvSpPr>
        <p:spPr>
          <a:xfrm>
            <a:off x="3919280" y="2049568"/>
            <a:ext cx="206626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dirty="0">
                <a:solidFill>
                  <a:schemeClr val="accent4">
                    <a:lumMod val="50000"/>
                  </a:schemeClr>
                </a:solidFill>
                <a:cs typeface="AGA Aladdin Regular" pitchFamily="2" charset="-78"/>
              </a:rPr>
              <a:t>المتكاملة</a:t>
            </a: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7DDD26E0-1857-96A0-C7F7-D6AE9EB7FDEA}"/>
              </a:ext>
            </a:extLst>
          </p:cNvPr>
          <p:cNvSpPr txBox="1"/>
          <p:nvPr/>
        </p:nvSpPr>
        <p:spPr>
          <a:xfrm>
            <a:off x="6555296" y="873032"/>
            <a:ext cx="206626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>
                <a:solidFill>
                  <a:schemeClr val="accent4">
                    <a:lumMod val="50000"/>
                  </a:schemeClr>
                </a:solidFill>
                <a:cs typeface="AGA Aladdin Regular" pitchFamily="2" charset="-78"/>
              </a:rPr>
              <a:t>المتتامة</a:t>
            </a:r>
            <a:endParaRPr lang="ar-SA" sz="4400" dirty="0">
              <a:solidFill>
                <a:schemeClr val="accent4">
                  <a:lumMod val="50000"/>
                </a:schemeClr>
              </a:solidFill>
              <a:cs typeface="AGA Aladdin Regular" pitchFamily="2" charset="-78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31875E49-2B39-1DD9-1120-349C3E91A10C}"/>
              </a:ext>
            </a:extLst>
          </p:cNvPr>
          <p:cNvSpPr txBox="1"/>
          <p:nvPr/>
        </p:nvSpPr>
        <p:spPr>
          <a:xfrm>
            <a:off x="710234" y="3423890"/>
            <a:ext cx="3491701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400" dirty="0">
                <a:solidFill>
                  <a:schemeClr val="accent4">
                    <a:lumMod val="50000"/>
                  </a:schemeClr>
                </a:solidFill>
                <a:cs typeface="AGA Aladdin Regular" pitchFamily="2" charset="-78"/>
              </a:rPr>
              <a:t>المتقابلة بالراس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CF7DBBDC-B9F2-CA67-9F8E-C049D5F72ECA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id="{31091863-B8D6-E647-2542-39C0FDF438D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22" name="مربع نص 21">
            <a:extLst>
              <a:ext uri="{FF2B5EF4-FFF2-40B4-BE49-F238E27FC236}">
                <a16:creationId xmlns:a16="http://schemas.microsoft.com/office/drawing/2014/main" id="{79D9B483-0889-3E70-95D0-FB28539B4034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01F673B6-03D2-8C52-F580-5EADF97C2CCA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706462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B95FA607-A9AE-FE2A-7461-E3836234503A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1" name="صورة 20">
            <a:extLst>
              <a:ext uri="{FF2B5EF4-FFF2-40B4-BE49-F238E27FC236}">
                <a16:creationId xmlns:a16="http://schemas.microsoft.com/office/drawing/2014/main" id="{C05EF2A2-588B-49A5-C58E-16704692C1E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86100" y="1213290"/>
            <a:ext cx="6848592" cy="5264216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353F825-06DA-403A-FFF2-CCEBD461B885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29719F33-B9F7-EFA2-C5CF-9234F86AA05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A6D8820-530F-063D-8C33-039D1BB1B26E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305D2DB8-BD06-224E-D642-03E9D9140D5E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2204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46E36B78-EB34-504D-4768-BF121ECDB3B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40393CFF-73ED-0C66-2B8F-BA521950226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1229337 w 11704320"/>
                <a:gd name="connsiteY0" fmla="*/ 0 h 6616994"/>
                <a:gd name="connsiteX1" fmla="*/ 2605385 w 11704320"/>
                <a:gd name="connsiteY1" fmla="*/ 0 h 6616994"/>
                <a:gd name="connsiteX2" fmla="*/ 2824700 w 11704320"/>
                <a:gd name="connsiteY2" fmla="*/ 219315 h 6616994"/>
                <a:gd name="connsiteX3" fmla="*/ 2824700 w 11704320"/>
                <a:gd name="connsiteY3" fmla="*/ 381877 h 6616994"/>
                <a:gd name="connsiteX4" fmla="*/ 2807465 w 11704320"/>
                <a:gd name="connsiteY4" fmla="*/ 467244 h 6616994"/>
                <a:gd name="connsiteX5" fmla="*/ 2778806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1055917 w 11704320"/>
                <a:gd name="connsiteY14" fmla="*/ 509752 h 6616994"/>
                <a:gd name="connsiteX15" fmla="*/ 1027257 w 11704320"/>
                <a:gd name="connsiteY15" fmla="*/ 467244 h 6616994"/>
                <a:gd name="connsiteX16" fmla="*/ 1010022 w 11704320"/>
                <a:gd name="connsiteY16" fmla="*/ 381877 h 6616994"/>
                <a:gd name="connsiteX17" fmla="*/ 1010022 w 11704320"/>
                <a:gd name="connsiteY17" fmla="*/ 219315 h 6616994"/>
                <a:gd name="connsiteX18" fmla="*/ 122933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1229337" y="0"/>
                  </a:moveTo>
                  <a:lnTo>
                    <a:pt x="2605385" y="0"/>
                  </a:lnTo>
                  <a:cubicBezTo>
                    <a:pt x="2726509" y="0"/>
                    <a:pt x="2824700" y="98191"/>
                    <a:pt x="2824700" y="219315"/>
                  </a:cubicBezTo>
                  <a:lnTo>
                    <a:pt x="2824700" y="381877"/>
                  </a:lnTo>
                  <a:cubicBezTo>
                    <a:pt x="2824700" y="412158"/>
                    <a:pt x="2818563" y="441006"/>
                    <a:pt x="2807465" y="467244"/>
                  </a:cubicBezTo>
                  <a:lnTo>
                    <a:pt x="2778806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1055917" y="509752"/>
                  </a:lnTo>
                  <a:lnTo>
                    <a:pt x="1027257" y="467244"/>
                  </a:lnTo>
                  <a:cubicBezTo>
                    <a:pt x="1016159" y="441006"/>
                    <a:pt x="1010022" y="412158"/>
                    <a:pt x="1010022" y="381877"/>
                  </a:cubicBezTo>
                  <a:lnTo>
                    <a:pt x="1010022" y="219315"/>
                  </a:lnTo>
                  <a:cubicBezTo>
                    <a:pt x="1010022" y="98191"/>
                    <a:pt x="1108213" y="0"/>
                    <a:pt x="1229337" y="0"/>
                  </a:cubicBezTo>
                  <a:close/>
                </a:path>
              </a:pathLst>
            </a:custGeom>
            <a:solidFill>
              <a:srgbClr val="F7F7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83" name="شكل حر: شكل 82">
              <a:extLst>
                <a:ext uri="{FF2B5EF4-FFF2-40B4-BE49-F238E27FC236}">
                  <a16:creationId xmlns:a16="http://schemas.microsoft.com/office/drawing/2014/main" id="{07C164F1-A439-A497-E98A-D30D37F21C83}"/>
                </a:ext>
              </a:extLst>
            </p:cNvPr>
            <p:cNvSpPr/>
            <p:nvPr/>
          </p:nvSpPr>
          <p:spPr>
            <a:xfrm>
              <a:off x="382730" y="256280"/>
              <a:ext cx="11398600" cy="6444725"/>
            </a:xfrm>
            <a:custGeom>
              <a:avLst/>
              <a:gdLst>
                <a:gd name="connsiteX0" fmla="*/ 1250918 w 11398600"/>
                <a:gd name="connsiteY0" fmla="*/ 0 h 6444725"/>
                <a:gd name="connsiteX1" fmla="*/ 2348941 w 11398600"/>
                <a:gd name="connsiteY1" fmla="*/ 0 h 6444725"/>
                <a:gd name="connsiteX2" fmla="*/ 2598289 w 11398600"/>
                <a:gd name="connsiteY2" fmla="*/ 249348 h 6444725"/>
                <a:gd name="connsiteX3" fmla="*/ 2598289 w 11398600"/>
                <a:gd name="connsiteY3" fmla="*/ 434172 h 6444725"/>
                <a:gd name="connsiteX4" fmla="*/ 2578694 w 11398600"/>
                <a:gd name="connsiteY4" fmla="*/ 531230 h 6444725"/>
                <a:gd name="connsiteX5" fmla="*/ 2570206 w 11398600"/>
                <a:gd name="connsiteY5" fmla="*/ 543819 h 6444725"/>
                <a:gd name="connsiteX6" fmla="*/ 10415096 w 11398600"/>
                <a:gd name="connsiteY6" fmla="*/ 543819 h 6444725"/>
                <a:gd name="connsiteX7" fmla="*/ 11398600 w 11398600"/>
                <a:gd name="connsiteY7" fmla="*/ 1527323 h 6444725"/>
                <a:gd name="connsiteX8" fmla="*/ 11398600 w 11398600"/>
                <a:gd name="connsiteY8" fmla="*/ 5461221 h 6444725"/>
                <a:gd name="connsiteX9" fmla="*/ 10415096 w 11398600"/>
                <a:gd name="connsiteY9" fmla="*/ 6444725 h 6444725"/>
                <a:gd name="connsiteX10" fmla="*/ 983504 w 11398600"/>
                <a:gd name="connsiteY10" fmla="*/ 6444725 h 6444725"/>
                <a:gd name="connsiteX11" fmla="*/ 0 w 11398600"/>
                <a:gd name="connsiteY11" fmla="*/ 5461221 h 6444725"/>
                <a:gd name="connsiteX12" fmla="*/ 0 w 11398600"/>
                <a:gd name="connsiteY12" fmla="*/ 1527323 h 6444725"/>
                <a:gd name="connsiteX13" fmla="*/ 983504 w 11398600"/>
                <a:gd name="connsiteY13" fmla="*/ 543819 h 6444725"/>
                <a:gd name="connsiteX14" fmla="*/ 1029653 w 11398600"/>
                <a:gd name="connsiteY14" fmla="*/ 543819 h 6444725"/>
                <a:gd name="connsiteX15" fmla="*/ 1021165 w 11398600"/>
                <a:gd name="connsiteY15" fmla="*/ 531230 h 6444725"/>
                <a:gd name="connsiteX16" fmla="*/ 1001570 w 11398600"/>
                <a:gd name="connsiteY16" fmla="*/ 434172 h 6444725"/>
                <a:gd name="connsiteX17" fmla="*/ 1001570 w 11398600"/>
                <a:gd name="connsiteY17" fmla="*/ 249348 h 6444725"/>
                <a:gd name="connsiteX18" fmla="*/ 1250918 w 11398600"/>
                <a:gd name="connsiteY18" fmla="*/ 0 h 6444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398600" h="6444725">
                  <a:moveTo>
                    <a:pt x="1250918" y="0"/>
                  </a:moveTo>
                  <a:lnTo>
                    <a:pt x="2348941" y="0"/>
                  </a:lnTo>
                  <a:cubicBezTo>
                    <a:pt x="2486652" y="0"/>
                    <a:pt x="2598289" y="111637"/>
                    <a:pt x="2598289" y="249348"/>
                  </a:cubicBezTo>
                  <a:lnTo>
                    <a:pt x="2598289" y="434172"/>
                  </a:lnTo>
                  <a:cubicBezTo>
                    <a:pt x="2598289" y="468600"/>
                    <a:pt x="2591312" y="501398"/>
                    <a:pt x="2578694" y="531230"/>
                  </a:cubicBezTo>
                  <a:lnTo>
                    <a:pt x="2570206" y="543819"/>
                  </a:lnTo>
                  <a:lnTo>
                    <a:pt x="10415096" y="543819"/>
                  </a:lnTo>
                  <a:cubicBezTo>
                    <a:pt x="10958270" y="543819"/>
                    <a:pt x="11398600" y="984149"/>
                    <a:pt x="11398600" y="1527323"/>
                  </a:cubicBezTo>
                  <a:lnTo>
                    <a:pt x="11398600" y="5461221"/>
                  </a:lnTo>
                  <a:cubicBezTo>
                    <a:pt x="11398600" y="6004395"/>
                    <a:pt x="10958270" y="6444725"/>
                    <a:pt x="10415096" y="6444725"/>
                  </a:cubicBezTo>
                  <a:lnTo>
                    <a:pt x="983504" y="6444725"/>
                  </a:lnTo>
                  <a:cubicBezTo>
                    <a:pt x="440330" y="6444725"/>
                    <a:pt x="0" y="6004395"/>
                    <a:pt x="0" y="5461221"/>
                  </a:cubicBezTo>
                  <a:lnTo>
                    <a:pt x="0" y="1527323"/>
                  </a:lnTo>
                  <a:cubicBezTo>
                    <a:pt x="0" y="984149"/>
                    <a:pt x="440330" y="543819"/>
                    <a:pt x="983504" y="543819"/>
                  </a:cubicBezTo>
                  <a:lnTo>
                    <a:pt x="1029653" y="543819"/>
                  </a:lnTo>
                  <a:lnTo>
                    <a:pt x="1021165" y="531230"/>
                  </a:lnTo>
                  <a:cubicBezTo>
                    <a:pt x="1008547" y="501398"/>
                    <a:pt x="1001570" y="468600"/>
                    <a:pt x="1001570" y="434172"/>
                  </a:cubicBezTo>
                  <a:lnTo>
                    <a:pt x="1001570" y="249348"/>
                  </a:lnTo>
                  <a:cubicBezTo>
                    <a:pt x="1001570" y="111637"/>
                    <a:pt x="1113207" y="0"/>
                    <a:pt x="1250918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1DA1E25B-0834-272D-716B-1BCC3C6B5439}"/>
              </a:ext>
            </a:extLst>
          </p:cNvPr>
          <p:cNvSpPr txBox="1"/>
          <p:nvPr/>
        </p:nvSpPr>
        <p:spPr>
          <a:xfrm>
            <a:off x="1245732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الاغلاق</a:t>
            </a:r>
          </a:p>
        </p:txBody>
      </p:sp>
      <p:grpSp>
        <p:nvGrpSpPr>
          <p:cNvPr id="79" name="مجموعة 78">
            <a:extLst>
              <a:ext uri="{FF2B5EF4-FFF2-40B4-BE49-F238E27FC236}">
                <a16:creationId xmlns:a16="http://schemas.microsoft.com/office/drawing/2014/main" id="{493986C3-38F3-44B7-4DCA-21C8D2E92DF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AF8D33CA-C4BD-BB63-3BE9-38943D567552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2367226 w 11704320"/>
                <a:gd name="connsiteY0" fmla="*/ 0 h 6616994"/>
                <a:gd name="connsiteX1" fmla="*/ 3743274 w 11704320"/>
                <a:gd name="connsiteY1" fmla="*/ 0 h 6616994"/>
                <a:gd name="connsiteX2" fmla="*/ 3962589 w 11704320"/>
                <a:gd name="connsiteY2" fmla="*/ 219315 h 6616994"/>
                <a:gd name="connsiteX3" fmla="*/ 3962589 w 11704320"/>
                <a:gd name="connsiteY3" fmla="*/ 381877 h 6616994"/>
                <a:gd name="connsiteX4" fmla="*/ 3945355 w 11704320"/>
                <a:gd name="connsiteY4" fmla="*/ 467244 h 6616994"/>
                <a:gd name="connsiteX5" fmla="*/ 3916695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2193806 w 11704320"/>
                <a:gd name="connsiteY14" fmla="*/ 509752 h 6616994"/>
                <a:gd name="connsiteX15" fmla="*/ 2165146 w 11704320"/>
                <a:gd name="connsiteY15" fmla="*/ 467244 h 6616994"/>
                <a:gd name="connsiteX16" fmla="*/ 2147911 w 11704320"/>
                <a:gd name="connsiteY16" fmla="*/ 381877 h 6616994"/>
                <a:gd name="connsiteX17" fmla="*/ 2147911 w 11704320"/>
                <a:gd name="connsiteY17" fmla="*/ 219315 h 6616994"/>
                <a:gd name="connsiteX18" fmla="*/ 2367226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2367226" y="0"/>
                  </a:moveTo>
                  <a:lnTo>
                    <a:pt x="3743274" y="0"/>
                  </a:lnTo>
                  <a:cubicBezTo>
                    <a:pt x="3864398" y="0"/>
                    <a:pt x="3962589" y="98191"/>
                    <a:pt x="3962589" y="219315"/>
                  </a:cubicBezTo>
                  <a:lnTo>
                    <a:pt x="3962589" y="381877"/>
                  </a:lnTo>
                  <a:cubicBezTo>
                    <a:pt x="3962589" y="412158"/>
                    <a:pt x="3956453" y="441006"/>
                    <a:pt x="3945355" y="467244"/>
                  </a:cubicBezTo>
                  <a:lnTo>
                    <a:pt x="3916695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2193806" y="509752"/>
                  </a:lnTo>
                  <a:lnTo>
                    <a:pt x="2165146" y="467244"/>
                  </a:lnTo>
                  <a:cubicBezTo>
                    <a:pt x="2154048" y="441006"/>
                    <a:pt x="2147911" y="412158"/>
                    <a:pt x="2147911" y="381877"/>
                  </a:cubicBezTo>
                  <a:lnTo>
                    <a:pt x="2147911" y="219315"/>
                  </a:lnTo>
                  <a:cubicBezTo>
                    <a:pt x="2147911" y="98191"/>
                    <a:pt x="2246102" y="0"/>
                    <a:pt x="2367226" y="0"/>
                  </a:cubicBezTo>
                  <a:close/>
                </a:path>
              </a:pathLst>
            </a:custGeom>
            <a:solidFill>
              <a:srgbClr val="FFF1EB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68188896-90D3-A23E-9F0C-80AD5E9BDE87}"/>
                </a:ext>
              </a:extLst>
            </p:cNvPr>
            <p:cNvSpPr/>
            <p:nvPr/>
          </p:nvSpPr>
          <p:spPr>
            <a:xfrm>
              <a:off x="353870" y="236324"/>
              <a:ext cx="11455400" cy="6423452"/>
            </a:xfrm>
            <a:custGeom>
              <a:avLst/>
              <a:gdLst>
                <a:gd name="connsiteX0" fmla="*/ 2394145 w 11455400"/>
                <a:gd name="connsiteY0" fmla="*/ 0 h 6423452"/>
                <a:gd name="connsiteX1" fmla="*/ 3538968 w 11455400"/>
                <a:gd name="connsiteY1" fmla="*/ 0 h 6423452"/>
                <a:gd name="connsiteX2" fmla="*/ 3786330 w 11455400"/>
                <a:gd name="connsiteY2" fmla="*/ 247362 h 6423452"/>
                <a:gd name="connsiteX3" fmla="*/ 3786330 w 11455400"/>
                <a:gd name="connsiteY3" fmla="*/ 430714 h 6423452"/>
                <a:gd name="connsiteX4" fmla="*/ 3766891 w 11455400"/>
                <a:gd name="connsiteY4" fmla="*/ 526998 h 6423452"/>
                <a:gd name="connsiteX5" fmla="*/ 3735643 w 11455400"/>
                <a:gd name="connsiteY5" fmla="*/ 573346 h 6423452"/>
                <a:gd name="connsiteX6" fmla="*/ 10480363 w 11455400"/>
                <a:gd name="connsiteY6" fmla="*/ 573346 h 6423452"/>
                <a:gd name="connsiteX7" fmla="*/ 11455400 w 11455400"/>
                <a:gd name="connsiteY7" fmla="*/ 1548383 h 6423452"/>
                <a:gd name="connsiteX8" fmla="*/ 11455400 w 11455400"/>
                <a:gd name="connsiteY8" fmla="*/ 5448415 h 6423452"/>
                <a:gd name="connsiteX9" fmla="*/ 10480363 w 11455400"/>
                <a:gd name="connsiteY9" fmla="*/ 6423452 h 6423452"/>
                <a:gd name="connsiteX10" fmla="*/ 975037 w 11455400"/>
                <a:gd name="connsiteY10" fmla="*/ 6423452 h 6423452"/>
                <a:gd name="connsiteX11" fmla="*/ 0 w 11455400"/>
                <a:gd name="connsiteY11" fmla="*/ 5448415 h 6423452"/>
                <a:gd name="connsiteX12" fmla="*/ 0 w 11455400"/>
                <a:gd name="connsiteY12" fmla="*/ 1548383 h 6423452"/>
                <a:gd name="connsiteX13" fmla="*/ 975037 w 11455400"/>
                <a:gd name="connsiteY13" fmla="*/ 573346 h 6423452"/>
                <a:gd name="connsiteX14" fmla="*/ 2197471 w 11455400"/>
                <a:gd name="connsiteY14" fmla="*/ 573346 h 6423452"/>
                <a:gd name="connsiteX15" fmla="*/ 2166222 w 11455400"/>
                <a:gd name="connsiteY15" fmla="*/ 526998 h 6423452"/>
                <a:gd name="connsiteX16" fmla="*/ 2146783 w 11455400"/>
                <a:gd name="connsiteY16" fmla="*/ 430714 h 6423452"/>
                <a:gd name="connsiteX17" fmla="*/ 2146783 w 11455400"/>
                <a:gd name="connsiteY17" fmla="*/ 247362 h 6423452"/>
                <a:gd name="connsiteX18" fmla="*/ 2394145 w 11455400"/>
                <a:gd name="connsiteY18" fmla="*/ 0 h 64234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3452">
                  <a:moveTo>
                    <a:pt x="2394145" y="0"/>
                  </a:moveTo>
                  <a:lnTo>
                    <a:pt x="3538968" y="0"/>
                  </a:lnTo>
                  <a:cubicBezTo>
                    <a:pt x="3675582" y="0"/>
                    <a:pt x="3786330" y="110748"/>
                    <a:pt x="3786330" y="247362"/>
                  </a:cubicBezTo>
                  <a:lnTo>
                    <a:pt x="3786330" y="430714"/>
                  </a:lnTo>
                  <a:cubicBezTo>
                    <a:pt x="3786330" y="464868"/>
                    <a:pt x="3779409" y="497404"/>
                    <a:pt x="3766891" y="526998"/>
                  </a:cubicBezTo>
                  <a:lnTo>
                    <a:pt x="3735643" y="573346"/>
                  </a:lnTo>
                  <a:lnTo>
                    <a:pt x="10480363" y="573346"/>
                  </a:lnTo>
                  <a:cubicBezTo>
                    <a:pt x="11018861" y="573346"/>
                    <a:pt x="11455400" y="1009885"/>
                    <a:pt x="11455400" y="1548383"/>
                  </a:cubicBezTo>
                  <a:lnTo>
                    <a:pt x="11455400" y="5448415"/>
                  </a:lnTo>
                  <a:cubicBezTo>
                    <a:pt x="11455400" y="5986913"/>
                    <a:pt x="11018861" y="6423452"/>
                    <a:pt x="10480363" y="6423452"/>
                  </a:cubicBezTo>
                  <a:lnTo>
                    <a:pt x="975037" y="6423452"/>
                  </a:lnTo>
                  <a:cubicBezTo>
                    <a:pt x="436539" y="6423452"/>
                    <a:pt x="0" y="5986913"/>
                    <a:pt x="0" y="5448415"/>
                  </a:cubicBezTo>
                  <a:lnTo>
                    <a:pt x="0" y="1548383"/>
                  </a:lnTo>
                  <a:cubicBezTo>
                    <a:pt x="0" y="1009885"/>
                    <a:pt x="436539" y="573346"/>
                    <a:pt x="975037" y="573346"/>
                  </a:cubicBezTo>
                  <a:lnTo>
                    <a:pt x="2197471" y="573346"/>
                  </a:lnTo>
                  <a:lnTo>
                    <a:pt x="2166222" y="526998"/>
                  </a:lnTo>
                  <a:cubicBezTo>
                    <a:pt x="2153705" y="497404"/>
                    <a:pt x="2146783" y="464868"/>
                    <a:pt x="2146783" y="430714"/>
                  </a:cubicBezTo>
                  <a:lnTo>
                    <a:pt x="2146783" y="247362"/>
                  </a:lnTo>
                  <a:cubicBezTo>
                    <a:pt x="2146783" y="110748"/>
                    <a:pt x="2257531" y="0"/>
                    <a:pt x="2394145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20945A9-A153-F32B-72F1-4E45B1508BD0}"/>
              </a:ext>
            </a:extLst>
          </p:cNvPr>
          <p:cNvSpPr txBox="1"/>
          <p:nvPr/>
        </p:nvSpPr>
        <p:spPr>
          <a:xfrm>
            <a:off x="2345745" y="238926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التقويم</a:t>
            </a:r>
          </a:p>
        </p:txBody>
      </p:sp>
      <p:grpSp>
        <p:nvGrpSpPr>
          <p:cNvPr id="74" name="مجموعة 73">
            <a:extLst>
              <a:ext uri="{FF2B5EF4-FFF2-40B4-BE49-F238E27FC236}">
                <a16:creationId xmlns:a16="http://schemas.microsoft.com/office/drawing/2014/main" id="{28C7BD6E-CA53-7F18-7E9D-FC4EBBDE7BEF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F76A6E49-D74D-FE4D-FEA8-69089D9FD5BC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3505115 w 11704320"/>
                <a:gd name="connsiteY0" fmla="*/ 0 h 6616994"/>
                <a:gd name="connsiteX1" fmla="*/ 4881163 w 11704320"/>
                <a:gd name="connsiteY1" fmla="*/ 0 h 6616994"/>
                <a:gd name="connsiteX2" fmla="*/ 5100478 w 11704320"/>
                <a:gd name="connsiteY2" fmla="*/ 219315 h 6616994"/>
                <a:gd name="connsiteX3" fmla="*/ 5100478 w 11704320"/>
                <a:gd name="connsiteY3" fmla="*/ 381877 h 6616994"/>
                <a:gd name="connsiteX4" fmla="*/ 5083244 w 11704320"/>
                <a:gd name="connsiteY4" fmla="*/ 467244 h 6616994"/>
                <a:gd name="connsiteX5" fmla="*/ 5054584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3331695 w 11704320"/>
                <a:gd name="connsiteY14" fmla="*/ 509752 h 6616994"/>
                <a:gd name="connsiteX15" fmla="*/ 3303035 w 11704320"/>
                <a:gd name="connsiteY15" fmla="*/ 467244 h 6616994"/>
                <a:gd name="connsiteX16" fmla="*/ 3285800 w 11704320"/>
                <a:gd name="connsiteY16" fmla="*/ 381877 h 6616994"/>
                <a:gd name="connsiteX17" fmla="*/ 3285800 w 11704320"/>
                <a:gd name="connsiteY17" fmla="*/ 219315 h 6616994"/>
                <a:gd name="connsiteX18" fmla="*/ 3505115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3505115" y="0"/>
                  </a:moveTo>
                  <a:lnTo>
                    <a:pt x="4881163" y="0"/>
                  </a:lnTo>
                  <a:cubicBezTo>
                    <a:pt x="5002287" y="0"/>
                    <a:pt x="5100478" y="98191"/>
                    <a:pt x="5100478" y="219315"/>
                  </a:cubicBezTo>
                  <a:lnTo>
                    <a:pt x="5100478" y="381877"/>
                  </a:lnTo>
                  <a:cubicBezTo>
                    <a:pt x="5100478" y="412158"/>
                    <a:pt x="5094342" y="441006"/>
                    <a:pt x="5083244" y="467244"/>
                  </a:cubicBezTo>
                  <a:lnTo>
                    <a:pt x="5054584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3331695" y="509752"/>
                  </a:lnTo>
                  <a:lnTo>
                    <a:pt x="3303035" y="467244"/>
                  </a:lnTo>
                  <a:cubicBezTo>
                    <a:pt x="3291937" y="441006"/>
                    <a:pt x="3285800" y="412158"/>
                    <a:pt x="3285800" y="381877"/>
                  </a:cubicBezTo>
                  <a:lnTo>
                    <a:pt x="3285800" y="219315"/>
                  </a:lnTo>
                  <a:cubicBezTo>
                    <a:pt x="3285800" y="98191"/>
                    <a:pt x="3383991" y="0"/>
                    <a:pt x="3505115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231E7A1B-E8EA-A312-7B91-6762939F78D2}"/>
                </a:ext>
              </a:extLst>
            </p:cNvPr>
            <p:cNvSpPr/>
            <p:nvPr/>
          </p:nvSpPr>
          <p:spPr>
            <a:xfrm>
              <a:off x="353870" y="256280"/>
              <a:ext cx="11469830" cy="6428808"/>
            </a:xfrm>
            <a:custGeom>
              <a:avLst/>
              <a:gdLst>
                <a:gd name="connsiteX0" fmla="*/ 3513779 w 11469830"/>
                <a:gd name="connsiteY0" fmla="*/ 0 h 6428808"/>
                <a:gd name="connsiteX1" fmla="*/ 4693881 w 11469830"/>
                <a:gd name="connsiteY1" fmla="*/ 0 h 6428808"/>
                <a:gd name="connsiteX2" fmla="*/ 4929330 w 11469830"/>
                <a:gd name="connsiteY2" fmla="*/ 235449 h 6428808"/>
                <a:gd name="connsiteX3" fmla="*/ 4929330 w 11469830"/>
                <a:gd name="connsiteY3" fmla="*/ 409971 h 6428808"/>
                <a:gd name="connsiteX4" fmla="*/ 4910828 w 11469830"/>
                <a:gd name="connsiteY4" fmla="*/ 501618 h 6428808"/>
                <a:gd name="connsiteX5" fmla="*/ 4893051 w 11469830"/>
                <a:gd name="connsiteY5" fmla="*/ 527984 h 6428808"/>
                <a:gd name="connsiteX6" fmla="*/ 10486340 w 11469830"/>
                <a:gd name="connsiteY6" fmla="*/ 527984 h 6428808"/>
                <a:gd name="connsiteX7" fmla="*/ 11469830 w 11469830"/>
                <a:gd name="connsiteY7" fmla="*/ 1511474 h 6428808"/>
                <a:gd name="connsiteX8" fmla="*/ 11469830 w 11469830"/>
                <a:gd name="connsiteY8" fmla="*/ 5445318 h 6428808"/>
                <a:gd name="connsiteX9" fmla="*/ 10486340 w 11469830"/>
                <a:gd name="connsiteY9" fmla="*/ 6428808 h 6428808"/>
                <a:gd name="connsiteX10" fmla="*/ 983490 w 11469830"/>
                <a:gd name="connsiteY10" fmla="*/ 6428808 h 6428808"/>
                <a:gd name="connsiteX11" fmla="*/ 0 w 11469830"/>
                <a:gd name="connsiteY11" fmla="*/ 5445318 h 6428808"/>
                <a:gd name="connsiteX12" fmla="*/ 0 w 11469830"/>
                <a:gd name="connsiteY12" fmla="*/ 1511474 h 6428808"/>
                <a:gd name="connsiteX13" fmla="*/ 983490 w 11469830"/>
                <a:gd name="connsiteY13" fmla="*/ 527984 h 6428808"/>
                <a:gd name="connsiteX14" fmla="*/ 3314609 w 11469830"/>
                <a:gd name="connsiteY14" fmla="*/ 527984 h 6428808"/>
                <a:gd name="connsiteX15" fmla="*/ 3296833 w 11469830"/>
                <a:gd name="connsiteY15" fmla="*/ 501618 h 6428808"/>
                <a:gd name="connsiteX16" fmla="*/ 3278330 w 11469830"/>
                <a:gd name="connsiteY16" fmla="*/ 409971 h 6428808"/>
                <a:gd name="connsiteX17" fmla="*/ 3278330 w 11469830"/>
                <a:gd name="connsiteY17" fmla="*/ 235449 h 6428808"/>
                <a:gd name="connsiteX18" fmla="*/ 3513779 w 11469830"/>
                <a:gd name="connsiteY18" fmla="*/ 0 h 64288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69830" h="6428808">
                  <a:moveTo>
                    <a:pt x="3513779" y="0"/>
                  </a:moveTo>
                  <a:lnTo>
                    <a:pt x="4693881" y="0"/>
                  </a:lnTo>
                  <a:cubicBezTo>
                    <a:pt x="4823916" y="0"/>
                    <a:pt x="4929330" y="105414"/>
                    <a:pt x="4929330" y="235449"/>
                  </a:cubicBezTo>
                  <a:lnTo>
                    <a:pt x="4929330" y="409971"/>
                  </a:lnTo>
                  <a:cubicBezTo>
                    <a:pt x="4929330" y="442480"/>
                    <a:pt x="4922742" y="473450"/>
                    <a:pt x="4910828" y="501618"/>
                  </a:cubicBezTo>
                  <a:lnTo>
                    <a:pt x="4893051" y="527984"/>
                  </a:lnTo>
                  <a:lnTo>
                    <a:pt x="10486340" y="527984"/>
                  </a:lnTo>
                  <a:cubicBezTo>
                    <a:pt x="11029507" y="527984"/>
                    <a:pt x="11469830" y="968307"/>
                    <a:pt x="11469830" y="1511474"/>
                  </a:cubicBezTo>
                  <a:lnTo>
                    <a:pt x="11469830" y="5445318"/>
                  </a:lnTo>
                  <a:cubicBezTo>
                    <a:pt x="11469830" y="5988485"/>
                    <a:pt x="11029507" y="6428808"/>
                    <a:pt x="10486340" y="6428808"/>
                  </a:cubicBezTo>
                  <a:lnTo>
                    <a:pt x="983490" y="6428808"/>
                  </a:lnTo>
                  <a:cubicBezTo>
                    <a:pt x="440323" y="6428808"/>
                    <a:pt x="0" y="5988485"/>
                    <a:pt x="0" y="5445318"/>
                  </a:cubicBezTo>
                  <a:lnTo>
                    <a:pt x="0" y="1511474"/>
                  </a:lnTo>
                  <a:cubicBezTo>
                    <a:pt x="0" y="968307"/>
                    <a:pt x="440323" y="527984"/>
                    <a:pt x="983490" y="527984"/>
                  </a:cubicBezTo>
                  <a:lnTo>
                    <a:pt x="3314609" y="527984"/>
                  </a:lnTo>
                  <a:lnTo>
                    <a:pt x="3296833" y="501618"/>
                  </a:lnTo>
                  <a:cubicBezTo>
                    <a:pt x="3284919" y="473450"/>
                    <a:pt x="3278330" y="442480"/>
                    <a:pt x="3278330" y="409971"/>
                  </a:cubicBezTo>
                  <a:lnTo>
                    <a:pt x="3278330" y="235449"/>
                  </a:lnTo>
                  <a:cubicBezTo>
                    <a:pt x="3278330" y="105414"/>
                    <a:pt x="3383744" y="0"/>
                    <a:pt x="351377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FE99F3E-F040-B9E1-6E14-E535EF619877}"/>
              </a:ext>
            </a:extLst>
          </p:cNvPr>
          <p:cNvSpPr txBox="1"/>
          <p:nvPr/>
        </p:nvSpPr>
        <p:spPr>
          <a:xfrm>
            <a:off x="3509277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التدريب</a:t>
            </a:r>
          </a:p>
        </p:txBody>
      </p:sp>
      <p:grpSp>
        <p:nvGrpSpPr>
          <p:cNvPr id="69" name="مجموعة 68">
            <a:extLst>
              <a:ext uri="{FF2B5EF4-FFF2-40B4-BE49-F238E27FC236}">
                <a16:creationId xmlns:a16="http://schemas.microsoft.com/office/drawing/2014/main" id="{4BF6B86B-ECE4-E60D-CA96-C3A3C1B2F5FD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64" name="شكل حر: شكل 63">
              <a:extLst>
                <a:ext uri="{FF2B5EF4-FFF2-40B4-BE49-F238E27FC236}">
                  <a16:creationId xmlns:a16="http://schemas.microsoft.com/office/drawing/2014/main" id="{875CE2BF-EB3A-5143-1302-BAC7438EFABF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4643004 w 11704320"/>
                <a:gd name="connsiteY0" fmla="*/ 0 h 6616994"/>
                <a:gd name="connsiteX1" fmla="*/ 6019052 w 11704320"/>
                <a:gd name="connsiteY1" fmla="*/ 0 h 6616994"/>
                <a:gd name="connsiteX2" fmla="*/ 6238367 w 11704320"/>
                <a:gd name="connsiteY2" fmla="*/ 219315 h 6616994"/>
                <a:gd name="connsiteX3" fmla="*/ 6238367 w 11704320"/>
                <a:gd name="connsiteY3" fmla="*/ 381877 h 6616994"/>
                <a:gd name="connsiteX4" fmla="*/ 6221132 w 11704320"/>
                <a:gd name="connsiteY4" fmla="*/ 467244 h 6616994"/>
                <a:gd name="connsiteX5" fmla="*/ 6192473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4469584 w 11704320"/>
                <a:gd name="connsiteY14" fmla="*/ 509752 h 6616994"/>
                <a:gd name="connsiteX15" fmla="*/ 4440924 w 11704320"/>
                <a:gd name="connsiteY15" fmla="*/ 467244 h 6616994"/>
                <a:gd name="connsiteX16" fmla="*/ 4423689 w 11704320"/>
                <a:gd name="connsiteY16" fmla="*/ 381877 h 6616994"/>
                <a:gd name="connsiteX17" fmla="*/ 4423689 w 11704320"/>
                <a:gd name="connsiteY17" fmla="*/ 219315 h 6616994"/>
                <a:gd name="connsiteX18" fmla="*/ 4643004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4643004" y="0"/>
                  </a:moveTo>
                  <a:lnTo>
                    <a:pt x="6019052" y="0"/>
                  </a:lnTo>
                  <a:cubicBezTo>
                    <a:pt x="6140176" y="0"/>
                    <a:pt x="6238367" y="98191"/>
                    <a:pt x="6238367" y="219315"/>
                  </a:cubicBezTo>
                  <a:lnTo>
                    <a:pt x="6238367" y="381877"/>
                  </a:lnTo>
                  <a:cubicBezTo>
                    <a:pt x="6238367" y="412158"/>
                    <a:pt x="6232230" y="441006"/>
                    <a:pt x="6221132" y="467244"/>
                  </a:cubicBezTo>
                  <a:lnTo>
                    <a:pt x="6192473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4469584" y="509752"/>
                  </a:lnTo>
                  <a:lnTo>
                    <a:pt x="4440924" y="467244"/>
                  </a:lnTo>
                  <a:cubicBezTo>
                    <a:pt x="4429826" y="441006"/>
                    <a:pt x="4423689" y="412158"/>
                    <a:pt x="4423689" y="381877"/>
                  </a:cubicBezTo>
                  <a:lnTo>
                    <a:pt x="4423689" y="219315"/>
                  </a:lnTo>
                  <a:cubicBezTo>
                    <a:pt x="4423689" y="98191"/>
                    <a:pt x="4521880" y="0"/>
                    <a:pt x="4643004" y="0"/>
                  </a:cubicBezTo>
                  <a:close/>
                </a:path>
              </a:pathLst>
            </a:custGeom>
            <a:solidFill>
              <a:srgbClr val="FCF3FF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8" name="شكل حر: شكل 67">
              <a:extLst>
                <a:ext uri="{FF2B5EF4-FFF2-40B4-BE49-F238E27FC236}">
                  <a16:creationId xmlns:a16="http://schemas.microsoft.com/office/drawing/2014/main" id="{9A688F77-F0A2-5F0D-774A-C05631A5CBFB}"/>
                </a:ext>
              </a:extLst>
            </p:cNvPr>
            <p:cNvSpPr/>
            <p:nvPr/>
          </p:nvSpPr>
          <p:spPr>
            <a:xfrm>
              <a:off x="410670" y="223798"/>
              <a:ext cx="11455400" cy="6502607"/>
            </a:xfrm>
            <a:custGeom>
              <a:avLst/>
              <a:gdLst>
                <a:gd name="connsiteX0" fmla="*/ 4591881 w 11455400"/>
                <a:gd name="connsiteY0" fmla="*/ 0 h 6502607"/>
                <a:gd name="connsiteX1" fmla="*/ 5812895 w 11455400"/>
                <a:gd name="connsiteY1" fmla="*/ 0 h 6502607"/>
                <a:gd name="connsiteX2" fmla="*/ 6027546 w 11455400"/>
                <a:gd name="connsiteY2" fmla="*/ 214651 h 6502607"/>
                <a:gd name="connsiteX3" fmla="*/ 6027546 w 11455400"/>
                <a:gd name="connsiteY3" fmla="*/ 373755 h 6502607"/>
                <a:gd name="connsiteX4" fmla="*/ 6010678 w 11455400"/>
                <a:gd name="connsiteY4" fmla="*/ 457307 h 6502607"/>
                <a:gd name="connsiteX5" fmla="*/ 5964869 w 11455400"/>
                <a:gd name="connsiteY5" fmla="*/ 525250 h 6502607"/>
                <a:gd name="connsiteX6" fmla="*/ 10459154 w 11455400"/>
                <a:gd name="connsiteY6" fmla="*/ 525250 h 6502607"/>
                <a:gd name="connsiteX7" fmla="*/ 11455400 w 11455400"/>
                <a:gd name="connsiteY7" fmla="*/ 1521496 h 6502607"/>
                <a:gd name="connsiteX8" fmla="*/ 11455400 w 11455400"/>
                <a:gd name="connsiteY8" fmla="*/ 5506361 h 6502607"/>
                <a:gd name="connsiteX9" fmla="*/ 10459154 w 11455400"/>
                <a:gd name="connsiteY9" fmla="*/ 6502607 h 6502607"/>
                <a:gd name="connsiteX10" fmla="*/ 996246 w 11455400"/>
                <a:gd name="connsiteY10" fmla="*/ 6502607 h 6502607"/>
                <a:gd name="connsiteX11" fmla="*/ 0 w 11455400"/>
                <a:gd name="connsiteY11" fmla="*/ 5506361 h 6502607"/>
                <a:gd name="connsiteX12" fmla="*/ 0 w 11455400"/>
                <a:gd name="connsiteY12" fmla="*/ 1521496 h 6502607"/>
                <a:gd name="connsiteX13" fmla="*/ 996246 w 11455400"/>
                <a:gd name="connsiteY13" fmla="*/ 525250 h 6502607"/>
                <a:gd name="connsiteX14" fmla="*/ 4439908 w 11455400"/>
                <a:gd name="connsiteY14" fmla="*/ 525250 h 6502607"/>
                <a:gd name="connsiteX15" fmla="*/ 4394099 w 11455400"/>
                <a:gd name="connsiteY15" fmla="*/ 457307 h 6502607"/>
                <a:gd name="connsiteX16" fmla="*/ 4377230 w 11455400"/>
                <a:gd name="connsiteY16" fmla="*/ 373755 h 6502607"/>
                <a:gd name="connsiteX17" fmla="*/ 4377230 w 11455400"/>
                <a:gd name="connsiteY17" fmla="*/ 214651 h 6502607"/>
                <a:gd name="connsiteX18" fmla="*/ 4591881 w 11455400"/>
                <a:gd name="connsiteY18" fmla="*/ 0 h 650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502607">
                  <a:moveTo>
                    <a:pt x="4591881" y="0"/>
                  </a:moveTo>
                  <a:lnTo>
                    <a:pt x="5812895" y="0"/>
                  </a:lnTo>
                  <a:cubicBezTo>
                    <a:pt x="5931443" y="0"/>
                    <a:pt x="6027546" y="96103"/>
                    <a:pt x="6027546" y="214651"/>
                  </a:cubicBezTo>
                  <a:lnTo>
                    <a:pt x="6027546" y="373755"/>
                  </a:lnTo>
                  <a:cubicBezTo>
                    <a:pt x="6027546" y="403392"/>
                    <a:pt x="6021540" y="431626"/>
                    <a:pt x="6010678" y="457307"/>
                  </a:cubicBezTo>
                  <a:lnTo>
                    <a:pt x="5964869" y="525250"/>
                  </a:lnTo>
                  <a:lnTo>
                    <a:pt x="10459154" y="525250"/>
                  </a:lnTo>
                  <a:cubicBezTo>
                    <a:pt x="11009365" y="525250"/>
                    <a:pt x="11455400" y="971285"/>
                    <a:pt x="11455400" y="1521496"/>
                  </a:cubicBezTo>
                  <a:lnTo>
                    <a:pt x="11455400" y="5506361"/>
                  </a:lnTo>
                  <a:cubicBezTo>
                    <a:pt x="11455400" y="6056572"/>
                    <a:pt x="11009365" y="6502607"/>
                    <a:pt x="10459154" y="6502607"/>
                  </a:cubicBezTo>
                  <a:lnTo>
                    <a:pt x="996246" y="6502607"/>
                  </a:lnTo>
                  <a:cubicBezTo>
                    <a:pt x="446035" y="6502607"/>
                    <a:pt x="0" y="6056572"/>
                    <a:pt x="0" y="5506361"/>
                  </a:cubicBezTo>
                  <a:lnTo>
                    <a:pt x="0" y="1521496"/>
                  </a:lnTo>
                  <a:cubicBezTo>
                    <a:pt x="0" y="971285"/>
                    <a:pt x="446035" y="525250"/>
                    <a:pt x="996246" y="525250"/>
                  </a:cubicBezTo>
                  <a:lnTo>
                    <a:pt x="4439908" y="525250"/>
                  </a:lnTo>
                  <a:lnTo>
                    <a:pt x="4394099" y="457307"/>
                  </a:lnTo>
                  <a:cubicBezTo>
                    <a:pt x="4383237" y="431626"/>
                    <a:pt x="4377230" y="403392"/>
                    <a:pt x="4377230" y="373755"/>
                  </a:cubicBezTo>
                  <a:lnTo>
                    <a:pt x="4377230" y="214651"/>
                  </a:lnTo>
                  <a:cubicBezTo>
                    <a:pt x="4377230" y="96103"/>
                    <a:pt x="4473333" y="0"/>
                    <a:pt x="4591881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grpSp>
        <p:nvGrpSpPr>
          <p:cNvPr id="46" name="مجموعة 45">
            <a:extLst>
              <a:ext uri="{FF2B5EF4-FFF2-40B4-BE49-F238E27FC236}">
                <a16:creationId xmlns:a16="http://schemas.microsoft.com/office/drawing/2014/main" id="{87035C73-4183-1A83-EE47-F00C4030EAAE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36" name="شكل حر: شكل 35">
              <a:extLst>
                <a:ext uri="{FF2B5EF4-FFF2-40B4-BE49-F238E27FC236}">
                  <a16:creationId xmlns:a16="http://schemas.microsoft.com/office/drawing/2014/main" id="{62F15DCB-B497-0704-7A53-C9F2F2EC8FC4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9194557 w 11704320"/>
                <a:gd name="connsiteY0" fmla="*/ 0 h 6616994"/>
                <a:gd name="connsiteX1" fmla="*/ 10570605 w 11704320"/>
                <a:gd name="connsiteY1" fmla="*/ 0 h 6616994"/>
                <a:gd name="connsiteX2" fmla="*/ 10789920 w 11704320"/>
                <a:gd name="connsiteY2" fmla="*/ 219315 h 6616994"/>
                <a:gd name="connsiteX3" fmla="*/ 10789920 w 11704320"/>
                <a:gd name="connsiteY3" fmla="*/ 381877 h 6616994"/>
                <a:gd name="connsiteX4" fmla="*/ 10772685 w 11704320"/>
                <a:gd name="connsiteY4" fmla="*/ 467244 h 6616994"/>
                <a:gd name="connsiteX5" fmla="*/ 10742129 w 11704320"/>
                <a:gd name="connsiteY5" fmla="*/ 512565 h 6616994"/>
                <a:gd name="connsiteX6" fmla="*/ 10790500 w 11704320"/>
                <a:gd name="connsiteY6" fmla="*/ 515007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9021136 w 11704320"/>
                <a:gd name="connsiteY14" fmla="*/ 509752 h 6616994"/>
                <a:gd name="connsiteX15" fmla="*/ 8992477 w 11704320"/>
                <a:gd name="connsiteY15" fmla="*/ 467244 h 6616994"/>
                <a:gd name="connsiteX16" fmla="*/ 8975242 w 11704320"/>
                <a:gd name="connsiteY16" fmla="*/ 381877 h 6616994"/>
                <a:gd name="connsiteX17" fmla="*/ 8975242 w 11704320"/>
                <a:gd name="connsiteY17" fmla="*/ 219315 h 6616994"/>
                <a:gd name="connsiteX18" fmla="*/ 9194557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9194557" y="0"/>
                  </a:moveTo>
                  <a:lnTo>
                    <a:pt x="10570605" y="0"/>
                  </a:lnTo>
                  <a:cubicBezTo>
                    <a:pt x="10691729" y="0"/>
                    <a:pt x="10789920" y="98191"/>
                    <a:pt x="10789920" y="219315"/>
                  </a:cubicBezTo>
                  <a:lnTo>
                    <a:pt x="10789920" y="381877"/>
                  </a:lnTo>
                  <a:cubicBezTo>
                    <a:pt x="10789920" y="412158"/>
                    <a:pt x="10783783" y="441006"/>
                    <a:pt x="10772685" y="467244"/>
                  </a:cubicBezTo>
                  <a:lnTo>
                    <a:pt x="10742129" y="512565"/>
                  </a:lnTo>
                  <a:lnTo>
                    <a:pt x="10790500" y="515007"/>
                  </a:lnTo>
                  <a:cubicBezTo>
                    <a:pt x="11303779" y="567134"/>
                    <a:pt x="11704320" y="1000615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9021136" y="509752"/>
                  </a:lnTo>
                  <a:lnTo>
                    <a:pt x="8992477" y="467244"/>
                  </a:lnTo>
                  <a:cubicBezTo>
                    <a:pt x="8981379" y="441006"/>
                    <a:pt x="8975242" y="412158"/>
                    <a:pt x="8975242" y="381877"/>
                  </a:cubicBezTo>
                  <a:lnTo>
                    <a:pt x="8975242" y="219315"/>
                  </a:lnTo>
                  <a:cubicBezTo>
                    <a:pt x="8975242" y="98191"/>
                    <a:pt x="9073433" y="0"/>
                    <a:pt x="9194557" y="0"/>
                  </a:cubicBezTo>
                  <a:close/>
                </a:path>
              </a:pathLst>
            </a:custGeom>
            <a:solidFill>
              <a:srgbClr val="FDF0E7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  <p:sp>
          <p:nvSpPr>
            <p:cNvPr id="40" name="شكل حر: شكل 39">
              <a:extLst>
                <a:ext uri="{FF2B5EF4-FFF2-40B4-BE49-F238E27FC236}">
                  <a16:creationId xmlns:a16="http://schemas.microsoft.com/office/drawing/2014/main" id="{EB141182-FF09-12B0-3AA2-BF1D47A432AD}"/>
                </a:ext>
              </a:extLst>
            </p:cNvPr>
            <p:cNvSpPr/>
            <p:nvPr/>
          </p:nvSpPr>
          <p:spPr>
            <a:xfrm>
              <a:off x="368300" y="231452"/>
              <a:ext cx="11455400" cy="6453636"/>
            </a:xfrm>
            <a:custGeom>
              <a:avLst/>
              <a:gdLst>
                <a:gd name="connsiteX0" fmla="*/ 9176859 w 11455400"/>
                <a:gd name="connsiteY0" fmla="*/ 0 h 6453636"/>
                <a:gd name="connsiteX1" fmla="*/ 10418917 w 11455400"/>
                <a:gd name="connsiteY1" fmla="*/ 0 h 6453636"/>
                <a:gd name="connsiteX2" fmla="*/ 10616876 w 11455400"/>
                <a:gd name="connsiteY2" fmla="*/ 197959 h 6453636"/>
                <a:gd name="connsiteX3" fmla="*/ 10616876 w 11455400"/>
                <a:gd name="connsiteY3" fmla="*/ 344693 h 6453636"/>
                <a:gd name="connsiteX4" fmla="*/ 10418917 w 11455400"/>
                <a:gd name="connsiteY4" fmla="*/ 542652 h 6453636"/>
                <a:gd name="connsiteX5" fmla="*/ 10470216 w 11455400"/>
                <a:gd name="connsiteY5" fmla="*/ 542652 h 6453636"/>
                <a:gd name="connsiteX6" fmla="*/ 11455400 w 11455400"/>
                <a:gd name="connsiteY6" fmla="*/ 1527836 h 6453636"/>
                <a:gd name="connsiteX7" fmla="*/ 11455400 w 11455400"/>
                <a:gd name="connsiteY7" fmla="*/ 5468452 h 6453636"/>
                <a:gd name="connsiteX8" fmla="*/ 10470216 w 11455400"/>
                <a:gd name="connsiteY8" fmla="*/ 6453636 h 6453636"/>
                <a:gd name="connsiteX9" fmla="*/ 985184 w 11455400"/>
                <a:gd name="connsiteY9" fmla="*/ 6453636 h 6453636"/>
                <a:gd name="connsiteX10" fmla="*/ 0 w 11455400"/>
                <a:gd name="connsiteY10" fmla="*/ 5468452 h 6453636"/>
                <a:gd name="connsiteX11" fmla="*/ 0 w 11455400"/>
                <a:gd name="connsiteY11" fmla="*/ 1527836 h 6453636"/>
                <a:gd name="connsiteX12" fmla="*/ 985184 w 11455400"/>
                <a:gd name="connsiteY12" fmla="*/ 542652 h 6453636"/>
                <a:gd name="connsiteX13" fmla="*/ 9176859 w 11455400"/>
                <a:gd name="connsiteY13" fmla="*/ 542652 h 6453636"/>
                <a:gd name="connsiteX14" fmla="*/ 8978900 w 11455400"/>
                <a:gd name="connsiteY14" fmla="*/ 344693 h 6453636"/>
                <a:gd name="connsiteX15" fmla="*/ 8978900 w 11455400"/>
                <a:gd name="connsiteY15" fmla="*/ 197959 h 6453636"/>
                <a:gd name="connsiteX16" fmla="*/ 9176859 w 11455400"/>
                <a:gd name="connsiteY16" fmla="*/ 0 h 6453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3636">
                  <a:moveTo>
                    <a:pt x="9176859" y="0"/>
                  </a:moveTo>
                  <a:lnTo>
                    <a:pt x="10418917" y="0"/>
                  </a:lnTo>
                  <a:cubicBezTo>
                    <a:pt x="10528247" y="0"/>
                    <a:pt x="10616876" y="88629"/>
                    <a:pt x="10616876" y="197959"/>
                  </a:cubicBezTo>
                  <a:lnTo>
                    <a:pt x="10616876" y="344693"/>
                  </a:lnTo>
                  <a:cubicBezTo>
                    <a:pt x="10616876" y="454023"/>
                    <a:pt x="10528247" y="542652"/>
                    <a:pt x="10418917" y="542652"/>
                  </a:cubicBezTo>
                  <a:lnTo>
                    <a:pt x="10470216" y="542652"/>
                  </a:lnTo>
                  <a:cubicBezTo>
                    <a:pt x="11014318" y="542652"/>
                    <a:pt x="11455400" y="983734"/>
                    <a:pt x="11455400" y="1527836"/>
                  </a:cubicBezTo>
                  <a:lnTo>
                    <a:pt x="11455400" y="5468452"/>
                  </a:lnTo>
                  <a:cubicBezTo>
                    <a:pt x="11455400" y="6012554"/>
                    <a:pt x="11014318" y="6453636"/>
                    <a:pt x="10470216" y="6453636"/>
                  </a:cubicBezTo>
                  <a:lnTo>
                    <a:pt x="985184" y="6453636"/>
                  </a:lnTo>
                  <a:cubicBezTo>
                    <a:pt x="441082" y="6453636"/>
                    <a:pt x="0" y="6012554"/>
                    <a:pt x="0" y="5468452"/>
                  </a:cubicBezTo>
                  <a:lnTo>
                    <a:pt x="0" y="1527836"/>
                  </a:lnTo>
                  <a:cubicBezTo>
                    <a:pt x="0" y="983734"/>
                    <a:pt x="441082" y="542652"/>
                    <a:pt x="985184" y="542652"/>
                  </a:cubicBezTo>
                  <a:lnTo>
                    <a:pt x="9176859" y="542652"/>
                  </a:lnTo>
                  <a:cubicBezTo>
                    <a:pt x="9067529" y="542652"/>
                    <a:pt x="8978900" y="454023"/>
                    <a:pt x="8978900" y="344693"/>
                  </a:cubicBezTo>
                  <a:lnTo>
                    <a:pt x="8978900" y="197959"/>
                  </a:lnTo>
                  <a:cubicBezTo>
                    <a:pt x="8978900" y="88629"/>
                    <a:pt x="9067529" y="0"/>
                    <a:pt x="9176859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633900-200F-9DE9-0416-0641CD4C71A9}"/>
              </a:ext>
            </a:extLst>
          </p:cNvPr>
          <p:cNvSpPr txBox="1"/>
          <p:nvPr/>
        </p:nvSpPr>
        <p:spPr>
          <a:xfrm>
            <a:off x="9127950" y="259183"/>
            <a:ext cx="195580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حل الواجب</a:t>
            </a:r>
          </a:p>
          <a:p>
            <a:pPr algn="ctr"/>
            <a:endParaRPr lang="ar-SA" sz="2800" dirty="0">
              <a:solidFill>
                <a:srgbClr val="C00000"/>
              </a:solidFill>
              <a:cs typeface="AGA Aladdin Regular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91123D08-29F0-1F59-AD27-AE23B0F7BD5E}"/>
              </a:ext>
            </a:extLst>
          </p:cNvPr>
          <p:cNvSpPr txBox="1"/>
          <p:nvPr/>
        </p:nvSpPr>
        <p:spPr>
          <a:xfrm>
            <a:off x="4621990" y="254759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التدريس</a:t>
            </a:r>
          </a:p>
        </p:txBody>
      </p:sp>
      <p:grpSp>
        <p:nvGrpSpPr>
          <p:cNvPr id="47" name="مجموعة 46">
            <a:extLst>
              <a:ext uri="{FF2B5EF4-FFF2-40B4-BE49-F238E27FC236}">
                <a16:creationId xmlns:a16="http://schemas.microsoft.com/office/drawing/2014/main" id="{05EC399C-6394-116D-7166-C0DD46356677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1" name="شكل حر: شكل 40">
              <a:extLst>
                <a:ext uri="{FF2B5EF4-FFF2-40B4-BE49-F238E27FC236}">
                  <a16:creationId xmlns:a16="http://schemas.microsoft.com/office/drawing/2014/main" id="{3B80DEC3-41A3-5EFD-20C8-1C7E2313109A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8056671 w 11704320"/>
                <a:gd name="connsiteY0" fmla="*/ 0 h 6616994"/>
                <a:gd name="connsiteX1" fmla="*/ 9432719 w 11704320"/>
                <a:gd name="connsiteY1" fmla="*/ 0 h 6616994"/>
                <a:gd name="connsiteX2" fmla="*/ 9652034 w 11704320"/>
                <a:gd name="connsiteY2" fmla="*/ 219315 h 6616994"/>
                <a:gd name="connsiteX3" fmla="*/ 9652034 w 11704320"/>
                <a:gd name="connsiteY3" fmla="*/ 381877 h 6616994"/>
                <a:gd name="connsiteX4" fmla="*/ 9634799 w 11704320"/>
                <a:gd name="connsiteY4" fmla="*/ 467244 h 6616994"/>
                <a:gd name="connsiteX5" fmla="*/ 9606139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7883251 w 11704320"/>
                <a:gd name="connsiteY14" fmla="*/ 509752 h 6616994"/>
                <a:gd name="connsiteX15" fmla="*/ 7854591 w 11704320"/>
                <a:gd name="connsiteY15" fmla="*/ 467244 h 6616994"/>
                <a:gd name="connsiteX16" fmla="*/ 7837356 w 11704320"/>
                <a:gd name="connsiteY16" fmla="*/ 381877 h 6616994"/>
                <a:gd name="connsiteX17" fmla="*/ 7837356 w 11704320"/>
                <a:gd name="connsiteY17" fmla="*/ 219315 h 6616994"/>
                <a:gd name="connsiteX18" fmla="*/ 8056671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8056671" y="0"/>
                  </a:moveTo>
                  <a:lnTo>
                    <a:pt x="9432719" y="0"/>
                  </a:lnTo>
                  <a:cubicBezTo>
                    <a:pt x="9553843" y="0"/>
                    <a:pt x="9652034" y="98191"/>
                    <a:pt x="9652034" y="219315"/>
                  </a:cubicBezTo>
                  <a:lnTo>
                    <a:pt x="9652034" y="381877"/>
                  </a:lnTo>
                  <a:cubicBezTo>
                    <a:pt x="9652034" y="412158"/>
                    <a:pt x="9645897" y="441006"/>
                    <a:pt x="9634799" y="467244"/>
                  </a:cubicBezTo>
                  <a:lnTo>
                    <a:pt x="9606139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7883251" y="509752"/>
                  </a:lnTo>
                  <a:lnTo>
                    <a:pt x="7854591" y="467244"/>
                  </a:lnTo>
                  <a:cubicBezTo>
                    <a:pt x="7843493" y="441006"/>
                    <a:pt x="7837356" y="412158"/>
                    <a:pt x="7837356" y="381877"/>
                  </a:cubicBezTo>
                  <a:lnTo>
                    <a:pt x="7837356" y="219315"/>
                  </a:lnTo>
                  <a:cubicBezTo>
                    <a:pt x="7837356" y="98191"/>
                    <a:pt x="7935547" y="0"/>
                    <a:pt x="8056671" y="0"/>
                  </a:cubicBezTo>
                  <a:close/>
                </a:path>
              </a:pathLst>
            </a:custGeom>
            <a:solidFill>
              <a:srgbClr val="EAEDF2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44" name="شكل حر: شكل 43">
              <a:extLst>
                <a:ext uri="{FF2B5EF4-FFF2-40B4-BE49-F238E27FC236}">
                  <a16:creationId xmlns:a16="http://schemas.microsoft.com/office/drawing/2014/main" id="{FF73F72A-C92F-57A5-0196-1CFBA7CE7958}"/>
                </a:ext>
              </a:extLst>
            </p:cNvPr>
            <p:cNvSpPr/>
            <p:nvPr/>
          </p:nvSpPr>
          <p:spPr>
            <a:xfrm>
              <a:off x="368300" y="228236"/>
              <a:ext cx="11455400" cy="6456852"/>
            </a:xfrm>
            <a:custGeom>
              <a:avLst/>
              <a:gdLst>
                <a:gd name="connsiteX0" fmla="*/ 8022333 w 11455400"/>
                <a:gd name="connsiteY0" fmla="*/ 0 h 6456852"/>
                <a:gd name="connsiteX1" fmla="*/ 9271751 w 11455400"/>
                <a:gd name="connsiteY1" fmla="*/ 0 h 6456852"/>
                <a:gd name="connsiteX2" fmla="*/ 9470884 w 11455400"/>
                <a:gd name="connsiteY2" fmla="*/ 199133 h 6456852"/>
                <a:gd name="connsiteX3" fmla="*/ 9470884 w 11455400"/>
                <a:gd name="connsiteY3" fmla="*/ 346735 h 6456852"/>
                <a:gd name="connsiteX4" fmla="*/ 9271751 w 11455400"/>
                <a:gd name="connsiteY4" fmla="*/ 545868 h 6456852"/>
                <a:gd name="connsiteX5" fmla="*/ 10470216 w 11455400"/>
                <a:gd name="connsiteY5" fmla="*/ 545868 h 6456852"/>
                <a:gd name="connsiteX6" fmla="*/ 11455400 w 11455400"/>
                <a:gd name="connsiteY6" fmla="*/ 1531052 h 6456852"/>
                <a:gd name="connsiteX7" fmla="*/ 11455400 w 11455400"/>
                <a:gd name="connsiteY7" fmla="*/ 5471668 h 6456852"/>
                <a:gd name="connsiteX8" fmla="*/ 10470216 w 11455400"/>
                <a:gd name="connsiteY8" fmla="*/ 6456852 h 6456852"/>
                <a:gd name="connsiteX9" fmla="*/ 985184 w 11455400"/>
                <a:gd name="connsiteY9" fmla="*/ 6456852 h 6456852"/>
                <a:gd name="connsiteX10" fmla="*/ 0 w 11455400"/>
                <a:gd name="connsiteY10" fmla="*/ 5471668 h 6456852"/>
                <a:gd name="connsiteX11" fmla="*/ 0 w 11455400"/>
                <a:gd name="connsiteY11" fmla="*/ 1531052 h 6456852"/>
                <a:gd name="connsiteX12" fmla="*/ 985184 w 11455400"/>
                <a:gd name="connsiteY12" fmla="*/ 545868 h 6456852"/>
                <a:gd name="connsiteX13" fmla="*/ 8022333 w 11455400"/>
                <a:gd name="connsiteY13" fmla="*/ 545868 h 6456852"/>
                <a:gd name="connsiteX14" fmla="*/ 7823200 w 11455400"/>
                <a:gd name="connsiteY14" fmla="*/ 346735 h 6456852"/>
                <a:gd name="connsiteX15" fmla="*/ 7823200 w 11455400"/>
                <a:gd name="connsiteY15" fmla="*/ 199133 h 6456852"/>
                <a:gd name="connsiteX16" fmla="*/ 8022333 w 11455400"/>
                <a:gd name="connsiteY16" fmla="*/ 0 h 645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1455400" h="6456852">
                  <a:moveTo>
                    <a:pt x="8022333" y="0"/>
                  </a:moveTo>
                  <a:lnTo>
                    <a:pt x="9271751" y="0"/>
                  </a:lnTo>
                  <a:cubicBezTo>
                    <a:pt x="9381729" y="0"/>
                    <a:pt x="9470884" y="89155"/>
                    <a:pt x="9470884" y="199133"/>
                  </a:cubicBezTo>
                  <a:lnTo>
                    <a:pt x="9470884" y="346735"/>
                  </a:lnTo>
                  <a:cubicBezTo>
                    <a:pt x="9470884" y="456713"/>
                    <a:pt x="9381729" y="545868"/>
                    <a:pt x="9271751" y="545868"/>
                  </a:cubicBezTo>
                  <a:lnTo>
                    <a:pt x="10470216" y="545868"/>
                  </a:lnTo>
                  <a:cubicBezTo>
                    <a:pt x="11014318" y="545868"/>
                    <a:pt x="11455400" y="986950"/>
                    <a:pt x="11455400" y="1531052"/>
                  </a:cubicBezTo>
                  <a:lnTo>
                    <a:pt x="11455400" y="5471668"/>
                  </a:lnTo>
                  <a:cubicBezTo>
                    <a:pt x="11455400" y="6015770"/>
                    <a:pt x="11014318" y="6456852"/>
                    <a:pt x="10470216" y="6456852"/>
                  </a:cubicBezTo>
                  <a:lnTo>
                    <a:pt x="985184" y="6456852"/>
                  </a:lnTo>
                  <a:cubicBezTo>
                    <a:pt x="441082" y="6456852"/>
                    <a:pt x="0" y="6015770"/>
                    <a:pt x="0" y="5471668"/>
                  </a:cubicBezTo>
                  <a:lnTo>
                    <a:pt x="0" y="1531052"/>
                  </a:lnTo>
                  <a:cubicBezTo>
                    <a:pt x="0" y="986950"/>
                    <a:pt x="441082" y="545868"/>
                    <a:pt x="985184" y="545868"/>
                  </a:cubicBezTo>
                  <a:lnTo>
                    <a:pt x="8022333" y="545868"/>
                  </a:lnTo>
                  <a:cubicBezTo>
                    <a:pt x="7912355" y="545868"/>
                    <a:pt x="7823200" y="456713"/>
                    <a:pt x="7823200" y="346735"/>
                  </a:cubicBezTo>
                  <a:lnTo>
                    <a:pt x="7823200" y="199133"/>
                  </a:lnTo>
                  <a:cubicBezTo>
                    <a:pt x="7823200" y="89155"/>
                    <a:pt x="7912355" y="0"/>
                    <a:pt x="8022333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31F9FCD-878F-18B1-FA97-12B1EF57CC6E}"/>
              </a:ext>
            </a:extLst>
          </p:cNvPr>
          <p:cNvSpPr txBox="1"/>
          <p:nvPr/>
        </p:nvSpPr>
        <p:spPr>
          <a:xfrm>
            <a:off x="8039100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قدراتي</a:t>
            </a:r>
          </a:p>
        </p:txBody>
      </p:sp>
      <p:grpSp>
        <p:nvGrpSpPr>
          <p:cNvPr id="57" name="مجموعة 56">
            <a:extLst>
              <a:ext uri="{FF2B5EF4-FFF2-40B4-BE49-F238E27FC236}">
                <a16:creationId xmlns:a16="http://schemas.microsoft.com/office/drawing/2014/main" id="{269E1618-F26D-10AE-FF79-041C8D2BE559}"/>
              </a:ext>
            </a:extLst>
          </p:cNvPr>
          <p:cNvGrpSpPr/>
          <p:nvPr/>
        </p:nvGrpSpPr>
        <p:grpSpPr>
          <a:xfrm>
            <a:off x="276050" y="172912"/>
            <a:ext cx="11704320" cy="6616994"/>
            <a:chOff x="276050" y="172912"/>
            <a:chExt cx="11704320" cy="6616994"/>
          </a:xfrm>
        </p:grpSpPr>
        <p:sp>
          <p:nvSpPr>
            <p:cNvPr id="48" name="شكل حر: شكل 47">
              <a:extLst>
                <a:ext uri="{FF2B5EF4-FFF2-40B4-BE49-F238E27FC236}">
                  <a16:creationId xmlns:a16="http://schemas.microsoft.com/office/drawing/2014/main" id="{6FE91620-6B78-2608-DCD6-9EC3019A3D35}"/>
                </a:ext>
              </a:extLst>
            </p:cNvPr>
            <p:cNvSpPr/>
            <p:nvPr/>
          </p:nvSpPr>
          <p:spPr>
            <a:xfrm>
              <a:off x="276050" y="172912"/>
              <a:ext cx="11704320" cy="6616994"/>
            </a:xfrm>
            <a:custGeom>
              <a:avLst/>
              <a:gdLst>
                <a:gd name="connsiteX0" fmla="*/ 6918782 w 11704320"/>
                <a:gd name="connsiteY0" fmla="*/ 0 h 6616994"/>
                <a:gd name="connsiteX1" fmla="*/ 8294830 w 11704320"/>
                <a:gd name="connsiteY1" fmla="*/ 0 h 6616994"/>
                <a:gd name="connsiteX2" fmla="*/ 8514145 w 11704320"/>
                <a:gd name="connsiteY2" fmla="*/ 219315 h 6616994"/>
                <a:gd name="connsiteX3" fmla="*/ 8514145 w 11704320"/>
                <a:gd name="connsiteY3" fmla="*/ 381877 h 6616994"/>
                <a:gd name="connsiteX4" fmla="*/ 8496910 w 11704320"/>
                <a:gd name="connsiteY4" fmla="*/ 467244 h 6616994"/>
                <a:gd name="connsiteX5" fmla="*/ 8468250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6745362 w 11704320"/>
                <a:gd name="connsiteY14" fmla="*/ 509752 h 6616994"/>
                <a:gd name="connsiteX15" fmla="*/ 6716702 w 11704320"/>
                <a:gd name="connsiteY15" fmla="*/ 467244 h 6616994"/>
                <a:gd name="connsiteX16" fmla="*/ 6699467 w 11704320"/>
                <a:gd name="connsiteY16" fmla="*/ 381877 h 6616994"/>
                <a:gd name="connsiteX17" fmla="*/ 6699467 w 11704320"/>
                <a:gd name="connsiteY17" fmla="*/ 219315 h 6616994"/>
                <a:gd name="connsiteX18" fmla="*/ 6918782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6918782" y="0"/>
                  </a:moveTo>
                  <a:lnTo>
                    <a:pt x="8294830" y="0"/>
                  </a:lnTo>
                  <a:cubicBezTo>
                    <a:pt x="8415954" y="0"/>
                    <a:pt x="8514145" y="98191"/>
                    <a:pt x="8514145" y="219315"/>
                  </a:cubicBezTo>
                  <a:lnTo>
                    <a:pt x="8514145" y="381877"/>
                  </a:lnTo>
                  <a:cubicBezTo>
                    <a:pt x="8514145" y="412158"/>
                    <a:pt x="8508008" y="441006"/>
                    <a:pt x="8496910" y="467244"/>
                  </a:cubicBezTo>
                  <a:lnTo>
                    <a:pt x="8468250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6745362" y="509752"/>
                  </a:lnTo>
                  <a:lnTo>
                    <a:pt x="6716702" y="467244"/>
                  </a:lnTo>
                  <a:cubicBezTo>
                    <a:pt x="6705604" y="441006"/>
                    <a:pt x="6699467" y="412158"/>
                    <a:pt x="6699467" y="381877"/>
                  </a:cubicBezTo>
                  <a:lnTo>
                    <a:pt x="6699467" y="219315"/>
                  </a:lnTo>
                  <a:cubicBezTo>
                    <a:pt x="6699467" y="98191"/>
                    <a:pt x="6797658" y="0"/>
                    <a:pt x="6918782" y="0"/>
                  </a:cubicBezTo>
                  <a:close/>
                </a:path>
              </a:pathLst>
            </a:custGeom>
            <a:solidFill>
              <a:srgbClr val="FEFEE8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0B526529-E906-F56F-4D7D-941D658552A5}"/>
                </a:ext>
              </a:extLst>
            </p:cNvPr>
            <p:cNvSpPr/>
            <p:nvPr/>
          </p:nvSpPr>
          <p:spPr>
            <a:xfrm>
              <a:off x="368300" y="258932"/>
              <a:ext cx="11455400" cy="6426156"/>
            </a:xfrm>
            <a:custGeom>
              <a:avLst/>
              <a:gdLst>
                <a:gd name="connsiteX0" fmla="*/ 6878270 w 11455400"/>
                <a:gd name="connsiteY0" fmla="*/ 0 h 6426156"/>
                <a:gd name="connsiteX1" fmla="*/ 8136034 w 11455400"/>
                <a:gd name="connsiteY1" fmla="*/ 0 h 6426156"/>
                <a:gd name="connsiteX2" fmla="*/ 8334104 w 11455400"/>
                <a:gd name="connsiteY2" fmla="*/ 198070 h 6426156"/>
                <a:gd name="connsiteX3" fmla="*/ 8334104 w 11455400"/>
                <a:gd name="connsiteY3" fmla="*/ 344884 h 6426156"/>
                <a:gd name="connsiteX4" fmla="*/ 8276091 w 11455400"/>
                <a:gd name="connsiteY4" fmla="*/ 484941 h 6426156"/>
                <a:gd name="connsiteX5" fmla="*/ 8249204 w 11455400"/>
                <a:gd name="connsiteY5" fmla="*/ 503068 h 6426156"/>
                <a:gd name="connsiteX6" fmla="*/ 10468199 w 11455400"/>
                <a:gd name="connsiteY6" fmla="*/ 503068 h 6426156"/>
                <a:gd name="connsiteX7" fmla="*/ 11455400 w 11455400"/>
                <a:gd name="connsiteY7" fmla="*/ 1490269 h 6426156"/>
                <a:gd name="connsiteX8" fmla="*/ 11455400 w 11455400"/>
                <a:gd name="connsiteY8" fmla="*/ 5438955 h 6426156"/>
                <a:gd name="connsiteX9" fmla="*/ 10468199 w 11455400"/>
                <a:gd name="connsiteY9" fmla="*/ 6426156 h 6426156"/>
                <a:gd name="connsiteX10" fmla="*/ 987201 w 11455400"/>
                <a:gd name="connsiteY10" fmla="*/ 6426156 h 6426156"/>
                <a:gd name="connsiteX11" fmla="*/ 0 w 11455400"/>
                <a:gd name="connsiteY11" fmla="*/ 5438955 h 6426156"/>
                <a:gd name="connsiteX12" fmla="*/ 0 w 11455400"/>
                <a:gd name="connsiteY12" fmla="*/ 1490269 h 6426156"/>
                <a:gd name="connsiteX13" fmla="*/ 987201 w 11455400"/>
                <a:gd name="connsiteY13" fmla="*/ 503068 h 6426156"/>
                <a:gd name="connsiteX14" fmla="*/ 6765100 w 11455400"/>
                <a:gd name="connsiteY14" fmla="*/ 503068 h 6426156"/>
                <a:gd name="connsiteX15" fmla="*/ 6738214 w 11455400"/>
                <a:gd name="connsiteY15" fmla="*/ 484941 h 6426156"/>
                <a:gd name="connsiteX16" fmla="*/ 6680200 w 11455400"/>
                <a:gd name="connsiteY16" fmla="*/ 344884 h 6426156"/>
                <a:gd name="connsiteX17" fmla="*/ 6680200 w 11455400"/>
                <a:gd name="connsiteY17" fmla="*/ 198070 h 6426156"/>
                <a:gd name="connsiteX18" fmla="*/ 6878270 w 11455400"/>
                <a:gd name="connsiteY18" fmla="*/ 0 h 6426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26156">
                  <a:moveTo>
                    <a:pt x="6878270" y="0"/>
                  </a:moveTo>
                  <a:lnTo>
                    <a:pt x="8136034" y="0"/>
                  </a:lnTo>
                  <a:cubicBezTo>
                    <a:pt x="8245425" y="0"/>
                    <a:pt x="8334104" y="88679"/>
                    <a:pt x="8334104" y="198070"/>
                  </a:cubicBezTo>
                  <a:lnTo>
                    <a:pt x="8334104" y="344884"/>
                  </a:lnTo>
                  <a:cubicBezTo>
                    <a:pt x="8334104" y="399580"/>
                    <a:pt x="8311934" y="449097"/>
                    <a:pt x="8276091" y="484941"/>
                  </a:cubicBezTo>
                  <a:lnTo>
                    <a:pt x="8249204" y="503068"/>
                  </a:lnTo>
                  <a:lnTo>
                    <a:pt x="10468199" y="503068"/>
                  </a:lnTo>
                  <a:cubicBezTo>
                    <a:pt x="11013415" y="503068"/>
                    <a:pt x="11455400" y="945053"/>
                    <a:pt x="11455400" y="1490269"/>
                  </a:cubicBezTo>
                  <a:lnTo>
                    <a:pt x="11455400" y="5438955"/>
                  </a:lnTo>
                  <a:cubicBezTo>
                    <a:pt x="11455400" y="5984171"/>
                    <a:pt x="11013415" y="6426156"/>
                    <a:pt x="10468199" y="6426156"/>
                  </a:cubicBezTo>
                  <a:lnTo>
                    <a:pt x="987201" y="6426156"/>
                  </a:lnTo>
                  <a:cubicBezTo>
                    <a:pt x="441985" y="6426156"/>
                    <a:pt x="0" y="5984171"/>
                    <a:pt x="0" y="5438955"/>
                  </a:cubicBezTo>
                  <a:lnTo>
                    <a:pt x="0" y="1490269"/>
                  </a:lnTo>
                  <a:cubicBezTo>
                    <a:pt x="0" y="945053"/>
                    <a:pt x="441985" y="503068"/>
                    <a:pt x="987201" y="503068"/>
                  </a:cubicBezTo>
                  <a:lnTo>
                    <a:pt x="6765100" y="503068"/>
                  </a:lnTo>
                  <a:lnTo>
                    <a:pt x="6738214" y="484941"/>
                  </a:lnTo>
                  <a:cubicBezTo>
                    <a:pt x="6702370" y="449097"/>
                    <a:pt x="6680200" y="399580"/>
                    <a:pt x="6680200" y="344884"/>
                  </a:cubicBezTo>
                  <a:lnTo>
                    <a:pt x="6680200" y="198070"/>
                  </a:lnTo>
                  <a:cubicBezTo>
                    <a:pt x="6680200" y="88679"/>
                    <a:pt x="6768879" y="0"/>
                    <a:pt x="6878270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sp>
        <p:nvSpPr>
          <p:cNvPr id="3" name="مربع نص 2">
            <a:extLst>
              <a:ext uri="{FF2B5EF4-FFF2-40B4-BE49-F238E27FC236}">
                <a16:creationId xmlns:a16="http://schemas.microsoft.com/office/drawing/2014/main" id="{E6D60240-D9A6-49AD-A843-48C6E3C7BBC7}"/>
              </a:ext>
            </a:extLst>
          </p:cNvPr>
          <p:cNvSpPr txBox="1"/>
          <p:nvPr/>
        </p:nvSpPr>
        <p:spPr>
          <a:xfrm>
            <a:off x="68755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الرئيسية</a:t>
            </a:r>
          </a:p>
        </p:txBody>
      </p:sp>
      <p:grpSp>
        <p:nvGrpSpPr>
          <p:cNvPr id="63" name="مجموعة 62">
            <a:extLst>
              <a:ext uri="{FF2B5EF4-FFF2-40B4-BE49-F238E27FC236}">
                <a16:creationId xmlns:a16="http://schemas.microsoft.com/office/drawing/2014/main" id="{18F79538-7B15-7B84-E850-EDBEB237D67D}"/>
              </a:ext>
            </a:extLst>
          </p:cNvPr>
          <p:cNvGrpSpPr/>
          <p:nvPr/>
        </p:nvGrpSpPr>
        <p:grpSpPr>
          <a:xfrm>
            <a:off x="286210" y="183072"/>
            <a:ext cx="11704320" cy="6616994"/>
            <a:chOff x="286210" y="183072"/>
            <a:chExt cx="11704320" cy="6616994"/>
          </a:xfrm>
        </p:grpSpPr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1CC0B9D0-7EC6-38BB-1A87-EDE9A875913F}"/>
                </a:ext>
              </a:extLst>
            </p:cNvPr>
            <p:cNvSpPr/>
            <p:nvPr/>
          </p:nvSpPr>
          <p:spPr>
            <a:xfrm>
              <a:off x="286210" y="183072"/>
              <a:ext cx="11704320" cy="6616994"/>
            </a:xfrm>
            <a:custGeom>
              <a:avLst/>
              <a:gdLst>
                <a:gd name="connsiteX0" fmla="*/ 5770733 w 11704320"/>
                <a:gd name="connsiteY0" fmla="*/ 0 h 6616994"/>
                <a:gd name="connsiteX1" fmla="*/ 7146781 w 11704320"/>
                <a:gd name="connsiteY1" fmla="*/ 0 h 6616994"/>
                <a:gd name="connsiteX2" fmla="*/ 7366096 w 11704320"/>
                <a:gd name="connsiteY2" fmla="*/ 219315 h 6616994"/>
                <a:gd name="connsiteX3" fmla="*/ 7366096 w 11704320"/>
                <a:gd name="connsiteY3" fmla="*/ 381877 h 6616994"/>
                <a:gd name="connsiteX4" fmla="*/ 7348861 w 11704320"/>
                <a:gd name="connsiteY4" fmla="*/ 467244 h 6616994"/>
                <a:gd name="connsiteX5" fmla="*/ 7320202 w 11704320"/>
                <a:gd name="connsiteY5" fmla="*/ 509752 h 6616994"/>
                <a:gd name="connsiteX6" fmla="*/ 10686426 w 11704320"/>
                <a:gd name="connsiteY6" fmla="*/ 509752 h 6616994"/>
                <a:gd name="connsiteX7" fmla="*/ 11704320 w 11704320"/>
                <a:gd name="connsiteY7" fmla="*/ 1527646 h 6616994"/>
                <a:gd name="connsiteX8" fmla="*/ 11704320 w 11704320"/>
                <a:gd name="connsiteY8" fmla="*/ 5599100 h 6616994"/>
                <a:gd name="connsiteX9" fmla="*/ 10686426 w 11704320"/>
                <a:gd name="connsiteY9" fmla="*/ 6616994 h 6616994"/>
                <a:gd name="connsiteX10" fmla="*/ 1017894 w 11704320"/>
                <a:gd name="connsiteY10" fmla="*/ 6616994 h 6616994"/>
                <a:gd name="connsiteX11" fmla="*/ 0 w 11704320"/>
                <a:gd name="connsiteY11" fmla="*/ 5599100 h 6616994"/>
                <a:gd name="connsiteX12" fmla="*/ 0 w 11704320"/>
                <a:gd name="connsiteY12" fmla="*/ 1527646 h 6616994"/>
                <a:gd name="connsiteX13" fmla="*/ 1017894 w 11704320"/>
                <a:gd name="connsiteY13" fmla="*/ 509752 h 6616994"/>
                <a:gd name="connsiteX14" fmla="*/ 5597313 w 11704320"/>
                <a:gd name="connsiteY14" fmla="*/ 509752 h 6616994"/>
                <a:gd name="connsiteX15" fmla="*/ 5568653 w 11704320"/>
                <a:gd name="connsiteY15" fmla="*/ 467244 h 6616994"/>
                <a:gd name="connsiteX16" fmla="*/ 5551418 w 11704320"/>
                <a:gd name="connsiteY16" fmla="*/ 381877 h 6616994"/>
                <a:gd name="connsiteX17" fmla="*/ 5551418 w 11704320"/>
                <a:gd name="connsiteY17" fmla="*/ 219315 h 6616994"/>
                <a:gd name="connsiteX18" fmla="*/ 5770733 w 11704320"/>
                <a:gd name="connsiteY18" fmla="*/ 0 h 6616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704320" h="6616994">
                  <a:moveTo>
                    <a:pt x="5770733" y="0"/>
                  </a:moveTo>
                  <a:lnTo>
                    <a:pt x="7146781" y="0"/>
                  </a:lnTo>
                  <a:cubicBezTo>
                    <a:pt x="7267905" y="0"/>
                    <a:pt x="7366096" y="98191"/>
                    <a:pt x="7366096" y="219315"/>
                  </a:cubicBezTo>
                  <a:lnTo>
                    <a:pt x="7366096" y="381877"/>
                  </a:lnTo>
                  <a:cubicBezTo>
                    <a:pt x="7366096" y="412158"/>
                    <a:pt x="7359959" y="441006"/>
                    <a:pt x="7348861" y="467244"/>
                  </a:cubicBezTo>
                  <a:lnTo>
                    <a:pt x="7320202" y="509752"/>
                  </a:lnTo>
                  <a:lnTo>
                    <a:pt x="10686426" y="509752"/>
                  </a:lnTo>
                  <a:cubicBezTo>
                    <a:pt x="11248593" y="509752"/>
                    <a:pt x="11704320" y="965479"/>
                    <a:pt x="11704320" y="1527646"/>
                  </a:cubicBezTo>
                  <a:lnTo>
                    <a:pt x="11704320" y="5599100"/>
                  </a:lnTo>
                  <a:cubicBezTo>
                    <a:pt x="11704320" y="6161267"/>
                    <a:pt x="11248593" y="6616994"/>
                    <a:pt x="10686426" y="6616994"/>
                  </a:cubicBezTo>
                  <a:lnTo>
                    <a:pt x="1017894" y="6616994"/>
                  </a:lnTo>
                  <a:cubicBezTo>
                    <a:pt x="455727" y="6616994"/>
                    <a:pt x="0" y="6161267"/>
                    <a:pt x="0" y="5599100"/>
                  </a:cubicBezTo>
                  <a:lnTo>
                    <a:pt x="0" y="1527646"/>
                  </a:lnTo>
                  <a:cubicBezTo>
                    <a:pt x="0" y="965479"/>
                    <a:pt x="455727" y="509752"/>
                    <a:pt x="1017894" y="509752"/>
                  </a:cubicBezTo>
                  <a:lnTo>
                    <a:pt x="5597313" y="509752"/>
                  </a:lnTo>
                  <a:lnTo>
                    <a:pt x="5568653" y="467244"/>
                  </a:lnTo>
                  <a:cubicBezTo>
                    <a:pt x="5557555" y="441006"/>
                    <a:pt x="5551418" y="412158"/>
                    <a:pt x="5551418" y="381877"/>
                  </a:cubicBezTo>
                  <a:lnTo>
                    <a:pt x="5551418" y="219315"/>
                  </a:lnTo>
                  <a:cubicBezTo>
                    <a:pt x="5551418" y="98191"/>
                    <a:pt x="5649609" y="0"/>
                    <a:pt x="5770733" y="0"/>
                  </a:cubicBezTo>
                  <a:close/>
                </a:path>
              </a:pathLst>
            </a:custGeom>
            <a:solidFill>
              <a:srgbClr val="F3FAEC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 dirty="0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5082232F-0744-665A-7FF1-57A6118B4F1F}"/>
                </a:ext>
              </a:extLst>
            </p:cNvPr>
            <p:cNvSpPr/>
            <p:nvPr/>
          </p:nvSpPr>
          <p:spPr>
            <a:xfrm>
              <a:off x="382730" y="256280"/>
              <a:ext cx="11455400" cy="6480285"/>
            </a:xfrm>
            <a:custGeom>
              <a:avLst/>
              <a:gdLst>
                <a:gd name="connsiteX0" fmla="*/ 5703877 w 11455400"/>
                <a:gd name="connsiteY0" fmla="*/ 0 h 6480285"/>
                <a:gd name="connsiteX1" fmla="*/ 6999569 w 11455400"/>
                <a:gd name="connsiteY1" fmla="*/ 0 h 6480285"/>
                <a:gd name="connsiteX2" fmla="*/ 7206076 w 11455400"/>
                <a:gd name="connsiteY2" fmla="*/ 206507 h 6480285"/>
                <a:gd name="connsiteX3" fmla="*/ 7206076 w 11455400"/>
                <a:gd name="connsiteY3" fmla="*/ 359577 h 6480285"/>
                <a:gd name="connsiteX4" fmla="*/ 7189848 w 11455400"/>
                <a:gd name="connsiteY4" fmla="*/ 439959 h 6480285"/>
                <a:gd name="connsiteX5" fmla="*/ 7147393 w 11455400"/>
                <a:gd name="connsiteY5" fmla="*/ 502928 h 6480285"/>
                <a:gd name="connsiteX6" fmla="*/ 10459154 w 11455400"/>
                <a:gd name="connsiteY6" fmla="*/ 502928 h 6480285"/>
                <a:gd name="connsiteX7" fmla="*/ 11455400 w 11455400"/>
                <a:gd name="connsiteY7" fmla="*/ 1499174 h 6480285"/>
                <a:gd name="connsiteX8" fmla="*/ 11455400 w 11455400"/>
                <a:gd name="connsiteY8" fmla="*/ 5484039 h 6480285"/>
                <a:gd name="connsiteX9" fmla="*/ 10459154 w 11455400"/>
                <a:gd name="connsiteY9" fmla="*/ 6480285 h 6480285"/>
                <a:gd name="connsiteX10" fmla="*/ 996246 w 11455400"/>
                <a:gd name="connsiteY10" fmla="*/ 6480285 h 6480285"/>
                <a:gd name="connsiteX11" fmla="*/ 0 w 11455400"/>
                <a:gd name="connsiteY11" fmla="*/ 5484039 h 6480285"/>
                <a:gd name="connsiteX12" fmla="*/ 0 w 11455400"/>
                <a:gd name="connsiteY12" fmla="*/ 1499174 h 6480285"/>
                <a:gd name="connsiteX13" fmla="*/ 996246 w 11455400"/>
                <a:gd name="connsiteY13" fmla="*/ 502928 h 6480285"/>
                <a:gd name="connsiteX14" fmla="*/ 5556054 w 11455400"/>
                <a:gd name="connsiteY14" fmla="*/ 502928 h 6480285"/>
                <a:gd name="connsiteX15" fmla="*/ 5513599 w 11455400"/>
                <a:gd name="connsiteY15" fmla="*/ 439959 h 6480285"/>
                <a:gd name="connsiteX16" fmla="*/ 5497370 w 11455400"/>
                <a:gd name="connsiteY16" fmla="*/ 359577 h 6480285"/>
                <a:gd name="connsiteX17" fmla="*/ 5497370 w 11455400"/>
                <a:gd name="connsiteY17" fmla="*/ 206507 h 6480285"/>
                <a:gd name="connsiteX18" fmla="*/ 5703877 w 11455400"/>
                <a:gd name="connsiteY18" fmla="*/ 0 h 6480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455400" h="6480285">
                  <a:moveTo>
                    <a:pt x="5703877" y="0"/>
                  </a:moveTo>
                  <a:lnTo>
                    <a:pt x="6999569" y="0"/>
                  </a:lnTo>
                  <a:cubicBezTo>
                    <a:pt x="7113620" y="0"/>
                    <a:pt x="7206076" y="92456"/>
                    <a:pt x="7206076" y="206507"/>
                  </a:cubicBezTo>
                  <a:lnTo>
                    <a:pt x="7206076" y="359577"/>
                  </a:lnTo>
                  <a:cubicBezTo>
                    <a:pt x="7206076" y="388090"/>
                    <a:pt x="7200298" y="415253"/>
                    <a:pt x="7189848" y="439959"/>
                  </a:cubicBezTo>
                  <a:lnTo>
                    <a:pt x="7147393" y="502928"/>
                  </a:lnTo>
                  <a:lnTo>
                    <a:pt x="10459154" y="502928"/>
                  </a:lnTo>
                  <a:cubicBezTo>
                    <a:pt x="11009365" y="502928"/>
                    <a:pt x="11455400" y="948963"/>
                    <a:pt x="11455400" y="1499174"/>
                  </a:cubicBezTo>
                  <a:lnTo>
                    <a:pt x="11455400" y="5484039"/>
                  </a:lnTo>
                  <a:cubicBezTo>
                    <a:pt x="11455400" y="6034250"/>
                    <a:pt x="11009365" y="6480285"/>
                    <a:pt x="10459154" y="6480285"/>
                  </a:cubicBezTo>
                  <a:lnTo>
                    <a:pt x="996246" y="6480285"/>
                  </a:lnTo>
                  <a:cubicBezTo>
                    <a:pt x="446035" y="6480285"/>
                    <a:pt x="0" y="6034250"/>
                    <a:pt x="0" y="5484039"/>
                  </a:cubicBezTo>
                  <a:lnTo>
                    <a:pt x="0" y="1499174"/>
                  </a:lnTo>
                  <a:cubicBezTo>
                    <a:pt x="0" y="948963"/>
                    <a:pt x="446035" y="502928"/>
                    <a:pt x="996246" y="502928"/>
                  </a:cubicBezTo>
                  <a:lnTo>
                    <a:pt x="5556054" y="502928"/>
                  </a:lnTo>
                  <a:lnTo>
                    <a:pt x="5513599" y="439959"/>
                  </a:lnTo>
                  <a:cubicBezTo>
                    <a:pt x="5503149" y="415253"/>
                    <a:pt x="5497370" y="388090"/>
                    <a:pt x="5497370" y="359577"/>
                  </a:cubicBezTo>
                  <a:lnTo>
                    <a:pt x="5497370" y="206507"/>
                  </a:lnTo>
                  <a:cubicBezTo>
                    <a:pt x="5497370" y="92456"/>
                    <a:pt x="5589827" y="0"/>
                    <a:pt x="5703877" y="0"/>
                  </a:cubicBezTo>
                  <a:close/>
                </a:path>
              </a:pathLst>
            </a:custGeom>
            <a:noFill/>
            <a:ln>
              <a:solidFill>
                <a:schemeClr val="bg2">
                  <a:lumMod val="50000"/>
                </a:schemeClr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1" anchor="ctr">
              <a:noAutofit/>
            </a:bodyPr>
            <a:lstStyle/>
            <a:p>
              <a:pPr algn="ctr"/>
              <a:endParaRPr lang="ar-SA"/>
            </a:p>
          </p:txBody>
        </p:sp>
      </p:grpSp>
      <p:pic>
        <p:nvPicPr>
          <p:cNvPr id="2" name="صورة 1">
            <a:extLst>
              <a:ext uri="{FF2B5EF4-FFF2-40B4-BE49-F238E27FC236}">
                <a16:creationId xmlns:a16="http://schemas.microsoft.com/office/drawing/2014/main" id="{28ACAF76-4588-D7E2-F43B-D97626AE4B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714" y="-139700"/>
            <a:ext cx="1099968" cy="1099968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2196A7B5-AF77-4B9C-1470-113E7D232C6D}"/>
              </a:ext>
            </a:extLst>
          </p:cNvPr>
          <p:cNvSpPr txBox="1"/>
          <p:nvPr/>
        </p:nvSpPr>
        <p:spPr>
          <a:xfrm>
            <a:off x="5783368" y="259183"/>
            <a:ext cx="195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التهيئة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B95FA607-A9AE-FE2A-7461-E3836234503A}"/>
              </a:ext>
            </a:extLst>
          </p:cNvPr>
          <p:cNvCxnSpPr>
            <a:cxnSpLocks/>
          </p:cNvCxnSpPr>
          <p:nvPr/>
        </p:nvCxnSpPr>
        <p:spPr>
          <a:xfrm>
            <a:off x="9127950" y="960268"/>
            <a:ext cx="0" cy="5616000"/>
          </a:xfrm>
          <a:prstGeom prst="line">
            <a:avLst/>
          </a:prstGeom>
          <a:ln w="2857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47C4E652-E44B-3F15-3F03-5786556058B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29300" y="940587"/>
            <a:ext cx="7130960" cy="954107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B2315CAC-AEFD-AE29-83D1-0997CE0B2A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60403"/>
          <a:stretch/>
        </p:blipFill>
        <p:spPr>
          <a:xfrm>
            <a:off x="4661352" y="2364135"/>
            <a:ext cx="4170016" cy="2657670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BB05AC77-B956-78E3-64F9-895202FAB50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40919"/>
          <a:stretch/>
        </p:blipFill>
        <p:spPr>
          <a:xfrm>
            <a:off x="743421" y="2364135"/>
            <a:ext cx="4289084" cy="4078633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781AF01-13ED-5684-396C-93FC00B05327}"/>
              </a:ext>
            </a:extLst>
          </p:cNvPr>
          <p:cNvSpPr txBox="1"/>
          <p:nvPr/>
        </p:nvSpPr>
        <p:spPr>
          <a:xfrm>
            <a:off x="9087599" y="4654172"/>
            <a:ext cx="254973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الأهداف الخاصة: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ar-SA" sz="2400" dirty="0">
                <a:solidFill>
                  <a:srgbClr val="7030A0"/>
                </a:solidFill>
                <a:cs typeface="AGA Aladdin Regular" pitchFamily="2" charset="-78"/>
              </a:rPr>
              <a:t>إيجاد قياس الزاوية المجهولة</a:t>
            </a:r>
          </a:p>
        </p:txBody>
      </p:sp>
      <p:pic>
        <p:nvPicPr>
          <p:cNvPr id="15" name="صورة 14">
            <a:extLst>
              <a:ext uri="{FF2B5EF4-FFF2-40B4-BE49-F238E27FC236}">
                <a16:creationId xmlns:a16="http://schemas.microsoft.com/office/drawing/2014/main" id="{E5302BBE-5557-CE0D-837A-9B72DEB7F86B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DEB"/>
              </a:clrFrom>
              <a:clrTo>
                <a:srgbClr val="FFFDE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41715" y="2920223"/>
            <a:ext cx="1955800" cy="1670448"/>
          </a:xfrm>
          <a:prstGeom prst="rect">
            <a:avLst/>
          </a:prstGeom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802E7950-4CAC-0B42-D1A8-F5C3BA5A5FA3}"/>
              </a:ext>
            </a:extLst>
          </p:cNvPr>
          <p:cNvSpPr txBox="1"/>
          <p:nvPr/>
        </p:nvSpPr>
        <p:spPr>
          <a:xfrm>
            <a:off x="9283693" y="1244035"/>
            <a:ext cx="2561939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00000"/>
                </a:solidFill>
                <a:cs typeface="AGA Aladdin Regular" pitchFamily="2" charset="-78"/>
              </a:rPr>
              <a:t>الموضوع/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العلاقات بين الزوايا والمستقيمات</a:t>
            </a:r>
          </a:p>
          <a:p>
            <a:pPr algn="ctr"/>
            <a:r>
              <a:rPr lang="ar-SA" sz="2800" dirty="0">
                <a:solidFill>
                  <a:schemeClr val="accent5">
                    <a:lumMod val="50000"/>
                  </a:schemeClr>
                </a:solidFill>
                <a:cs typeface="AGA Aladdin Regular" pitchFamily="2" charset="-78"/>
              </a:rPr>
              <a:t>1445/05/22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8CC22035-1459-442A-0B3C-424F3933396F}"/>
              </a:ext>
            </a:extLst>
          </p:cNvPr>
          <p:cNvSpPr txBox="1"/>
          <p:nvPr/>
        </p:nvSpPr>
        <p:spPr>
          <a:xfrm rot="16200000">
            <a:off x="-996885" y="3382496"/>
            <a:ext cx="32535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cs typeface="AGA Aladdin Regular" pitchFamily="2" charset="-78"/>
              </a:rPr>
              <a:t>جواهر الحارثي </a:t>
            </a:r>
            <a:r>
              <a:rPr lang="en-US" dirty="0">
                <a:cs typeface="AGA Aladdin Regular" pitchFamily="2" charset="-78"/>
              </a:rPr>
              <a:t>@jewelsAlshdaddi</a:t>
            </a:r>
            <a:endParaRPr lang="ar-SA" dirty="0">
              <a:cs typeface="AGA Aladdin Regul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921527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431061589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414</Words>
  <Application>Microsoft Office PowerPoint</Application>
  <PresentationFormat>شاشة عريضة</PresentationFormat>
  <Paragraphs>200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1" baseType="lpstr">
      <vt:lpstr>AGA Aladdin Regular</vt:lpstr>
      <vt:lpstr>Arial</vt:lpstr>
      <vt:lpstr>Calibri</vt:lpstr>
      <vt:lpstr>Calibri Light</vt:lpstr>
      <vt:lpstr>DroidArabicKufi-Regular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جواهر الحارثي</dc:creator>
  <cp:lastModifiedBy>User67R</cp:lastModifiedBy>
  <cp:revision>45</cp:revision>
  <dcterms:created xsi:type="dcterms:W3CDTF">2022-09-13T17:23:41Z</dcterms:created>
  <dcterms:modified xsi:type="dcterms:W3CDTF">2023-12-05T20:00:49Z</dcterms:modified>
</cp:coreProperties>
</file>