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81" r:id="rId10"/>
    <p:sldMasterId id="2147483795" r:id="rId11"/>
  </p:sldMasterIdLst>
  <p:notesMasterIdLst>
    <p:notesMasterId r:id="rId34"/>
  </p:notesMasterIdLst>
  <p:sldIdLst>
    <p:sldId id="342" r:id="rId12"/>
    <p:sldId id="2650" r:id="rId13"/>
    <p:sldId id="443" r:id="rId14"/>
    <p:sldId id="2651" r:id="rId15"/>
    <p:sldId id="2648" r:id="rId16"/>
    <p:sldId id="2649" r:id="rId17"/>
    <p:sldId id="297" r:id="rId18"/>
    <p:sldId id="278" r:id="rId19"/>
    <p:sldId id="298" r:id="rId20"/>
    <p:sldId id="451" r:id="rId21"/>
    <p:sldId id="444" r:id="rId22"/>
    <p:sldId id="446" r:id="rId23"/>
    <p:sldId id="447" r:id="rId24"/>
    <p:sldId id="299" r:id="rId25"/>
    <p:sldId id="445" r:id="rId26"/>
    <p:sldId id="438" r:id="rId27"/>
    <p:sldId id="450" r:id="rId28"/>
    <p:sldId id="449" r:id="rId29"/>
    <p:sldId id="448" r:id="rId30"/>
    <p:sldId id="272" r:id="rId31"/>
    <p:sldId id="2647" r:id="rId32"/>
    <p:sldId id="2646" r:id="rId3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1"/>
    <a:srgbClr val="FFFF99"/>
    <a:srgbClr val="FFFF66"/>
    <a:srgbClr val="0066FF"/>
    <a:srgbClr val="FF99CC"/>
    <a:srgbClr val="FF0000"/>
    <a:srgbClr val="FF6600"/>
    <a:srgbClr val="0000CC"/>
    <a:srgbClr val="FF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013CCA-0593-4A3C-9F0C-9F42F5884335}" type="datetimeFigureOut">
              <a:rPr lang="ar-SA" smtClean="0"/>
              <a:t>23/08/45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0588C2-19D8-4256-8349-3CEB648AC52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60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32;p1:notes">
            <a:extLst>
              <a:ext uri="{FF2B5EF4-FFF2-40B4-BE49-F238E27FC236}">
                <a16:creationId xmlns:a16="http://schemas.microsoft.com/office/drawing/2014/main" id="{D66F9FAD-A8D2-4145-F17E-BE2E258D859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Google Shape;33;p1:notes">
            <a:extLst>
              <a:ext uri="{FF2B5EF4-FFF2-40B4-BE49-F238E27FC236}">
                <a16:creationId xmlns:a16="http://schemas.microsoft.com/office/drawing/2014/main" id="{A0371958-49BE-2FDE-5C42-68F15BC02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algn="l" rtl="0">
              <a:spcBef>
                <a:spcPct val="0"/>
              </a:spcBef>
            </a:pPr>
            <a:endParaRPr lang="ar-SA" altLang="ar-SA"/>
          </a:p>
        </p:txBody>
      </p:sp>
      <p:sp>
        <p:nvSpPr>
          <p:cNvPr id="34" name="Google Shape;34;p1:notes">
            <a:extLst>
              <a:ext uri="{FF2B5EF4-FFF2-40B4-BE49-F238E27FC236}">
                <a16:creationId xmlns:a16="http://schemas.microsoft.com/office/drawing/2014/main" id="{F973A793-E220-17B7-2268-15321E8482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 spcFirstLastPara="1" wrap="square" lIns="91425" tIns="45700" rIns="91425" bIns="45700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C0C9EDA-FC33-4191-8DE7-E52AD44CBBB1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949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6 أوجه جميعها مستطيلات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588C2-19D8-4256-8349-3CEB648AC526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28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B0ED3-A02A-465A-876D-B03F8FB5BA4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35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FA68C-2234-48D8-AC98-70A91519132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119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" type="blank">
  <p:cSld name="Slide 8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9268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3">
  <p:cSld name="Slide 1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07728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 type="obj">
  <p:cSld name="Slide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5364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" type="secHead">
  <p:cSld name="Slide 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18958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" type="twoObj">
  <p:cSld name="Slide 4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68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" type="twoTxTwoObj">
  <p:cSld name="Slide 5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8339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>
  <p:cSld name="Slide 6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  <p:sp>
        <p:nvSpPr>
          <p:cNvPr id="59" name="Google Shape;59;p9"/>
          <p:cNvSpPr/>
          <p:nvPr/>
        </p:nvSpPr>
        <p:spPr>
          <a:xfrm>
            <a:off x="6536015" y="6409962"/>
            <a:ext cx="58135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PPT模板下载：www.1ppt.com/moban/     行业PPT模板：www.1ppt.com/hangye/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节日PPT模板：www.1ppt.com/jieri/           PPT素材下载：www.1ppt.com/sucai/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PPT背景图片：www.1ppt.com/beijing/      PPT图表下载：www.1ppt.com/tubiao/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优秀PPT下载：www.1ppt.com/xiazai/        PPT教程： www.1ppt.com/powerpoint/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Word教程： www.1ppt.com/word/              Excel教程：www.1ppt.com/excel/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资料下载：www.1ppt.com/ziliao/                PPT课件下载：www.1ppt.com/kejian/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范文下载：www.1ppt.com/fanwen/             试卷下载：www.1ppt.com/shiti/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教案下载：www.1ppt.com/jiaoan/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字体下载：www.1ppt.com/ziti/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00"/>
              <a:buFont typeface="Century Gothic"/>
              <a:buNone/>
            </a:pPr>
            <a:r>
              <a:rPr lang="tr-TR" sz="100" b="0" i="0" u="none" strike="noStrike" cap="none">
                <a:solidFill>
                  <a:srgbClr val="D8D8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" b="0" i="0" u="none" strike="noStrike" cap="none">
              <a:solidFill>
                <a:srgbClr val="D8D8D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950977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 type="titleOnly">
  <p:cSld name="Slide 7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54140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 type="objTx">
  <p:cSld name="Slide 9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20014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" type="picTx">
  <p:cSld name="Slide 10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89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4985B-D2EF-478A-8E83-EEEEDD06E15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622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1" type="vertTx">
  <p:cSld name="Slide 1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89173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 type="vertTitleAndTx">
  <p:cSld name="Slide 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2915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424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570"/>
            </a:lvl1pPr>
            <a:lvl2pPr marL="108496" indent="0" algn="ctr">
              <a:buNone/>
              <a:defRPr sz="475"/>
            </a:lvl2pPr>
            <a:lvl3pPr marL="216992" indent="0" algn="ctr">
              <a:buNone/>
              <a:defRPr sz="428"/>
            </a:lvl3pPr>
            <a:lvl4pPr marL="325487" indent="0" algn="ctr">
              <a:buNone/>
              <a:defRPr sz="380"/>
            </a:lvl4pPr>
            <a:lvl5pPr marL="433983" indent="0" algn="ctr">
              <a:buNone/>
              <a:defRPr sz="380"/>
            </a:lvl5pPr>
            <a:lvl6pPr marL="542479" indent="0" algn="ctr">
              <a:buNone/>
              <a:defRPr sz="380"/>
            </a:lvl6pPr>
            <a:lvl7pPr marL="650975" indent="0" algn="ctr">
              <a:buNone/>
              <a:defRPr sz="380"/>
            </a:lvl7pPr>
            <a:lvl8pPr marL="759470" indent="0" algn="ctr">
              <a:buNone/>
              <a:defRPr sz="380"/>
            </a:lvl8pPr>
            <a:lvl9pPr marL="867966" indent="0" algn="ctr">
              <a:buNone/>
              <a:defRPr sz="38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97330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76432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1424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1pPr>
            <a:lvl2pPr marL="108496" indent="0">
              <a:buNone/>
              <a:defRPr sz="475">
                <a:solidFill>
                  <a:schemeClr val="tx1">
                    <a:tint val="75000"/>
                  </a:schemeClr>
                </a:solidFill>
              </a:defRPr>
            </a:lvl2pPr>
            <a:lvl3pPr marL="216992" indent="0">
              <a:buNone/>
              <a:defRPr sz="428">
                <a:solidFill>
                  <a:schemeClr val="tx1">
                    <a:tint val="75000"/>
                  </a:schemeClr>
                </a:solidFill>
              </a:defRPr>
            </a:lvl3pPr>
            <a:lvl4pPr marL="325487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4pPr>
            <a:lvl5pPr marL="433983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5pPr>
            <a:lvl6pPr marL="542479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6pPr>
            <a:lvl7pPr marL="650975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7pPr>
            <a:lvl8pPr marL="759470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8pPr>
            <a:lvl9pPr marL="867966" indent="0">
              <a:buNone/>
              <a:defRPr sz="3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1236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93311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570" b="1"/>
            </a:lvl1pPr>
            <a:lvl2pPr marL="108496" indent="0">
              <a:buNone/>
              <a:defRPr sz="475" b="1"/>
            </a:lvl2pPr>
            <a:lvl3pPr marL="216992" indent="0">
              <a:buNone/>
              <a:defRPr sz="428" b="1"/>
            </a:lvl3pPr>
            <a:lvl4pPr marL="325487" indent="0">
              <a:buNone/>
              <a:defRPr sz="380" b="1"/>
            </a:lvl4pPr>
            <a:lvl5pPr marL="433983" indent="0">
              <a:buNone/>
              <a:defRPr sz="380" b="1"/>
            </a:lvl5pPr>
            <a:lvl6pPr marL="542479" indent="0">
              <a:buNone/>
              <a:defRPr sz="380" b="1"/>
            </a:lvl6pPr>
            <a:lvl7pPr marL="650975" indent="0">
              <a:buNone/>
              <a:defRPr sz="380" b="1"/>
            </a:lvl7pPr>
            <a:lvl8pPr marL="759470" indent="0">
              <a:buNone/>
              <a:defRPr sz="380" b="1"/>
            </a:lvl8pPr>
            <a:lvl9pPr marL="867966" indent="0">
              <a:buNone/>
              <a:defRPr sz="38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52251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0257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30072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76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760"/>
            </a:lvl1pPr>
            <a:lvl2pPr>
              <a:defRPr sz="665"/>
            </a:lvl2pPr>
            <a:lvl3pPr>
              <a:defRPr sz="570"/>
            </a:lvl3pPr>
            <a:lvl4pPr>
              <a:defRPr sz="475"/>
            </a:lvl4pPr>
            <a:lvl5pPr>
              <a:defRPr sz="475"/>
            </a:lvl5pPr>
            <a:lvl6pPr>
              <a:defRPr sz="475"/>
            </a:lvl6pPr>
            <a:lvl7pPr>
              <a:defRPr sz="475"/>
            </a:lvl7pPr>
            <a:lvl8pPr>
              <a:defRPr sz="475"/>
            </a:lvl8pPr>
            <a:lvl9pPr>
              <a:defRPr sz="4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380"/>
            </a:lvl1pPr>
            <a:lvl2pPr marL="108496" indent="0">
              <a:buNone/>
              <a:defRPr sz="332"/>
            </a:lvl2pPr>
            <a:lvl3pPr marL="216992" indent="0">
              <a:buNone/>
              <a:defRPr sz="285"/>
            </a:lvl3pPr>
            <a:lvl4pPr marL="325487" indent="0">
              <a:buNone/>
              <a:defRPr sz="237"/>
            </a:lvl4pPr>
            <a:lvl5pPr marL="433983" indent="0">
              <a:buNone/>
              <a:defRPr sz="237"/>
            </a:lvl5pPr>
            <a:lvl6pPr marL="542479" indent="0">
              <a:buNone/>
              <a:defRPr sz="237"/>
            </a:lvl6pPr>
            <a:lvl7pPr marL="650975" indent="0">
              <a:buNone/>
              <a:defRPr sz="237"/>
            </a:lvl7pPr>
            <a:lvl8pPr marL="759470" indent="0">
              <a:buNone/>
              <a:defRPr sz="237"/>
            </a:lvl8pPr>
            <a:lvl9pPr marL="867966" indent="0">
              <a:buNone/>
              <a:defRPr sz="23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93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E9129E-D79A-E090-43F2-53CF10FA4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5070EE-5166-5627-9FC3-DD8B342D4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BF945-D56E-E1BE-5673-B29C08371D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D53BC-EAC4-4DAC-84A3-3DD12709378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507260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76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760"/>
            </a:lvl1pPr>
            <a:lvl2pPr marL="108496" indent="0">
              <a:buNone/>
              <a:defRPr sz="665"/>
            </a:lvl2pPr>
            <a:lvl3pPr marL="216992" indent="0">
              <a:buNone/>
              <a:defRPr sz="570"/>
            </a:lvl3pPr>
            <a:lvl4pPr marL="325487" indent="0">
              <a:buNone/>
              <a:defRPr sz="475"/>
            </a:lvl4pPr>
            <a:lvl5pPr marL="433983" indent="0">
              <a:buNone/>
              <a:defRPr sz="475"/>
            </a:lvl5pPr>
            <a:lvl6pPr marL="542479" indent="0">
              <a:buNone/>
              <a:defRPr sz="475"/>
            </a:lvl6pPr>
            <a:lvl7pPr marL="650975" indent="0">
              <a:buNone/>
              <a:defRPr sz="475"/>
            </a:lvl7pPr>
            <a:lvl8pPr marL="759470" indent="0">
              <a:buNone/>
              <a:defRPr sz="475"/>
            </a:lvl8pPr>
            <a:lvl9pPr marL="867966" indent="0">
              <a:buNone/>
              <a:defRPr sz="47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380"/>
            </a:lvl1pPr>
            <a:lvl2pPr marL="108496" indent="0">
              <a:buNone/>
              <a:defRPr sz="332"/>
            </a:lvl2pPr>
            <a:lvl3pPr marL="216992" indent="0">
              <a:buNone/>
              <a:defRPr sz="285"/>
            </a:lvl3pPr>
            <a:lvl4pPr marL="325487" indent="0">
              <a:buNone/>
              <a:defRPr sz="237"/>
            </a:lvl4pPr>
            <a:lvl5pPr marL="433983" indent="0">
              <a:buNone/>
              <a:defRPr sz="237"/>
            </a:lvl5pPr>
            <a:lvl6pPr marL="542479" indent="0">
              <a:buNone/>
              <a:defRPr sz="237"/>
            </a:lvl6pPr>
            <a:lvl7pPr marL="650975" indent="0">
              <a:buNone/>
              <a:defRPr sz="237"/>
            </a:lvl7pPr>
            <a:lvl8pPr marL="759470" indent="0">
              <a:buNone/>
              <a:defRPr sz="237"/>
            </a:lvl8pPr>
            <a:lvl9pPr marL="867966" indent="0">
              <a:buNone/>
              <a:defRPr sz="23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51724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95946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0034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A2102-8F89-FD46-9DD5-13DCA2407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6E02CF-15BB-37A0-8B4F-C9EA9AA50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746ED1-6DFB-1E17-741E-0FC730B99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8E8E4-74BD-4AC5-8C04-9A86E1263117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24687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BA4AE6-99BC-BC9B-2C3E-4570D8BC61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1FCFF-90E2-5BE0-B15C-0C44C5FD34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899C60-3355-FE1A-DDBA-677B27B76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2225B-E652-426E-BED6-E2CE516298E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22113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07C976-2E86-E5DF-B2F9-65B13764A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C9FB91-82F4-1887-6900-981A99EB0A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BB20F-9FD8-02CF-882D-B4F3267491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BBFF9-D367-47A9-871F-F7A16828F71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50852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BD8555-0EB8-E4C6-740E-EE5FA600E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20774B-BC6C-9453-FC55-E609A6E505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52E84A-8D56-9369-3042-BC54ED3B2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84FAA-1C7A-4CDC-99D1-FCD0341A5A36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19508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BDC299-D88C-6F07-539D-0C34E9F14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19A123-B7A9-52A3-CB2B-96DAB4072E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3C3DC1-BE60-1DEB-81F1-51E456F03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5D893-9FB6-46F7-95E4-4684F2E9BC3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3599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863C18-272B-872C-3DD5-FC1AA3E8D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BCAA20-6EC0-6AFA-1911-535AF4A67A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F171C6-A150-3377-9BE9-D38BC2FA9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D0E89-6659-4DCC-9892-7A834612823D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96222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1F366D-85AC-E366-B929-EF190370F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3AD8D0-7451-17E0-405A-D1520030D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4265FE-226A-A04B-2DC6-F0FA5B1855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5FCE-A148-4124-B1E2-F3DE55CF448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5545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3AC6E-7EFE-49EA-B946-ABD3EFB10C6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93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3EEF0-B8D6-A6B0-FAA7-7C8716AD7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6BA6D-9CD8-D887-E675-9C61A107DC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080372-070E-1117-A779-5A5E1A774A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BF3A6-F50D-42B0-9229-BD930675AA6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08334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A0482B-626E-C10D-0019-F9BEDA667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D25F7C-477E-71C2-B0DA-3F3DA5B2A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967AFC-79CD-8F2F-32DF-94A4DF8801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5EB7-144A-445A-B611-59A747F2842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053059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AD0F41-1F2B-173E-A132-8F7888F80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694E2A-A71B-BA67-5758-EDC222144A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11D0D1-20DF-00D6-9AEE-5347D7A24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5580B-B61F-4E1C-90DA-CFBFC419C0BF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18245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FEBD92-F0F3-EE1E-EA14-B451DC458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57C275-84E4-478D-78DA-78FC31C82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C908F-9577-3597-A46D-D1A70BD8B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EFCE2-CF46-4717-AD77-F7043744FC1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1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1D161E-4B5F-7CBA-852B-4D7343E13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C34102-F520-450E-8345-B9ACD21F21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489E8-A7B0-9C0E-96BD-192FFAA7E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5428B-269D-4428-85EE-E83B6124E2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76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144FA7-F859-04D0-6BAC-43AF622634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D7EF31-B3AE-1887-EAE5-DC44BF8AEC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DD3CCA-FE1B-A317-1E9F-A55658B796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110C-5601-4C74-931C-03B127420E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86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701E7-D615-6A21-382B-D739A62865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8891EF-4401-3394-1728-EACE70B9F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CB1446-DF9F-542F-B912-DCDFAF984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EBB9C-EDA6-4B27-9A5A-96C17F00BB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43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B6405B-F172-5FBE-2541-9F2F3E70CA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A10AD3-9D75-55BC-F9E0-284D842A61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7681D05-373E-2D25-0C1F-A52C23C1A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634B9-CA13-4081-AB47-4277C2C167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914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CA54AB0-A899-F5B6-A72C-95445BAFF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E0EFAA-1126-EB77-230E-EBD1F0324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4AF127-607C-5135-4F4F-0521F1139E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64C29-13F3-47A2-A9B8-9CDD3AE442E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0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F74699-3418-48E6-7A33-AE89FAD27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A3B108-0769-A0DE-6CF2-1FE2785A87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EF83F3-9FF0-B7A7-B563-2A1254C11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A886A-1D9E-45FE-941D-F1DC231612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3AF2B-CEF2-4EBD-B2D9-05C79551805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78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1AE9E5-02CA-A171-9F78-62B411C925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D91672-0355-3B81-B828-1C15EA9E24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89D3E3-D03E-D376-3F57-DA5674BDC3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7DCCC-EA18-46D8-ADC5-7C6A766C94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37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281904-8E8D-110A-94C8-2256C42EA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51EE8-B083-584F-D024-B28DA6D61F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945548-7D4C-9110-D40D-C5F839004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352C3-91F4-4C29-8363-55CFC1F713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27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2ABAAE-FAC2-3DFC-FBE2-0AF8BE7B6C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AE7E30-384B-99F9-722D-DA43A6CFA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811D4F-0586-E05D-A357-1E822FC8A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DA9CC-3AF4-45D4-A58B-9607DFD70F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77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59620B-F573-58BA-E2A1-CAB19264B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6DC9F9-FE82-6CF2-B47A-EFC4A32BE1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A02B57-4A90-0252-BD89-14BB96020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6316-D128-491A-80E0-EF41C8BF19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85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CBC21F-FFCF-2731-11B9-12959646FE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B4DBF0-4179-B248-AE66-B90515178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69F41A-6E05-E391-C8F1-2039D5CBEE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3C0F-B13A-48FF-AB88-C6F22160999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48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26A9B0-7D68-7F4B-2A9C-2E7F5FCB2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55F7FD-DCB4-4885-BEF4-147337D872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DDAB1D-47CB-656A-7519-FA94432DA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5939-CC10-4475-AFBF-1655EFCD662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97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A18EF1-1DBF-C7D1-4060-EE44E3783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8F050-860B-5512-2B5C-2D02E7DC0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CE069A-E5F7-9063-972B-ED3E9662F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4C019-17DE-47D3-9A0A-34823DDA6E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13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F8DB48-6CD8-7F29-E10A-2370CCE064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F2D29-4014-98F0-90E5-98BB0F83B2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8D768-D0C6-5D88-83A0-8CA82AEEC3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3E83-88E3-4C68-B173-E43B9A3B9B0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01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CA05B8-565C-D372-5CAB-6AD7FECF7D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9F2470-1330-7EDF-EAC5-A60EAFD7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49B789-CEEF-B87A-3A7A-AAE302F945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6665F-32FE-4A68-B2E1-E4DA5CAA4BC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50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EFE128-6750-31F4-B51E-1892016AB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8F3B42-5518-C321-EC2C-16E4DEDBC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5D3FB6-BA08-A5E4-D16F-2A525B4232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F5416-B45B-4F45-85C1-B1CA78509B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5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72592-C026-4F31-8375-D81C28DA942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2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F05ECD-A8D3-4909-BCF2-9568AEA167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EEB01F-86EA-3C34-32E8-3E45D1EE5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6BDF08-587F-B865-A8AB-BF298635F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58EB-E08D-42E7-A6FF-782BE36FD5D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1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6DE24C-AB56-8B21-EB0A-7EA3D18FC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D6AE5-3F8C-715C-9753-2846C6A2C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5206E0-08F1-48BD-FD8A-7CA9C7E41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0E7F-4140-47CA-97E8-236DE06CDB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4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BBF63-E3AF-506F-04E7-FD157CC13D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28801D-7A68-E768-DF03-BAD3D02D0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CF7813-7CF8-8FB1-D23A-49CCB9521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9FC31-9486-4042-8B58-6607856CDC5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9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D302D1-414D-2225-BB3F-27AB9FC3A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9A2BFF-42CE-B67C-3EF1-24AC801DB5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5B3E68-FB9C-A6C4-BF86-3B0611FD6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7631-E72B-4D94-B1DF-5F596D3529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7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EB7E3E-3D91-0647-D571-D8805027A9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70AD41-9702-796D-3159-0D21ADAED8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C4B0D7-DE86-F951-A101-545C9D090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7D3B6-EED6-4B35-9254-65540CC2A4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29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3F3382-F312-6096-CEC3-CBD76C1B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1130-903D-402C-A99F-98CE86D40572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A829957-1804-AA5B-F447-2728EDE81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78DFAF-D23D-DA52-4CF9-6E15D50D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31FA2-047A-4C6A-AEA7-7671AAF613C0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40057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345446-D298-F4EB-67C9-B8914D03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3DBE-3F7D-419B-98AF-E109B3D6508E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C4BE93-5565-7F27-E944-0270AAE3C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975F79-359B-920B-ACA6-8AC80D8FF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838D7-092B-4E7B-A258-516B0CEB532D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157249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78C715-7916-B8D0-7748-3F8F61D6A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9A3F-CF76-4AE5-81D7-879E55D343FE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B74128-E95E-781B-F954-149DC77AC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1BCEAC8-5B89-BCCC-B1EA-E6BBA08F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E01D3-457B-4A18-AE47-7F3316DC57CA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204794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C32D2C1-4116-4EAE-0E5A-54BE014C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4200-05D1-4B1E-94DF-80934BCED891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DC0C1B9E-F842-5420-B0AF-DC738EE03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53A987C-6E05-F2EA-AB26-D1D0528F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800D3-43C6-40FF-8806-D7C7B0B7DE5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574388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52471BE1-A6BA-FAFF-1654-79E04381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C811-D286-40F6-BFA1-38587965EDBA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EDC0212D-05E1-D28C-2811-4E66CFC5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EAB80683-140E-66A2-C092-2FC790ABB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13B15-16AE-44C9-BEA8-C1DC75E34B2E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52513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D038D-DF7B-402E-8A60-7A4E8E0303A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045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8FA136A6-C9CA-DB20-C0D7-D0F559A1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9A74-252F-4BC7-B7C7-78F343336258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9E7D9FBC-E125-3788-4E04-A9E012D61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FDB89AB5-E933-9E35-3FC8-6E113EDF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7D85B-ECC8-4CF9-B54C-BDDC553CD18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78138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B246E0E4-AFB5-780A-21CB-10C6F6B27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14987-B928-44DB-847A-259034E3BAC5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59FD63A8-74A3-ACB5-A2C1-C8CCC1E8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9EB47B6E-5DB7-2749-44C4-91548276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7B53D-5637-4812-989D-21A3DED647B9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3580198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E9CF9BC-93E6-2156-134F-BC372D2D1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A353-4527-48FD-BF38-899E0B75570C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7EA4ABB8-BA3A-BED0-D3AA-65DD31ACE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A5F320EE-ED38-E484-4C49-F222A2DA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E35B9-B2C3-4662-9702-F3EB93BDC0E3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7669712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BD68897-F792-E676-1774-0AE93C626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FC240-861B-4F7E-BC0B-000AE13B06A7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2DC46E4-040D-991A-3EA8-A9107816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D486D0A-1549-E2B7-D78A-F62F121C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5DAFA-81D7-4001-B783-5427C976C5C5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663085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58AB4A-9DE7-D66D-ADE7-7A8CABDB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2D24-45AF-4EC6-92AC-CF8E10E0F2E3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14B6AE-8E6B-A584-FDFD-9A121614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648715-45B7-82A5-0AAC-C65D47146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9B70C-3A37-45E1-9414-BBB369D64B04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1542347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5CB27C7-5BC2-8BE5-24D6-4FE200F65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618C-505D-4707-B24D-48B1E9AE72F9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561D40-6DAD-19F5-DFF9-09F9517C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B7FC13-203A-DB68-BEFF-C675C513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1FF9F-938C-46C7-BC42-8603F82D8140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6603677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760"/>
            </a:lvl1pPr>
            <a:lvl2pPr marL="144661" indent="0" algn="ctr">
              <a:buNone/>
              <a:defRPr sz="633"/>
            </a:lvl2pPr>
            <a:lvl3pPr marL="289322" indent="0" algn="ctr">
              <a:buNone/>
              <a:defRPr sz="570"/>
            </a:lvl3pPr>
            <a:lvl4pPr marL="433983" indent="0" algn="ctr">
              <a:buNone/>
              <a:defRPr sz="506"/>
            </a:lvl4pPr>
            <a:lvl5pPr marL="578644" indent="0" algn="ctr">
              <a:buNone/>
              <a:defRPr sz="506"/>
            </a:lvl5pPr>
            <a:lvl6pPr marL="723305" indent="0" algn="ctr">
              <a:buNone/>
              <a:defRPr sz="506"/>
            </a:lvl6pPr>
            <a:lvl7pPr marL="867966" indent="0" algn="ctr">
              <a:buNone/>
              <a:defRPr sz="506"/>
            </a:lvl7pPr>
            <a:lvl8pPr marL="1012627" indent="0" algn="ctr">
              <a:buNone/>
              <a:defRPr sz="506"/>
            </a:lvl8pPr>
            <a:lvl9pPr marL="1157288" indent="0" algn="ctr">
              <a:buNone/>
              <a:defRPr sz="506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2253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60106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1898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67820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58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A801B-458E-47A5-893E-965D146CFDC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59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543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64080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82590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16668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013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506"/>
            </a:lvl1pPr>
            <a:lvl2pPr marL="144661" indent="0">
              <a:buNone/>
              <a:defRPr sz="443"/>
            </a:lvl2pPr>
            <a:lvl3pPr marL="289322" indent="0">
              <a:buNone/>
              <a:defRPr sz="380"/>
            </a:lvl3pPr>
            <a:lvl4pPr marL="433983" indent="0">
              <a:buNone/>
              <a:defRPr sz="316"/>
            </a:lvl4pPr>
            <a:lvl5pPr marL="578644" indent="0">
              <a:buNone/>
              <a:defRPr sz="316"/>
            </a:lvl5pPr>
            <a:lvl6pPr marL="723305" indent="0">
              <a:buNone/>
              <a:defRPr sz="316"/>
            </a:lvl6pPr>
            <a:lvl7pPr marL="867966" indent="0">
              <a:buNone/>
              <a:defRPr sz="316"/>
            </a:lvl7pPr>
            <a:lvl8pPr marL="1012627" indent="0">
              <a:buNone/>
              <a:defRPr sz="316"/>
            </a:lvl8pPr>
            <a:lvl9pPr marL="1157288" indent="0">
              <a:buNone/>
              <a:defRPr sz="316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1116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6936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8388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4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3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7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12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0C2E7-60BE-4FFA-BF7D-B11F60F2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BC-9159-42E8-B2DA-71FE7D5034C9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49D2A4-CD2F-4533-90C2-F3CC0D1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F063E9-304F-439D-94ED-009C188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2C88-56A4-40A5-8420-0FD3EC4E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660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AD7C1E-82CF-475F-B447-A358429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903-9E58-4B01-83B5-4D2C91B1C4F6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FEDD0-8C62-4ADD-A112-AB900D1B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23004-73DC-4F2E-BFCE-CC9EFCC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87F-86AD-4502-BDE4-7BAD61B9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08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1266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633">
                <a:solidFill>
                  <a:schemeClr val="tx1">
                    <a:tint val="75000"/>
                  </a:schemeClr>
                </a:solidFill>
              </a:defRPr>
            </a:lvl1pPr>
            <a:lvl2pPr marL="144661" indent="0">
              <a:buNone/>
              <a:defRPr sz="570">
                <a:solidFill>
                  <a:schemeClr val="tx1">
                    <a:tint val="75000"/>
                  </a:schemeClr>
                </a:solidFill>
              </a:defRPr>
            </a:lvl2pPr>
            <a:lvl3pPr marL="289322" indent="0">
              <a:buNone/>
              <a:defRPr sz="506">
                <a:solidFill>
                  <a:schemeClr val="tx1">
                    <a:tint val="75000"/>
                  </a:schemeClr>
                </a:solidFill>
              </a:defRPr>
            </a:lvl3pPr>
            <a:lvl4pPr marL="433983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4pPr>
            <a:lvl5pPr marL="578644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5pPr>
            <a:lvl6pPr marL="723305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6pPr>
            <a:lvl7pPr marL="867966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7pPr>
            <a:lvl8pPr marL="1012627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8pPr>
            <a:lvl9pPr marL="1157288" indent="0">
              <a:buNone/>
              <a:defRPr sz="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484C1-16CE-4969-AF90-99FD7E3D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0E5-D635-463F-A549-ED2B00B06D5E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6E959B-97F8-40ED-9284-F5CBAFF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F741B-9DB7-4D72-8325-EE07B957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CAD7-2081-4B36-9B0C-D08FB5E1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8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4F9DC-7F21-4259-AC7D-37ABD2D730B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542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886"/>
            </a:lvl1pPr>
            <a:lvl2pPr>
              <a:defRPr sz="760"/>
            </a:lvl2pPr>
            <a:lvl3pPr>
              <a:defRPr sz="633"/>
            </a:lvl3pPr>
            <a:lvl4pPr>
              <a:defRPr sz="570"/>
            </a:lvl4pPr>
            <a:lvl5pPr>
              <a:defRPr sz="570"/>
            </a:lvl5pPr>
            <a:lvl6pPr>
              <a:defRPr sz="570"/>
            </a:lvl6pPr>
            <a:lvl7pPr>
              <a:defRPr sz="570"/>
            </a:lvl7pPr>
            <a:lvl8pPr>
              <a:defRPr sz="570"/>
            </a:lvl8pPr>
            <a:lvl9pPr>
              <a:defRPr sz="57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FAE290-BAFD-4BA1-B0A9-132F43DB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2CF-4E8C-4B10-ABF2-B2B40A081D74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C12AC5-0473-4E0C-9FEF-C5546E7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88B306-A50F-4718-8955-6B37502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9314-9516-4576-8F2C-8CC92C0C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370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760" b="1"/>
            </a:lvl1pPr>
            <a:lvl2pPr marL="144661" indent="0">
              <a:buNone/>
              <a:defRPr sz="633" b="1"/>
            </a:lvl2pPr>
            <a:lvl3pPr marL="289322" indent="0">
              <a:buNone/>
              <a:defRPr sz="570" b="1"/>
            </a:lvl3pPr>
            <a:lvl4pPr marL="433983" indent="0">
              <a:buNone/>
              <a:defRPr sz="506" b="1"/>
            </a:lvl4pPr>
            <a:lvl5pPr marL="578644" indent="0">
              <a:buNone/>
              <a:defRPr sz="506" b="1"/>
            </a:lvl5pPr>
            <a:lvl6pPr marL="723305" indent="0">
              <a:buNone/>
              <a:defRPr sz="506" b="1"/>
            </a:lvl6pPr>
            <a:lvl7pPr marL="867966" indent="0">
              <a:buNone/>
              <a:defRPr sz="506" b="1"/>
            </a:lvl7pPr>
            <a:lvl8pPr marL="1012627" indent="0">
              <a:buNone/>
              <a:defRPr sz="506" b="1"/>
            </a:lvl8pPr>
            <a:lvl9pPr marL="1157288" indent="0">
              <a:buNone/>
              <a:defRPr sz="506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760"/>
            </a:lvl1pPr>
            <a:lvl2pPr>
              <a:defRPr sz="633"/>
            </a:lvl2pPr>
            <a:lvl3pPr>
              <a:defRPr sz="570"/>
            </a:lvl3pPr>
            <a:lvl4pPr>
              <a:defRPr sz="506"/>
            </a:lvl4pPr>
            <a:lvl5pPr>
              <a:defRPr sz="506"/>
            </a:lvl5pPr>
            <a:lvl6pPr>
              <a:defRPr sz="506"/>
            </a:lvl6pPr>
            <a:lvl7pPr>
              <a:defRPr sz="506"/>
            </a:lvl7pPr>
            <a:lvl8pPr>
              <a:defRPr sz="506"/>
            </a:lvl8pPr>
            <a:lvl9pPr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24F97AF-D6C1-4D22-B5D4-DA77D797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177D-8C4A-43E5-825E-9A923DFDA975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7A8833A-751B-43A8-8B0C-6010C5B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D4F00D4-504F-4FBC-BBD7-6D5C513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83B2-1E6D-45E3-8FE4-70836171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775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9A6DEC4-09D0-4D80-A3AE-BEB9913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E6A-C96D-48C2-A915-56C6FD760B99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D0EEAA2-EA3B-44F0-A67F-DD7AC8CD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D75F334-320D-42C1-B3E0-55D5AE6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C72E-BDFC-4AD2-973C-1E731A70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414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87BE5A9-975C-4856-95A0-F5C04AD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350D-2766-4676-9EBB-B74AEC7A0A34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44309B0-7CD1-4BB8-86EE-64F82DA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6F253A5-C4F4-44C8-8779-1404640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0235-9F0A-4D8B-BD21-687C79EC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95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1013"/>
            </a:lvl1pPr>
            <a:lvl2pPr>
              <a:defRPr sz="886"/>
            </a:lvl2pPr>
            <a:lvl3pPr>
              <a:defRPr sz="760"/>
            </a:lvl3pPr>
            <a:lvl4pPr>
              <a:defRPr sz="633"/>
            </a:lvl4pPr>
            <a:lvl5pPr>
              <a:defRPr sz="633"/>
            </a:lvl5pPr>
            <a:lvl6pPr>
              <a:defRPr sz="633"/>
            </a:lvl6pPr>
            <a:lvl7pPr>
              <a:defRPr sz="633"/>
            </a:lvl7pPr>
            <a:lvl8pPr>
              <a:defRPr sz="633"/>
            </a:lvl8pPr>
            <a:lvl9pPr>
              <a:defRPr sz="63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EF698C-3E4B-4E93-9396-6D5EE42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E798-6C44-4A2A-AA14-AFB0DB3E16CE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B6D78C-80B8-4BB5-8079-3A20A99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46EECF-4F8C-4A69-8F0E-915BB20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2BB-EC5C-4745-9275-DA1B6127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83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633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013"/>
            </a:lvl1pPr>
            <a:lvl2pPr marL="144661" indent="0">
              <a:buNone/>
              <a:defRPr sz="886"/>
            </a:lvl2pPr>
            <a:lvl3pPr marL="289322" indent="0">
              <a:buNone/>
              <a:defRPr sz="760"/>
            </a:lvl3pPr>
            <a:lvl4pPr marL="433983" indent="0">
              <a:buNone/>
              <a:defRPr sz="633"/>
            </a:lvl4pPr>
            <a:lvl5pPr marL="578644" indent="0">
              <a:buNone/>
              <a:defRPr sz="633"/>
            </a:lvl5pPr>
            <a:lvl6pPr marL="723305" indent="0">
              <a:buNone/>
              <a:defRPr sz="633"/>
            </a:lvl6pPr>
            <a:lvl7pPr marL="867966" indent="0">
              <a:buNone/>
              <a:defRPr sz="633"/>
            </a:lvl7pPr>
            <a:lvl8pPr marL="1012627" indent="0">
              <a:buNone/>
              <a:defRPr sz="633"/>
            </a:lvl8pPr>
            <a:lvl9pPr marL="1157288" indent="0">
              <a:buNone/>
              <a:defRPr sz="633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443"/>
            </a:lvl1pPr>
            <a:lvl2pPr marL="144661" indent="0">
              <a:buNone/>
              <a:defRPr sz="380"/>
            </a:lvl2pPr>
            <a:lvl3pPr marL="289322" indent="0">
              <a:buNone/>
              <a:defRPr sz="316"/>
            </a:lvl3pPr>
            <a:lvl4pPr marL="433983" indent="0">
              <a:buNone/>
              <a:defRPr sz="285"/>
            </a:lvl4pPr>
            <a:lvl5pPr marL="578644" indent="0">
              <a:buNone/>
              <a:defRPr sz="285"/>
            </a:lvl5pPr>
            <a:lvl6pPr marL="723305" indent="0">
              <a:buNone/>
              <a:defRPr sz="285"/>
            </a:lvl6pPr>
            <a:lvl7pPr marL="867966" indent="0">
              <a:buNone/>
              <a:defRPr sz="285"/>
            </a:lvl7pPr>
            <a:lvl8pPr marL="1012627" indent="0">
              <a:buNone/>
              <a:defRPr sz="285"/>
            </a:lvl8pPr>
            <a:lvl9pPr marL="1157288" indent="0">
              <a:buNone/>
              <a:defRPr sz="28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240506-8E6C-410B-AD2D-38560291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185C-D7D3-4305-8669-350DCE3FF071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8EFFAC4-D3DF-49F2-8641-8D79333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068EF61-FFF1-4FE1-B549-4DE9802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FEC-F804-4530-86F2-82E6EE76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888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B90C8-6D5C-46F1-A28A-38EF674D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62D-8916-47C1-B8CA-1D7733C8CC07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2CD51F-631F-4307-B974-6ABF997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F33A7-6E01-43FC-8648-6CE0F27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0F6-468D-492B-BB7C-60F7133B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C8C933-AB4B-4FC7-9F7D-2DE27E9B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19F-8AF3-4DC8-B217-81A1490C999C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D8330-D1CD-4D1C-98BB-6E4335E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B23D7-F9ED-4563-BE7F-1C41D883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908A-292F-425F-B920-D28706F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29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CA83FF-6F1B-7E93-EF1A-9303D91CD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115E2-C877-465E-A345-D6391A2B51FC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AEC2A5-0ECE-098A-947D-607210DD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8A5B04-1F54-3E93-0D17-E6129FE8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64568-67CE-420F-A6B1-776FF19857F4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396901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C94A51-DB39-F0AD-322E-7F05C3B0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D1B29-DFF9-4F49-9D73-ED80FB74E675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B27878-D08C-B307-F8FD-F2D6E4C2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343ABB4-097C-5ACD-9A51-3FB239B0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ED277-6092-454A-992D-0F4F7AA3E9D1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54717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227FE-9D0C-414B-8B5B-674B770DC4E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162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15C00F2-6A76-E020-0888-06D5304C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3546-C67A-401F-845D-7F9200084F9D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0B2FCF-C8E3-1CC6-670D-7F406828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176745-C8CA-FB22-98FC-48090638A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6E0CF-65A7-40E3-8168-AC552116CC82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756781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DB7882B-7E64-D7E2-F8AD-3655F49B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FC8B8-0EB6-44CB-82B4-5383F5005300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69B5E48-2C5F-4A07-3D29-FBA66C17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EF97A1A-10E9-5F32-1BF0-896F0EEB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E32D-3F34-4DEC-8C74-4AA7AFF013E8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3716881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866295C-10DC-E202-507D-79558FC15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A93A6-EF7F-4465-B9AF-520E48C2CDD9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FAEB237C-B992-892F-1A07-3765D439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EDB9791-4630-424C-05B7-C0D15E71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6916E-E917-4CC6-AD49-5AA239A31870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600188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E9114C4C-5BC0-11B9-8ABE-1E909E3C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78D5-3950-4A0F-974B-A11BCAA6344F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2499CB15-A57A-2EDB-F573-AA03EC15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F00C018-D374-6DAB-6504-88A5AE36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EFD73-55BE-4DC4-802B-FA7868C8329A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9858558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8342D917-0CCD-DEC8-CFA3-9B626CD9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E1DD9-4F87-4A8B-9CAD-BB65FDABF36E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4BA5A0E-C84A-173C-D7DB-7DD059B0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571FB82-E3D1-E2A6-3C80-17EEE549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9481A-4BF4-45AD-A0C4-7AB4F593E5CF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0891980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E3157D1F-7485-E52F-429C-2A4BFE34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B3788-8D4F-4460-AA84-439F4A1AC43E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D6DB8965-6B0A-D421-F3BD-FC2108AF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2EE0E99-3F7C-751B-61D6-0F35DD2E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84434-5262-4F96-B3BC-C046BDD01EA8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0111186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893D0DE2-604C-208B-134A-9EDFE3B0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41D0-BFD3-4112-A835-57D98B316375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CD16EDB-D7A0-C6D2-A0E1-8A61FB5E9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D6A1198-F7C8-70EE-E7E7-11FBFC71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87648-1A29-4F8D-B881-6C9363847313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573669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FF9CB7-EA8F-2418-36D7-18814BC3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8812E-18BD-4B3E-8703-BFD4B07FDED6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C6FD66-8BD3-6106-C39E-7E69C2675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E9E1F9-4DC8-6AA9-D9B5-017DFC19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71953-6838-481D-8987-F3CB7B4AC588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2027432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373C366-812C-1202-AE8A-08313580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DACF-FCA6-42E0-A9F4-F1C047E5EA5E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D26D52-00E4-A410-8FEE-E2C208A6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EC8E9-86BD-BCD3-5182-306FA7A3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425DB-4869-4897-B79B-22A93B7C6F16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1256655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1">
  <p:cSld name="Slides 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274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0D55F-4057-4158-B887-427E858091B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25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2">
  <p:cSld name="Slides 2">
    <p:bg>
      <p:bgPr>
        <a:gradFill rotWithShape="0">
          <a:gsLst>
            <a:gs pos="0">
              <a:srgbClr val="D7D9E1"/>
            </a:gs>
            <a:gs pos="25999">
              <a:srgbClr val="EBECF0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31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9" type="blank">
  <p:cSld name="Slides 9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1228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">
  <p:cSld name="3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;p5">
            <a:extLst>
              <a:ext uri="{FF2B5EF4-FFF2-40B4-BE49-F238E27FC236}">
                <a16:creationId xmlns:a16="http://schemas.microsoft.com/office/drawing/2014/main" id="{448D0D8C-63E2-5834-BC2B-9D2AC9F179DE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" name="Google Shape;17;p5">
            <a:extLst>
              <a:ext uri="{FF2B5EF4-FFF2-40B4-BE49-F238E27FC236}">
                <a16:creationId xmlns:a16="http://schemas.microsoft.com/office/drawing/2014/main" id="{1208EF0D-886D-A8C3-51A0-F199C12C3AC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18;p5">
            <a:extLst>
              <a:ext uri="{FF2B5EF4-FFF2-40B4-BE49-F238E27FC236}">
                <a16:creationId xmlns:a16="http://schemas.microsoft.com/office/drawing/2014/main" id="{DC9D943A-8F72-C2CA-FFFA-C0B43B5E58C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E64D16DD-9165-4ED3-90D9-1386B9B32A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9505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s 3">
  <p:cSld name="Slides 3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031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4" type="titleOnly">
  <p:cSld name="Slides 4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628650" y="366186"/>
            <a:ext cx="7886700" cy="1325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15184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5">
  <p:cSld name="Slides 5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51138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6">
  <p:cSld name="Slides 6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18619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7">
  <p:cSld name="Slides 7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8;p10">
            <a:extLst>
              <a:ext uri="{FF2B5EF4-FFF2-40B4-BE49-F238E27FC236}">
                <a16:creationId xmlns:a16="http://schemas.microsoft.com/office/drawing/2014/main" id="{E00059F9-EF07-E937-0010-FEFEDBDE6AD8}"/>
              </a:ext>
            </a:extLst>
          </p:cNvPr>
          <p:cNvSpPr/>
          <p:nvPr/>
        </p:nvSpPr>
        <p:spPr>
          <a:xfrm>
            <a:off x="7308057" y="6308726"/>
            <a:ext cx="775097" cy="3079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tr-TR" altLang="ar-SA" sz="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PPT模板下载：www.1ppt.com/moban/          行业PPT模板：www.1ppt.com/hangye/ </a:t>
            </a:r>
            <a:endParaRPr lang="ar-SA" altLang="ar-SA" sz="1800"/>
          </a:p>
          <a:p>
            <a:pPr>
              <a:defRPr/>
            </a:pPr>
            <a:r>
              <a:rPr lang="tr-TR" altLang="ar-SA" sz="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节日PPT模板：www.1ppt.com/jieri/          PPT素材：www.1ppt.com/sucai/</a:t>
            </a:r>
            <a:endParaRPr lang="ar-SA" altLang="ar-SA" sz="1800"/>
          </a:p>
          <a:p>
            <a:pPr>
              <a:defRPr/>
            </a:pPr>
            <a:r>
              <a:rPr lang="tr-TR" altLang="ar-SA" sz="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PPT背景图片：www.1ppt.com/beijing/        PPT图表：www.1ppt.com/tubiao/      </a:t>
            </a:r>
            <a:endParaRPr lang="ar-SA" altLang="ar-SA" sz="1800"/>
          </a:p>
          <a:p>
            <a:pPr>
              <a:defRPr/>
            </a:pPr>
            <a:r>
              <a:rPr lang="tr-TR" altLang="ar-SA" sz="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精美PPT下载：www.1ppt.com/xiazai/         PPT教程： www.1ppt.com/powerpoint/      </a:t>
            </a:r>
            <a:endParaRPr lang="ar-SA" altLang="ar-SA" sz="1800"/>
          </a:p>
          <a:p>
            <a:pPr>
              <a:defRPr/>
            </a:pPr>
            <a:r>
              <a:rPr lang="tr-TR" altLang="ar-SA" sz="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PPT课件：www.1ppt.com/kejian/             字体下载：www.1ppt.com/ziti/</a:t>
            </a:r>
            <a:endParaRPr lang="ar-SA" altLang="ar-SA" sz="1800"/>
          </a:p>
          <a:p>
            <a:pPr>
              <a:defRPr/>
            </a:pPr>
            <a:r>
              <a:rPr lang="tr-TR" altLang="ar-SA" sz="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工作总结PPT：www.1ppt.com/xiazai/zongjie/ 工作计划：www.1ppt.com/xiazai/jihua/</a:t>
            </a:r>
            <a:endParaRPr lang="ar-SA" altLang="ar-SA" sz="1800"/>
          </a:p>
          <a:p>
            <a:pPr>
              <a:defRPr/>
            </a:pPr>
            <a:r>
              <a:rPr lang="tr-TR" altLang="ar-SA" sz="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商务PPT模板：www.1ppt.com/moban/shangwu/  个人简历PPT：www.1ppt.com/xiazai/jianli/  </a:t>
            </a:r>
            <a:endParaRPr lang="ar-SA" altLang="ar-SA" sz="1800"/>
          </a:p>
          <a:p>
            <a:pPr>
              <a:defRPr/>
            </a:pPr>
            <a:r>
              <a:rPr lang="tr-TR" altLang="ar-SA" sz="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毕业答辩PPT：www.1ppt.com/xiazai/dabian/  工作汇报PPT：www.1ppt.com/xiazai/huibao/    </a:t>
            </a:r>
            <a:endParaRPr lang="ar-SA" altLang="ar-SA" sz="1800"/>
          </a:p>
          <a:p>
            <a:pPr>
              <a:defRPr/>
            </a:pPr>
            <a:r>
              <a:rPr lang="tr-TR" altLang="ar-SA" sz="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ar-SA" altLang="ar-SA" sz="1800"/>
          </a:p>
        </p:txBody>
      </p:sp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421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s 8">
  <p:cSld name="Slides 8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3645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>
  <p:cSld name="Slid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6DCE5"/>
          </a:solidFill>
          <a:ln w="12700" cap="flat" cmpd="sng">
            <a:solidFill>
              <a:srgbClr val="D6DC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8834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A9B6B11-65AE-4F9F-A9E6-D71330D39CD1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BE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tr-TR" smtClean="0"/>
              <a:pPr>
                <a:spcAft>
                  <a:spcPts val="0"/>
                </a:spcAft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220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058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1699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44661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289322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433983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578644" algn="r" defTabSz="216992" rtl="1" fontAlgn="base">
        <a:lnSpc>
          <a:spcPct val="90000"/>
        </a:lnSpc>
        <a:spcBef>
          <a:spcPct val="0"/>
        </a:spcBef>
        <a:spcAft>
          <a:spcPct val="0"/>
        </a:spcAft>
        <a:defRPr sz="1044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54248" indent="-54248" algn="r" defTabSz="216992" rtl="1" eaLnBrk="0" fontAlgn="base" hangingPunct="0">
        <a:lnSpc>
          <a:spcPct val="90000"/>
        </a:lnSpc>
        <a:spcBef>
          <a:spcPts val="237"/>
        </a:spcBef>
        <a:spcAft>
          <a:spcPct val="0"/>
        </a:spcAft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1pPr>
      <a:lvl2pPr marL="162744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71240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3pPr>
      <a:lvl4pPr marL="379736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sz="411" kern="1200">
          <a:solidFill>
            <a:schemeClr val="tx1"/>
          </a:solidFill>
          <a:latin typeface="+mn-lt"/>
          <a:ea typeface="+mn-ea"/>
          <a:cs typeface="+mn-cs"/>
        </a:defRPr>
      </a:lvl4pPr>
      <a:lvl5pPr marL="488231" indent="-54248" algn="r" defTabSz="216992" rtl="1" eaLnBrk="0" fontAlgn="base" hangingPunct="0">
        <a:lnSpc>
          <a:spcPct val="90000"/>
        </a:lnSpc>
        <a:spcBef>
          <a:spcPts val="119"/>
        </a:spcBef>
        <a:spcAft>
          <a:spcPct val="0"/>
        </a:spcAft>
        <a:buFont typeface="Arial" panose="020B0604020202020204" pitchFamily="34" charset="0"/>
        <a:buChar char="•"/>
        <a:defRPr sz="411" kern="1200">
          <a:solidFill>
            <a:schemeClr val="tx1"/>
          </a:solidFill>
          <a:latin typeface="+mn-lt"/>
          <a:ea typeface="+mn-ea"/>
          <a:cs typeface="+mn-cs"/>
        </a:defRPr>
      </a:lvl5pPr>
      <a:lvl6pPr marL="596726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r" defTabSz="216992" rtl="1" eaLnBrk="1" latinLnBrk="0" hangingPunct="1">
        <a:lnSpc>
          <a:spcPct val="90000"/>
        </a:lnSpc>
        <a:spcBef>
          <a:spcPts val="119"/>
        </a:spcBef>
        <a:buFont typeface="Arial" panose="020B0604020202020204" pitchFamily="34" charset="0"/>
        <a:buChar char="•"/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r" defTabSz="216992" rtl="1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61CE4E-5E8B-7EDF-F295-1117080427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34757F-FA39-6C16-9F9C-FC477A1BA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6CDAFA0-C723-3DEA-6BC6-6DEE20CB91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C9FE7B-7D28-F85C-2C10-42BEACB09B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940026C-D92B-9057-9188-2718CE250B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94E2E028-FBA1-439B-A014-668F84975A71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7175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53F37DF-0807-4639-6C32-2B341B96A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A8FF10E-44AD-503E-E483-958477306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0276A45-D74D-8CF4-0774-24411170E8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B7D1E90-C85F-AC92-D77F-0158A88143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8DE33F-5BF2-0A8B-3E27-FAE14B211F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pPr>
              <a:defRPr/>
            </a:pPr>
            <a:fld id="{C078F44D-D28C-4AEB-9E62-B6FFAB25B2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4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r" rtl="1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5BE4AD0-69E1-9A4A-89CF-D9C36B440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AF26304-4323-D2DE-FFE5-4928B1DF2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C1E5AE7-C2DC-E4F1-149A-2D0938A5E2A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DBEA931-4CB6-7C78-46C0-7D1EAD996D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FACB23-DAEB-CBA6-5573-A33BF269E5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400"/>
            </a:lvl1pPr>
          </a:lstStyle>
          <a:p>
            <a:pPr>
              <a:defRPr/>
            </a:pPr>
            <a:fld id="{0B620058-A86A-4E93-B0DF-83DBBAC9890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4ABA8C08-C556-B6AF-89EE-789CE9B278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1BAEFE6E-295B-8A14-42EE-ECE814DCAC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1F07E4-DCC7-BB1D-8BF2-C45C9EB41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4CF9FE-7451-4170-9D95-CBF93AD46E7E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8B9C38-2F5B-33D2-EB86-40E892172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00568E2-6178-5BBC-8DB7-E37883DC8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F19C3F-1614-4C4A-8C00-6B8F9F862DB6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92714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001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289322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192881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385763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578644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771525" algn="r" defTabSz="289322" rtl="1" fontAlgn="base">
        <a:lnSpc>
          <a:spcPct val="90000"/>
        </a:lnSpc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72331" indent="-72331" algn="r" defTabSz="289322" rtl="1" eaLnBrk="0" fontAlgn="base" hangingPunct="0">
        <a:lnSpc>
          <a:spcPct val="90000"/>
        </a:lnSpc>
        <a:spcBef>
          <a:spcPts val="316"/>
        </a:spcBef>
        <a:spcAft>
          <a:spcPct val="0"/>
        </a:spcAft>
        <a:buFont typeface="Arial" panose="020B0604020202020204" pitchFamily="34" charset="0"/>
        <a:buChar char="•"/>
        <a:defRPr sz="886" kern="1200">
          <a:solidFill>
            <a:schemeClr val="tx1"/>
          </a:solidFill>
          <a:latin typeface="+mn-lt"/>
          <a:ea typeface="+mn-ea"/>
          <a:cs typeface="+mn-cs"/>
        </a:defRPr>
      </a:lvl1pPr>
      <a:lvl2pPr marL="216992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r" defTabSz="289322" rtl="1" eaLnBrk="0" fontAlgn="base" hangingPunct="0">
        <a:lnSpc>
          <a:spcPct val="90000"/>
        </a:lnSpc>
        <a:spcBef>
          <a:spcPts val="158"/>
        </a:spcBef>
        <a:spcAft>
          <a:spcPct val="0"/>
        </a:spcAft>
        <a:buFont typeface="Arial" panose="020B0604020202020204" pitchFamily="34" charset="0"/>
        <a:buChar char="•"/>
        <a:defRPr sz="548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r" defTabSz="289322" rtl="1" eaLnBrk="1" latinLnBrk="0" hangingPunct="1">
        <a:lnSpc>
          <a:spcPct val="90000"/>
        </a:lnSpc>
        <a:spcBef>
          <a:spcPts val="158"/>
        </a:spcBef>
        <a:buFont typeface="Arial" panose="020B0604020202020204" pitchFamily="34" charset="0"/>
        <a:buChar char="•"/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r" defTabSz="289322" rtl="1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7C4E66A6-90A8-4DB8-BEDA-0D0AC7FF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DC885CC1-939B-41C9-91F2-427497C0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2E188-CB5F-46B9-92D8-B3B30083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8558FB-5BE7-491B-A977-682F682749C3}" type="datetimeFigureOut">
              <a:rPr lang="en-US"/>
              <a:pPr>
                <a:defRPr/>
              </a:pPr>
              <a:t>3/3/2024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724DE-244E-48DB-BC7A-0999D617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76B4C-F4FE-49D2-85EC-37CA61010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3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76EDC-B6EB-49DD-8AAD-DCB0CCF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26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289322" rtl="0" eaLnBrk="0" fontAlgn="base" hangingPunct="0">
        <a:spcBef>
          <a:spcPct val="0"/>
        </a:spcBef>
        <a:spcAft>
          <a:spcPct val="0"/>
        </a:spcAft>
        <a:defRPr sz="13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289322" rtl="0" eaLnBrk="0" fontAlgn="base" hangingPunct="0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192881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385763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578644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771525" algn="ctr" defTabSz="289322" rtl="0" fontAlgn="base">
        <a:spcBef>
          <a:spcPct val="0"/>
        </a:spcBef>
        <a:spcAft>
          <a:spcPct val="0"/>
        </a:spcAft>
        <a:defRPr sz="1392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08496" indent="-108496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35075" indent="-90413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86" kern="1200">
          <a:solidFill>
            <a:schemeClr val="tx1"/>
          </a:solidFill>
          <a:latin typeface="+mn-lt"/>
          <a:ea typeface="+mn-ea"/>
          <a:cs typeface="+mn-cs"/>
        </a:defRPr>
      </a:lvl2pPr>
      <a:lvl3pPr marL="361653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06314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33" kern="1200">
          <a:solidFill>
            <a:schemeClr val="tx1"/>
          </a:solidFill>
          <a:latin typeface="+mn-lt"/>
          <a:ea typeface="+mn-ea"/>
          <a:cs typeface="+mn-cs"/>
        </a:defRPr>
      </a:lvl4pPr>
      <a:lvl5pPr marL="650975" indent="-72331" algn="l" defTabSz="28932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33" kern="1200">
          <a:solidFill>
            <a:schemeClr val="tx1"/>
          </a:solidFill>
          <a:latin typeface="+mn-lt"/>
          <a:ea typeface="+mn-ea"/>
          <a:cs typeface="+mn-cs"/>
        </a:defRPr>
      </a:lvl5pPr>
      <a:lvl6pPr marL="795635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>
            <a:extLst>
              <a:ext uri="{FF2B5EF4-FFF2-40B4-BE49-F238E27FC236}">
                <a16:creationId xmlns:a16="http://schemas.microsoft.com/office/drawing/2014/main" id="{7DBD7EFD-A8BA-1C22-2F26-3E8E8CC2A7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1027" name="عنصر نائب للنص 2">
            <a:extLst>
              <a:ext uri="{FF2B5EF4-FFF2-40B4-BE49-F238E27FC236}">
                <a16:creationId xmlns:a16="http://schemas.microsoft.com/office/drawing/2014/main" id="{8DE83D1A-EA09-ABCA-7CD6-3158F6F62F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933568-4BEB-930D-CC06-D4CA30C8B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650643-A762-4F5D-9E11-B285B5D8D2FE}" type="datetimeFigureOut">
              <a:rPr lang="ar-SA"/>
              <a:pPr>
                <a:defRPr/>
              </a:pPr>
              <a:t>23/08/45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B07411-BF4E-250F-5AA8-239554E525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0882747-7288-86EC-9576-CAFE716C1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10141F5-7416-4B05-A215-B8BAC85DBCA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1533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10;p1">
            <a:extLst>
              <a:ext uri="{FF2B5EF4-FFF2-40B4-BE49-F238E27FC236}">
                <a16:creationId xmlns:a16="http://schemas.microsoft.com/office/drawing/2014/main" id="{4E3193B9-2CFA-5C8A-8422-31B8E7EDD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ar-SA" altLang="ar-SA" sz="18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099" name="Google Shape;11;p1">
            <a:extLst>
              <a:ext uri="{FF2B5EF4-FFF2-40B4-BE49-F238E27FC236}">
                <a16:creationId xmlns:a16="http://schemas.microsoft.com/office/drawing/2014/main" id="{7189741D-79B4-A25B-3D8B-712B39FB50B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1024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0.png"/><Relationship Id="rId7" Type="http://schemas.openxmlformats.org/officeDocument/2006/relationships/image" Target="../media/image3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microsoft.com/office/2007/relationships/hdphoto" Target="../media/hdphoto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5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>
            <a:extLst>
              <a:ext uri="{FF2B5EF4-FFF2-40B4-BE49-F238E27FC236}">
                <a16:creationId xmlns:a16="http://schemas.microsoft.com/office/drawing/2014/main" id="{0007E0C1-D926-444A-9EF7-E4B4D1C2A3FD}"/>
              </a:ext>
            </a:extLst>
          </p:cNvPr>
          <p:cNvSpPr/>
          <p:nvPr/>
        </p:nvSpPr>
        <p:spPr>
          <a:xfrm rot="21228361">
            <a:off x="7356873" y="3673079"/>
            <a:ext cx="1182290" cy="1283494"/>
          </a:xfrm>
          <a:custGeom>
            <a:avLst/>
            <a:gdLst/>
            <a:ahLst/>
            <a:cxnLst/>
            <a:rect l="l" t="t" r="r" b="b"/>
            <a:pathLst>
              <a:path w="2220804" h="2220804" extrusionOk="0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defTabSz="914378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2">
            <a:extLst>
              <a:ext uri="{FF2B5EF4-FFF2-40B4-BE49-F238E27FC236}">
                <a16:creationId xmlns:a16="http://schemas.microsoft.com/office/drawing/2014/main" id="{57A9A327-6E15-7709-4BD8-8D62460F67DB}"/>
              </a:ext>
            </a:extLst>
          </p:cNvPr>
          <p:cNvSpPr/>
          <p:nvPr/>
        </p:nvSpPr>
        <p:spPr>
          <a:xfrm>
            <a:off x="2148141" y="3207220"/>
            <a:ext cx="1492101" cy="38229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 defTabSz="914378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ar-SA" sz="675" b="1" kern="0">
                <a:solidFill>
                  <a:srgbClr val="127D91"/>
                </a:solidFill>
                <a:latin typeface="Century Gothic"/>
                <a:cs typeface="Arial"/>
                <a:sym typeface="Arial"/>
              </a:rPr>
              <a:t>القياس</a:t>
            </a:r>
            <a:endParaRPr sz="675" b="1" kern="0">
              <a:solidFill>
                <a:srgbClr val="127D91"/>
              </a:solidFill>
              <a:latin typeface="Century Gothic"/>
              <a:cs typeface="Arial"/>
              <a:sym typeface="Arial"/>
            </a:endParaRPr>
          </a:p>
        </p:txBody>
      </p:sp>
      <p:sp>
        <p:nvSpPr>
          <p:cNvPr id="38" name="Google Shape;38;p12">
            <a:extLst>
              <a:ext uri="{FF2B5EF4-FFF2-40B4-BE49-F238E27FC236}">
                <a16:creationId xmlns:a16="http://schemas.microsoft.com/office/drawing/2014/main" id="{0D3E7889-9549-B238-1CBE-13238B804547}"/>
              </a:ext>
            </a:extLst>
          </p:cNvPr>
          <p:cNvSpPr/>
          <p:nvPr/>
        </p:nvSpPr>
        <p:spPr>
          <a:xfrm>
            <a:off x="2163184" y="2770293"/>
            <a:ext cx="1492101" cy="2849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 defTabSz="914378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ar-SA" sz="1400" kern="0">
                <a:solidFill>
                  <a:srgbClr val="70C0BC"/>
                </a:solidFill>
                <a:latin typeface="Teko"/>
                <a:cs typeface="Arial"/>
                <a:sym typeface="Arial"/>
              </a:rPr>
              <a:t>الفصل الثامن</a:t>
            </a:r>
            <a:endParaRPr sz="1400" kern="0">
              <a:solidFill>
                <a:srgbClr val="70C0BC"/>
              </a:solidFill>
              <a:latin typeface="Teko"/>
              <a:cs typeface="Arial"/>
              <a:sym typeface="Arial"/>
            </a:endParaRPr>
          </a:p>
        </p:txBody>
      </p:sp>
      <p:sp>
        <p:nvSpPr>
          <p:cNvPr id="40" name="Google Shape;40;p12">
            <a:extLst>
              <a:ext uri="{FF2B5EF4-FFF2-40B4-BE49-F238E27FC236}">
                <a16:creationId xmlns:a16="http://schemas.microsoft.com/office/drawing/2014/main" id="{569C9EE3-0FBD-34EE-87BE-486ABD1FE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322" y="3702844"/>
            <a:ext cx="433744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1217613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210" rtl="0">
              <a:buClr>
                <a:srgbClr val="000000"/>
              </a:buClr>
            </a:pPr>
            <a:r>
              <a:rPr lang="ar-SA" altLang="ar-SA" sz="3300" b="1">
                <a:solidFill>
                  <a:srgbClr val="45A454"/>
                </a:solidFill>
                <a:latin typeface="Century Gothic" panose="020B0502020202020204" pitchFamily="34" charset="0"/>
                <a:sym typeface="Century Gothic" panose="020B0502020202020204" pitchFamily="34" charset="0"/>
              </a:rPr>
              <a:t>المساحة و الحجم</a:t>
            </a:r>
          </a:p>
        </p:txBody>
      </p:sp>
      <p:pic>
        <p:nvPicPr>
          <p:cNvPr id="42" name="Google Shape;42;p12">
            <a:extLst>
              <a:ext uri="{FF2B5EF4-FFF2-40B4-BE49-F238E27FC236}">
                <a16:creationId xmlns:a16="http://schemas.microsoft.com/office/drawing/2014/main" id="{E0448FF4-A0C9-6852-D8A2-FB41F7DE012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40">
            <a:off x="5070872" y="2439591"/>
            <a:ext cx="310515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Google Shape;43;p12">
            <a:extLst>
              <a:ext uri="{FF2B5EF4-FFF2-40B4-BE49-F238E27FC236}">
                <a16:creationId xmlns:a16="http://schemas.microsoft.com/office/drawing/2014/main" id="{458360AC-1022-AF55-B9E7-476F79DA4CB2}"/>
              </a:ext>
            </a:extLst>
          </p:cNvPr>
          <p:cNvGrpSpPr>
            <a:grpSpLocks/>
          </p:cNvGrpSpPr>
          <p:nvPr/>
        </p:nvGrpSpPr>
        <p:grpSpPr bwMode="auto">
          <a:xfrm>
            <a:off x="6442473" y="852488"/>
            <a:ext cx="2712244" cy="3656410"/>
            <a:chOff x="4058" y="-3"/>
            <a:chExt cx="1709" cy="2303"/>
          </a:xfrm>
        </p:grpSpPr>
        <p:sp>
          <p:nvSpPr>
            <p:cNvPr id="44" name="Google Shape;44;p12">
              <a:extLst>
                <a:ext uri="{FF2B5EF4-FFF2-40B4-BE49-F238E27FC236}">
                  <a16:creationId xmlns:a16="http://schemas.microsoft.com/office/drawing/2014/main" id="{A26438D2-0EF2-9C30-AECF-7A4E34CA6154}"/>
                </a:ext>
              </a:extLst>
            </p:cNvPr>
            <p:cNvSpPr/>
            <p:nvPr/>
          </p:nvSpPr>
          <p:spPr>
            <a:xfrm>
              <a:off x="4059" y="-2"/>
              <a:ext cx="1708" cy="2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lIns="91425" tIns="45700" rIns="91425" bIns="45700"/>
            <a:lstStyle/>
            <a:p>
              <a:pPr algn="l" defTabSz="914378" rtl="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5" name="Google Shape;45;p12">
              <a:extLst>
                <a:ext uri="{FF2B5EF4-FFF2-40B4-BE49-F238E27FC236}">
                  <a16:creationId xmlns:a16="http://schemas.microsoft.com/office/drawing/2014/main" id="{261E6B18-250B-AAA7-457A-6C44F59BF6F0}"/>
                </a:ext>
              </a:extLst>
            </p:cNvPr>
            <p:cNvSpPr/>
            <p:nvPr/>
          </p:nvSpPr>
          <p:spPr>
            <a:xfrm>
              <a:off x="4058" y="-3"/>
              <a:ext cx="1708" cy="2303"/>
            </a:xfrm>
            <a:custGeom>
              <a:avLst/>
              <a:gdLst/>
              <a:ahLst/>
              <a:cxnLst/>
              <a:rect l="l" t="t" r="r" b="b"/>
              <a:pathLst>
                <a:path w="1708" h="2303" extrusionOk="0">
                  <a:moveTo>
                    <a:pt x="1087" y="1995"/>
                  </a:moveTo>
                  <a:lnTo>
                    <a:pt x="1708" y="1680"/>
                  </a:lnTo>
                  <a:lnTo>
                    <a:pt x="1708" y="1939"/>
                  </a:lnTo>
                  <a:lnTo>
                    <a:pt x="986" y="2303"/>
                  </a:lnTo>
                  <a:lnTo>
                    <a:pt x="0" y="357"/>
                  </a:lnTo>
                  <a:lnTo>
                    <a:pt x="704" y="0"/>
                  </a:lnTo>
                  <a:lnTo>
                    <a:pt x="1213" y="0"/>
                  </a:lnTo>
                  <a:lnTo>
                    <a:pt x="308" y="458"/>
                  </a:lnTo>
                  <a:lnTo>
                    <a:pt x="1087" y="1995"/>
                  </a:lnTo>
                  <a:close/>
                </a:path>
              </a:pathLst>
            </a:custGeom>
            <a:solidFill>
              <a:srgbClr val="127F93"/>
            </a:solidFill>
            <a:ln>
              <a:noFill/>
            </a:ln>
          </p:spPr>
          <p:txBody>
            <a:bodyPr spcFirstLastPara="1" lIns="91425" tIns="45700" rIns="91425" bIns="45700"/>
            <a:lstStyle/>
            <a:p>
              <a:pPr algn="l" defTabSz="914378" rtl="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pSp>
        <p:nvGrpSpPr>
          <p:cNvPr id="46" name="Google Shape;46;p12">
            <a:extLst>
              <a:ext uri="{FF2B5EF4-FFF2-40B4-BE49-F238E27FC236}">
                <a16:creationId xmlns:a16="http://schemas.microsoft.com/office/drawing/2014/main" id="{5237F026-51B8-1F66-0520-13027E11E29F}"/>
              </a:ext>
            </a:extLst>
          </p:cNvPr>
          <p:cNvGrpSpPr>
            <a:grpSpLocks/>
          </p:cNvGrpSpPr>
          <p:nvPr/>
        </p:nvGrpSpPr>
        <p:grpSpPr bwMode="auto">
          <a:xfrm>
            <a:off x="765573" y="1090613"/>
            <a:ext cx="9154715" cy="5504260"/>
            <a:chOff x="766143" y="233404"/>
            <a:chExt cx="9154392" cy="5504726"/>
          </a:xfrm>
        </p:grpSpPr>
        <p:pic>
          <p:nvPicPr>
            <p:cNvPr id="43019" name="Google Shape;47;p12">
              <a:extLst>
                <a:ext uri="{FF2B5EF4-FFF2-40B4-BE49-F238E27FC236}">
                  <a16:creationId xmlns:a16="http://schemas.microsoft.com/office/drawing/2014/main" id="{7F777D8A-534E-F7EB-629E-B22DB05CDA70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465" y="625732"/>
              <a:ext cx="1949397" cy="2046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0" name="Google Shape;48;p12">
              <a:extLst>
                <a:ext uri="{FF2B5EF4-FFF2-40B4-BE49-F238E27FC236}">
                  <a16:creationId xmlns:a16="http://schemas.microsoft.com/office/drawing/2014/main" id="{543B71CA-29C1-75F8-CDC9-EFD4D6945E11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180" y="3816496"/>
              <a:ext cx="1668683" cy="192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1" name="Google Shape;49;p12">
              <a:extLst>
                <a:ext uri="{FF2B5EF4-FFF2-40B4-BE49-F238E27FC236}">
                  <a16:creationId xmlns:a16="http://schemas.microsoft.com/office/drawing/2014/main" id="{11759ECF-5121-7F70-EA6E-BCF48917006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6561" y="233404"/>
              <a:ext cx="667362" cy="76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2" name="Google Shape;50;p12">
              <a:extLst>
                <a:ext uri="{FF2B5EF4-FFF2-40B4-BE49-F238E27FC236}">
                  <a16:creationId xmlns:a16="http://schemas.microsoft.com/office/drawing/2014/main" id="{51964E23-459A-DB50-9270-5FBA7635289B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2344">
              <a:off x="8731999" y="3167380"/>
              <a:ext cx="1099128" cy="115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Google Shape;51;p12">
              <a:extLst>
                <a:ext uri="{FF2B5EF4-FFF2-40B4-BE49-F238E27FC236}">
                  <a16:creationId xmlns:a16="http://schemas.microsoft.com/office/drawing/2014/main" id="{AF94520C-54A9-D99B-409B-8334533CC34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863203">
              <a:off x="937480" y="3600045"/>
              <a:ext cx="1359575" cy="1509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Google Shape;52;p12">
            <a:extLst>
              <a:ext uri="{FF2B5EF4-FFF2-40B4-BE49-F238E27FC236}">
                <a16:creationId xmlns:a16="http://schemas.microsoft.com/office/drawing/2014/main" id="{2218E211-F5F1-8476-3A13-586EF37D6F02}"/>
              </a:ext>
            </a:extLst>
          </p:cNvPr>
          <p:cNvSpPr/>
          <p:nvPr/>
        </p:nvSpPr>
        <p:spPr>
          <a:xfrm rot="19931820">
            <a:off x="970360" y="5464969"/>
            <a:ext cx="1182290" cy="1282304"/>
          </a:xfrm>
          <a:custGeom>
            <a:avLst/>
            <a:gdLst/>
            <a:ahLst/>
            <a:cxnLst/>
            <a:rect l="l" t="t" r="r" b="b"/>
            <a:pathLst>
              <a:path w="2220804" h="2220804" extrusionOk="0">
                <a:moveTo>
                  <a:pt x="248166" y="248166"/>
                </a:moveTo>
                <a:lnTo>
                  <a:pt x="248166" y="1972639"/>
                </a:lnTo>
                <a:lnTo>
                  <a:pt x="1972639" y="1972639"/>
                </a:lnTo>
                <a:lnTo>
                  <a:pt x="1972639" y="248166"/>
                </a:lnTo>
                <a:close/>
                <a:moveTo>
                  <a:pt x="0" y="0"/>
                </a:moveTo>
                <a:lnTo>
                  <a:pt x="2220804" y="0"/>
                </a:lnTo>
                <a:lnTo>
                  <a:pt x="2220804" y="2220804"/>
                </a:lnTo>
                <a:lnTo>
                  <a:pt x="0" y="2220804"/>
                </a:lnTo>
                <a:close/>
              </a:path>
            </a:pathLst>
          </a:custGeom>
          <a:solidFill>
            <a:srgbClr val="127F93"/>
          </a:soli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defTabSz="914378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18" name="صورة 2">
            <a:extLst>
              <a:ext uri="{FF2B5EF4-FFF2-40B4-BE49-F238E27FC236}">
                <a16:creationId xmlns:a16="http://schemas.microsoft.com/office/drawing/2014/main" id="{DAD9A4EA-0632-A673-2064-35794BDC4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10" y="2912269"/>
            <a:ext cx="821531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57435-84D8-7ECD-F07E-8A4183621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91" name="Group 11">
            <a:extLst>
              <a:ext uri="{FF2B5EF4-FFF2-40B4-BE49-F238E27FC236}">
                <a16:creationId xmlns:a16="http://schemas.microsoft.com/office/drawing/2014/main" id="{6CFD02B0-4286-CEF2-D697-FDDC2F8B93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2950" y="2241550"/>
            <a:ext cx="1058863" cy="407988"/>
            <a:chOff x="0" y="0"/>
            <a:chExt cx="1668" cy="642"/>
          </a:xfrm>
        </p:grpSpPr>
        <p:sp>
          <p:nvSpPr>
            <p:cNvPr id="46092" name="AutoShape 12">
              <a:extLst>
                <a:ext uri="{FF2B5EF4-FFF2-40B4-BE49-F238E27FC236}">
                  <a16:creationId xmlns:a16="http://schemas.microsoft.com/office/drawing/2014/main" id="{F569D556-0A52-93C4-3098-4EE214BB7DE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6093" name="Group 13">
            <a:extLst>
              <a:ext uri="{FF2B5EF4-FFF2-40B4-BE49-F238E27FC236}">
                <a16:creationId xmlns:a16="http://schemas.microsoft.com/office/drawing/2014/main" id="{6C232D4D-79EC-45C7-927C-3316C1FAE15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2950" y="2241550"/>
            <a:ext cx="833438" cy="479425"/>
            <a:chOff x="0" y="0"/>
            <a:chExt cx="1312" cy="756"/>
          </a:xfrm>
        </p:grpSpPr>
        <p:sp>
          <p:nvSpPr>
            <p:cNvPr id="46094" name="AutoShape 14">
              <a:extLst>
                <a:ext uri="{FF2B5EF4-FFF2-40B4-BE49-F238E27FC236}">
                  <a16:creationId xmlns:a16="http://schemas.microsoft.com/office/drawing/2014/main" id="{99BF93DC-5F0B-3C3D-2D5E-6DE4E35DB4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312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6095" name="Group 15">
            <a:extLst>
              <a:ext uri="{FF2B5EF4-FFF2-40B4-BE49-F238E27FC236}">
                <a16:creationId xmlns:a16="http://schemas.microsoft.com/office/drawing/2014/main" id="{0041EADC-9C5E-6904-246F-8D64F7FE49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2950" y="2241550"/>
            <a:ext cx="1058863" cy="479425"/>
            <a:chOff x="0" y="0"/>
            <a:chExt cx="1668" cy="756"/>
          </a:xfrm>
        </p:grpSpPr>
        <p:sp>
          <p:nvSpPr>
            <p:cNvPr id="46096" name="AutoShape 16">
              <a:extLst>
                <a:ext uri="{FF2B5EF4-FFF2-40B4-BE49-F238E27FC236}">
                  <a16:creationId xmlns:a16="http://schemas.microsoft.com/office/drawing/2014/main" id="{71790D5A-4AFF-4962-1855-2D18E9F905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6097" name="Rectangle 17">
            <a:extLst>
              <a:ext uri="{FF2B5EF4-FFF2-40B4-BE49-F238E27FC236}">
                <a16:creationId xmlns:a16="http://schemas.microsoft.com/office/drawing/2014/main" id="{35200A4D-A9DC-98ED-4C16-F7AEA03FB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098" name="Rectangle 18">
            <a:extLst>
              <a:ext uri="{FF2B5EF4-FFF2-40B4-BE49-F238E27FC236}">
                <a16:creationId xmlns:a16="http://schemas.microsoft.com/office/drawing/2014/main" id="{506B00A2-78E4-D788-CC02-345FAA9C6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099" name="Rectangle 19">
            <a:extLst>
              <a:ext uri="{FF2B5EF4-FFF2-40B4-BE49-F238E27FC236}">
                <a16:creationId xmlns:a16="http://schemas.microsoft.com/office/drawing/2014/main" id="{3F5F0FC5-B7F4-ABD6-101E-202F35C2A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0" name="Rectangle 20">
            <a:extLst>
              <a:ext uri="{FF2B5EF4-FFF2-40B4-BE49-F238E27FC236}">
                <a16:creationId xmlns:a16="http://schemas.microsoft.com/office/drawing/2014/main" id="{9D087222-DF10-63BC-D0AF-A4F03CF0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1" name="Rectangle 21">
            <a:extLst>
              <a:ext uri="{FF2B5EF4-FFF2-40B4-BE49-F238E27FC236}">
                <a16:creationId xmlns:a16="http://schemas.microsoft.com/office/drawing/2014/main" id="{9B8C1FD8-6E79-98ED-3943-1C6DB6DAC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2" name="Rectangle 22">
            <a:extLst>
              <a:ext uri="{FF2B5EF4-FFF2-40B4-BE49-F238E27FC236}">
                <a16:creationId xmlns:a16="http://schemas.microsoft.com/office/drawing/2014/main" id="{3866A6DF-9332-47D5-7449-A5EEC657A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3" name="Line 23">
            <a:extLst>
              <a:ext uri="{FF2B5EF4-FFF2-40B4-BE49-F238E27FC236}">
                <a16:creationId xmlns:a16="http://schemas.microsoft.com/office/drawing/2014/main" id="{E92890B7-8555-FEFA-1696-B5D5758DEA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4" name="Line 24">
            <a:extLst>
              <a:ext uri="{FF2B5EF4-FFF2-40B4-BE49-F238E27FC236}">
                <a16:creationId xmlns:a16="http://schemas.microsoft.com/office/drawing/2014/main" id="{F40C2428-2085-CE44-B0E5-A61889F1C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5" name="Line 25">
            <a:extLst>
              <a:ext uri="{FF2B5EF4-FFF2-40B4-BE49-F238E27FC236}">
                <a16:creationId xmlns:a16="http://schemas.microsoft.com/office/drawing/2014/main" id="{4D277183-D797-4E08-43A0-6E58BB70D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6" name="Line 26">
            <a:extLst>
              <a:ext uri="{FF2B5EF4-FFF2-40B4-BE49-F238E27FC236}">
                <a16:creationId xmlns:a16="http://schemas.microsoft.com/office/drawing/2014/main" id="{DCADF026-D1B0-6109-805C-D1C5D8DF8E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aphicFrame>
        <p:nvGraphicFramePr>
          <p:cNvPr id="46170" name="Group 90">
            <a:extLst>
              <a:ext uri="{FF2B5EF4-FFF2-40B4-BE49-F238E27FC236}">
                <a16:creationId xmlns:a16="http://schemas.microsoft.com/office/drawing/2014/main" id="{A587A960-0FA6-0335-9B59-B9F3C48D3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526776"/>
              </p:ext>
            </p:extLst>
          </p:nvPr>
        </p:nvGraphicFramePr>
        <p:xfrm>
          <a:off x="314323" y="2168525"/>
          <a:ext cx="8505827" cy="4580636"/>
        </p:xfrm>
        <a:graphic>
          <a:graphicData uri="http://schemas.openxmlformats.org/drawingml/2006/table">
            <a:tbl>
              <a:tblPr rtl="1"/>
              <a:tblGrid>
                <a:gridCol w="197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410">
                  <a:extLst>
                    <a:ext uri="{9D8B030D-6E8A-4147-A177-3AD203B41FA5}">
                      <a16:colId xmlns:a16="http://schemas.microsoft.com/office/drawing/2014/main" val="2702467818"/>
                    </a:ext>
                  </a:extLst>
                </a:gridCol>
                <a:gridCol w="1231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الشكل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>
                            <a:alpha val="30000"/>
                          </a:srgbClr>
                        </a:gs>
                        <a:gs pos="100000">
                          <a:schemeClr val="hlink">
                            <a:alpha val="28999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شكل القاعدة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الاسم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شكل الأوجه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العدد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الأوجه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الأحرف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الرؤوس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146" name="Text Box 66">
            <a:extLst>
              <a:ext uri="{FF2B5EF4-FFF2-40B4-BE49-F238E27FC236}">
                <a16:creationId xmlns:a16="http://schemas.microsoft.com/office/drawing/2014/main" id="{FE07E092-549A-308E-5A59-DFC8CAC80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539" y="407291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هرم ثلاثي</a:t>
            </a:r>
            <a:endParaRPr lang="en-US" sz="2000" b="1"/>
          </a:p>
        </p:txBody>
      </p:sp>
      <p:sp>
        <p:nvSpPr>
          <p:cNvPr id="46147" name="Text Box 67">
            <a:extLst>
              <a:ext uri="{FF2B5EF4-FFF2-40B4-BE49-F238E27FC236}">
                <a16:creationId xmlns:a16="http://schemas.microsoft.com/office/drawing/2014/main" id="{A09AF0B9-3ECE-A087-A5B9-8EA81EA88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674" y="3920900"/>
            <a:ext cx="10445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اربع أوجه جميعها مثلثات</a:t>
            </a:r>
            <a:endParaRPr lang="en-US" sz="2000" b="1"/>
          </a:p>
        </p:txBody>
      </p:sp>
      <p:sp>
        <p:nvSpPr>
          <p:cNvPr id="46148" name="Text Box 68">
            <a:extLst>
              <a:ext uri="{FF2B5EF4-FFF2-40B4-BE49-F238E27FC236}">
                <a16:creationId xmlns:a16="http://schemas.microsoft.com/office/drawing/2014/main" id="{9EDBDD81-C5CC-C750-713A-ADC72E6E3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4004883"/>
            <a:ext cx="50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4</a:t>
            </a:r>
            <a:endParaRPr lang="en-US" sz="2400" b="1"/>
          </a:p>
        </p:txBody>
      </p:sp>
      <p:sp>
        <p:nvSpPr>
          <p:cNvPr id="46149" name="Text Box 69">
            <a:extLst>
              <a:ext uri="{FF2B5EF4-FFF2-40B4-BE49-F238E27FC236}">
                <a16:creationId xmlns:a16="http://schemas.microsoft.com/office/drawing/2014/main" id="{3572EFED-56A6-41C2-02C4-9C68F1E39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935" y="3997178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6</a:t>
            </a:r>
            <a:endParaRPr lang="en-US" sz="2400" b="1"/>
          </a:p>
        </p:txBody>
      </p:sp>
      <p:sp>
        <p:nvSpPr>
          <p:cNvPr id="46150" name="Text Box 70">
            <a:extLst>
              <a:ext uri="{FF2B5EF4-FFF2-40B4-BE49-F238E27FC236}">
                <a16:creationId xmlns:a16="http://schemas.microsoft.com/office/drawing/2014/main" id="{4305CBE2-59F4-1325-6243-B922F7C20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3968750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4</a:t>
            </a:r>
            <a:endParaRPr lang="en-US" sz="2400" b="1"/>
          </a:p>
        </p:txBody>
      </p:sp>
      <p:sp>
        <p:nvSpPr>
          <p:cNvPr id="46151" name="Text Box 71">
            <a:extLst>
              <a:ext uri="{FF2B5EF4-FFF2-40B4-BE49-F238E27FC236}">
                <a16:creationId xmlns:a16="http://schemas.microsoft.com/office/drawing/2014/main" id="{55D188CD-6C9D-4814-002C-90D533A4E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33" y="5644424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هرم سداسي</a:t>
            </a:r>
            <a:endParaRPr lang="en-US" sz="2000" b="1"/>
          </a:p>
        </p:txBody>
      </p:sp>
      <p:sp>
        <p:nvSpPr>
          <p:cNvPr id="46152" name="Text Box 72">
            <a:extLst>
              <a:ext uri="{FF2B5EF4-FFF2-40B4-BE49-F238E27FC236}">
                <a16:creationId xmlns:a16="http://schemas.microsoft.com/office/drawing/2014/main" id="{C63C00BD-8440-8E9E-52B2-67BC850B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560" y="5261243"/>
            <a:ext cx="13387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 أوجه</a:t>
            </a:r>
          </a:p>
          <a:p>
            <a:pPr>
              <a:spcBef>
                <a:spcPct val="50000"/>
              </a:spcBef>
            </a:pPr>
            <a:r>
              <a:rPr lang="ar-SA" sz="2000" b="1"/>
              <a:t>مضلع سداسي</a:t>
            </a:r>
          </a:p>
          <a:p>
            <a:pPr>
              <a:spcBef>
                <a:spcPct val="50000"/>
              </a:spcBef>
            </a:pPr>
            <a:r>
              <a:rPr lang="ar-SA" sz="2000" b="1"/>
              <a:t>6 مثلثات</a:t>
            </a:r>
            <a:endParaRPr lang="en-US" sz="2000" b="1"/>
          </a:p>
        </p:txBody>
      </p:sp>
      <p:sp>
        <p:nvSpPr>
          <p:cNvPr id="46153" name="Text Box 73">
            <a:extLst>
              <a:ext uri="{FF2B5EF4-FFF2-40B4-BE49-F238E27FC236}">
                <a16:creationId xmlns:a16="http://schemas.microsoft.com/office/drawing/2014/main" id="{D2694AA9-EA83-2CE1-61C6-734021EF2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295" y="5601769"/>
            <a:ext cx="757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7</a:t>
            </a:r>
            <a:endParaRPr lang="en-US" sz="2400" b="1"/>
          </a:p>
        </p:txBody>
      </p:sp>
      <p:sp>
        <p:nvSpPr>
          <p:cNvPr id="46154" name="Text Box 74">
            <a:extLst>
              <a:ext uri="{FF2B5EF4-FFF2-40B4-BE49-F238E27FC236}">
                <a16:creationId xmlns:a16="http://schemas.microsoft.com/office/drawing/2014/main" id="{7808E2D2-CE3E-33C7-D1DE-B357288F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756" y="5527675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12</a:t>
            </a:r>
            <a:endParaRPr lang="en-US" sz="2400" b="1"/>
          </a:p>
        </p:txBody>
      </p:sp>
      <p:sp>
        <p:nvSpPr>
          <p:cNvPr id="46155" name="Text Box 75">
            <a:extLst>
              <a:ext uri="{FF2B5EF4-FFF2-40B4-BE49-F238E27FC236}">
                <a16:creationId xmlns:a16="http://schemas.microsoft.com/office/drawing/2014/main" id="{C30F93F1-6AC7-09A4-0393-29A6D8F2D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5527675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7</a:t>
            </a:r>
            <a:endParaRPr lang="en-US" sz="2400" b="1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C47A14C-103D-7038-61B4-83E9AD010A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3075" y="3803285"/>
            <a:ext cx="1997075" cy="13111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C92271D-A218-BABC-58D3-1ED6A297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7352" y="5357330"/>
            <a:ext cx="1785784" cy="1199227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80D7E3E0-A6C6-0E9B-D48F-7E0E6F978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4508B25-93E4-EFBB-3574-8AD0DCCE3F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23" y="1256231"/>
            <a:ext cx="7894650" cy="58057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712A97C-EB3A-B403-467D-C4EAC7E7A3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798049"/>
            <a:ext cx="2437728" cy="517240"/>
          </a:xfrm>
          <a:prstGeom prst="rect">
            <a:avLst/>
          </a:prstGeom>
        </p:spPr>
      </p:pic>
      <p:sp>
        <p:nvSpPr>
          <p:cNvPr id="3" name="Text Box 71">
            <a:extLst>
              <a:ext uri="{FF2B5EF4-FFF2-40B4-BE49-F238E27FC236}">
                <a16:creationId xmlns:a16="http://schemas.microsoft.com/office/drawing/2014/main" id="{C485C726-1DC0-87D7-458D-6B46535AA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4402" y="4144082"/>
            <a:ext cx="111617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مثلث</a:t>
            </a:r>
            <a:endParaRPr lang="en-US" sz="2000" b="1"/>
          </a:p>
        </p:txBody>
      </p:sp>
      <p:sp>
        <p:nvSpPr>
          <p:cNvPr id="8" name="Text Box 71">
            <a:extLst>
              <a:ext uri="{FF2B5EF4-FFF2-40B4-BE49-F238E27FC236}">
                <a16:creationId xmlns:a16="http://schemas.microsoft.com/office/drawing/2014/main" id="{5E2229A7-4EDA-5703-718F-4605C1D04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280" y="5663076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سداسي</a:t>
            </a:r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3777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4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4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4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4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4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6" grpId="0"/>
      <p:bldP spid="46147" grpId="0"/>
      <p:bldP spid="46148" grpId="0"/>
      <p:bldP spid="46149" grpId="0"/>
      <p:bldP spid="46150" grpId="0"/>
      <p:bldP spid="46151" grpId="0"/>
      <p:bldP spid="46152" grpId="0"/>
      <p:bldP spid="46153" grpId="0"/>
      <p:bldP spid="46154" grpId="0"/>
      <p:bldP spid="46155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91" name="Group 11"/>
          <p:cNvGrpSpPr>
            <a:grpSpLocks noChangeAspect="1"/>
          </p:cNvGrpSpPr>
          <p:nvPr/>
        </p:nvGrpSpPr>
        <p:grpSpPr bwMode="auto">
          <a:xfrm>
            <a:off x="742950" y="2241550"/>
            <a:ext cx="1058863" cy="407988"/>
            <a:chOff x="0" y="0"/>
            <a:chExt cx="1668" cy="642"/>
          </a:xfrm>
        </p:grpSpPr>
        <p:sp>
          <p:nvSpPr>
            <p:cNvPr id="4609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6093" name="Group 13"/>
          <p:cNvGrpSpPr>
            <a:grpSpLocks noChangeAspect="1"/>
          </p:cNvGrpSpPr>
          <p:nvPr/>
        </p:nvGrpSpPr>
        <p:grpSpPr bwMode="auto">
          <a:xfrm>
            <a:off x="742950" y="2241550"/>
            <a:ext cx="833438" cy="479425"/>
            <a:chOff x="0" y="0"/>
            <a:chExt cx="1312" cy="756"/>
          </a:xfrm>
        </p:grpSpPr>
        <p:sp>
          <p:nvSpPr>
            <p:cNvPr id="4609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312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6095" name="Group 15"/>
          <p:cNvGrpSpPr>
            <a:grpSpLocks noChangeAspect="1"/>
          </p:cNvGrpSpPr>
          <p:nvPr/>
        </p:nvGrpSpPr>
        <p:grpSpPr bwMode="auto">
          <a:xfrm>
            <a:off x="742950" y="2241550"/>
            <a:ext cx="1058863" cy="479425"/>
            <a:chOff x="0" y="0"/>
            <a:chExt cx="1668" cy="756"/>
          </a:xfrm>
        </p:grpSpPr>
        <p:sp>
          <p:nvSpPr>
            <p:cNvPr id="4609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aphicFrame>
        <p:nvGraphicFramePr>
          <p:cNvPr id="46170" name="Group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987206"/>
              </p:ext>
            </p:extLst>
          </p:nvPr>
        </p:nvGraphicFramePr>
        <p:xfrm>
          <a:off x="314323" y="2168525"/>
          <a:ext cx="8505827" cy="4580636"/>
        </p:xfrm>
        <a:graphic>
          <a:graphicData uri="http://schemas.openxmlformats.org/drawingml/2006/table">
            <a:tbl>
              <a:tblPr rtl="1"/>
              <a:tblGrid>
                <a:gridCol w="1979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6818">
                  <a:extLst>
                    <a:ext uri="{9D8B030D-6E8A-4147-A177-3AD203B41FA5}">
                      <a16:colId xmlns:a16="http://schemas.microsoft.com/office/drawing/2014/main" val="2071213740"/>
                    </a:ext>
                  </a:extLst>
                </a:gridCol>
                <a:gridCol w="1376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5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الشكل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>
                            <a:alpha val="30000"/>
                          </a:srgbClr>
                        </a:gs>
                        <a:gs pos="100000">
                          <a:schemeClr val="hlink">
                            <a:alpha val="28999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شكل القاعدة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الاسم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شكل الأوجه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العدد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الأوجه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الأحرف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الرؤوس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4356100" y="411987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2000" b="1">
                <a:solidFill>
                  <a:srgbClr val="000000"/>
                </a:solidFill>
              </a:rPr>
              <a:t>منشور ثلاثي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46147" name="Text Box 67"/>
          <p:cNvSpPr txBox="1">
            <a:spLocks noChangeArrowheads="1"/>
          </p:cNvSpPr>
          <p:nvPr/>
        </p:nvSpPr>
        <p:spPr bwMode="auto">
          <a:xfrm>
            <a:off x="3126336" y="3800399"/>
            <a:ext cx="133324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600" b="1"/>
              <a:t>5 أوجه</a:t>
            </a:r>
          </a:p>
          <a:p>
            <a:pPr algn="ctr">
              <a:spcBef>
                <a:spcPct val="50000"/>
              </a:spcBef>
            </a:pPr>
            <a:r>
              <a:rPr lang="ar-SA" sz="2000" b="1"/>
              <a:t>2 مثلثات</a:t>
            </a:r>
          </a:p>
          <a:p>
            <a:pPr algn="ctr">
              <a:spcBef>
                <a:spcPct val="50000"/>
              </a:spcBef>
            </a:pPr>
            <a:r>
              <a:rPr lang="ar-SA" sz="2000" b="1"/>
              <a:t>3 مستطيلات</a:t>
            </a:r>
            <a:endParaRPr lang="en-US" sz="2000" b="1"/>
          </a:p>
        </p:txBody>
      </p:sp>
      <p:sp>
        <p:nvSpPr>
          <p:cNvPr id="46148" name="Text Box 68"/>
          <p:cNvSpPr txBox="1">
            <a:spLocks noChangeArrowheads="1"/>
          </p:cNvSpPr>
          <p:nvPr/>
        </p:nvSpPr>
        <p:spPr bwMode="auto">
          <a:xfrm>
            <a:off x="2306731" y="4134635"/>
            <a:ext cx="757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5</a:t>
            </a:r>
            <a:endParaRPr lang="en-US" sz="2400" b="1"/>
          </a:p>
        </p:txBody>
      </p:sp>
      <p:sp>
        <p:nvSpPr>
          <p:cNvPr id="46149" name="Text Box 69"/>
          <p:cNvSpPr txBox="1">
            <a:spLocks noChangeArrowheads="1"/>
          </p:cNvSpPr>
          <p:nvPr/>
        </p:nvSpPr>
        <p:spPr bwMode="auto">
          <a:xfrm>
            <a:off x="1336376" y="4151583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9</a:t>
            </a:r>
            <a:endParaRPr lang="en-US" sz="2400" b="1"/>
          </a:p>
        </p:txBody>
      </p:sp>
      <p:sp>
        <p:nvSpPr>
          <p:cNvPr id="46150" name="Text Box 70"/>
          <p:cNvSpPr txBox="1">
            <a:spLocks noChangeArrowheads="1"/>
          </p:cNvSpPr>
          <p:nvPr/>
        </p:nvSpPr>
        <p:spPr bwMode="auto">
          <a:xfrm>
            <a:off x="392753" y="4119873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6</a:t>
            </a:r>
            <a:endParaRPr lang="en-US" sz="2400" b="1"/>
          </a:p>
        </p:txBody>
      </p:sp>
      <p:sp>
        <p:nvSpPr>
          <p:cNvPr id="46151" name="Text Box 71"/>
          <p:cNvSpPr txBox="1">
            <a:spLocks noChangeArrowheads="1"/>
          </p:cNvSpPr>
          <p:nvPr/>
        </p:nvSpPr>
        <p:spPr bwMode="auto">
          <a:xfrm>
            <a:off x="4360077" y="5691154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منشور رباعي</a:t>
            </a:r>
            <a:endParaRPr lang="en-US" sz="2000" b="1"/>
          </a:p>
        </p:txBody>
      </p:sp>
      <p:sp>
        <p:nvSpPr>
          <p:cNvPr id="46152" name="Text Box 72"/>
          <p:cNvSpPr txBox="1">
            <a:spLocks noChangeArrowheads="1"/>
          </p:cNvSpPr>
          <p:nvPr/>
        </p:nvSpPr>
        <p:spPr bwMode="auto">
          <a:xfrm>
            <a:off x="3073399" y="5488116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6 أوجه</a:t>
            </a:r>
          </a:p>
          <a:p>
            <a:pPr>
              <a:spcBef>
                <a:spcPct val="50000"/>
              </a:spcBef>
            </a:pPr>
            <a:r>
              <a:rPr lang="ar-SA" sz="2000" b="1"/>
              <a:t>6 مستطيلات</a:t>
            </a:r>
            <a:endParaRPr lang="en-US" sz="2000" b="1"/>
          </a:p>
        </p:txBody>
      </p:sp>
      <p:sp>
        <p:nvSpPr>
          <p:cNvPr id="46153" name="Text Box 73"/>
          <p:cNvSpPr txBox="1">
            <a:spLocks noChangeArrowheads="1"/>
          </p:cNvSpPr>
          <p:nvPr/>
        </p:nvSpPr>
        <p:spPr bwMode="auto">
          <a:xfrm>
            <a:off x="2306730" y="5615052"/>
            <a:ext cx="7572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6</a:t>
            </a:r>
            <a:endParaRPr lang="en-US" sz="2400" b="1"/>
          </a:p>
        </p:txBody>
      </p:sp>
      <p:sp>
        <p:nvSpPr>
          <p:cNvPr id="46154" name="Text Box 74"/>
          <p:cNvSpPr txBox="1">
            <a:spLocks noChangeArrowheads="1"/>
          </p:cNvSpPr>
          <p:nvPr/>
        </p:nvSpPr>
        <p:spPr bwMode="auto">
          <a:xfrm>
            <a:off x="1347835" y="5615052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12</a:t>
            </a:r>
            <a:endParaRPr lang="en-US" sz="2400" b="1"/>
          </a:p>
        </p:txBody>
      </p:sp>
      <p:sp>
        <p:nvSpPr>
          <p:cNvPr id="46155" name="Text Box 75"/>
          <p:cNvSpPr txBox="1">
            <a:spLocks noChangeArrowheads="1"/>
          </p:cNvSpPr>
          <p:nvPr/>
        </p:nvSpPr>
        <p:spPr bwMode="auto">
          <a:xfrm>
            <a:off x="488950" y="5527675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400" b="1"/>
              <a:t>8</a:t>
            </a:r>
            <a:endParaRPr lang="en-US" sz="2400" b="1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5E6D08D-33BC-4DFD-E81D-D45E32CC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23" y="1256231"/>
            <a:ext cx="7894650" cy="58057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21983F9-0648-34E8-4528-B4CCEB3D60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660" y="3867849"/>
            <a:ext cx="1911394" cy="118198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CBC5F02-DF52-7E88-BDD5-E1D78D12F5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0468" y="5288841"/>
            <a:ext cx="1911394" cy="1332849"/>
          </a:xfrm>
          <a:prstGeom prst="rect">
            <a:avLst/>
          </a:prstGeom>
        </p:spPr>
      </p:pic>
      <p:pic>
        <p:nvPicPr>
          <p:cNvPr id="10" name="صورة 4">
            <a:extLst>
              <a:ext uri="{FF2B5EF4-FFF2-40B4-BE49-F238E27FC236}">
                <a16:creationId xmlns:a16="http://schemas.microsoft.com/office/drawing/2014/main" id="{2B35ECB4-218F-A10D-F2DE-91EDE1160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97579B7-286E-035C-18AA-DC5E567773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745" y="705149"/>
            <a:ext cx="2437728" cy="517240"/>
          </a:xfrm>
          <a:prstGeom prst="rect">
            <a:avLst/>
          </a:prstGeom>
        </p:spPr>
      </p:pic>
      <p:sp>
        <p:nvSpPr>
          <p:cNvPr id="4" name="Text Box 66">
            <a:extLst>
              <a:ext uri="{FF2B5EF4-FFF2-40B4-BE49-F238E27FC236}">
                <a16:creationId xmlns:a16="http://schemas.microsoft.com/office/drawing/2014/main" id="{A4D42404-2638-FEB7-3DE4-60CCC0310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526" y="4164938"/>
            <a:ext cx="97813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2000" b="1">
                <a:solidFill>
                  <a:srgbClr val="000000"/>
                </a:solidFill>
              </a:rPr>
              <a:t>مثلث</a:t>
            </a:r>
            <a:endParaRPr lang="en-US" sz="2000" b="1">
              <a:solidFill>
                <a:srgbClr val="000000"/>
              </a:solidFill>
            </a:endParaRPr>
          </a:p>
        </p:txBody>
      </p:sp>
      <p:sp>
        <p:nvSpPr>
          <p:cNvPr id="5" name="Text Box 66">
            <a:extLst>
              <a:ext uri="{FF2B5EF4-FFF2-40B4-BE49-F238E27FC236}">
                <a16:creationId xmlns:a16="http://schemas.microsoft.com/office/drawing/2014/main" id="{A5966694-20AF-885D-4C48-1D84B6C90E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5109" y="5669992"/>
            <a:ext cx="106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ar-SA" sz="2000" b="1">
                <a:solidFill>
                  <a:srgbClr val="000000"/>
                </a:solidFill>
              </a:rPr>
              <a:t>مربع</a:t>
            </a:r>
            <a:endParaRPr lang="en-US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4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4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4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4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4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6" grpId="0"/>
      <p:bldP spid="46147" grpId="0"/>
      <p:bldP spid="46148" grpId="0"/>
      <p:bldP spid="46149" grpId="0"/>
      <p:bldP spid="46150" grpId="0"/>
      <p:bldP spid="46151" grpId="0"/>
      <p:bldP spid="46152" grpId="0"/>
      <p:bldP spid="46153" grpId="0"/>
      <p:bldP spid="46154" grpId="0"/>
      <p:bldP spid="46155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78F2605B-E000-CE95-4CF4-E79FAE7DE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139952" y="1232756"/>
            <a:ext cx="4061853" cy="1325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55F1F3E-BDA7-9042-3F84-40002963B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080749"/>
            <a:ext cx="1691461" cy="162904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2E7EAE9-47E5-2B5E-3E45-71542893D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705" y="2924944"/>
            <a:ext cx="1943100" cy="22955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4F6C612-1061-C32A-A862-D03836A11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1940" y="2824931"/>
            <a:ext cx="1905000" cy="2495550"/>
          </a:xfrm>
          <a:prstGeom prst="rect">
            <a:avLst/>
          </a:prstGeom>
        </p:spPr>
      </p:pic>
      <p:pic>
        <p:nvPicPr>
          <p:cNvPr id="9" name="صورة 4">
            <a:extLst>
              <a:ext uri="{FF2B5EF4-FFF2-40B4-BE49-F238E27FC236}">
                <a16:creationId xmlns:a16="http://schemas.microsoft.com/office/drawing/2014/main" id="{ADA24359-4723-F324-F784-DADB54FD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36B59779-7872-CDA0-B255-6D7ACE9B54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6116" y="688639"/>
            <a:ext cx="2437728" cy="5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7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4D5BFB0-98AA-0D56-711E-19FE599E46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15713" y="1890558"/>
            <a:ext cx="3636404" cy="1384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5A3E65C-8CC3-95FB-B7EB-A67DA00EC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422" y="1962994"/>
            <a:ext cx="1226655" cy="12504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E7F79D4-EBCA-A11D-E678-90AB71FDB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276" y="3656830"/>
            <a:ext cx="1181100" cy="15716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031AD33-C8DC-B9FB-B5CB-BB2E4A8D5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463" y="3656830"/>
            <a:ext cx="1238250" cy="20574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A946023-8475-D5CD-EA0A-5238F5D4B2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750" y="3596748"/>
            <a:ext cx="1200150" cy="2124075"/>
          </a:xfrm>
          <a:prstGeom prst="rect">
            <a:avLst/>
          </a:prstGeom>
        </p:spPr>
      </p:pic>
      <p:pic>
        <p:nvPicPr>
          <p:cNvPr id="10" name="صورة 4">
            <a:extLst>
              <a:ext uri="{FF2B5EF4-FFF2-40B4-BE49-F238E27FC236}">
                <a16:creationId xmlns:a16="http://schemas.microsoft.com/office/drawing/2014/main" id="{A6F28D19-9C36-4D95-46D7-F2F149AB4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45141C1-70FF-7EE2-F4C5-3055779AE1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0799" y="1278023"/>
            <a:ext cx="2437728" cy="5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4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04025" y="2312988"/>
            <a:ext cx="172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العلوي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411413" y="2312988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الجانبي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427538" y="2312988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المنظر الأمامي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7200900" y="2960688"/>
            <a:ext cx="1439863" cy="15843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47120" name="Group 16"/>
          <p:cNvGrpSpPr>
            <a:grpSpLocks/>
          </p:cNvGrpSpPr>
          <p:nvPr/>
        </p:nvGrpSpPr>
        <p:grpSpPr bwMode="auto">
          <a:xfrm>
            <a:off x="4967288" y="3033713"/>
            <a:ext cx="1404937" cy="2374900"/>
            <a:chOff x="3129" y="1911"/>
            <a:chExt cx="885" cy="1496"/>
          </a:xfrm>
        </p:grpSpPr>
        <p:sp>
          <p:nvSpPr>
            <p:cNvPr id="47111" name="Rectangle 7"/>
            <p:cNvSpPr>
              <a:spLocks noChangeArrowheads="1"/>
            </p:cNvSpPr>
            <p:nvPr/>
          </p:nvSpPr>
          <p:spPr bwMode="auto">
            <a:xfrm>
              <a:off x="3129" y="1911"/>
              <a:ext cx="885" cy="14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47119" name="Line 15"/>
            <p:cNvSpPr>
              <a:spLocks noChangeShapeType="1"/>
            </p:cNvSpPr>
            <p:nvPr/>
          </p:nvSpPr>
          <p:spPr bwMode="auto">
            <a:xfrm flipH="1">
              <a:off x="3129" y="2364"/>
              <a:ext cx="88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2592388" y="3033713"/>
            <a:ext cx="1404937" cy="2374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3" name="صورة 4">
            <a:extLst>
              <a:ext uri="{FF2B5EF4-FFF2-40B4-BE49-F238E27FC236}">
                <a16:creationId xmlns:a16="http://schemas.microsoft.com/office/drawing/2014/main" id="{B386E884-4087-0C58-E214-B6B940077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3E77379-A18D-582C-87F9-15C6ED8DE9C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24496" y="758850"/>
            <a:ext cx="3636404" cy="1384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F948171-F388-1BE3-0B22-7491AA07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710" y="156683"/>
            <a:ext cx="2437728" cy="51724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65A9CA7-DD1D-3F31-857F-E8922F3E5C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075" y="758850"/>
            <a:ext cx="1500087" cy="1529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471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85" decel="100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85" decel="100000"/>
                                        <p:tgtEl>
                                          <p:spTgt spid="47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85" decel="1000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85" decel="100000"/>
                                        <p:tgtEl>
                                          <p:spTgt spid="47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08" grpId="0"/>
      <p:bldP spid="47109" grpId="0"/>
      <p:bldP spid="47110" grpId="0" animBg="1"/>
      <p:bldP spid="471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4C2A6AE-47B2-1621-4C8C-073936AB6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7588" y="1702549"/>
            <a:ext cx="6448824" cy="438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016AE61-E342-BAC5-A563-DC3242873B9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39107" y="2702414"/>
            <a:ext cx="3869234" cy="404706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6BB23CF-1D51-5241-2528-6438B87EF359}"/>
              </a:ext>
            </a:extLst>
          </p:cNvPr>
          <p:cNvSpPr txBox="1"/>
          <p:nvPr/>
        </p:nvSpPr>
        <p:spPr>
          <a:xfrm>
            <a:off x="3941930" y="3411049"/>
            <a:ext cx="863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خطأ , 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CD6F31E-635C-5217-CCAE-F1B2D7F6E067}"/>
              </a:ext>
            </a:extLst>
          </p:cNvPr>
          <p:cNvSpPr txBox="1"/>
          <p:nvPr/>
        </p:nvSpPr>
        <p:spPr>
          <a:xfrm>
            <a:off x="2065393" y="4005064"/>
            <a:ext cx="4616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l-QuranAlKareem" panose="02000000000000000000" pitchFamily="2" charset="-78"/>
              </a:rPr>
              <a:t>, المستويان يتقاطعان في مستقيم واحد  والمستقيم يتكون من عدد لا نهائي من النقاط </a:t>
            </a:r>
            <a:endParaRPr lang="en-US" sz="280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l-QuranAlKareem" panose="02000000000000000000" pitchFamily="2" charset="-78"/>
            </a:endParaRPr>
          </a:p>
        </p:txBody>
      </p:sp>
      <p:pic>
        <p:nvPicPr>
          <p:cNvPr id="6" name="صورة 4">
            <a:extLst>
              <a:ext uri="{FF2B5EF4-FFF2-40B4-BE49-F238E27FC236}">
                <a16:creationId xmlns:a16="http://schemas.microsoft.com/office/drawing/2014/main" id="{95B7ACA6-F03F-6A80-0B42-9000AE60F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7015BEE-3B59-14E2-833B-E0434924F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3190" y="999825"/>
            <a:ext cx="2437728" cy="5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صورة 2">
            <a:extLst>
              <a:ext uri="{FF2B5EF4-FFF2-40B4-BE49-F238E27FC236}">
                <a16:creationId xmlns:a16="http://schemas.microsoft.com/office/drawing/2014/main" id="{E1B19120-04DD-CC0C-56E0-6F37E421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052513"/>
            <a:ext cx="7931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صورة 9">
            <a:extLst>
              <a:ext uri="{FF2B5EF4-FFF2-40B4-BE49-F238E27FC236}">
                <a16:creationId xmlns:a16="http://schemas.microsoft.com/office/drawing/2014/main" id="{13C98FB1-941A-91EC-7170-7FA582D5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4">
            <a:extLst>
              <a:ext uri="{FF2B5EF4-FFF2-40B4-BE49-F238E27FC236}">
                <a16:creationId xmlns:a16="http://schemas.microsoft.com/office/drawing/2014/main" id="{5227BA6A-B85E-6681-9135-F3442D111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1139AF6-253B-AFB7-0400-094C850F2E2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3608" y="1844824"/>
            <a:ext cx="5688632" cy="68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8">
            <a:extLst>
              <a:ext uri="{FF2B5EF4-FFF2-40B4-BE49-F238E27FC236}">
                <a16:creationId xmlns:a16="http://schemas.microsoft.com/office/drawing/2014/main" id="{58C8BE4E-A9CE-FF2F-9E90-657C1386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812" y="3622342"/>
            <a:ext cx="2343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من أعمال الطلاب </a:t>
            </a:r>
            <a:endParaRPr kumimoji="0" lang="ar-SA" altLang="ar-SA" sz="4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صورة 2">
            <a:extLst>
              <a:ext uri="{FF2B5EF4-FFF2-40B4-BE49-F238E27FC236}">
                <a16:creationId xmlns:a16="http://schemas.microsoft.com/office/drawing/2014/main" id="{E1B19120-04DD-CC0C-56E0-6F37E421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052513"/>
            <a:ext cx="7931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صورة 9">
            <a:extLst>
              <a:ext uri="{FF2B5EF4-FFF2-40B4-BE49-F238E27FC236}">
                <a16:creationId xmlns:a16="http://schemas.microsoft.com/office/drawing/2014/main" id="{13C98FB1-941A-91EC-7170-7FA582D5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4">
            <a:extLst>
              <a:ext uri="{FF2B5EF4-FFF2-40B4-BE49-F238E27FC236}">
                <a16:creationId xmlns:a16="http://schemas.microsoft.com/office/drawing/2014/main" id="{5227BA6A-B85E-6681-9135-F3442D111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8">
            <a:extLst>
              <a:ext uri="{FF2B5EF4-FFF2-40B4-BE49-F238E27FC236}">
                <a16:creationId xmlns:a16="http://schemas.microsoft.com/office/drawing/2014/main" id="{58C8BE4E-A9CE-FF2F-9E90-657C1386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1861" y="5323377"/>
            <a:ext cx="17302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غير صحيحة أبداً</a:t>
            </a:r>
            <a:endParaRPr kumimoji="0" lang="ar-SA" altLang="ar-SA" sz="4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059FAAB-367F-7709-3F1C-A53B4BE98D7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29849" y="1555264"/>
            <a:ext cx="5920878" cy="7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6EC686D-C7DB-B80D-D8E1-2DEE9211B9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5756" y="2845883"/>
            <a:ext cx="4191000" cy="5238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499FE94-E962-B6B7-E128-203AB5795B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7206" y="4662292"/>
            <a:ext cx="4019550" cy="590550"/>
          </a:xfrm>
          <a:prstGeom prst="rect">
            <a:avLst/>
          </a:prstGeom>
        </p:spPr>
      </p:pic>
      <p:sp>
        <p:nvSpPr>
          <p:cNvPr id="8" name="مربع نص 8">
            <a:extLst>
              <a:ext uri="{FF2B5EF4-FFF2-40B4-BE49-F238E27FC236}">
                <a16:creationId xmlns:a16="http://schemas.microsoft.com/office/drawing/2014/main" id="{BAE84110-F4F8-F224-0A9A-47DFC98F5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503" y="5855577"/>
            <a:ext cx="48646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تتقاطع أوجه الهرم جميعها في نقطة الرأس ما عدا لقاعدة  في نقطة الرأس .</a:t>
            </a:r>
            <a:endParaRPr kumimoji="0" lang="ar-SA" altLang="ar-SA" sz="4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814CB52-19CB-DB01-E1BD-812336433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730" y="3283388"/>
            <a:ext cx="9741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أحياناً</a:t>
            </a:r>
            <a:endParaRPr kumimoji="0" lang="ar-SA" altLang="ar-SA" sz="4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مربع نص 8">
            <a:extLst>
              <a:ext uri="{FF2B5EF4-FFF2-40B4-BE49-F238E27FC236}">
                <a16:creationId xmlns:a16="http://schemas.microsoft.com/office/drawing/2014/main" id="{667D41EB-8FDD-EE32-0117-59C5E96FF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3820345"/>
            <a:ext cx="50405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, فالمنشور الرباعي له قاعدتان و4 جوانب لكن المنشور الثلاثي له قاعدتان و 3 جوانب </a:t>
            </a:r>
            <a:endParaRPr kumimoji="0" lang="ar-SA" altLang="ar-SA" sz="4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صورة 2">
            <a:extLst>
              <a:ext uri="{FF2B5EF4-FFF2-40B4-BE49-F238E27FC236}">
                <a16:creationId xmlns:a16="http://schemas.microsoft.com/office/drawing/2014/main" id="{E1B19120-04DD-CC0C-56E0-6F37E4212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2" y="1039937"/>
            <a:ext cx="793115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صورة 9">
            <a:extLst>
              <a:ext uri="{FF2B5EF4-FFF2-40B4-BE49-F238E27FC236}">
                <a16:creationId xmlns:a16="http://schemas.microsoft.com/office/drawing/2014/main" id="{13C98FB1-941A-91EC-7170-7FA582D58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4">
            <a:extLst>
              <a:ext uri="{FF2B5EF4-FFF2-40B4-BE49-F238E27FC236}">
                <a16:creationId xmlns:a16="http://schemas.microsoft.com/office/drawing/2014/main" id="{5227BA6A-B85E-6681-9135-F3442D111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8">
            <a:extLst>
              <a:ext uri="{FF2B5EF4-FFF2-40B4-BE49-F238E27FC236}">
                <a16:creationId xmlns:a16="http://schemas.microsoft.com/office/drawing/2014/main" id="{58C8BE4E-A9CE-FF2F-9E90-657C13865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348" y="2339781"/>
            <a:ext cx="539474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أحيانا لايعطي المنظر العلوي والأمامي والجانبي لمجسم معلومات كافية لرسم الشكل؛ لأنه من الممكن رسم أشكال متعددة للمنظر العلوي والأمامي والجانبي نفسه. والمثال الآتي يوضح ذلك:</a:t>
            </a:r>
            <a:endParaRPr kumimoji="0" lang="ar-SA" altLang="ar-SA" sz="4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1495E9-9FAD-6157-5F8F-391D5B242C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9348" y="1463853"/>
            <a:ext cx="5424743" cy="79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B1B3D4C-197C-A81B-ECCD-0857356B4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748" y="3380346"/>
            <a:ext cx="4132684" cy="147756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C2AB57E-41B3-70D9-0062-2ECCB598A1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303" y="4870530"/>
            <a:ext cx="4557130" cy="34853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D444E54-2154-5F77-D59C-499BDA9236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9812" y="5299521"/>
            <a:ext cx="3640557" cy="147785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E3EA523-BACF-A5A2-3ABB-08D8ECD315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0965" y="5311673"/>
            <a:ext cx="1545234" cy="14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1A58EE0-F520-C33B-DC93-F6CE561DF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908721"/>
            <a:ext cx="8353561" cy="5040560"/>
          </a:xfrm>
          <a:prstGeom prst="rect">
            <a:avLst/>
          </a:prstGeom>
        </p:spPr>
      </p:pic>
      <p:pic>
        <p:nvPicPr>
          <p:cNvPr id="2" name="صورة 4">
            <a:extLst>
              <a:ext uri="{FF2B5EF4-FFF2-40B4-BE49-F238E27FC236}">
                <a16:creationId xmlns:a16="http://schemas.microsoft.com/office/drawing/2014/main" id="{76AE6A75-A146-029A-E875-0FB117BC9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8DE4ABE-87C9-D583-9281-AEE2B7C02E3D}"/>
              </a:ext>
            </a:extLst>
          </p:cNvPr>
          <p:cNvSpPr txBox="1"/>
          <p:nvPr/>
        </p:nvSpPr>
        <p:spPr>
          <a:xfrm>
            <a:off x="5436096" y="3284984"/>
            <a:ext cx="2570584" cy="584775"/>
          </a:xfrm>
          <a:prstGeom prst="rect">
            <a:avLst/>
          </a:prstGeom>
          <a:noFill/>
          <a:ln w="22225">
            <a:solidFill>
              <a:srgbClr val="00B050"/>
            </a:solidFill>
            <a:prstDash val="lgDash"/>
          </a:ln>
        </p:spPr>
        <p:txBody>
          <a:bodyPr wrap="square" rtlCol="1">
            <a:spAutoFit/>
          </a:bodyPr>
          <a:lstStyle/>
          <a:p>
            <a:endParaRPr lang="ar-SA" sz="320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48B160D-2DA6-BBE2-EEAC-B20CA0BEE009}"/>
              </a:ext>
            </a:extLst>
          </p:cNvPr>
          <p:cNvSpPr txBox="1"/>
          <p:nvPr/>
        </p:nvSpPr>
        <p:spPr>
          <a:xfrm>
            <a:off x="863588" y="3429000"/>
            <a:ext cx="1778496" cy="584775"/>
          </a:xfrm>
          <a:prstGeom prst="rect">
            <a:avLst/>
          </a:prstGeom>
          <a:noFill/>
          <a:ln w="22225">
            <a:solidFill>
              <a:srgbClr val="00B050"/>
            </a:solidFill>
            <a:prstDash val="lgDash"/>
          </a:ln>
        </p:spPr>
        <p:txBody>
          <a:bodyPr wrap="square" rtlCol="1">
            <a:spAutoFit/>
          </a:bodyPr>
          <a:lstStyle/>
          <a:p>
            <a:endParaRPr lang="ar-SA" sz="3200"/>
          </a:p>
        </p:txBody>
      </p:sp>
    </p:spTree>
    <p:extLst>
      <p:ext uri="{BB962C8B-B14F-4D97-AF65-F5344CB8AC3E}">
        <p14:creationId xmlns:p14="http://schemas.microsoft.com/office/powerpoint/2010/main" val="36388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2010369" y="2252250"/>
            <a:ext cx="5123262" cy="4038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15" descr="C:\Users\Administrator\Desktop\56d684a0446de.png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4656161" y="1434244"/>
            <a:ext cx="2620290" cy="22720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5"/>
          <p:cNvGrpSpPr/>
          <p:nvPr/>
        </p:nvGrpSpPr>
        <p:grpSpPr>
          <a:xfrm>
            <a:off x="2498473" y="354768"/>
            <a:ext cx="4613096" cy="4376303"/>
            <a:chOff x="1159453" y="-665747"/>
            <a:chExt cx="6150795" cy="5835070"/>
          </a:xfrm>
        </p:grpSpPr>
        <p:grpSp>
          <p:nvGrpSpPr>
            <p:cNvPr id="99" name="Google Shape;99;p15"/>
            <p:cNvGrpSpPr/>
            <p:nvPr/>
          </p:nvGrpSpPr>
          <p:grpSpPr>
            <a:xfrm rot="1500213">
              <a:off x="1816885" y="160250"/>
              <a:ext cx="4835931" cy="4183077"/>
              <a:chOff x="2983829" y="1091787"/>
              <a:chExt cx="4835931" cy="4183077"/>
            </a:xfrm>
          </p:grpSpPr>
          <p:sp>
            <p:nvSpPr>
              <p:cNvPr id="100" name="Google Shape;100;p15"/>
              <p:cNvSpPr/>
              <p:nvPr/>
            </p:nvSpPr>
            <p:spPr>
              <a:xfrm>
                <a:off x="2983829" y="3724325"/>
                <a:ext cx="2106312" cy="1499886"/>
              </a:xfrm>
              <a:custGeom>
                <a:avLst/>
                <a:gdLst/>
                <a:ahLst/>
                <a:cxnLst/>
                <a:rect l="l" t="t" r="r" b="b"/>
                <a:pathLst>
                  <a:path w="2339" h="1665" extrusionOk="0">
                    <a:moveTo>
                      <a:pt x="2332" y="1665"/>
                    </a:moveTo>
                    <a:cubicBezTo>
                      <a:pt x="2331" y="1665"/>
                      <a:pt x="2330" y="1665"/>
                      <a:pt x="2329" y="1664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35" y="1654"/>
                      <a:pt x="2335" y="1654"/>
                      <a:pt x="2335" y="1654"/>
                    </a:cubicBezTo>
                    <a:cubicBezTo>
                      <a:pt x="2338" y="1656"/>
                      <a:pt x="2339" y="1660"/>
                      <a:pt x="2337" y="1662"/>
                    </a:cubicBezTo>
                    <a:cubicBezTo>
                      <a:pt x="2336" y="1664"/>
                      <a:pt x="2334" y="1665"/>
                      <a:pt x="2332" y="16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1" name="Google Shape;101;p15"/>
              <p:cNvSpPr/>
              <p:nvPr/>
            </p:nvSpPr>
            <p:spPr>
              <a:xfrm>
                <a:off x="5073257" y="4157688"/>
                <a:ext cx="15478" cy="1066523"/>
              </a:xfrm>
              <a:custGeom>
                <a:avLst/>
                <a:gdLst/>
                <a:ahLst/>
                <a:cxnLst/>
                <a:rect l="l" t="t" r="r" b="b"/>
                <a:pathLst>
                  <a:path w="17" h="1184" extrusionOk="0">
                    <a:moveTo>
                      <a:pt x="11" y="1184"/>
                    </a:moveTo>
                    <a:cubicBezTo>
                      <a:pt x="8" y="1184"/>
                      <a:pt x="5" y="1181"/>
                      <a:pt x="5" y="117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7" y="1178"/>
                      <a:pt x="17" y="1178"/>
                      <a:pt x="17" y="1178"/>
                    </a:cubicBezTo>
                    <a:cubicBezTo>
                      <a:pt x="17" y="1181"/>
                      <a:pt x="14" y="1184"/>
                      <a:pt x="11" y="1184"/>
                    </a:cubicBezTo>
                    <a:cubicBezTo>
                      <a:pt x="11" y="1184"/>
                      <a:pt x="11" y="1184"/>
                      <a:pt x="11" y="118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2" name="Google Shape;102;p15"/>
              <p:cNvSpPr/>
              <p:nvPr/>
            </p:nvSpPr>
            <p:spPr>
              <a:xfrm>
                <a:off x="2983829" y="3048954"/>
                <a:ext cx="1739079" cy="686627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763" extrusionOk="0">
                    <a:moveTo>
                      <a:pt x="7" y="763"/>
                    </a:moveTo>
                    <a:cubicBezTo>
                      <a:pt x="4" y="763"/>
                      <a:pt x="2" y="761"/>
                      <a:pt x="1" y="759"/>
                    </a:cubicBezTo>
                    <a:cubicBezTo>
                      <a:pt x="0" y="756"/>
                      <a:pt x="2" y="752"/>
                      <a:pt x="5" y="751"/>
                    </a:cubicBezTo>
                    <a:cubicBezTo>
                      <a:pt x="1923" y="1"/>
                      <a:pt x="1923" y="1"/>
                      <a:pt x="1923" y="1"/>
                    </a:cubicBezTo>
                    <a:cubicBezTo>
                      <a:pt x="1926" y="0"/>
                      <a:pt x="1930" y="2"/>
                      <a:pt x="1931" y="5"/>
                    </a:cubicBezTo>
                    <a:cubicBezTo>
                      <a:pt x="1932" y="8"/>
                      <a:pt x="1931" y="11"/>
                      <a:pt x="1927" y="13"/>
                    </a:cubicBezTo>
                    <a:cubicBezTo>
                      <a:pt x="9" y="762"/>
                      <a:pt x="9" y="762"/>
                      <a:pt x="9" y="762"/>
                    </a:cubicBezTo>
                    <a:cubicBezTo>
                      <a:pt x="8" y="762"/>
                      <a:pt x="8" y="763"/>
                      <a:pt x="7" y="7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3" name="Google Shape;103;p15"/>
              <p:cNvSpPr/>
              <p:nvPr/>
            </p:nvSpPr>
            <p:spPr>
              <a:xfrm>
                <a:off x="4248742" y="2871669"/>
                <a:ext cx="474167" cy="188541"/>
              </a:xfrm>
              <a:custGeom>
                <a:avLst/>
                <a:gdLst/>
                <a:ahLst/>
                <a:cxnLst/>
                <a:rect l="l" t="t" r="r" b="b"/>
                <a:pathLst>
                  <a:path w="527" h="210" extrusionOk="0">
                    <a:moveTo>
                      <a:pt x="520" y="210"/>
                    </a:moveTo>
                    <a:cubicBezTo>
                      <a:pt x="520" y="210"/>
                      <a:pt x="519" y="210"/>
                      <a:pt x="518" y="2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1"/>
                      <a:pt x="0" y="7"/>
                      <a:pt x="1" y="4"/>
                    </a:cubicBezTo>
                    <a:cubicBezTo>
                      <a:pt x="2" y="1"/>
                      <a:pt x="6" y="0"/>
                      <a:pt x="9" y="1"/>
                    </a:cubicBezTo>
                    <a:cubicBezTo>
                      <a:pt x="522" y="198"/>
                      <a:pt x="522" y="198"/>
                      <a:pt x="522" y="198"/>
                    </a:cubicBezTo>
                    <a:cubicBezTo>
                      <a:pt x="526" y="200"/>
                      <a:pt x="527" y="203"/>
                      <a:pt x="526" y="206"/>
                    </a:cubicBezTo>
                    <a:cubicBezTo>
                      <a:pt x="525" y="209"/>
                      <a:pt x="523" y="210"/>
                      <a:pt x="520" y="2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4711652" y="3048954"/>
                <a:ext cx="372861" cy="111999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1243" extrusionOk="0">
                    <a:moveTo>
                      <a:pt x="408" y="1243"/>
                    </a:moveTo>
                    <a:cubicBezTo>
                      <a:pt x="405" y="1243"/>
                      <a:pt x="403" y="1241"/>
                      <a:pt x="402" y="123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6"/>
                      <a:pt x="1" y="2"/>
                      <a:pt x="4" y="1"/>
                    </a:cubicBezTo>
                    <a:cubicBezTo>
                      <a:pt x="8" y="0"/>
                      <a:pt x="11" y="2"/>
                      <a:pt x="12" y="5"/>
                    </a:cubicBezTo>
                    <a:cubicBezTo>
                      <a:pt x="413" y="1235"/>
                      <a:pt x="413" y="1235"/>
                      <a:pt x="413" y="1235"/>
                    </a:cubicBezTo>
                    <a:cubicBezTo>
                      <a:pt x="415" y="1238"/>
                      <a:pt x="413" y="1242"/>
                      <a:pt x="410" y="1243"/>
                    </a:cubicBezTo>
                    <a:cubicBezTo>
                      <a:pt x="409" y="1243"/>
                      <a:pt x="408" y="1243"/>
                      <a:pt x="408" y="124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2983829" y="3724325"/>
                <a:ext cx="2100684" cy="444619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493" extrusionOk="0">
                    <a:moveTo>
                      <a:pt x="2327" y="493"/>
                    </a:moveTo>
                    <a:cubicBezTo>
                      <a:pt x="2326" y="493"/>
                      <a:pt x="2326" y="493"/>
                      <a:pt x="2326" y="49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1" y="5"/>
                    </a:cubicBezTo>
                    <a:cubicBezTo>
                      <a:pt x="2" y="2"/>
                      <a:pt x="5" y="0"/>
                      <a:pt x="8" y="1"/>
                    </a:cubicBezTo>
                    <a:cubicBezTo>
                      <a:pt x="2328" y="481"/>
                      <a:pt x="2328" y="481"/>
                      <a:pt x="2328" y="481"/>
                    </a:cubicBezTo>
                    <a:cubicBezTo>
                      <a:pt x="2331" y="482"/>
                      <a:pt x="2333" y="485"/>
                      <a:pt x="2333" y="488"/>
                    </a:cubicBezTo>
                    <a:cubicBezTo>
                      <a:pt x="2332" y="491"/>
                      <a:pt x="2330" y="493"/>
                      <a:pt x="2327" y="4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2983829" y="2871669"/>
                <a:ext cx="1276169" cy="863912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960" extrusionOk="0">
                    <a:moveTo>
                      <a:pt x="7" y="960"/>
                    </a:moveTo>
                    <a:cubicBezTo>
                      <a:pt x="5" y="960"/>
                      <a:pt x="3" y="959"/>
                      <a:pt x="2" y="957"/>
                    </a:cubicBezTo>
                    <a:cubicBezTo>
                      <a:pt x="0" y="954"/>
                      <a:pt x="1" y="950"/>
                      <a:pt x="3" y="949"/>
                    </a:cubicBezTo>
                    <a:cubicBezTo>
                      <a:pt x="1408" y="1"/>
                      <a:pt x="1408" y="1"/>
                      <a:pt x="1408" y="1"/>
                    </a:cubicBezTo>
                    <a:cubicBezTo>
                      <a:pt x="1411" y="0"/>
                      <a:pt x="1415" y="0"/>
                      <a:pt x="1416" y="3"/>
                    </a:cubicBezTo>
                    <a:cubicBezTo>
                      <a:pt x="1418" y="6"/>
                      <a:pt x="1418" y="9"/>
                      <a:pt x="1415" y="11"/>
                    </a:cubicBezTo>
                    <a:cubicBezTo>
                      <a:pt x="10" y="959"/>
                      <a:pt x="10" y="959"/>
                      <a:pt x="10" y="959"/>
                    </a:cubicBezTo>
                    <a:cubicBezTo>
                      <a:pt x="9" y="959"/>
                      <a:pt x="8" y="960"/>
                      <a:pt x="7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4248742" y="1121334"/>
                <a:ext cx="610648" cy="1761592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955" extrusionOk="0">
                    <a:moveTo>
                      <a:pt x="6" y="1955"/>
                    </a:moveTo>
                    <a:cubicBezTo>
                      <a:pt x="6" y="1955"/>
                      <a:pt x="5" y="1955"/>
                      <a:pt x="5" y="1955"/>
                    </a:cubicBezTo>
                    <a:cubicBezTo>
                      <a:pt x="1" y="1954"/>
                      <a:pt x="0" y="1951"/>
                      <a:pt x="1" y="1947"/>
                    </a:cubicBezTo>
                    <a:cubicBezTo>
                      <a:pt x="665" y="5"/>
                      <a:pt x="665" y="5"/>
                      <a:pt x="665" y="5"/>
                    </a:cubicBezTo>
                    <a:cubicBezTo>
                      <a:pt x="666" y="2"/>
                      <a:pt x="670" y="0"/>
                      <a:pt x="673" y="1"/>
                    </a:cubicBezTo>
                    <a:cubicBezTo>
                      <a:pt x="676" y="2"/>
                      <a:pt x="678" y="6"/>
                      <a:pt x="677" y="9"/>
                    </a:cubicBezTo>
                    <a:cubicBezTo>
                      <a:pt x="12" y="1951"/>
                      <a:pt x="12" y="1951"/>
                      <a:pt x="12" y="1951"/>
                    </a:cubicBezTo>
                    <a:cubicBezTo>
                      <a:pt x="11" y="1954"/>
                      <a:pt x="9" y="1955"/>
                      <a:pt x="6" y="19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846726" y="1121334"/>
                <a:ext cx="913158" cy="1732045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1923" extrusionOk="0">
                    <a:moveTo>
                      <a:pt x="1008" y="1923"/>
                    </a:moveTo>
                    <a:cubicBezTo>
                      <a:pt x="1006" y="1923"/>
                      <a:pt x="1004" y="1922"/>
                      <a:pt x="1003" y="192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7"/>
                      <a:pt x="1" y="3"/>
                      <a:pt x="4" y="2"/>
                    </a:cubicBezTo>
                    <a:cubicBezTo>
                      <a:pt x="7" y="0"/>
                      <a:pt x="11" y="1"/>
                      <a:pt x="12" y="4"/>
                    </a:cubicBezTo>
                    <a:cubicBezTo>
                      <a:pt x="1013" y="1914"/>
                      <a:pt x="1013" y="1914"/>
                      <a:pt x="1013" y="1914"/>
                    </a:cubicBezTo>
                    <a:cubicBezTo>
                      <a:pt x="1015" y="1917"/>
                      <a:pt x="1014" y="1921"/>
                      <a:pt x="1011" y="1922"/>
                    </a:cubicBezTo>
                    <a:cubicBezTo>
                      <a:pt x="1010" y="1923"/>
                      <a:pt x="1009" y="1923"/>
                      <a:pt x="1008" y="192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5748628" y="1848765"/>
                <a:ext cx="84421" cy="1004614"/>
              </a:xfrm>
              <a:custGeom>
                <a:avLst/>
                <a:gdLst/>
                <a:ahLst/>
                <a:cxnLst/>
                <a:rect l="l" t="t" r="r" b="b"/>
                <a:pathLst>
                  <a:path w="94" h="1116" extrusionOk="0">
                    <a:moveTo>
                      <a:pt x="6" y="1116"/>
                    </a:moveTo>
                    <a:cubicBezTo>
                      <a:pt x="6" y="1116"/>
                      <a:pt x="6" y="1116"/>
                      <a:pt x="6" y="1116"/>
                    </a:cubicBezTo>
                    <a:cubicBezTo>
                      <a:pt x="2" y="1116"/>
                      <a:pt x="0" y="1113"/>
                      <a:pt x="0" y="1110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2"/>
                      <a:pt x="85" y="0"/>
                      <a:pt x="89" y="0"/>
                    </a:cubicBezTo>
                    <a:cubicBezTo>
                      <a:pt x="92" y="0"/>
                      <a:pt x="94" y="3"/>
                      <a:pt x="94" y="7"/>
                    </a:cubicBezTo>
                    <a:cubicBezTo>
                      <a:pt x="12" y="1110"/>
                      <a:pt x="12" y="1110"/>
                      <a:pt x="12" y="1110"/>
                    </a:cubicBezTo>
                    <a:cubicBezTo>
                      <a:pt x="12" y="1114"/>
                      <a:pt x="9" y="1116"/>
                      <a:pt x="6" y="111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5748627" y="2842122"/>
                <a:ext cx="984915" cy="140702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55" extrusionOk="0">
                    <a:moveTo>
                      <a:pt x="1088" y="155"/>
                    </a:moveTo>
                    <a:cubicBezTo>
                      <a:pt x="1088" y="155"/>
                      <a:pt x="1087" y="155"/>
                      <a:pt x="1087" y="155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2" y="11"/>
                      <a:pt x="0" y="8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1089" y="143"/>
                      <a:pt x="1089" y="143"/>
                      <a:pt x="1089" y="143"/>
                    </a:cubicBezTo>
                    <a:cubicBezTo>
                      <a:pt x="1092" y="144"/>
                      <a:pt x="1094" y="147"/>
                      <a:pt x="1094" y="150"/>
                    </a:cubicBezTo>
                    <a:cubicBezTo>
                      <a:pt x="1093" y="153"/>
                      <a:pt x="1091" y="155"/>
                      <a:pt x="1088" y="15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1" name="Google Shape;111;p15"/>
              <p:cNvSpPr/>
              <p:nvPr/>
            </p:nvSpPr>
            <p:spPr>
              <a:xfrm>
                <a:off x="6722288" y="2076702"/>
                <a:ext cx="1082000" cy="906122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1006" extrusionOk="0">
                    <a:moveTo>
                      <a:pt x="7" y="1006"/>
                    </a:moveTo>
                    <a:cubicBezTo>
                      <a:pt x="5" y="1006"/>
                      <a:pt x="4" y="1005"/>
                      <a:pt x="2" y="1004"/>
                    </a:cubicBezTo>
                    <a:cubicBezTo>
                      <a:pt x="0" y="1001"/>
                      <a:pt x="1" y="998"/>
                      <a:pt x="3" y="996"/>
                    </a:cubicBezTo>
                    <a:cubicBezTo>
                      <a:pt x="1191" y="2"/>
                      <a:pt x="1191" y="2"/>
                      <a:pt x="1191" y="2"/>
                    </a:cubicBezTo>
                    <a:cubicBezTo>
                      <a:pt x="1194" y="0"/>
                      <a:pt x="1198" y="0"/>
                      <a:pt x="1200" y="2"/>
                    </a:cubicBezTo>
                    <a:cubicBezTo>
                      <a:pt x="1202" y="5"/>
                      <a:pt x="1202" y="9"/>
                      <a:pt x="1199" y="11"/>
                    </a:cubicBezTo>
                    <a:cubicBezTo>
                      <a:pt x="11" y="1005"/>
                      <a:pt x="11" y="1005"/>
                      <a:pt x="11" y="1005"/>
                    </a:cubicBezTo>
                    <a:cubicBezTo>
                      <a:pt x="10" y="1006"/>
                      <a:pt x="8" y="1006"/>
                      <a:pt x="7" y="10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2" name="Google Shape;112;p15"/>
              <p:cNvSpPr/>
              <p:nvPr/>
            </p:nvSpPr>
            <p:spPr>
              <a:xfrm>
                <a:off x="5071849" y="2970161"/>
                <a:ext cx="1663100" cy="1198783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1330" extrusionOk="0">
                    <a:moveTo>
                      <a:pt x="7" y="1330"/>
                    </a:moveTo>
                    <a:cubicBezTo>
                      <a:pt x="5" y="1330"/>
                      <a:pt x="3" y="1329"/>
                      <a:pt x="2" y="1327"/>
                    </a:cubicBezTo>
                    <a:cubicBezTo>
                      <a:pt x="0" y="1325"/>
                      <a:pt x="1" y="1321"/>
                      <a:pt x="3" y="1319"/>
                    </a:cubicBezTo>
                    <a:cubicBezTo>
                      <a:pt x="1835" y="2"/>
                      <a:pt x="1835" y="2"/>
                      <a:pt x="1835" y="2"/>
                    </a:cubicBezTo>
                    <a:cubicBezTo>
                      <a:pt x="1838" y="0"/>
                      <a:pt x="1842" y="1"/>
                      <a:pt x="1844" y="4"/>
                    </a:cubicBezTo>
                    <a:cubicBezTo>
                      <a:pt x="1846" y="6"/>
                      <a:pt x="1845" y="10"/>
                      <a:pt x="1842" y="12"/>
                    </a:cubicBezTo>
                    <a:cubicBezTo>
                      <a:pt x="10" y="1329"/>
                      <a:pt x="10" y="1329"/>
                      <a:pt x="10" y="1329"/>
                    </a:cubicBezTo>
                    <a:cubicBezTo>
                      <a:pt x="9" y="1329"/>
                      <a:pt x="8" y="1330"/>
                      <a:pt x="7" y="133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3" name="Google Shape;113;p15"/>
              <p:cNvSpPr/>
              <p:nvPr/>
            </p:nvSpPr>
            <p:spPr>
              <a:xfrm>
                <a:off x="5747220" y="2076702"/>
                <a:ext cx="2057066" cy="776676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863" extrusionOk="0">
                    <a:moveTo>
                      <a:pt x="7" y="863"/>
                    </a:moveTo>
                    <a:cubicBezTo>
                      <a:pt x="5" y="863"/>
                      <a:pt x="2" y="861"/>
                      <a:pt x="1" y="859"/>
                    </a:cubicBezTo>
                    <a:cubicBezTo>
                      <a:pt x="0" y="856"/>
                      <a:pt x="2" y="852"/>
                      <a:pt x="5" y="851"/>
                    </a:cubicBezTo>
                    <a:cubicBezTo>
                      <a:pt x="2275" y="1"/>
                      <a:pt x="2275" y="1"/>
                      <a:pt x="2275" y="1"/>
                    </a:cubicBezTo>
                    <a:cubicBezTo>
                      <a:pt x="2278" y="0"/>
                      <a:pt x="2282" y="1"/>
                      <a:pt x="2283" y="4"/>
                    </a:cubicBezTo>
                    <a:cubicBezTo>
                      <a:pt x="2284" y="7"/>
                      <a:pt x="2283" y="11"/>
                      <a:pt x="2279" y="12"/>
                    </a:cubicBezTo>
                    <a:cubicBezTo>
                      <a:pt x="9" y="863"/>
                      <a:pt x="9" y="863"/>
                      <a:pt x="9" y="863"/>
                    </a:cubicBezTo>
                    <a:cubicBezTo>
                      <a:pt x="8" y="863"/>
                      <a:pt x="8" y="863"/>
                      <a:pt x="7" y="86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5823199" y="1848765"/>
                <a:ext cx="1981087" cy="237787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265" extrusionOk="0">
                    <a:moveTo>
                      <a:pt x="2194" y="265"/>
                    </a:moveTo>
                    <a:cubicBezTo>
                      <a:pt x="2194" y="265"/>
                      <a:pt x="2194" y="265"/>
                      <a:pt x="2194" y="265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5"/>
                    </a:cubicBezTo>
                    <a:cubicBezTo>
                      <a:pt x="1" y="2"/>
                      <a:pt x="4" y="0"/>
                      <a:pt x="7" y="0"/>
                    </a:cubicBezTo>
                    <a:cubicBezTo>
                      <a:pt x="2195" y="253"/>
                      <a:pt x="2195" y="253"/>
                      <a:pt x="2195" y="253"/>
                    </a:cubicBezTo>
                    <a:cubicBezTo>
                      <a:pt x="2198" y="254"/>
                      <a:pt x="2201" y="257"/>
                      <a:pt x="2200" y="260"/>
                    </a:cubicBezTo>
                    <a:cubicBezTo>
                      <a:pt x="2200" y="263"/>
                      <a:pt x="2197" y="265"/>
                      <a:pt x="2194" y="26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4846727" y="1121334"/>
                <a:ext cx="987730" cy="73728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819" extrusionOk="0">
                    <a:moveTo>
                      <a:pt x="1090" y="819"/>
                    </a:moveTo>
                    <a:cubicBezTo>
                      <a:pt x="1089" y="819"/>
                      <a:pt x="1088" y="819"/>
                      <a:pt x="1087" y="81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0"/>
                      <a:pt x="0" y="6"/>
                      <a:pt x="2" y="3"/>
                    </a:cubicBezTo>
                    <a:cubicBezTo>
                      <a:pt x="4" y="1"/>
                      <a:pt x="8" y="0"/>
                      <a:pt x="11" y="2"/>
                    </a:cubicBezTo>
                    <a:cubicBezTo>
                      <a:pt x="1094" y="808"/>
                      <a:pt x="1094" y="808"/>
                      <a:pt x="1094" y="808"/>
                    </a:cubicBezTo>
                    <a:cubicBezTo>
                      <a:pt x="1097" y="810"/>
                      <a:pt x="1097" y="814"/>
                      <a:pt x="1095" y="817"/>
                    </a:cubicBezTo>
                    <a:cubicBezTo>
                      <a:pt x="1094" y="818"/>
                      <a:pt x="1092" y="819"/>
                      <a:pt x="1090" y="81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5071850" y="2842122"/>
                <a:ext cx="688034" cy="1326822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473" extrusionOk="0">
                    <a:moveTo>
                      <a:pt x="7" y="1473"/>
                    </a:moveTo>
                    <a:cubicBezTo>
                      <a:pt x="6" y="1473"/>
                      <a:pt x="5" y="1473"/>
                      <a:pt x="4" y="1472"/>
                    </a:cubicBezTo>
                    <a:cubicBezTo>
                      <a:pt x="1" y="1471"/>
                      <a:pt x="0" y="1467"/>
                      <a:pt x="1" y="1464"/>
                    </a:cubicBezTo>
                    <a:cubicBezTo>
                      <a:pt x="752" y="4"/>
                      <a:pt x="752" y="4"/>
                      <a:pt x="752" y="4"/>
                    </a:cubicBezTo>
                    <a:cubicBezTo>
                      <a:pt x="753" y="1"/>
                      <a:pt x="757" y="0"/>
                      <a:pt x="760" y="2"/>
                    </a:cubicBezTo>
                    <a:cubicBezTo>
                      <a:pt x="763" y="3"/>
                      <a:pt x="764" y="7"/>
                      <a:pt x="762" y="10"/>
                    </a:cubicBezTo>
                    <a:cubicBezTo>
                      <a:pt x="12" y="1470"/>
                      <a:pt x="12" y="1470"/>
                      <a:pt x="12" y="1470"/>
                    </a:cubicBezTo>
                    <a:cubicBezTo>
                      <a:pt x="11" y="1472"/>
                      <a:pt x="9" y="1473"/>
                      <a:pt x="7" y="147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 rot="10800000" flipH="1">
                <a:off x="3107786" y="3696185"/>
                <a:ext cx="1630598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75" extrusionOk="0">
                    <a:moveTo>
                      <a:pt x="1150" y="175"/>
                    </a:moveTo>
                    <a:cubicBezTo>
                      <a:pt x="1150" y="175"/>
                      <a:pt x="1150" y="175"/>
                      <a:pt x="1150" y="175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151" y="167"/>
                      <a:pt x="1151" y="167"/>
                      <a:pt x="1151" y="167"/>
                    </a:cubicBezTo>
                    <a:cubicBezTo>
                      <a:pt x="1153" y="168"/>
                      <a:pt x="1155" y="170"/>
                      <a:pt x="1154" y="172"/>
                    </a:cubicBezTo>
                    <a:cubicBezTo>
                      <a:pt x="1154" y="174"/>
                      <a:pt x="1152" y="175"/>
                      <a:pt x="1150" y="17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3677489" y="3036291"/>
                <a:ext cx="1060895" cy="6598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733" extrusionOk="0">
                    <a:moveTo>
                      <a:pt x="1175" y="733"/>
                    </a:moveTo>
                    <a:cubicBezTo>
                      <a:pt x="1175" y="733"/>
                      <a:pt x="1174" y="733"/>
                      <a:pt x="1173" y="73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6"/>
                      <a:pt x="0" y="4"/>
                      <a:pt x="1" y="2"/>
                    </a:cubicBezTo>
                    <a:cubicBezTo>
                      <a:pt x="2" y="0"/>
                      <a:pt x="5" y="0"/>
                      <a:pt x="7" y="1"/>
                    </a:cubicBezTo>
                    <a:cubicBezTo>
                      <a:pt x="1177" y="726"/>
                      <a:pt x="1177" y="726"/>
                      <a:pt x="1177" y="726"/>
                    </a:cubicBezTo>
                    <a:cubicBezTo>
                      <a:pt x="1179" y="727"/>
                      <a:pt x="1180" y="730"/>
                      <a:pt x="1179" y="732"/>
                    </a:cubicBezTo>
                    <a:cubicBezTo>
                      <a:pt x="1178" y="733"/>
                      <a:pt x="1177" y="733"/>
                      <a:pt x="1175" y="7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3677489" y="2954684"/>
                <a:ext cx="765420" cy="88643"/>
              </a:xfrm>
              <a:custGeom>
                <a:avLst/>
                <a:gdLst/>
                <a:ahLst/>
                <a:cxnLst/>
                <a:rect l="l" t="t" r="r" b="b"/>
                <a:pathLst>
                  <a:path w="851" h="100" extrusionOk="0">
                    <a:moveTo>
                      <a:pt x="5" y="100"/>
                    </a:moveTo>
                    <a:cubicBezTo>
                      <a:pt x="3" y="100"/>
                      <a:pt x="1" y="99"/>
                      <a:pt x="1" y="97"/>
                    </a:cubicBezTo>
                    <a:cubicBezTo>
                      <a:pt x="0" y="94"/>
                      <a:pt x="2" y="92"/>
                      <a:pt x="4" y="92"/>
                    </a:cubicBezTo>
                    <a:cubicBezTo>
                      <a:pt x="846" y="0"/>
                      <a:pt x="846" y="0"/>
                      <a:pt x="846" y="0"/>
                    </a:cubicBezTo>
                    <a:cubicBezTo>
                      <a:pt x="848" y="0"/>
                      <a:pt x="850" y="2"/>
                      <a:pt x="850" y="4"/>
                    </a:cubicBezTo>
                    <a:cubicBezTo>
                      <a:pt x="851" y="6"/>
                      <a:pt x="849" y="8"/>
                      <a:pt x="847" y="8"/>
                    </a:cubicBezTo>
                    <a:cubicBezTo>
                      <a:pt x="5" y="100"/>
                      <a:pt x="5" y="100"/>
                      <a:pt x="5" y="100"/>
                    </a:cubicBezTo>
                    <a:cubicBezTo>
                      <a:pt x="5" y="100"/>
                      <a:pt x="5" y="100"/>
                      <a:pt x="5" y="10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4434467" y="2248359"/>
                <a:ext cx="126632" cy="713361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93" extrusionOk="0">
                    <a:moveTo>
                      <a:pt x="4" y="793"/>
                    </a:moveTo>
                    <a:cubicBezTo>
                      <a:pt x="4" y="793"/>
                      <a:pt x="4" y="793"/>
                      <a:pt x="4" y="793"/>
                    </a:cubicBezTo>
                    <a:cubicBezTo>
                      <a:pt x="2" y="793"/>
                      <a:pt x="0" y="791"/>
                      <a:pt x="0" y="789"/>
                    </a:cubicBezTo>
                    <a:cubicBezTo>
                      <a:pt x="132" y="3"/>
                      <a:pt x="132" y="3"/>
                      <a:pt x="132" y="3"/>
                    </a:cubicBezTo>
                    <a:cubicBezTo>
                      <a:pt x="133" y="1"/>
                      <a:pt x="135" y="0"/>
                      <a:pt x="137" y="0"/>
                    </a:cubicBezTo>
                    <a:cubicBezTo>
                      <a:pt x="139" y="1"/>
                      <a:pt x="141" y="3"/>
                      <a:pt x="140" y="5"/>
                    </a:cubicBezTo>
                    <a:cubicBezTo>
                      <a:pt x="8" y="790"/>
                      <a:pt x="8" y="790"/>
                      <a:pt x="8" y="790"/>
                    </a:cubicBezTo>
                    <a:cubicBezTo>
                      <a:pt x="8" y="792"/>
                      <a:pt x="6" y="793"/>
                      <a:pt x="4" y="79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4552658" y="2248359"/>
                <a:ext cx="185727" cy="144782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610" extrusionOk="0">
                    <a:moveTo>
                      <a:pt x="201" y="1610"/>
                    </a:moveTo>
                    <a:cubicBezTo>
                      <a:pt x="199" y="1610"/>
                      <a:pt x="198" y="1609"/>
                      <a:pt x="197" y="160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" y="0"/>
                      <a:pt x="8" y="1"/>
                      <a:pt x="8" y="4"/>
                    </a:cubicBezTo>
                    <a:cubicBezTo>
                      <a:pt x="205" y="1606"/>
                      <a:pt x="205" y="1606"/>
                      <a:pt x="205" y="1606"/>
                    </a:cubicBezTo>
                    <a:cubicBezTo>
                      <a:pt x="206" y="1608"/>
                      <a:pt x="204" y="1610"/>
                      <a:pt x="202" y="1610"/>
                    </a:cubicBezTo>
                    <a:cubicBezTo>
                      <a:pt x="202" y="1610"/>
                      <a:pt x="201" y="1610"/>
                      <a:pt x="201" y="16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4434467" y="2954684"/>
                <a:ext cx="303917" cy="741501"/>
              </a:xfrm>
              <a:custGeom>
                <a:avLst/>
                <a:gdLst/>
                <a:ahLst/>
                <a:cxnLst/>
                <a:rect l="l" t="t" r="r" b="b"/>
                <a:pathLst>
                  <a:path w="338" h="825" extrusionOk="0">
                    <a:moveTo>
                      <a:pt x="333" y="825"/>
                    </a:moveTo>
                    <a:cubicBezTo>
                      <a:pt x="332" y="825"/>
                      <a:pt x="330" y="824"/>
                      <a:pt x="330" y="823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1" y="2"/>
                      <a:pt x="3" y="1"/>
                    </a:cubicBezTo>
                    <a:cubicBezTo>
                      <a:pt x="5" y="0"/>
                      <a:pt x="7" y="1"/>
                      <a:pt x="8" y="3"/>
                    </a:cubicBezTo>
                    <a:cubicBezTo>
                      <a:pt x="337" y="820"/>
                      <a:pt x="337" y="820"/>
                      <a:pt x="337" y="820"/>
                    </a:cubicBezTo>
                    <a:cubicBezTo>
                      <a:pt x="338" y="822"/>
                      <a:pt x="337" y="824"/>
                      <a:pt x="335" y="825"/>
                    </a:cubicBezTo>
                    <a:cubicBezTo>
                      <a:pt x="334" y="825"/>
                      <a:pt x="334" y="825"/>
                      <a:pt x="333" y="82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4729942" y="3060211"/>
                <a:ext cx="303917" cy="635974"/>
              </a:xfrm>
              <a:custGeom>
                <a:avLst/>
                <a:gdLst/>
                <a:ahLst/>
                <a:cxnLst/>
                <a:rect l="l" t="t" r="r" b="b"/>
                <a:pathLst>
                  <a:path w="338" h="707" extrusionOk="0">
                    <a:moveTo>
                      <a:pt x="4" y="707"/>
                    </a:moveTo>
                    <a:cubicBezTo>
                      <a:pt x="4" y="707"/>
                      <a:pt x="3" y="707"/>
                      <a:pt x="3" y="707"/>
                    </a:cubicBezTo>
                    <a:cubicBezTo>
                      <a:pt x="1" y="706"/>
                      <a:pt x="0" y="704"/>
                      <a:pt x="1" y="702"/>
                    </a:cubicBezTo>
                    <a:cubicBezTo>
                      <a:pt x="330" y="3"/>
                      <a:pt x="330" y="3"/>
                      <a:pt x="330" y="3"/>
                    </a:cubicBezTo>
                    <a:cubicBezTo>
                      <a:pt x="331" y="1"/>
                      <a:pt x="334" y="0"/>
                      <a:pt x="336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705"/>
                      <a:pt x="8" y="705"/>
                      <a:pt x="8" y="705"/>
                    </a:cubicBezTo>
                    <a:cubicBezTo>
                      <a:pt x="7" y="707"/>
                      <a:pt x="6" y="707"/>
                      <a:pt x="4" y="70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4729942" y="3689150"/>
                <a:ext cx="664114" cy="161808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80" extrusionOk="0">
                    <a:moveTo>
                      <a:pt x="734" y="180"/>
                    </a:moveTo>
                    <a:cubicBezTo>
                      <a:pt x="734" y="180"/>
                      <a:pt x="733" y="180"/>
                      <a:pt x="733" y="180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1" y="1"/>
                      <a:pt x="3" y="0"/>
                      <a:pt x="5" y="1"/>
                    </a:cubicBezTo>
                    <a:cubicBezTo>
                      <a:pt x="735" y="172"/>
                      <a:pt x="735" y="172"/>
                      <a:pt x="735" y="172"/>
                    </a:cubicBezTo>
                    <a:cubicBezTo>
                      <a:pt x="737" y="172"/>
                      <a:pt x="738" y="175"/>
                      <a:pt x="738" y="177"/>
                    </a:cubicBezTo>
                    <a:cubicBezTo>
                      <a:pt x="737" y="179"/>
                      <a:pt x="736" y="180"/>
                      <a:pt x="734" y="18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4552658" y="2248359"/>
                <a:ext cx="481202" cy="82029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912" extrusionOk="0">
                    <a:moveTo>
                      <a:pt x="531" y="912"/>
                    </a:moveTo>
                    <a:cubicBezTo>
                      <a:pt x="529" y="912"/>
                      <a:pt x="528" y="911"/>
                      <a:pt x="527" y="910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2" y="1"/>
                    </a:cubicBezTo>
                    <a:cubicBezTo>
                      <a:pt x="4" y="0"/>
                      <a:pt x="7" y="0"/>
                      <a:pt x="8" y="2"/>
                    </a:cubicBezTo>
                    <a:cubicBezTo>
                      <a:pt x="534" y="906"/>
                      <a:pt x="534" y="906"/>
                      <a:pt x="534" y="906"/>
                    </a:cubicBezTo>
                    <a:cubicBezTo>
                      <a:pt x="535" y="908"/>
                      <a:pt x="535" y="910"/>
                      <a:pt x="533" y="911"/>
                    </a:cubicBezTo>
                    <a:cubicBezTo>
                      <a:pt x="532" y="911"/>
                      <a:pt x="531" y="912"/>
                      <a:pt x="531" y="912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4552658" y="2248359"/>
                <a:ext cx="1229737" cy="364419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406" extrusionOk="0">
                    <a:moveTo>
                      <a:pt x="1363" y="406"/>
                    </a:moveTo>
                    <a:cubicBezTo>
                      <a:pt x="1362" y="406"/>
                      <a:pt x="1362" y="406"/>
                      <a:pt x="1362" y="40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5" y="0"/>
                    </a:cubicBezTo>
                    <a:cubicBezTo>
                      <a:pt x="1364" y="398"/>
                      <a:pt x="1364" y="398"/>
                      <a:pt x="1364" y="398"/>
                    </a:cubicBezTo>
                    <a:cubicBezTo>
                      <a:pt x="1366" y="399"/>
                      <a:pt x="1367" y="401"/>
                      <a:pt x="1367" y="403"/>
                    </a:cubicBezTo>
                    <a:cubicBezTo>
                      <a:pt x="1366" y="405"/>
                      <a:pt x="1365" y="406"/>
                      <a:pt x="1363" y="4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5026824" y="2604335"/>
                <a:ext cx="755571" cy="46431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15" extrusionOk="0">
                    <a:moveTo>
                      <a:pt x="5" y="515"/>
                    </a:moveTo>
                    <a:cubicBezTo>
                      <a:pt x="3" y="515"/>
                      <a:pt x="2" y="514"/>
                      <a:pt x="1" y="513"/>
                    </a:cubicBezTo>
                    <a:cubicBezTo>
                      <a:pt x="0" y="511"/>
                      <a:pt x="1" y="508"/>
                      <a:pt x="3" y="507"/>
                    </a:cubicBezTo>
                    <a:cubicBezTo>
                      <a:pt x="835" y="1"/>
                      <a:pt x="835" y="1"/>
                      <a:pt x="835" y="1"/>
                    </a:cubicBezTo>
                    <a:cubicBezTo>
                      <a:pt x="837" y="0"/>
                      <a:pt x="839" y="1"/>
                      <a:pt x="840" y="3"/>
                    </a:cubicBezTo>
                    <a:cubicBezTo>
                      <a:pt x="841" y="5"/>
                      <a:pt x="841" y="7"/>
                      <a:pt x="839" y="8"/>
                    </a:cubicBezTo>
                    <a:cubicBezTo>
                      <a:pt x="7" y="514"/>
                      <a:pt x="7" y="514"/>
                      <a:pt x="7" y="514"/>
                    </a:cubicBezTo>
                    <a:cubicBezTo>
                      <a:pt x="6" y="514"/>
                      <a:pt x="6" y="515"/>
                      <a:pt x="5" y="5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5385614" y="2604335"/>
                <a:ext cx="396780" cy="124662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385" extrusionOk="0">
                    <a:moveTo>
                      <a:pt x="5" y="1385"/>
                    </a:moveTo>
                    <a:cubicBezTo>
                      <a:pt x="5" y="1385"/>
                      <a:pt x="4" y="1385"/>
                      <a:pt x="4" y="1385"/>
                    </a:cubicBezTo>
                    <a:cubicBezTo>
                      <a:pt x="2" y="1384"/>
                      <a:pt x="0" y="1382"/>
                      <a:pt x="1" y="1380"/>
                    </a:cubicBezTo>
                    <a:cubicBezTo>
                      <a:pt x="433" y="4"/>
                      <a:pt x="433" y="4"/>
                      <a:pt x="433" y="4"/>
                    </a:cubicBezTo>
                    <a:cubicBezTo>
                      <a:pt x="434" y="1"/>
                      <a:pt x="436" y="0"/>
                      <a:pt x="438" y="1"/>
                    </a:cubicBezTo>
                    <a:cubicBezTo>
                      <a:pt x="440" y="2"/>
                      <a:pt x="441" y="4"/>
                      <a:pt x="441" y="6"/>
                    </a:cubicBezTo>
                    <a:cubicBezTo>
                      <a:pt x="9" y="1382"/>
                      <a:pt x="9" y="1382"/>
                      <a:pt x="9" y="1382"/>
                    </a:cubicBezTo>
                    <a:cubicBezTo>
                      <a:pt x="8" y="1384"/>
                      <a:pt x="7" y="1385"/>
                      <a:pt x="5" y="138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29" name="Google Shape;129;p15"/>
              <p:cNvSpPr/>
              <p:nvPr/>
            </p:nvSpPr>
            <p:spPr>
              <a:xfrm>
                <a:off x="5773952" y="2604335"/>
                <a:ext cx="139296" cy="59094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56" extrusionOk="0">
                    <a:moveTo>
                      <a:pt x="150" y="656"/>
                    </a:moveTo>
                    <a:cubicBezTo>
                      <a:pt x="148" y="656"/>
                      <a:pt x="147" y="654"/>
                      <a:pt x="146" y="652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3"/>
                      <a:pt x="2" y="1"/>
                      <a:pt x="4" y="1"/>
                    </a:cubicBezTo>
                    <a:cubicBezTo>
                      <a:pt x="6" y="0"/>
                      <a:pt x="8" y="2"/>
                      <a:pt x="9" y="4"/>
                    </a:cubicBezTo>
                    <a:cubicBezTo>
                      <a:pt x="154" y="651"/>
                      <a:pt x="154" y="651"/>
                      <a:pt x="154" y="651"/>
                    </a:cubicBezTo>
                    <a:cubicBezTo>
                      <a:pt x="155" y="653"/>
                      <a:pt x="153" y="655"/>
                      <a:pt x="151" y="655"/>
                    </a:cubicBezTo>
                    <a:cubicBezTo>
                      <a:pt x="151" y="656"/>
                      <a:pt x="150" y="656"/>
                      <a:pt x="150" y="65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0" name="Google Shape;130;p15"/>
              <p:cNvSpPr/>
              <p:nvPr/>
            </p:nvSpPr>
            <p:spPr>
              <a:xfrm>
                <a:off x="5906212" y="3075688"/>
                <a:ext cx="89205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" extrusionOk="0">
                    <a:moveTo>
                      <a:pt x="4" y="133"/>
                    </a:moveTo>
                    <a:cubicBezTo>
                      <a:pt x="2" y="133"/>
                      <a:pt x="0" y="131"/>
                      <a:pt x="0" y="129"/>
                    </a:cubicBezTo>
                    <a:cubicBezTo>
                      <a:pt x="0" y="127"/>
                      <a:pt x="1" y="125"/>
                      <a:pt x="4" y="125"/>
                    </a:cubicBezTo>
                    <a:cubicBezTo>
                      <a:pt x="988" y="0"/>
                      <a:pt x="988" y="0"/>
                      <a:pt x="988" y="0"/>
                    </a:cubicBezTo>
                    <a:cubicBezTo>
                      <a:pt x="990" y="0"/>
                      <a:pt x="992" y="2"/>
                      <a:pt x="992" y="4"/>
                    </a:cubicBezTo>
                    <a:cubicBezTo>
                      <a:pt x="992" y="6"/>
                      <a:pt x="991" y="8"/>
                      <a:pt x="989" y="8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5" y="133"/>
                      <a:pt x="4" y="133"/>
                      <a:pt x="4" y="133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1" name="Google Shape;131;p15"/>
              <p:cNvSpPr/>
              <p:nvPr/>
            </p:nvSpPr>
            <p:spPr>
              <a:xfrm>
                <a:off x="5906212" y="2253987"/>
                <a:ext cx="303917" cy="941298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046" extrusionOk="0">
                    <a:moveTo>
                      <a:pt x="4" y="1046"/>
                    </a:moveTo>
                    <a:cubicBezTo>
                      <a:pt x="4" y="1046"/>
                      <a:pt x="3" y="1045"/>
                      <a:pt x="3" y="1045"/>
                    </a:cubicBezTo>
                    <a:cubicBezTo>
                      <a:pt x="1" y="1045"/>
                      <a:pt x="0" y="1042"/>
                      <a:pt x="0" y="1040"/>
                    </a:cubicBezTo>
                    <a:cubicBezTo>
                      <a:pt x="329" y="4"/>
                      <a:pt x="329" y="4"/>
                      <a:pt x="329" y="4"/>
                    </a:cubicBezTo>
                    <a:cubicBezTo>
                      <a:pt x="330" y="2"/>
                      <a:pt x="332" y="0"/>
                      <a:pt x="334" y="1"/>
                    </a:cubicBezTo>
                    <a:cubicBezTo>
                      <a:pt x="337" y="2"/>
                      <a:pt x="338" y="4"/>
                      <a:pt x="337" y="6"/>
                    </a:cubicBezTo>
                    <a:cubicBezTo>
                      <a:pt x="8" y="1043"/>
                      <a:pt x="8" y="1043"/>
                      <a:pt x="8" y="1043"/>
                    </a:cubicBezTo>
                    <a:cubicBezTo>
                      <a:pt x="7" y="1044"/>
                      <a:pt x="6" y="1046"/>
                      <a:pt x="4" y="104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>
                <a:off x="6201687" y="2175194"/>
                <a:ext cx="794968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6" extrusionOk="0">
                    <a:moveTo>
                      <a:pt x="4" y="96"/>
                    </a:moveTo>
                    <a:cubicBezTo>
                      <a:pt x="2" y="96"/>
                      <a:pt x="0" y="94"/>
                      <a:pt x="0" y="92"/>
                    </a:cubicBezTo>
                    <a:cubicBezTo>
                      <a:pt x="0" y="90"/>
                      <a:pt x="2" y="88"/>
                      <a:pt x="4" y="88"/>
                    </a:cubicBezTo>
                    <a:cubicBezTo>
                      <a:pt x="880" y="0"/>
                      <a:pt x="880" y="0"/>
                      <a:pt x="880" y="0"/>
                    </a:cubicBezTo>
                    <a:cubicBezTo>
                      <a:pt x="882" y="0"/>
                      <a:pt x="884" y="2"/>
                      <a:pt x="884" y="4"/>
                    </a:cubicBezTo>
                    <a:cubicBezTo>
                      <a:pt x="884" y="6"/>
                      <a:pt x="883" y="8"/>
                      <a:pt x="880" y="8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4" y="96"/>
                      <a:pt x="4" y="96"/>
                      <a:pt x="4" y="9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6201687" y="2253987"/>
                <a:ext cx="596577" cy="828737"/>
              </a:xfrm>
              <a:custGeom>
                <a:avLst/>
                <a:gdLst/>
                <a:ahLst/>
                <a:cxnLst/>
                <a:rect l="l" t="t" r="r" b="b"/>
                <a:pathLst>
                  <a:path w="664" h="921" extrusionOk="0">
                    <a:moveTo>
                      <a:pt x="659" y="921"/>
                    </a:moveTo>
                    <a:cubicBezTo>
                      <a:pt x="658" y="921"/>
                      <a:pt x="657" y="921"/>
                      <a:pt x="656" y="92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4" y="0"/>
                      <a:pt x="6" y="1"/>
                      <a:pt x="7" y="2"/>
                    </a:cubicBezTo>
                    <a:cubicBezTo>
                      <a:pt x="662" y="915"/>
                      <a:pt x="662" y="915"/>
                      <a:pt x="662" y="915"/>
                    </a:cubicBezTo>
                    <a:cubicBezTo>
                      <a:pt x="664" y="917"/>
                      <a:pt x="663" y="919"/>
                      <a:pt x="661" y="921"/>
                    </a:cubicBezTo>
                    <a:cubicBezTo>
                      <a:pt x="661" y="921"/>
                      <a:pt x="660" y="921"/>
                      <a:pt x="659" y="921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6201687" y="2253987"/>
                <a:ext cx="914564" cy="585321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650" extrusionOk="0">
                    <a:moveTo>
                      <a:pt x="1012" y="650"/>
                    </a:moveTo>
                    <a:cubicBezTo>
                      <a:pt x="1012" y="650"/>
                      <a:pt x="1011" y="650"/>
                      <a:pt x="1010" y="65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0" y="5"/>
                      <a:pt x="1" y="3"/>
                    </a:cubicBezTo>
                    <a:cubicBezTo>
                      <a:pt x="2" y="1"/>
                      <a:pt x="4" y="0"/>
                      <a:pt x="6" y="1"/>
                    </a:cubicBezTo>
                    <a:cubicBezTo>
                      <a:pt x="1015" y="643"/>
                      <a:pt x="1015" y="643"/>
                      <a:pt x="1015" y="643"/>
                    </a:cubicBezTo>
                    <a:cubicBezTo>
                      <a:pt x="1016" y="644"/>
                      <a:pt x="1017" y="647"/>
                      <a:pt x="1016" y="649"/>
                    </a:cubicBezTo>
                    <a:cubicBezTo>
                      <a:pt x="1015" y="650"/>
                      <a:pt x="1014" y="650"/>
                      <a:pt x="1012" y="65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6989619" y="2175194"/>
                <a:ext cx="126632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737" extrusionOk="0">
                    <a:moveTo>
                      <a:pt x="136" y="737"/>
                    </a:moveTo>
                    <a:cubicBezTo>
                      <a:pt x="134" y="737"/>
                      <a:pt x="133" y="736"/>
                      <a:pt x="132" y="7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3" y="0"/>
                    </a:cubicBezTo>
                    <a:cubicBezTo>
                      <a:pt x="6" y="0"/>
                      <a:pt x="8" y="1"/>
                      <a:pt x="8" y="3"/>
                    </a:cubicBezTo>
                    <a:cubicBezTo>
                      <a:pt x="140" y="733"/>
                      <a:pt x="140" y="733"/>
                      <a:pt x="140" y="733"/>
                    </a:cubicBezTo>
                    <a:cubicBezTo>
                      <a:pt x="141" y="735"/>
                      <a:pt x="139" y="737"/>
                      <a:pt x="137" y="737"/>
                    </a:cubicBezTo>
                    <a:cubicBezTo>
                      <a:pt x="137" y="737"/>
                      <a:pt x="137" y="737"/>
                      <a:pt x="136" y="737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6791229" y="2832273"/>
                <a:ext cx="325023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79" extrusionOk="0">
                    <a:moveTo>
                      <a:pt x="4" y="279"/>
                    </a:moveTo>
                    <a:cubicBezTo>
                      <a:pt x="3" y="279"/>
                      <a:pt x="2" y="279"/>
                      <a:pt x="1" y="278"/>
                    </a:cubicBezTo>
                    <a:cubicBezTo>
                      <a:pt x="0" y="276"/>
                      <a:pt x="0" y="274"/>
                      <a:pt x="2" y="272"/>
                    </a:cubicBezTo>
                    <a:cubicBezTo>
                      <a:pt x="355" y="1"/>
                      <a:pt x="355" y="1"/>
                      <a:pt x="355" y="1"/>
                    </a:cubicBezTo>
                    <a:cubicBezTo>
                      <a:pt x="357" y="0"/>
                      <a:pt x="359" y="0"/>
                      <a:pt x="361" y="2"/>
                    </a:cubicBezTo>
                    <a:cubicBezTo>
                      <a:pt x="362" y="4"/>
                      <a:pt x="362" y="6"/>
                      <a:pt x="360" y="8"/>
                    </a:cubicBezTo>
                    <a:cubicBezTo>
                      <a:pt x="7" y="279"/>
                      <a:pt x="7" y="279"/>
                      <a:pt x="7" y="279"/>
                    </a:cubicBezTo>
                    <a:cubicBezTo>
                      <a:pt x="6" y="279"/>
                      <a:pt x="5" y="279"/>
                      <a:pt x="4" y="27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5385615" y="3186843"/>
                <a:ext cx="527634" cy="66411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738" extrusionOk="0">
                    <a:moveTo>
                      <a:pt x="5" y="738"/>
                    </a:moveTo>
                    <a:cubicBezTo>
                      <a:pt x="4" y="738"/>
                      <a:pt x="3" y="738"/>
                      <a:pt x="2" y="737"/>
                    </a:cubicBezTo>
                    <a:cubicBezTo>
                      <a:pt x="1" y="736"/>
                      <a:pt x="0" y="733"/>
                      <a:pt x="2" y="731"/>
                    </a:cubicBezTo>
                    <a:cubicBezTo>
                      <a:pt x="579" y="2"/>
                      <a:pt x="579" y="2"/>
                      <a:pt x="579" y="2"/>
                    </a:cubicBezTo>
                    <a:cubicBezTo>
                      <a:pt x="580" y="0"/>
                      <a:pt x="583" y="0"/>
                      <a:pt x="585" y="1"/>
                    </a:cubicBezTo>
                    <a:cubicBezTo>
                      <a:pt x="586" y="3"/>
                      <a:pt x="587" y="5"/>
                      <a:pt x="585" y="7"/>
                    </a:cubicBezTo>
                    <a:cubicBezTo>
                      <a:pt x="8" y="736"/>
                      <a:pt x="8" y="736"/>
                      <a:pt x="8" y="736"/>
                    </a:cubicBezTo>
                    <a:cubicBezTo>
                      <a:pt x="7" y="737"/>
                      <a:pt x="6" y="738"/>
                      <a:pt x="5" y="73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3925126" y="4059196"/>
                <a:ext cx="229345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5" extrusionOk="0">
                    <a:moveTo>
                      <a:pt x="251" y="95"/>
                    </a:moveTo>
                    <a:cubicBezTo>
                      <a:pt x="250" y="95"/>
                      <a:pt x="250" y="95"/>
                      <a:pt x="249" y="9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5"/>
                      <a:pt x="1" y="3"/>
                    </a:cubicBezTo>
                    <a:cubicBezTo>
                      <a:pt x="1" y="1"/>
                      <a:pt x="4" y="0"/>
                      <a:pt x="6" y="1"/>
                    </a:cubicBezTo>
                    <a:cubicBezTo>
                      <a:pt x="252" y="87"/>
                      <a:pt x="252" y="87"/>
                      <a:pt x="252" y="87"/>
                    </a:cubicBezTo>
                    <a:cubicBezTo>
                      <a:pt x="254" y="88"/>
                      <a:pt x="255" y="90"/>
                      <a:pt x="254" y="92"/>
                    </a:cubicBezTo>
                    <a:cubicBezTo>
                      <a:pt x="254" y="94"/>
                      <a:pt x="252" y="95"/>
                      <a:pt x="251" y="9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 flipH="1">
                <a:off x="4154470" y="4136583"/>
                <a:ext cx="45719" cy="387557"/>
              </a:xfrm>
              <a:custGeom>
                <a:avLst/>
                <a:gdLst/>
                <a:ahLst/>
                <a:cxnLst/>
                <a:rect l="l" t="t" r="r" b="b"/>
                <a:pathLst>
                  <a:path w="255" h="960" extrusionOk="0">
                    <a:moveTo>
                      <a:pt x="5" y="960"/>
                    </a:moveTo>
                    <a:cubicBezTo>
                      <a:pt x="4" y="960"/>
                      <a:pt x="4" y="960"/>
                      <a:pt x="4" y="960"/>
                    </a:cubicBezTo>
                    <a:cubicBezTo>
                      <a:pt x="2" y="960"/>
                      <a:pt x="0" y="957"/>
                      <a:pt x="1" y="955"/>
                    </a:cubicBezTo>
                    <a:cubicBezTo>
                      <a:pt x="247" y="4"/>
                      <a:pt x="247" y="4"/>
                      <a:pt x="247" y="4"/>
                    </a:cubicBezTo>
                    <a:cubicBezTo>
                      <a:pt x="247" y="1"/>
                      <a:pt x="250" y="0"/>
                      <a:pt x="252" y="1"/>
                    </a:cubicBezTo>
                    <a:cubicBezTo>
                      <a:pt x="254" y="1"/>
                      <a:pt x="255" y="3"/>
                      <a:pt x="255" y="6"/>
                    </a:cubicBezTo>
                    <a:cubicBezTo>
                      <a:pt x="9" y="957"/>
                      <a:pt x="9" y="957"/>
                      <a:pt x="9" y="957"/>
                    </a:cubicBezTo>
                    <a:cubicBezTo>
                      <a:pt x="8" y="959"/>
                      <a:pt x="6" y="960"/>
                      <a:pt x="5" y="96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4147435" y="3689151"/>
                <a:ext cx="590949" cy="455875"/>
              </a:xfrm>
              <a:custGeom>
                <a:avLst/>
                <a:gdLst/>
                <a:ahLst/>
                <a:cxnLst/>
                <a:rect l="l" t="t" r="r" b="b"/>
                <a:pathLst>
                  <a:path w="658" h="506" extrusionOk="0">
                    <a:moveTo>
                      <a:pt x="5" y="506"/>
                    </a:moveTo>
                    <a:cubicBezTo>
                      <a:pt x="3" y="506"/>
                      <a:pt x="2" y="505"/>
                      <a:pt x="1" y="504"/>
                    </a:cubicBezTo>
                    <a:cubicBezTo>
                      <a:pt x="0" y="502"/>
                      <a:pt x="0" y="500"/>
                      <a:pt x="2" y="498"/>
                    </a:cubicBezTo>
                    <a:cubicBezTo>
                      <a:pt x="651" y="1"/>
                      <a:pt x="651" y="1"/>
                      <a:pt x="651" y="1"/>
                    </a:cubicBezTo>
                    <a:cubicBezTo>
                      <a:pt x="653" y="0"/>
                      <a:pt x="655" y="0"/>
                      <a:pt x="656" y="2"/>
                    </a:cubicBezTo>
                    <a:cubicBezTo>
                      <a:pt x="658" y="4"/>
                      <a:pt x="657" y="6"/>
                      <a:pt x="656" y="8"/>
                    </a:cubicBezTo>
                    <a:cubicBezTo>
                      <a:pt x="7" y="505"/>
                      <a:pt x="7" y="505"/>
                      <a:pt x="7" y="505"/>
                    </a:cubicBezTo>
                    <a:cubicBezTo>
                      <a:pt x="6" y="505"/>
                      <a:pt x="6" y="506"/>
                      <a:pt x="5" y="50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3925126" y="3689152"/>
                <a:ext cx="813259" cy="378489"/>
              </a:xfrm>
              <a:custGeom>
                <a:avLst/>
                <a:gdLst/>
                <a:ahLst/>
                <a:cxnLst/>
                <a:rect l="l" t="t" r="r" b="b"/>
                <a:pathLst>
                  <a:path w="904" h="420" extrusionOk="0">
                    <a:moveTo>
                      <a:pt x="4" y="420"/>
                    </a:moveTo>
                    <a:cubicBezTo>
                      <a:pt x="3" y="420"/>
                      <a:pt x="2" y="419"/>
                      <a:pt x="1" y="417"/>
                    </a:cubicBezTo>
                    <a:cubicBezTo>
                      <a:pt x="0" y="415"/>
                      <a:pt x="1" y="413"/>
                      <a:pt x="3" y="412"/>
                    </a:cubicBezTo>
                    <a:cubicBezTo>
                      <a:pt x="898" y="1"/>
                      <a:pt x="898" y="1"/>
                      <a:pt x="898" y="1"/>
                    </a:cubicBezTo>
                    <a:cubicBezTo>
                      <a:pt x="900" y="0"/>
                      <a:pt x="902" y="1"/>
                      <a:pt x="903" y="3"/>
                    </a:cubicBezTo>
                    <a:cubicBezTo>
                      <a:pt x="904" y="5"/>
                      <a:pt x="903" y="7"/>
                      <a:pt x="901" y="8"/>
                    </a:cubicBezTo>
                    <a:cubicBezTo>
                      <a:pt x="6" y="419"/>
                      <a:pt x="6" y="419"/>
                      <a:pt x="6" y="419"/>
                    </a:cubicBezTo>
                    <a:cubicBezTo>
                      <a:pt x="6" y="420"/>
                      <a:pt x="5" y="420"/>
                      <a:pt x="4" y="42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4675070" y="3634276"/>
                <a:ext cx="104120" cy="104120"/>
              </a:xfrm>
              <a:custGeom>
                <a:avLst/>
                <a:gdLst/>
                <a:ahLst/>
                <a:cxnLst/>
                <a:rect l="l" t="t" r="r" b="b"/>
                <a:pathLst>
                  <a:path w="116" h="116" extrusionOk="0">
                    <a:moveTo>
                      <a:pt x="85" y="15"/>
                    </a:moveTo>
                    <a:cubicBezTo>
                      <a:pt x="109" y="30"/>
                      <a:pt x="116" y="62"/>
                      <a:pt x="101" y="85"/>
                    </a:cubicBezTo>
                    <a:cubicBezTo>
                      <a:pt x="86" y="109"/>
                      <a:pt x="55" y="116"/>
                      <a:pt x="31" y="101"/>
                    </a:cubicBezTo>
                    <a:cubicBezTo>
                      <a:pt x="7" y="87"/>
                      <a:pt x="0" y="55"/>
                      <a:pt x="15" y="31"/>
                    </a:cubicBezTo>
                    <a:cubicBezTo>
                      <a:pt x="30" y="8"/>
                      <a:pt x="61" y="0"/>
                      <a:pt x="85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4115075" y="4105629"/>
                <a:ext cx="66130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4" h="75" extrusionOk="0">
                    <a:moveTo>
                      <a:pt x="54" y="10"/>
                    </a:moveTo>
                    <a:cubicBezTo>
                      <a:pt x="70" y="20"/>
                      <a:pt x="74" y="40"/>
                      <a:pt x="65" y="55"/>
                    </a:cubicBezTo>
                    <a:cubicBezTo>
                      <a:pt x="55" y="70"/>
                      <a:pt x="35" y="75"/>
                      <a:pt x="20" y="65"/>
                    </a:cubicBezTo>
                    <a:cubicBezTo>
                      <a:pt x="4" y="56"/>
                      <a:pt x="0" y="36"/>
                      <a:pt x="9" y="20"/>
                    </a:cubicBezTo>
                    <a:cubicBezTo>
                      <a:pt x="19" y="5"/>
                      <a:pt x="39" y="0"/>
                      <a:pt x="54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4" name="Google Shape;144;p15"/>
              <p:cNvSpPr/>
              <p:nvPr/>
            </p:nvSpPr>
            <p:spPr>
              <a:xfrm>
                <a:off x="4402107" y="2926544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5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4502005" y="2199113"/>
                <a:ext cx="106934" cy="105526"/>
              </a:xfrm>
              <a:custGeom>
                <a:avLst/>
                <a:gdLst/>
                <a:ahLst/>
                <a:cxnLst/>
                <a:rect l="l" t="t" r="r" b="b"/>
                <a:pathLst>
                  <a:path w="119" h="118" extrusionOk="0">
                    <a:moveTo>
                      <a:pt x="87" y="15"/>
                    </a:moveTo>
                    <a:cubicBezTo>
                      <a:pt x="111" y="30"/>
                      <a:pt x="119" y="62"/>
                      <a:pt x="104" y="86"/>
                    </a:cubicBezTo>
                    <a:cubicBezTo>
                      <a:pt x="88" y="111"/>
                      <a:pt x="56" y="118"/>
                      <a:pt x="32" y="103"/>
                    </a:cubicBezTo>
                    <a:cubicBezTo>
                      <a:pt x="8" y="87"/>
                      <a:pt x="0" y="55"/>
                      <a:pt x="16" y="31"/>
                    </a:cubicBezTo>
                    <a:cubicBezTo>
                      <a:pt x="31" y="7"/>
                      <a:pt x="63" y="0"/>
                      <a:pt x="87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4995870" y="3029256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1" y="19"/>
                      <a:pt x="75" y="39"/>
                      <a:pt x="66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5741593" y="2576195"/>
                <a:ext cx="67537" cy="67537"/>
              </a:xfrm>
              <a:custGeom>
                <a:avLst/>
                <a:gdLst/>
                <a:ahLst/>
                <a:cxnLst/>
                <a:rect l="l" t="t" r="r" b="b"/>
                <a:pathLst>
                  <a:path w="75" h="75" extrusionOk="0">
                    <a:moveTo>
                      <a:pt x="55" y="10"/>
                    </a:moveTo>
                    <a:cubicBezTo>
                      <a:pt x="70" y="19"/>
                      <a:pt x="75" y="39"/>
                      <a:pt x="65" y="55"/>
                    </a:cubicBezTo>
                    <a:cubicBezTo>
                      <a:pt x="56" y="70"/>
                      <a:pt x="36" y="75"/>
                      <a:pt x="20" y="65"/>
                    </a:cubicBezTo>
                    <a:cubicBezTo>
                      <a:pt x="5" y="56"/>
                      <a:pt x="0" y="35"/>
                      <a:pt x="10" y="20"/>
                    </a:cubicBezTo>
                    <a:cubicBezTo>
                      <a:pt x="20" y="5"/>
                      <a:pt x="40" y="0"/>
                      <a:pt x="55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5875259" y="3157296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0" y="64"/>
                      <a:pt x="32" y="68"/>
                      <a:pt x="18" y="60"/>
                    </a:cubicBezTo>
                    <a:cubicBezTo>
                      <a:pt x="4" y="51"/>
                      <a:pt x="0" y="33"/>
                      <a:pt x="9" y="19"/>
                    </a:cubicBezTo>
                    <a:cubicBezTo>
                      <a:pt x="17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5354660" y="3803117"/>
                <a:ext cx="73165" cy="71758"/>
              </a:xfrm>
              <a:custGeom>
                <a:avLst/>
                <a:gdLst/>
                <a:ahLst/>
                <a:cxnLst/>
                <a:rect l="l" t="t" r="r" b="b"/>
                <a:pathLst>
                  <a:path w="81" h="80" extrusionOk="0">
                    <a:moveTo>
                      <a:pt x="59" y="10"/>
                    </a:moveTo>
                    <a:cubicBezTo>
                      <a:pt x="76" y="20"/>
                      <a:pt x="81" y="42"/>
                      <a:pt x="70" y="59"/>
                    </a:cubicBezTo>
                    <a:cubicBezTo>
                      <a:pt x="60" y="75"/>
                      <a:pt x="38" y="80"/>
                      <a:pt x="22" y="70"/>
                    </a:cubicBezTo>
                    <a:cubicBezTo>
                      <a:pt x="5" y="60"/>
                      <a:pt x="0" y="38"/>
                      <a:pt x="10" y="21"/>
                    </a:cubicBezTo>
                    <a:cubicBezTo>
                      <a:pt x="21" y="5"/>
                      <a:pt x="43" y="0"/>
                      <a:pt x="59" y="10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6758869" y="3044734"/>
                <a:ext cx="61909" cy="61909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8"/>
                    </a:moveTo>
                    <a:cubicBezTo>
                      <a:pt x="64" y="17"/>
                      <a:pt x="68" y="35"/>
                      <a:pt x="60" y="49"/>
                    </a:cubicBezTo>
                    <a:cubicBezTo>
                      <a:pt x="51" y="63"/>
                      <a:pt x="32" y="68"/>
                      <a:pt x="19" y="59"/>
                    </a:cubicBezTo>
                    <a:cubicBezTo>
                      <a:pt x="5" y="50"/>
                      <a:pt x="0" y="32"/>
                      <a:pt x="9" y="18"/>
                    </a:cubicBezTo>
                    <a:cubicBezTo>
                      <a:pt x="18" y="4"/>
                      <a:pt x="36" y="0"/>
                      <a:pt x="50" y="8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6960074" y="2145647"/>
                <a:ext cx="61909" cy="60502"/>
              </a:xfrm>
              <a:custGeom>
                <a:avLst/>
                <a:gdLst/>
                <a:ahLst/>
                <a:cxnLst/>
                <a:rect l="l" t="t" r="r" b="b"/>
                <a:pathLst>
                  <a:path w="68" h="68" extrusionOk="0">
                    <a:moveTo>
                      <a:pt x="50" y="9"/>
                    </a:moveTo>
                    <a:cubicBezTo>
                      <a:pt x="64" y="18"/>
                      <a:pt x="68" y="36"/>
                      <a:pt x="59" y="50"/>
                    </a:cubicBezTo>
                    <a:cubicBezTo>
                      <a:pt x="51" y="64"/>
                      <a:pt x="32" y="68"/>
                      <a:pt x="18" y="60"/>
                    </a:cubicBezTo>
                    <a:cubicBezTo>
                      <a:pt x="4" y="51"/>
                      <a:pt x="0" y="32"/>
                      <a:pt x="9" y="18"/>
                    </a:cubicBezTo>
                    <a:cubicBezTo>
                      <a:pt x="18" y="5"/>
                      <a:pt x="36" y="0"/>
                      <a:pt x="50" y="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7061379" y="2783027"/>
                <a:ext cx="98492" cy="97084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8" extrusionOk="0">
                    <a:moveTo>
                      <a:pt x="79" y="14"/>
                    </a:moveTo>
                    <a:cubicBezTo>
                      <a:pt x="102" y="28"/>
                      <a:pt x="108" y="57"/>
                      <a:pt x="94" y="79"/>
                    </a:cubicBezTo>
                    <a:cubicBezTo>
                      <a:pt x="81" y="102"/>
                      <a:pt x="51" y="108"/>
                      <a:pt x="29" y="94"/>
                    </a:cubicBezTo>
                    <a:cubicBezTo>
                      <a:pt x="7" y="81"/>
                      <a:pt x="0" y="51"/>
                      <a:pt x="14" y="29"/>
                    </a:cubicBezTo>
                    <a:cubicBezTo>
                      <a:pt x="28" y="7"/>
                      <a:pt x="57" y="0"/>
                      <a:pt x="79" y="14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6152442" y="2204740"/>
                <a:ext cx="101306" cy="102712"/>
              </a:xfrm>
              <a:custGeom>
                <a:avLst/>
                <a:gdLst/>
                <a:ahLst/>
                <a:cxnLst/>
                <a:rect l="l" t="t" r="r" b="b"/>
                <a:pathLst>
                  <a:path w="114" h="114" extrusionOk="0">
                    <a:moveTo>
                      <a:pt x="84" y="15"/>
                    </a:moveTo>
                    <a:cubicBezTo>
                      <a:pt x="107" y="29"/>
                      <a:pt x="114" y="60"/>
                      <a:pt x="100" y="84"/>
                    </a:cubicBezTo>
                    <a:cubicBezTo>
                      <a:pt x="85" y="107"/>
                      <a:pt x="54" y="114"/>
                      <a:pt x="31" y="99"/>
                    </a:cubicBezTo>
                    <a:cubicBezTo>
                      <a:pt x="8" y="85"/>
                      <a:pt x="0" y="54"/>
                      <a:pt x="15" y="31"/>
                    </a:cubicBezTo>
                    <a:cubicBezTo>
                      <a:pt x="30" y="7"/>
                      <a:pt x="60" y="0"/>
                      <a:pt x="84" y="15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5008534" y="5155267"/>
                <a:ext cx="136482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33" extrusionOk="0">
                    <a:moveTo>
                      <a:pt x="75" y="0"/>
                    </a:moveTo>
                    <a:cubicBezTo>
                      <a:pt x="53" y="0"/>
                      <a:pt x="32" y="11"/>
                      <a:pt x="19" y="31"/>
                    </a:cubicBezTo>
                    <a:cubicBezTo>
                      <a:pt x="0" y="62"/>
                      <a:pt x="9" y="103"/>
                      <a:pt x="40" y="122"/>
                    </a:cubicBezTo>
                    <a:cubicBezTo>
                      <a:pt x="51" y="129"/>
                      <a:pt x="63" y="133"/>
                      <a:pt x="75" y="133"/>
                    </a:cubicBezTo>
                    <a:cubicBezTo>
                      <a:pt x="97" y="133"/>
                      <a:pt x="119" y="122"/>
                      <a:pt x="131" y="102"/>
                    </a:cubicBezTo>
                    <a:cubicBezTo>
                      <a:pt x="151" y="71"/>
                      <a:pt x="142" y="30"/>
                      <a:pt x="111" y="10"/>
                    </a:cubicBezTo>
                    <a:cubicBezTo>
                      <a:pt x="100" y="3"/>
                      <a:pt x="87" y="0"/>
                      <a:pt x="75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5031046" y="4123919"/>
                <a:ext cx="83015" cy="71759"/>
              </a:xfrm>
              <a:custGeom>
                <a:avLst/>
                <a:gdLst/>
                <a:ahLst/>
                <a:cxnLst/>
                <a:rect l="l" t="t" r="r" b="b"/>
                <a:pathLst>
                  <a:path w="93" h="81" extrusionOk="0">
                    <a:moveTo>
                      <a:pt x="46" y="0"/>
                    </a:moveTo>
                    <a:cubicBezTo>
                      <a:pt x="33" y="0"/>
                      <a:pt x="20" y="7"/>
                      <a:pt x="12" y="19"/>
                    </a:cubicBezTo>
                    <a:cubicBezTo>
                      <a:pt x="0" y="38"/>
                      <a:pt x="6" y="63"/>
                      <a:pt x="25" y="75"/>
                    </a:cubicBezTo>
                    <a:cubicBezTo>
                      <a:pt x="31" y="79"/>
                      <a:pt x="39" y="81"/>
                      <a:pt x="46" y="81"/>
                    </a:cubicBezTo>
                    <a:cubicBezTo>
                      <a:pt x="60" y="81"/>
                      <a:pt x="73" y="74"/>
                      <a:pt x="81" y="62"/>
                    </a:cubicBezTo>
                    <a:cubicBezTo>
                      <a:pt x="93" y="43"/>
                      <a:pt x="87" y="18"/>
                      <a:pt x="68" y="6"/>
                    </a:cubicBezTo>
                    <a:cubicBezTo>
                      <a:pt x="61" y="2"/>
                      <a:pt x="54" y="0"/>
                      <a:pt x="46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4607533" y="2984231"/>
                <a:ext cx="187134" cy="163215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82" extrusionOk="0">
                    <a:moveTo>
                      <a:pt x="104" y="0"/>
                    </a:moveTo>
                    <a:cubicBezTo>
                      <a:pt x="74" y="0"/>
                      <a:pt x="44" y="15"/>
                      <a:pt x="27" y="42"/>
                    </a:cubicBezTo>
                    <a:cubicBezTo>
                      <a:pt x="0" y="85"/>
                      <a:pt x="13" y="141"/>
                      <a:pt x="56" y="168"/>
                    </a:cubicBezTo>
                    <a:cubicBezTo>
                      <a:pt x="71" y="178"/>
                      <a:pt x="88" y="182"/>
                      <a:pt x="104" y="182"/>
                    </a:cubicBezTo>
                    <a:cubicBezTo>
                      <a:pt x="135" y="182"/>
                      <a:pt x="164" y="167"/>
                      <a:pt x="182" y="139"/>
                    </a:cubicBezTo>
                    <a:cubicBezTo>
                      <a:pt x="208" y="97"/>
                      <a:pt x="196" y="40"/>
                      <a:pt x="153" y="14"/>
                    </a:cubicBezTo>
                    <a:cubicBezTo>
                      <a:pt x="138" y="4"/>
                      <a:pt x="121" y="0"/>
                      <a:pt x="104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4199496" y="2832274"/>
                <a:ext cx="98492" cy="87235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2"/>
                    </a:cubicBezTo>
                    <a:cubicBezTo>
                      <a:pt x="0" y="45"/>
                      <a:pt x="7" y="74"/>
                      <a:pt x="29" y="88"/>
                    </a:cubicBezTo>
                    <a:cubicBezTo>
                      <a:pt x="37" y="93"/>
                      <a:pt x="46" y="96"/>
                      <a:pt x="55" y="96"/>
                    </a:cubicBezTo>
                    <a:cubicBezTo>
                      <a:pt x="71" y="96"/>
                      <a:pt x="86" y="88"/>
                      <a:pt x="95" y="73"/>
                    </a:cubicBezTo>
                    <a:cubicBezTo>
                      <a:pt x="109" y="51"/>
                      <a:pt x="103" y="21"/>
                      <a:pt x="80" y="7"/>
                    </a:cubicBezTo>
                    <a:cubicBezTo>
                      <a:pt x="72" y="2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4798888" y="1091787"/>
                <a:ext cx="98492" cy="85829"/>
              </a:xfrm>
              <a:custGeom>
                <a:avLst/>
                <a:gdLst/>
                <a:ahLst/>
                <a:cxnLst/>
                <a:rect l="l" t="t" r="r" b="b"/>
                <a:pathLst>
                  <a:path w="109" h="96" extrusionOk="0">
                    <a:moveTo>
                      <a:pt x="55" y="0"/>
                    </a:moveTo>
                    <a:cubicBezTo>
                      <a:pt x="39" y="0"/>
                      <a:pt x="23" y="8"/>
                      <a:pt x="14" y="23"/>
                    </a:cubicBezTo>
                    <a:cubicBezTo>
                      <a:pt x="0" y="45"/>
                      <a:pt x="7" y="75"/>
                      <a:pt x="29" y="89"/>
                    </a:cubicBezTo>
                    <a:cubicBezTo>
                      <a:pt x="37" y="94"/>
                      <a:pt x="46" y="96"/>
                      <a:pt x="55" y="96"/>
                    </a:cubicBezTo>
                    <a:cubicBezTo>
                      <a:pt x="70" y="96"/>
                      <a:pt x="86" y="88"/>
                      <a:pt x="95" y="74"/>
                    </a:cubicBezTo>
                    <a:cubicBezTo>
                      <a:pt x="109" y="51"/>
                      <a:pt x="102" y="22"/>
                      <a:pt x="80" y="8"/>
                    </a:cubicBezTo>
                    <a:cubicBezTo>
                      <a:pt x="72" y="3"/>
                      <a:pt x="63" y="0"/>
                      <a:pt x="55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5750035" y="1796705"/>
                <a:ext cx="137888" cy="11959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32" extrusionOk="0">
                    <a:moveTo>
                      <a:pt x="76" y="0"/>
                    </a:moveTo>
                    <a:cubicBezTo>
                      <a:pt x="54" y="0"/>
                      <a:pt x="33" y="11"/>
                      <a:pt x="20" y="31"/>
                    </a:cubicBezTo>
                    <a:cubicBezTo>
                      <a:pt x="0" y="62"/>
                      <a:pt x="10" y="103"/>
                      <a:pt x="41" y="122"/>
                    </a:cubicBezTo>
                    <a:cubicBezTo>
                      <a:pt x="52" y="129"/>
                      <a:pt x="64" y="132"/>
                      <a:pt x="76" y="132"/>
                    </a:cubicBezTo>
                    <a:cubicBezTo>
                      <a:pt x="98" y="132"/>
                      <a:pt x="120" y="121"/>
                      <a:pt x="132" y="101"/>
                    </a:cubicBezTo>
                    <a:cubicBezTo>
                      <a:pt x="152" y="70"/>
                      <a:pt x="142" y="29"/>
                      <a:pt x="111" y="10"/>
                    </a:cubicBezTo>
                    <a:cubicBezTo>
                      <a:pt x="100" y="3"/>
                      <a:pt x="88" y="0"/>
                      <a:pt x="76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5634659" y="2747852"/>
                <a:ext cx="225124" cy="196983"/>
              </a:xfrm>
              <a:custGeom>
                <a:avLst/>
                <a:gdLst/>
                <a:ahLst/>
                <a:cxnLst/>
                <a:rect l="l" t="t" r="r" b="b"/>
                <a:pathLst>
                  <a:path w="250" h="219" extrusionOk="0">
                    <a:moveTo>
                      <a:pt x="125" y="0"/>
                    </a:moveTo>
                    <a:cubicBezTo>
                      <a:pt x="89" y="0"/>
                      <a:pt x="53" y="18"/>
                      <a:pt x="33" y="51"/>
                    </a:cubicBezTo>
                    <a:cubicBezTo>
                      <a:pt x="0" y="102"/>
                      <a:pt x="16" y="170"/>
                      <a:pt x="67" y="202"/>
                    </a:cubicBezTo>
                    <a:cubicBezTo>
                      <a:pt x="85" y="213"/>
                      <a:pt x="105" y="219"/>
                      <a:pt x="125" y="219"/>
                    </a:cubicBezTo>
                    <a:cubicBezTo>
                      <a:pt x="162" y="219"/>
                      <a:pt x="197" y="201"/>
                      <a:pt x="218" y="167"/>
                    </a:cubicBezTo>
                    <a:cubicBezTo>
                      <a:pt x="250" y="116"/>
                      <a:pt x="235" y="49"/>
                      <a:pt x="184" y="16"/>
                    </a:cubicBezTo>
                    <a:cubicBezTo>
                      <a:pt x="165" y="5"/>
                      <a:pt x="145" y="0"/>
                      <a:pt x="125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6653343" y="2920916"/>
                <a:ext cx="130853" cy="113969"/>
              </a:xfrm>
              <a:custGeom>
                <a:avLst/>
                <a:gdLst/>
                <a:ahLst/>
                <a:cxnLst/>
                <a:rect l="l" t="t" r="r" b="b"/>
                <a:pathLst>
                  <a:path w="145" h="126" extrusionOk="0">
                    <a:moveTo>
                      <a:pt x="72" y="0"/>
                    </a:moveTo>
                    <a:cubicBezTo>
                      <a:pt x="51" y="0"/>
                      <a:pt x="31" y="10"/>
                      <a:pt x="19" y="29"/>
                    </a:cubicBezTo>
                    <a:cubicBezTo>
                      <a:pt x="0" y="59"/>
                      <a:pt x="9" y="98"/>
                      <a:pt x="39" y="117"/>
                    </a:cubicBezTo>
                    <a:cubicBezTo>
                      <a:pt x="49" y="123"/>
                      <a:pt x="61" y="126"/>
                      <a:pt x="72" y="126"/>
                    </a:cubicBezTo>
                    <a:cubicBezTo>
                      <a:pt x="93" y="126"/>
                      <a:pt x="114" y="116"/>
                      <a:pt x="126" y="97"/>
                    </a:cubicBezTo>
                    <a:cubicBezTo>
                      <a:pt x="145" y="67"/>
                      <a:pt x="136" y="28"/>
                      <a:pt x="106" y="9"/>
                    </a:cubicBezTo>
                    <a:cubicBezTo>
                      <a:pt x="96" y="3"/>
                      <a:pt x="84" y="0"/>
                      <a:pt x="72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7759258" y="2054190"/>
                <a:ext cx="60502" cy="53467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34" y="0"/>
                    </a:moveTo>
                    <a:cubicBezTo>
                      <a:pt x="24" y="0"/>
                      <a:pt x="14" y="5"/>
                      <a:pt x="9" y="14"/>
                    </a:cubicBezTo>
                    <a:cubicBezTo>
                      <a:pt x="0" y="28"/>
                      <a:pt x="4" y="46"/>
                      <a:pt x="18" y="54"/>
                    </a:cubicBezTo>
                    <a:cubicBezTo>
                      <a:pt x="23" y="57"/>
                      <a:pt x="28" y="59"/>
                      <a:pt x="34" y="59"/>
                    </a:cubicBezTo>
                    <a:cubicBezTo>
                      <a:pt x="43" y="59"/>
                      <a:pt x="53" y="54"/>
                      <a:pt x="58" y="45"/>
                    </a:cubicBezTo>
                    <a:cubicBezTo>
                      <a:pt x="67" y="31"/>
                      <a:pt x="63" y="13"/>
                      <a:pt x="49" y="5"/>
                    </a:cubicBezTo>
                    <a:cubicBezTo>
                      <a:pt x="44" y="2"/>
                      <a:pt x="39" y="0"/>
                      <a:pt x="34" y="0"/>
                    </a:cubicBezTo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3" name="Google Shape;163;p15"/>
              <p:cNvSpPr/>
              <p:nvPr/>
            </p:nvSpPr>
            <p:spPr>
              <a:xfrm>
                <a:off x="4592055" y="3554076"/>
                <a:ext cx="275776" cy="275776"/>
              </a:xfrm>
              <a:custGeom>
                <a:avLst/>
                <a:gdLst/>
                <a:ahLst/>
                <a:cxnLst/>
                <a:rect l="l" t="t" r="r" b="b"/>
                <a:pathLst>
                  <a:path w="306" h="306" extrusionOk="0">
                    <a:moveTo>
                      <a:pt x="224" y="39"/>
                    </a:moveTo>
                    <a:cubicBezTo>
                      <a:pt x="287" y="79"/>
                      <a:pt x="306" y="162"/>
                      <a:pt x="267" y="224"/>
                    </a:cubicBezTo>
                    <a:cubicBezTo>
                      <a:pt x="227" y="287"/>
                      <a:pt x="144" y="306"/>
                      <a:pt x="81" y="267"/>
                    </a:cubicBezTo>
                    <a:cubicBezTo>
                      <a:pt x="19" y="227"/>
                      <a:pt x="0" y="144"/>
                      <a:pt x="39" y="82"/>
                    </a:cubicBezTo>
                    <a:cubicBezTo>
                      <a:pt x="79" y="19"/>
                      <a:pt x="162" y="0"/>
                      <a:pt x="224" y="39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4" name="Google Shape;164;p15"/>
              <p:cNvSpPr/>
              <p:nvPr/>
            </p:nvSpPr>
            <p:spPr>
              <a:xfrm>
                <a:off x="4430245" y="2125947"/>
                <a:ext cx="257485" cy="25607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5" extrusionOk="0">
                    <a:moveTo>
                      <a:pt x="209" y="36"/>
                    </a:moveTo>
                    <a:cubicBezTo>
                      <a:pt x="268" y="73"/>
                      <a:pt x="285" y="150"/>
                      <a:pt x="248" y="209"/>
                    </a:cubicBezTo>
                    <a:cubicBezTo>
                      <a:pt x="212" y="267"/>
                      <a:pt x="135" y="285"/>
                      <a:pt x="76" y="248"/>
                    </a:cubicBezTo>
                    <a:cubicBezTo>
                      <a:pt x="18" y="211"/>
                      <a:pt x="0" y="134"/>
                      <a:pt x="37" y="76"/>
                    </a:cubicBezTo>
                    <a:cubicBezTo>
                      <a:pt x="74" y="17"/>
                      <a:pt x="151" y="0"/>
                      <a:pt x="209" y="36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5" name="Google Shape;165;p15"/>
              <p:cNvSpPr/>
              <p:nvPr/>
            </p:nvSpPr>
            <p:spPr>
              <a:xfrm>
                <a:off x="5785202" y="3068653"/>
                <a:ext cx="250449" cy="2504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78" extrusionOk="0">
                    <a:moveTo>
                      <a:pt x="203" y="36"/>
                    </a:moveTo>
                    <a:cubicBezTo>
                      <a:pt x="260" y="71"/>
                      <a:pt x="278" y="147"/>
                      <a:pt x="242" y="204"/>
                    </a:cubicBezTo>
                    <a:cubicBezTo>
                      <a:pt x="206" y="261"/>
                      <a:pt x="131" y="278"/>
                      <a:pt x="74" y="242"/>
                    </a:cubicBezTo>
                    <a:cubicBezTo>
                      <a:pt x="17" y="206"/>
                      <a:pt x="0" y="131"/>
                      <a:pt x="35" y="74"/>
                    </a:cubicBezTo>
                    <a:cubicBezTo>
                      <a:pt x="71" y="17"/>
                      <a:pt x="146" y="0"/>
                      <a:pt x="203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166" name="Google Shape;166;p15"/>
              <p:cNvSpPr/>
              <p:nvPr/>
            </p:nvSpPr>
            <p:spPr>
              <a:xfrm>
                <a:off x="6086296" y="2137202"/>
                <a:ext cx="246229" cy="246229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73" extrusionOk="0">
                    <a:moveTo>
                      <a:pt x="200" y="36"/>
                    </a:moveTo>
                    <a:cubicBezTo>
                      <a:pt x="256" y="71"/>
                      <a:pt x="273" y="144"/>
                      <a:pt x="238" y="200"/>
                    </a:cubicBezTo>
                    <a:cubicBezTo>
                      <a:pt x="203" y="256"/>
                      <a:pt x="129" y="273"/>
                      <a:pt x="73" y="238"/>
                    </a:cubicBezTo>
                    <a:cubicBezTo>
                      <a:pt x="17" y="203"/>
                      <a:pt x="0" y="129"/>
                      <a:pt x="35" y="73"/>
                    </a:cubicBezTo>
                    <a:cubicBezTo>
                      <a:pt x="70" y="17"/>
                      <a:pt x="144" y="0"/>
                      <a:pt x="200" y="36"/>
                    </a:cubicBezTo>
                    <a:close/>
                  </a:path>
                </a:pathLst>
              </a:custGeom>
              <a:solidFill>
                <a:srgbClr val="7F7F7F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 spcFirstLastPara="1" wrap="square" lIns="68569" tIns="34275" rIns="68569" bIns="34275" anchor="t" anchorCtr="0">
                <a:noAutofit/>
              </a:bodyPr>
              <a:lstStyle/>
              <a:p>
                <a:pPr algn="l" defTabSz="685800" rtl="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endParaRPr sz="1350" kern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167" name="Google Shape;167;p15"/>
            <p:cNvSpPr/>
            <p:nvPr/>
          </p:nvSpPr>
          <p:spPr>
            <a:xfrm rot="498591">
              <a:off x="4501415" y="362092"/>
              <a:ext cx="2506016" cy="1734180"/>
            </a:xfrm>
            <a:custGeom>
              <a:avLst/>
              <a:gdLst/>
              <a:ahLst/>
              <a:cxnLst/>
              <a:rect l="l" t="t" r="r" b="b"/>
              <a:pathLst>
                <a:path w="2339" h="1665" extrusionOk="0">
                  <a:moveTo>
                    <a:pt x="2332" y="1665"/>
                  </a:moveTo>
                  <a:cubicBezTo>
                    <a:pt x="2331" y="1665"/>
                    <a:pt x="2330" y="1665"/>
                    <a:pt x="2329" y="166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0"/>
                    <a:pt x="0" y="6"/>
                    <a:pt x="2" y="3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2335" y="1654"/>
                    <a:pt x="2335" y="1654"/>
                    <a:pt x="2335" y="1654"/>
                  </a:cubicBezTo>
                  <a:cubicBezTo>
                    <a:pt x="2338" y="1656"/>
                    <a:pt x="2339" y="1660"/>
                    <a:pt x="2337" y="1662"/>
                  </a:cubicBezTo>
                  <a:cubicBezTo>
                    <a:pt x="2336" y="1664"/>
                    <a:pt x="2334" y="1665"/>
                    <a:pt x="2332" y="1665"/>
                  </a:cubicBezTo>
                  <a:close/>
                </a:path>
              </a:pathLst>
            </a:custGeom>
            <a:solidFill>
              <a:srgbClr val="7F7F7F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l" defTabSz="685800" rtl="0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1350" kern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71" name="Google Shape;171;p15"/>
          <p:cNvSpPr/>
          <p:nvPr/>
        </p:nvSpPr>
        <p:spPr>
          <a:xfrm rot="-231537">
            <a:off x="5713186" y="3644351"/>
            <a:ext cx="3036094" cy="3036095"/>
          </a:xfrm>
          <a:custGeom>
            <a:avLst/>
            <a:gdLst/>
            <a:ahLst/>
            <a:cxnLst/>
            <a:rect l="l" t="t" r="r" b="b"/>
            <a:pathLst>
              <a:path w="3967" h="3968" extrusionOk="0">
                <a:moveTo>
                  <a:pt x="2909" y="511"/>
                </a:moveTo>
                <a:cubicBezTo>
                  <a:pt x="3722" y="1022"/>
                  <a:pt x="3967" y="2096"/>
                  <a:pt x="3456" y="2909"/>
                </a:cubicBezTo>
                <a:cubicBezTo>
                  <a:pt x="2945" y="3722"/>
                  <a:pt x="1872" y="3968"/>
                  <a:pt x="1059" y="3457"/>
                </a:cubicBezTo>
                <a:cubicBezTo>
                  <a:pt x="245" y="2946"/>
                  <a:pt x="0" y="1872"/>
                  <a:pt x="511" y="1059"/>
                </a:cubicBezTo>
                <a:cubicBezTo>
                  <a:pt x="1022" y="245"/>
                  <a:pt x="2095" y="0"/>
                  <a:pt x="2909" y="511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15"/>
          <p:cNvSpPr/>
          <p:nvPr/>
        </p:nvSpPr>
        <p:spPr>
          <a:xfrm rot="-231537">
            <a:off x="6168005" y="4099171"/>
            <a:ext cx="2126456" cy="2126456"/>
          </a:xfrm>
          <a:custGeom>
            <a:avLst/>
            <a:gdLst/>
            <a:ahLst/>
            <a:cxnLst/>
            <a:rect l="l" t="t" r="r" b="b"/>
            <a:pathLst>
              <a:path w="2779" h="2778" extrusionOk="0">
                <a:moveTo>
                  <a:pt x="2037" y="358"/>
                </a:moveTo>
                <a:cubicBezTo>
                  <a:pt x="2607" y="715"/>
                  <a:pt x="2779" y="1467"/>
                  <a:pt x="2421" y="2037"/>
                </a:cubicBezTo>
                <a:cubicBezTo>
                  <a:pt x="2063" y="2606"/>
                  <a:pt x="1311" y="2778"/>
                  <a:pt x="742" y="2420"/>
                </a:cubicBezTo>
                <a:cubicBezTo>
                  <a:pt x="172" y="2062"/>
                  <a:pt x="0" y="1311"/>
                  <a:pt x="358" y="741"/>
                </a:cubicBezTo>
                <a:cubicBezTo>
                  <a:pt x="716" y="172"/>
                  <a:pt x="1468" y="0"/>
                  <a:pt x="2037" y="358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3" name="Google Shape;173;p15"/>
          <p:cNvSpPr/>
          <p:nvPr/>
        </p:nvSpPr>
        <p:spPr>
          <a:xfrm rot="-231537">
            <a:off x="8040074" y="2223654"/>
            <a:ext cx="1204913" cy="1207294"/>
          </a:xfrm>
          <a:custGeom>
            <a:avLst/>
            <a:gdLst/>
            <a:ahLst/>
            <a:cxnLst/>
            <a:rect l="l" t="t" r="r" b="b"/>
            <a:pathLst>
              <a:path w="1576" h="1577" extrusionOk="0">
                <a:moveTo>
                  <a:pt x="1156" y="203"/>
                </a:moveTo>
                <a:cubicBezTo>
                  <a:pt x="1479" y="406"/>
                  <a:pt x="1576" y="833"/>
                  <a:pt x="1373" y="1156"/>
                </a:cubicBezTo>
                <a:cubicBezTo>
                  <a:pt x="1170" y="1479"/>
                  <a:pt x="744" y="1577"/>
                  <a:pt x="420" y="1373"/>
                </a:cubicBezTo>
                <a:cubicBezTo>
                  <a:pt x="97" y="1170"/>
                  <a:pt x="0" y="744"/>
                  <a:pt x="203" y="420"/>
                </a:cubicBezTo>
                <a:cubicBezTo>
                  <a:pt x="406" y="97"/>
                  <a:pt x="833" y="0"/>
                  <a:pt x="1156" y="203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Google Shape;174;p15"/>
          <p:cNvSpPr/>
          <p:nvPr/>
        </p:nvSpPr>
        <p:spPr>
          <a:xfrm rot="-231537">
            <a:off x="8450800" y="2624896"/>
            <a:ext cx="383381" cy="384572"/>
          </a:xfrm>
          <a:custGeom>
            <a:avLst/>
            <a:gdLst/>
            <a:ahLst/>
            <a:cxnLst/>
            <a:rect l="l" t="t" r="r" b="b"/>
            <a:pathLst>
              <a:path w="502" h="502" extrusionOk="0">
                <a:moveTo>
                  <a:pt x="368" y="65"/>
                </a:moveTo>
                <a:cubicBezTo>
                  <a:pt x="471" y="129"/>
                  <a:pt x="502" y="265"/>
                  <a:pt x="438" y="368"/>
                </a:cubicBezTo>
                <a:cubicBezTo>
                  <a:pt x="373" y="471"/>
                  <a:pt x="237" y="502"/>
                  <a:pt x="134" y="438"/>
                </a:cubicBezTo>
                <a:cubicBezTo>
                  <a:pt x="31" y="373"/>
                  <a:pt x="0" y="237"/>
                  <a:pt x="65" y="134"/>
                </a:cubicBezTo>
                <a:cubicBezTo>
                  <a:pt x="129" y="31"/>
                  <a:pt x="265" y="0"/>
                  <a:pt x="368" y="65"/>
                </a:cubicBezTo>
                <a:close/>
              </a:path>
            </a:pathLst>
          </a:custGeom>
          <a:solidFill>
            <a:srgbClr val="45D8FF">
              <a:alpha val="4705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175;p15"/>
          <p:cNvSpPr/>
          <p:nvPr/>
        </p:nvSpPr>
        <p:spPr>
          <a:xfrm rot="-231537">
            <a:off x="6657096" y="5130552"/>
            <a:ext cx="614363" cy="1073944"/>
          </a:xfrm>
          <a:custGeom>
            <a:avLst/>
            <a:gdLst/>
            <a:ahLst/>
            <a:cxnLst/>
            <a:rect l="l" t="t" r="r" b="b"/>
            <a:pathLst>
              <a:path w="806" h="1409" extrusionOk="0">
                <a:moveTo>
                  <a:pt x="6" y="1409"/>
                </a:moveTo>
                <a:cubicBezTo>
                  <a:pt x="5" y="1409"/>
                  <a:pt x="4" y="1409"/>
                  <a:pt x="4" y="1408"/>
                </a:cubicBezTo>
                <a:cubicBezTo>
                  <a:pt x="1" y="1406"/>
                  <a:pt x="0" y="1403"/>
                  <a:pt x="1" y="1400"/>
                </a:cubicBezTo>
                <a:cubicBezTo>
                  <a:pt x="794" y="4"/>
                  <a:pt x="794" y="4"/>
                  <a:pt x="794" y="4"/>
                </a:cubicBezTo>
                <a:cubicBezTo>
                  <a:pt x="795" y="1"/>
                  <a:pt x="799" y="0"/>
                  <a:pt x="802" y="1"/>
                </a:cubicBezTo>
                <a:cubicBezTo>
                  <a:pt x="805" y="3"/>
                  <a:pt x="806" y="7"/>
                  <a:pt x="804" y="10"/>
                </a:cubicBezTo>
                <a:cubicBezTo>
                  <a:pt x="12" y="1406"/>
                  <a:pt x="12" y="1406"/>
                  <a:pt x="12" y="1406"/>
                </a:cubicBezTo>
                <a:cubicBezTo>
                  <a:pt x="11" y="1408"/>
                  <a:pt x="9" y="1409"/>
                  <a:pt x="6" y="140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15"/>
          <p:cNvSpPr/>
          <p:nvPr/>
        </p:nvSpPr>
        <p:spPr>
          <a:xfrm rot="-231537">
            <a:off x="7264621" y="5050401"/>
            <a:ext cx="1782366" cy="1269206"/>
          </a:xfrm>
          <a:custGeom>
            <a:avLst/>
            <a:gdLst/>
            <a:ahLst/>
            <a:cxnLst/>
            <a:rect l="l" t="t" r="r" b="b"/>
            <a:pathLst>
              <a:path w="2339" h="1665" extrusionOk="0">
                <a:moveTo>
                  <a:pt x="2332" y="1665"/>
                </a:moveTo>
                <a:cubicBezTo>
                  <a:pt x="2331" y="1665"/>
                  <a:pt x="2330" y="1665"/>
                  <a:pt x="2329" y="1664"/>
                </a:cubicBezTo>
                <a:cubicBezTo>
                  <a:pt x="3" y="11"/>
                  <a:pt x="3" y="11"/>
                  <a:pt x="3" y="11"/>
                </a:cubicBezTo>
                <a:cubicBezTo>
                  <a:pt x="1" y="10"/>
                  <a:pt x="0" y="6"/>
                  <a:pt x="2" y="3"/>
                </a:cubicBezTo>
                <a:cubicBezTo>
                  <a:pt x="4" y="0"/>
                  <a:pt x="8" y="0"/>
                  <a:pt x="10" y="2"/>
                </a:cubicBezTo>
                <a:cubicBezTo>
                  <a:pt x="2335" y="1654"/>
                  <a:pt x="2335" y="1654"/>
                  <a:pt x="2335" y="1654"/>
                </a:cubicBezTo>
                <a:cubicBezTo>
                  <a:pt x="2338" y="1656"/>
                  <a:pt x="2339" y="1660"/>
                  <a:pt x="2337" y="1662"/>
                </a:cubicBezTo>
                <a:cubicBezTo>
                  <a:pt x="2336" y="1664"/>
                  <a:pt x="2334" y="1665"/>
                  <a:pt x="2332" y="166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5"/>
          <p:cNvSpPr/>
          <p:nvPr/>
        </p:nvSpPr>
        <p:spPr>
          <a:xfrm rot="-231537">
            <a:off x="7203353" y="4491434"/>
            <a:ext cx="1471613" cy="581025"/>
          </a:xfrm>
          <a:custGeom>
            <a:avLst/>
            <a:gdLst/>
            <a:ahLst/>
            <a:cxnLst/>
            <a:rect l="l" t="t" r="r" b="b"/>
            <a:pathLst>
              <a:path w="1932" h="763" extrusionOk="0">
                <a:moveTo>
                  <a:pt x="7" y="763"/>
                </a:moveTo>
                <a:cubicBezTo>
                  <a:pt x="4" y="763"/>
                  <a:pt x="2" y="761"/>
                  <a:pt x="1" y="759"/>
                </a:cubicBezTo>
                <a:cubicBezTo>
                  <a:pt x="0" y="756"/>
                  <a:pt x="2" y="752"/>
                  <a:pt x="5" y="751"/>
                </a:cubicBezTo>
                <a:cubicBezTo>
                  <a:pt x="1923" y="1"/>
                  <a:pt x="1923" y="1"/>
                  <a:pt x="1923" y="1"/>
                </a:cubicBezTo>
                <a:cubicBezTo>
                  <a:pt x="1926" y="0"/>
                  <a:pt x="1930" y="2"/>
                  <a:pt x="1931" y="5"/>
                </a:cubicBezTo>
                <a:cubicBezTo>
                  <a:pt x="1932" y="8"/>
                  <a:pt x="1931" y="11"/>
                  <a:pt x="1927" y="13"/>
                </a:cubicBezTo>
                <a:cubicBezTo>
                  <a:pt x="9" y="762"/>
                  <a:pt x="9" y="762"/>
                  <a:pt x="9" y="762"/>
                </a:cubicBezTo>
                <a:cubicBezTo>
                  <a:pt x="8" y="762"/>
                  <a:pt x="8" y="763"/>
                  <a:pt x="7" y="76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15"/>
          <p:cNvSpPr/>
          <p:nvPr/>
        </p:nvSpPr>
        <p:spPr>
          <a:xfrm rot="-231537">
            <a:off x="8248233" y="4306215"/>
            <a:ext cx="401241" cy="159544"/>
          </a:xfrm>
          <a:custGeom>
            <a:avLst/>
            <a:gdLst/>
            <a:ahLst/>
            <a:cxnLst/>
            <a:rect l="l" t="t" r="r" b="b"/>
            <a:pathLst>
              <a:path w="527" h="210" extrusionOk="0">
                <a:moveTo>
                  <a:pt x="520" y="210"/>
                </a:moveTo>
                <a:cubicBezTo>
                  <a:pt x="520" y="210"/>
                  <a:pt x="519" y="210"/>
                  <a:pt x="518" y="210"/>
                </a:cubicBezTo>
                <a:cubicBezTo>
                  <a:pt x="4" y="12"/>
                  <a:pt x="4" y="12"/>
                  <a:pt x="4" y="12"/>
                </a:cubicBezTo>
                <a:cubicBezTo>
                  <a:pt x="1" y="11"/>
                  <a:pt x="0" y="7"/>
                  <a:pt x="1" y="4"/>
                </a:cubicBezTo>
                <a:cubicBezTo>
                  <a:pt x="2" y="1"/>
                  <a:pt x="6" y="0"/>
                  <a:pt x="9" y="1"/>
                </a:cubicBezTo>
                <a:cubicBezTo>
                  <a:pt x="522" y="198"/>
                  <a:pt x="522" y="198"/>
                  <a:pt x="522" y="198"/>
                </a:cubicBezTo>
                <a:cubicBezTo>
                  <a:pt x="526" y="200"/>
                  <a:pt x="527" y="203"/>
                  <a:pt x="526" y="206"/>
                </a:cubicBezTo>
                <a:cubicBezTo>
                  <a:pt x="525" y="209"/>
                  <a:pt x="523" y="210"/>
                  <a:pt x="520" y="210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15"/>
          <p:cNvSpPr/>
          <p:nvPr/>
        </p:nvSpPr>
        <p:spPr>
          <a:xfrm rot="-231537">
            <a:off x="8675777" y="4431521"/>
            <a:ext cx="315516" cy="947738"/>
          </a:xfrm>
          <a:custGeom>
            <a:avLst/>
            <a:gdLst/>
            <a:ahLst/>
            <a:cxnLst/>
            <a:rect l="l" t="t" r="r" b="b"/>
            <a:pathLst>
              <a:path w="415" h="1243" extrusionOk="0">
                <a:moveTo>
                  <a:pt x="408" y="1243"/>
                </a:moveTo>
                <a:cubicBezTo>
                  <a:pt x="405" y="1243"/>
                  <a:pt x="403" y="1241"/>
                  <a:pt x="402" y="1239"/>
                </a:cubicBezTo>
                <a:cubicBezTo>
                  <a:pt x="1" y="9"/>
                  <a:pt x="1" y="9"/>
                  <a:pt x="1" y="9"/>
                </a:cubicBezTo>
                <a:cubicBezTo>
                  <a:pt x="0" y="6"/>
                  <a:pt x="1" y="2"/>
                  <a:pt x="4" y="1"/>
                </a:cubicBezTo>
                <a:cubicBezTo>
                  <a:pt x="8" y="0"/>
                  <a:pt x="11" y="2"/>
                  <a:pt x="12" y="5"/>
                </a:cubicBezTo>
                <a:cubicBezTo>
                  <a:pt x="413" y="1235"/>
                  <a:pt x="413" y="1235"/>
                  <a:pt x="413" y="1235"/>
                </a:cubicBezTo>
                <a:cubicBezTo>
                  <a:pt x="415" y="1238"/>
                  <a:pt x="413" y="1242"/>
                  <a:pt x="410" y="1243"/>
                </a:cubicBezTo>
                <a:cubicBezTo>
                  <a:pt x="409" y="1243"/>
                  <a:pt x="408" y="1243"/>
                  <a:pt x="408" y="124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15"/>
          <p:cNvSpPr/>
          <p:nvPr/>
        </p:nvSpPr>
        <p:spPr>
          <a:xfrm rot="-231537">
            <a:off x="7234577" y="5051573"/>
            <a:ext cx="1777604" cy="376238"/>
          </a:xfrm>
          <a:custGeom>
            <a:avLst/>
            <a:gdLst/>
            <a:ahLst/>
            <a:cxnLst/>
            <a:rect l="l" t="t" r="r" b="b"/>
            <a:pathLst>
              <a:path w="2333" h="493" extrusionOk="0">
                <a:moveTo>
                  <a:pt x="2327" y="493"/>
                </a:moveTo>
                <a:cubicBezTo>
                  <a:pt x="2326" y="493"/>
                  <a:pt x="2326" y="493"/>
                  <a:pt x="2326" y="493"/>
                </a:cubicBezTo>
                <a:cubicBezTo>
                  <a:pt x="6" y="12"/>
                  <a:pt x="6" y="12"/>
                  <a:pt x="6" y="12"/>
                </a:cubicBezTo>
                <a:cubicBezTo>
                  <a:pt x="2" y="12"/>
                  <a:pt x="0" y="9"/>
                  <a:pt x="1" y="5"/>
                </a:cubicBezTo>
                <a:cubicBezTo>
                  <a:pt x="2" y="2"/>
                  <a:pt x="5" y="0"/>
                  <a:pt x="8" y="1"/>
                </a:cubicBezTo>
                <a:cubicBezTo>
                  <a:pt x="2328" y="481"/>
                  <a:pt x="2328" y="481"/>
                  <a:pt x="2328" y="481"/>
                </a:cubicBezTo>
                <a:cubicBezTo>
                  <a:pt x="2331" y="482"/>
                  <a:pt x="2333" y="485"/>
                  <a:pt x="2333" y="488"/>
                </a:cubicBezTo>
                <a:cubicBezTo>
                  <a:pt x="2332" y="491"/>
                  <a:pt x="2330" y="493"/>
                  <a:pt x="2327" y="49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15"/>
          <p:cNvSpPr/>
          <p:nvPr/>
        </p:nvSpPr>
        <p:spPr>
          <a:xfrm rot="-231537">
            <a:off x="7269209" y="5096092"/>
            <a:ext cx="421481" cy="1359694"/>
          </a:xfrm>
          <a:custGeom>
            <a:avLst/>
            <a:gdLst/>
            <a:ahLst/>
            <a:cxnLst/>
            <a:rect l="l" t="t" r="r" b="b"/>
            <a:pathLst>
              <a:path w="553" h="1783" extrusionOk="0">
                <a:moveTo>
                  <a:pt x="546" y="1783"/>
                </a:moveTo>
                <a:cubicBezTo>
                  <a:pt x="544" y="1783"/>
                  <a:pt x="541" y="1782"/>
                  <a:pt x="541" y="1779"/>
                </a:cubicBezTo>
                <a:cubicBezTo>
                  <a:pt x="1" y="8"/>
                  <a:pt x="1" y="8"/>
                  <a:pt x="1" y="8"/>
                </a:cubicBezTo>
                <a:cubicBezTo>
                  <a:pt x="0" y="5"/>
                  <a:pt x="2" y="2"/>
                  <a:pt x="5" y="1"/>
                </a:cubicBezTo>
                <a:cubicBezTo>
                  <a:pt x="8" y="0"/>
                  <a:pt x="12" y="2"/>
                  <a:pt x="13" y="5"/>
                </a:cubicBezTo>
                <a:cubicBezTo>
                  <a:pt x="552" y="1775"/>
                  <a:pt x="552" y="1775"/>
                  <a:pt x="552" y="1775"/>
                </a:cubicBezTo>
                <a:cubicBezTo>
                  <a:pt x="553" y="1779"/>
                  <a:pt x="551" y="1782"/>
                  <a:pt x="548" y="1783"/>
                </a:cubicBezTo>
                <a:cubicBezTo>
                  <a:pt x="547" y="1783"/>
                  <a:pt x="547" y="1783"/>
                  <a:pt x="546" y="178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15"/>
          <p:cNvSpPr/>
          <p:nvPr/>
        </p:nvSpPr>
        <p:spPr>
          <a:xfrm rot="-231537">
            <a:off x="7730606" y="4731756"/>
            <a:ext cx="1079897" cy="731044"/>
          </a:xfrm>
          <a:custGeom>
            <a:avLst/>
            <a:gdLst/>
            <a:ahLst/>
            <a:cxnLst/>
            <a:rect l="l" t="t" r="r" b="b"/>
            <a:pathLst>
              <a:path w="1418" h="960" extrusionOk="0">
                <a:moveTo>
                  <a:pt x="7" y="960"/>
                </a:moveTo>
                <a:cubicBezTo>
                  <a:pt x="5" y="960"/>
                  <a:pt x="3" y="959"/>
                  <a:pt x="2" y="957"/>
                </a:cubicBezTo>
                <a:cubicBezTo>
                  <a:pt x="0" y="954"/>
                  <a:pt x="1" y="950"/>
                  <a:pt x="3" y="949"/>
                </a:cubicBezTo>
                <a:cubicBezTo>
                  <a:pt x="1408" y="1"/>
                  <a:pt x="1408" y="1"/>
                  <a:pt x="1408" y="1"/>
                </a:cubicBezTo>
                <a:cubicBezTo>
                  <a:pt x="1411" y="0"/>
                  <a:pt x="1415" y="0"/>
                  <a:pt x="1416" y="3"/>
                </a:cubicBezTo>
                <a:cubicBezTo>
                  <a:pt x="1418" y="6"/>
                  <a:pt x="1418" y="9"/>
                  <a:pt x="1415" y="11"/>
                </a:cubicBezTo>
                <a:cubicBezTo>
                  <a:pt x="10" y="959"/>
                  <a:pt x="10" y="959"/>
                  <a:pt x="10" y="959"/>
                </a:cubicBezTo>
                <a:cubicBezTo>
                  <a:pt x="9" y="959"/>
                  <a:pt x="8" y="960"/>
                  <a:pt x="7" y="960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15"/>
          <p:cNvSpPr/>
          <p:nvPr/>
        </p:nvSpPr>
        <p:spPr>
          <a:xfrm rot="-231537">
            <a:off x="8193214" y="2823039"/>
            <a:ext cx="516731" cy="1490663"/>
          </a:xfrm>
          <a:custGeom>
            <a:avLst/>
            <a:gdLst/>
            <a:ahLst/>
            <a:cxnLst/>
            <a:rect l="l" t="t" r="r" b="b"/>
            <a:pathLst>
              <a:path w="678" h="1955" extrusionOk="0">
                <a:moveTo>
                  <a:pt x="6" y="1955"/>
                </a:moveTo>
                <a:cubicBezTo>
                  <a:pt x="6" y="1955"/>
                  <a:pt x="5" y="1955"/>
                  <a:pt x="5" y="1955"/>
                </a:cubicBezTo>
                <a:cubicBezTo>
                  <a:pt x="1" y="1954"/>
                  <a:pt x="0" y="1951"/>
                  <a:pt x="1" y="1947"/>
                </a:cubicBezTo>
                <a:cubicBezTo>
                  <a:pt x="665" y="5"/>
                  <a:pt x="665" y="5"/>
                  <a:pt x="665" y="5"/>
                </a:cubicBezTo>
                <a:cubicBezTo>
                  <a:pt x="666" y="2"/>
                  <a:pt x="670" y="0"/>
                  <a:pt x="673" y="1"/>
                </a:cubicBezTo>
                <a:cubicBezTo>
                  <a:pt x="676" y="2"/>
                  <a:pt x="678" y="6"/>
                  <a:pt x="677" y="9"/>
                </a:cubicBezTo>
                <a:cubicBezTo>
                  <a:pt x="12" y="1951"/>
                  <a:pt x="12" y="1951"/>
                  <a:pt x="12" y="1951"/>
                </a:cubicBezTo>
                <a:cubicBezTo>
                  <a:pt x="11" y="1954"/>
                  <a:pt x="9" y="1955"/>
                  <a:pt x="6" y="195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15"/>
          <p:cNvSpPr/>
          <p:nvPr/>
        </p:nvSpPr>
        <p:spPr>
          <a:xfrm rot="-231537">
            <a:off x="8696950" y="2780399"/>
            <a:ext cx="772716" cy="1465660"/>
          </a:xfrm>
          <a:custGeom>
            <a:avLst/>
            <a:gdLst/>
            <a:ahLst/>
            <a:cxnLst/>
            <a:rect l="l" t="t" r="r" b="b"/>
            <a:pathLst>
              <a:path w="1015" h="1923" extrusionOk="0">
                <a:moveTo>
                  <a:pt x="1008" y="1923"/>
                </a:moveTo>
                <a:cubicBezTo>
                  <a:pt x="1006" y="1923"/>
                  <a:pt x="1004" y="1922"/>
                  <a:pt x="1003" y="1920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7"/>
                  <a:pt x="1" y="3"/>
                  <a:pt x="4" y="2"/>
                </a:cubicBezTo>
                <a:cubicBezTo>
                  <a:pt x="7" y="0"/>
                  <a:pt x="11" y="1"/>
                  <a:pt x="12" y="4"/>
                </a:cubicBezTo>
                <a:cubicBezTo>
                  <a:pt x="1013" y="1914"/>
                  <a:pt x="1013" y="1914"/>
                  <a:pt x="1013" y="1914"/>
                </a:cubicBezTo>
                <a:cubicBezTo>
                  <a:pt x="1015" y="1917"/>
                  <a:pt x="1014" y="1921"/>
                  <a:pt x="1011" y="1922"/>
                </a:cubicBezTo>
                <a:cubicBezTo>
                  <a:pt x="1010" y="1923"/>
                  <a:pt x="1009" y="1923"/>
                  <a:pt x="1008" y="1923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15"/>
          <p:cNvSpPr/>
          <p:nvPr/>
        </p:nvSpPr>
        <p:spPr>
          <a:xfrm rot="-231537">
            <a:off x="8668552" y="2779229"/>
            <a:ext cx="835819" cy="623888"/>
          </a:xfrm>
          <a:custGeom>
            <a:avLst/>
            <a:gdLst/>
            <a:ahLst/>
            <a:cxnLst/>
            <a:rect l="l" t="t" r="r" b="b"/>
            <a:pathLst>
              <a:path w="1097" h="819" extrusionOk="0">
                <a:moveTo>
                  <a:pt x="1090" y="819"/>
                </a:moveTo>
                <a:cubicBezTo>
                  <a:pt x="1089" y="819"/>
                  <a:pt x="1088" y="819"/>
                  <a:pt x="1087" y="818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0"/>
                  <a:pt x="0" y="6"/>
                  <a:pt x="2" y="3"/>
                </a:cubicBezTo>
                <a:cubicBezTo>
                  <a:pt x="4" y="1"/>
                  <a:pt x="8" y="0"/>
                  <a:pt x="11" y="2"/>
                </a:cubicBezTo>
                <a:cubicBezTo>
                  <a:pt x="1094" y="808"/>
                  <a:pt x="1094" y="808"/>
                  <a:pt x="1094" y="808"/>
                </a:cubicBezTo>
                <a:cubicBezTo>
                  <a:pt x="1097" y="810"/>
                  <a:pt x="1097" y="814"/>
                  <a:pt x="1095" y="817"/>
                </a:cubicBezTo>
                <a:cubicBezTo>
                  <a:pt x="1094" y="818"/>
                  <a:pt x="1092" y="819"/>
                  <a:pt x="1090" y="81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15"/>
          <p:cNvSpPr/>
          <p:nvPr/>
        </p:nvSpPr>
        <p:spPr>
          <a:xfrm rot="-231537">
            <a:off x="6067109" y="4798002"/>
            <a:ext cx="1157288" cy="361950"/>
          </a:xfrm>
          <a:custGeom>
            <a:avLst/>
            <a:gdLst/>
            <a:ahLst/>
            <a:cxnLst/>
            <a:rect l="l" t="t" r="r" b="b"/>
            <a:pathLst>
              <a:path w="1519" h="476" extrusionOk="0">
                <a:moveTo>
                  <a:pt x="1512" y="476"/>
                </a:moveTo>
                <a:cubicBezTo>
                  <a:pt x="1511" y="476"/>
                  <a:pt x="1511" y="476"/>
                  <a:pt x="1510" y="475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11"/>
                  <a:pt x="0" y="8"/>
                  <a:pt x="1" y="5"/>
                </a:cubicBezTo>
                <a:cubicBezTo>
                  <a:pt x="2" y="2"/>
                  <a:pt x="5" y="0"/>
                  <a:pt x="9" y="1"/>
                </a:cubicBezTo>
                <a:cubicBezTo>
                  <a:pt x="1514" y="464"/>
                  <a:pt x="1514" y="464"/>
                  <a:pt x="1514" y="464"/>
                </a:cubicBezTo>
                <a:cubicBezTo>
                  <a:pt x="1517" y="465"/>
                  <a:pt x="1519" y="468"/>
                  <a:pt x="1518" y="471"/>
                </a:cubicBezTo>
                <a:cubicBezTo>
                  <a:pt x="1517" y="474"/>
                  <a:pt x="1514" y="476"/>
                  <a:pt x="1512" y="476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15"/>
          <p:cNvSpPr/>
          <p:nvPr/>
        </p:nvSpPr>
        <p:spPr>
          <a:xfrm rot="-231537">
            <a:off x="4142392" y="4901509"/>
            <a:ext cx="1995488" cy="2076450"/>
          </a:xfrm>
          <a:custGeom>
            <a:avLst/>
            <a:gdLst/>
            <a:ahLst/>
            <a:cxnLst/>
            <a:rect l="l" t="t" r="r" b="b"/>
            <a:pathLst>
              <a:path w="2619" h="2724" extrusionOk="0">
                <a:moveTo>
                  <a:pt x="6" y="2724"/>
                </a:moveTo>
                <a:cubicBezTo>
                  <a:pt x="5" y="2724"/>
                  <a:pt x="3" y="2723"/>
                  <a:pt x="2" y="2722"/>
                </a:cubicBezTo>
                <a:cubicBezTo>
                  <a:pt x="0" y="2720"/>
                  <a:pt x="0" y="2716"/>
                  <a:pt x="2" y="2714"/>
                </a:cubicBezTo>
                <a:cubicBezTo>
                  <a:pt x="2609" y="3"/>
                  <a:pt x="2609" y="3"/>
                  <a:pt x="2609" y="3"/>
                </a:cubicBezTo>
                <a:cubicBezTo>
                  <a:pt x="2611" y="0"/>
                  <a:pt x="2615" y="0"/>
                  <a:pt x="2617" y="2"/>
                </a:cubicBezTo>
                <a:cubicBezTo>
                  <a:pt x="2619" y="5"/>
                  <a:pt x="2619" y="8"/>
                  <a:pt x="2617" y="11"/>
                </a:cubicBezTo>
                <a:cubicBezTo>
                  <a:pt x="10" y="2722"/>
                  <a:pt x="10" y="2722"/>
                  <a:pt x="10" y="2722"/>
                </a:cubicBezTo>
                <a:cubicBezTo>
                  <a:pt x="9" y="2723"/>
                  <a:pt x="8" y="2724"/>
                  <a:pt x="6" y="2724"/>
                </a:cubicBezTo>
                <a:close/>
              </a:path>
            </a:pathLst>
          </a:custGeom>
          <a:solidFill>
            <a:srgbClr val="45D8FF">
              <a:alpha val="9803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15"/>
          <p:cNvSpPr/>
          <p:nvPr/>
        </p:nvSpPr>
        <p:spPr>
          <a:xfrm rot="-231537">
            <a:off x="5217590" y="4865287"/>
            <a:ext cx="920354" cy="2114550"/>
          </a:xfrm>
          <a:custGeom>
            <a:avLst/>
            <a:gdLst/>
            <a:ahLst/>
            <a:cxnLst/>
            <a:rect l="l" t="t" r="r" b="b"/>
            <a:pathLst>
              <a:path w="1208" h="2774" extrusionOk="0">
                <a:moveTo>
                  <a:pt x="7" y="2774"/>
                </a:moveTo>
                <a:cubicBezTo>
                  <a:pt x="6" y="2774"/>
                  <a:pt x="5" y="2774"/>
                  <a:pt x="5" y="2773"/>
                </a:cubicBezTo>
                <a:cubicBezTo>
                  <a:pt x="2" y="2772"/>
                  <a:pt x="0" y="2769"/>
                  <a:pt x="2" y="2765"/>
                </a:cubicBezTo>
                <a:cubicBezTo>
                  <a:pt x="1195" y="4"/>
                  <a:pt x="1195" y="4"/>
                  <a:pt x="1195" y="4"/>
                </a:cubicBezTo>
                <a:cubicBezTo>
                  <a:pt x="1197" y="1"/>
                  <a:pt x="1200" y="0"/>
                  <a:pt x="1203" y="1"/>
                </a:cubicBezTo>
                <a:cubicBezTo>
                  <a:pt x="1206" y="2"/>
                  <a:pt x="1208" y="6"/>
                  <a:pt x="1206" y="9"/>
                </a:cubicBezTo>
                <a:cubicBezTo>
                  <a:pt x="13" y="2770"/>
                  <a:pt x="13" y="2770"/>
                  <a:pt x="13" y="2770"/>
                </a:cubicBezTo>
                <a:cubicBezTo>
                  <a:pt x="12" y="2773"/>
                  <a:pt x="9" y="2774"/>
                  <a:pt x="7" y="2774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15"/>
          <p:cNvSpPr/>
          <p:nvPr/>
        </p:nvSpPr>
        <p:spPr>
          <a:xfrm rot="-231537">
            <a:off x="7134872" y="5035528"/>
            <a:ext cx="180975" cy="159544"/>
          </a:xfrm>
          <a:custGeom>
            <a:avLst/>
            <a:gdLst/>
            <a:ahLst/>
            <a:cxnLst/>
            <a:rect l="l" t="t" r="r" b="b"/>
            <a:pathLst>
              <a:path w="238" h="210" extrusionOk="0">
                <a:moveTo>
                  <a:pt x="119" y="0"/>
                </a:moveTo>
                <a:cubicBezTo>
                  <a:pt x="84" y="0"/>
                  <a:pt x="50" y="17"/>
                  <a:pt x="30" y="49"/>
                </a:cubicBezTo>
                <a:cubicBezTo>
                  <a:pt x="0" y="98"/>
                  <a:pt x="14" y="163"/>
                  <a:pt x="63" y="194"/>
                </a:cubicBezTo>
                <a:cubicBezTo>
                  <a:pt x="81" y="204"/>
                  <a:pt x="100" y="210"/>
                  <a:pt x="119" y="210"/>
                </a:cubicBezTo>
                <a:cubicBezTo>
                  <a:pt x="154" y="210"/>
                  <a:pt x="188" y="192"/>
                  <a:pt x="208" y="161"/>
                </a:cubicBezTo>
                <a:cubicBezTo>
                  <a:pt x="238" y="112"/>
                  <a:pt x="224" y="47"/>
                  <a:pt x="175" y="16"/>
                </a:cubicBezTo>
                <a:cubicBezTo>
                  <a:pt x="157" y="5"/>
                  <a:pt x="138" y="0"/>
                  <a:pt x="119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15"/>
          <p:cNvSpPr/>
          <p:nvPr/>
        </p:nvSpPr>
        <p:spPr>
          <a:xfrm rot="-231537">
            <a:off x="8557117" y="4389012"/>
            <a:ext cx="158354" cy="138113"/>
          </a:xfrm>
          <a:custGeom>
            <a:avLst/>
            <a:gdLst/>
            <a:ahLst/>
            <a:cxnLst/>
            <a:rect l="l" t="t" r="r" b="b"/>
            <a:pathLst>
              <a:path w="208" h="182" extrusionOk="0">
                <a:moveTo>
                  <a:pt x="104" y="0"/>
                </a:moveTo>
                <a:cubicBezTo>
                  <a:pt x="74" y="0"/>
                  <a:pt x="44" y="15"/>
                  <a:pt x="27" y="42"/>
                </a:cubicBezTo>
                <a:cubicBezTo>
                  <a:pt x="0" y="85"/>
                  <a:pt x="13" y="141"/>
                  <a:pt x="56" y="168"/>
                </a:cubicBezTo>
                <a:cubicBezTo>
                  <a:pt x="71" y="178"/>
                  <a:pt x="88" y="182"/>
                  <a:pt x="104" y="182"/>
                </a:cubicBezTo>
                <a:cubicBezTo>
                  <a:pt x="135" y="182"/>
                  <a:pt x="164" y="167"/>
                  <a:pt x="182" y="139"/>
                </a:cubicBezTo>
                <a:cubicBezTo>
                  <a:pt x="208" y="97"/>
                  <a:pt x="196" y="40"/>
                  <a:pt x="153" y="14"/>
                </a:cubicBezTo>
                <a:cubicBezTo>
                  <a:pt x="138" y="4"/>
                  <a:pt x="121" y="0"/>
                  <a:pt x="104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15"/>
          <p:cNvSpPr/>
          <p:nvPr/>
        </p:nvSpPr>
        <p:spPr>
          <a:xfrm rot="-231537">
            <a:off x="8201886" y="4286551"/>
            <a:ext cx="83344" cy="73819"/>
          </a:xfrm>
          <a:custGeom>
            <a:avLst/>
            <a:gdLst/>
            <a:ahLst/>
            <a:cxnLst/>
            <a:rect l="l" t="t" r="r" b="b"/>
            <a:pathLst>
              <a:path w="109" h="96" extrusionOk="0">
                <a:moveTo>
                  <a:pt x="55" y="0"/>
                </a:moveTo>
                <a:cubicBezTo>
                  <a:pt x="39" y="0"/>
                  <a:pt x="23" y="8"/>
                  <a:pt x="14" y="22"/>
                </a:cubicBezTo>
                <a:cubicBezTo>
                  <a:pt x="0" y="45"/>
                  <a:pt x="7" y="74"/>
                  <a:pt x="29" y="88"/>
                </a:cubicBezTo>
                <a:cubicBezTo>
                  <a:pt x="37" y="93"/>
                  <a:pt x="46" y="96"/>
                  <a:pt x="55" y="96"/>
                </a:cubicBezTo>
                <a:cubicBezTo>
                  <a:pt x="71" y="96"/>
                  <a:pt x="86" y="88"/>
                  <a:pt x="95" y="73"/>
                </a:cubicBezTo>
                <a:cubicBezTo>
                  <a:pt x="109" y="51"/>
                  <a:pt x="103" y="21"/>
                  <a:pt x="80" y="7"/>
                </a:cubicBezTo>
                <a:cubicBezTo>
                  <a:pt x="72" y="2"/>
                  <a:pt x="63" y="0"/>
                  <a:pt x="55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15"/>
          <p:cNvSpPr/>
          <p:nvPr/>
        </p:nvSpPr>
        <p:spPr>
          <a:xfrm rot="-231537">
            <a:off x="8608782" y="2782954"/>
            <a:ext cx="83344" cy="72629"/>
          </a:xfrm>
          <a:custGeom>
            <a:avLst/>
            <a:gdLst/>
            <a:ahLst/>
            <a:cxnLst/>
            <a:rect l="l" t="t" r="r" b="b"/>
            <a:pathLst>
              <a:path w="109" h="96" extrusionOk="0">
                <a:moveTo>
                  <a:pt x="55" y="0"/>
                </a:moveTo>
                <a:cubicBezTo>
                  <a:pt x="39" y="0"/>
                  <a:pt x="23" y="8"/>
                  <a:pt x="14" y="23"/>
                </a:cubicBezTo>
                <a:cubicBezTo>
                  <a:pt x="0" y="45"/>
                  <a:pt x="7" y="75"/>
                  <a:pt x="29" y="89"/>
                </a:cubicBezTo>
                <a:cubicBezTo>
                  <a:pt x="37" y="94"/>
                  <a:pt x="46" y="96"/>
                  <a:pt x="55" y="96"/>
                </a:cubicBezTo>
                <a:cubicBezTo>
                  <a:pt x="70" y="96"/>
                  <a:pt x="86" y="88"/>
                  <a:pt x="95" y="74"/>
                </a:cubicBezTo>
                <a:cubicBezTo>
                  <a:pt x="109" y="51"/>
                  <a:pt x="102" y="22"/>
                  <a:pt x="80" y="8"/>
                </a:cubicBezTo>
                <a:cubicBezTo>
                  <a:pt x="72" y="3"/>
                  <a:pt x="63" y="0"/>
                  <a:pt x="55" y="0"/>
                </a:cubicBezTo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15"/>
          <p:cNvSpPr/>
          <p:nvPr/>
        </p:nvSpPr>
        <p:spPr>
          <a:xfrm rot="-231537">
            <a:off x="8080149" y="3390203"/>
            <a:ext cx="779860" cy="781050"/>
          </a:xfrm>
          <a:custGeom>
            <a:avLst/>
            <a:gdLst/>
            <a:ahLst/>
            <a:cxnLst/>
            <a:rect l="l" t="t" r="r" b="b"/>
            <a:pathLst>
              <a:path w="1024" h="1024" extrusionOk="0">
                <a:moveTo>
                  <a:pt x="750" y="132"/>
                </a:moveTo>
                <a:cubicBezTo>
                  <a:pt x="960" y="264"/>
                  <a:pt x="1024" y="541"/>
                  <a:pt x="892" y="751"/>
                </a:cubicBezTo>
                <a:cubicBezTo>
                  <a:pt x="760" y="961"/>
                  <a:pt x="483" y="1024"/>
                  <a:pt x="273" y="892"/>
                </a:cubicBezTo>
                <a:cubicBezTo>
                  <a:pt x="63" y="760"/>
                  <a:pt x="0" y="483"/>
                  <a:pt x="131" y="273"/>
                </a:cubicBezTo>
                <a:cubicBezTo>
                  <a:pt x="263" y="63"/>
                  <a:pt x="540" y="0"/>
                  <a:pt x="750" y="132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15"/>
          <p:cNvSpPr/>
          <p:nvPr/>
        </p:nvSpPr>
        <p:spPr>
          <a:xfrm rot="-231537">
            <a:off x="8263465" y="3573562"/>
            <a:ext cx="413147" cy="413147"/>
          </a:xfrm>
          <a:custGeom>
            <a:avLst/>
            <a:gdLst/>
            <a:ahLst/>
            <a:cxnLst/>
            <a:rect l="l" t="t" r="r" b="b"/>
            <a:pathLst>
              <a:path w="541" h="542" extrusionOk="0">
                <a:moveTo>
                  <a:pt x="397" y="70"/>
                </a:moveTo>
                <a:cubicBezTo>
                  <a:pt x="508" y="140"/>
                  <a:pt x="541" y="286"/>
                  <a:pt x="472" y="397"/>
                </a:cubicBezTo>
                <a:cubicBezTo>
                  <a:pt x="402" y="508"/>
                  <a:pt x="255" y="542"/>
                  <a:pt x="144" y="472"/>
                </a:cubicBezTo>
                <a:cubicBezTo>
                  <a:pt x="33" y="402"/>
                  <a:pt x="0" y="256"/>
                  <a:pt x="70" y="145"/>
                </a:cubicBezTo>
                <a:cubicBezTo>
                  <a:pt x="139" y="34"/>
                  <a:pt x="286" y="0"/>
                  <a:pt x="397" y="70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15"/>
          <p:cNvSpPr/>
          <p:nvPr/>
        </p:nvSpPr>
        <p:spPr>
          <a:xfrm rot="-231537">
            <a:off x="8361137" y="3672381"/>
            <a:ext cx="217885" cy="216694"/>
          </a:xfrm>
          <a:custGeom>
            <a:avLst/>
            <a:gdLst/>
            <a:ahLst/>
            <a:cxnLst/>
            <a:rect l="l" t="t" r="r" b="b"/>
            <a:pathLst>
              <a:path w="285" h="285" extrusionOk="0">
                <a:moveTo>
                  <a:pt x="209" y="36"/>
                </a:moveTo>
                <a:cubicBezTo>
                  <a:pt x="268" y="73"/>
                  <a:pt x="285" y="150"/>
                  <a:pt x="248" y="209"/>
                </a:cubicBezTo>
                <a:cubicBezTo>
                  <a:pt x="212" y="267"/>
                  <a:pt x="135" y="285"/>
                  <a:pt x="76" y="248"/>
                </a:cubicBezTo>
                <a:cubicBezTo>
                  <a:pt x="18" y="211"/>
                  <a:pt x="0" y="134"/>
                  <a:pt x="37" y="76"/>
                </a:cubicBezTo>
                <a:cubicBezTo>
                  <a:pt x="74" y="17"/>
                  <a:pt x="151" y="0"/>
                  <a:pt x="209" y="36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6" name="Google Shape;196;p15"/>
          <p:cNvSpPr/>
          <p:nvPr/>
        </p:nvSpPr>
        <p:spPr>
          <a:xfrm rot="-231537">
            <a:off x="7625013" y="4023403"/>
            <a:ext cx="208360" cy="208360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01" y="35"/>
                </a:moveTo>
                <a:cubicBezTo>
                  <a:pt x="257" y="71"/>
                  <a:pt x="274" y="145"/>
                  <a:pt x="239" y="201"/>
                </a:cubicBezTo>
                <a:cubicBezTo>
                  <a:pt x="203" y="257"/>
                  <a:pt x="129" y="274"/>
                  <a:pt x="73" y="239"/>
                </a:cubicBezTo>
                <a:cubicBezTo>
                  <a:pt x="17" y="204"/>
                  <a:pt x="0" y="129"/>
                  <a:pt x="35" y="73"/>
                </a:cubicBezTo>
                <a:cubicBezTo>
                  <a:pt x="70" y="17"/>
                  <a:pt x="145" y="0"/>
                  <a:pt x="201" y="3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7" name="Google Shape;197;p15"/>
          <p:cNvSpPr/>
          <p:nvPr/>
        </p:nvSpPr>
        <p:spPr>
          <a:xfrm rot="-231537">
            <a:off x="7898589" y="4188605"/>
            <a:ext cx="1593056" cy="1593056"/>
          </a:xfrm>
          <a:custGeom>
            <a:avLst/>
            <a:gdLst/>
            <a:ahLst/>
            <a:cxnLst/>
            <a:rect l="l" t="t" r="r" b="b"/>
            <a:pathLst>
              <a:path w="2091" h="2091" extrusionOk="0">
                <a:moveTo>
                  <a:pt x="1533" y="269"/>
                </a:moveTo>
                <a:cubicBezTo>
                  <a:pt x="1962" y="538"/>
                  <a:pt x="2091" y="1104"/>
                  <a:pt x="1822" y="1533"/>
                </a:cubicBezTo>
                <a:cubicBezTo>
                  <a:pt x="1553" y="1961"/>
                  <a:pt x="987" y="2091"/>
                  <a:pt x="558" y="1821"/>
                </a:cubicBezTo>
                <a:cubicBezTo>
                  <a:pt x="130" y="1552"/>
                  <a:pt x="0" y="986"/>
                  <a:pt x="270" y="558"/>
                </a:cubicBezTo>
                <a:cubicBezTo>
                  <a:pt x="539" y="129"/>
                  <a:pt x="1105" y="0"/>
                  <a:pt x="1533" y="26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15"/>
          <p:cNvSpPr/>
          <p:nvPr/>
        </p:nvSpPr>
        <p:spPr>
          <a:xfrm rot="-231537">
            <a:off x="8141435" y="4430263"/>
            <a:ext cx="1108472" cy="1108472"/>
          </a:xfrm>
          <a:custGeom>
            <a:avLst/>
            <a:gdLst/>
            <a:ahLst/>
            <a:cxnLst/>
            <a:rect l="l" t="t" r="r" b="b"/>
            <a:pathLst>
              <a:path w="1454" h="1454" extrusionOk="0">
                <a:moveTo>
                  <a:pt x="1066" y="187"/>
                </a:moveTo>
                <a:cubicBezTo>
                  <a:pt x="1364" y="374"/>
                  <a:pt x="1454" y="768"/>
                  <a:pt x="1267" y="1066"/>
                </a:cubicBezTo>
                <a:cubicBezTo>
                  <a:pt x="1079" y="1364"/>
                  <a:pt x="686" y="1454"/>
                  <a:pt x="388" y="1267"/>
                </a:cubicBezTo>
                <a:cubicBezTo>
                  <a:pt x="90" y="1080"/>
                  <a:pt x="0" y="686"/>
                  <a:pt x="187" y="388"/>
                </a:cubicBezTo>
                <a:cubicBezTo>
                  <a:pt x="374" y="90"/>
                  <a:pt x="768" y="0"/>
                  <a:pt x="1066" y="187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p15"/>
          <p:cNvSpPr/>
          <p:nvPr/>
        </p:nvSpPr>
        <p:spPr>
          <a:xfrm rot="-231537">
            <a:off x="8579623" y="4868371"/>
            <a:ext cx="233363" cy="233363"/>
          </a:xfrm>
          <a:custGeom>
            <a:avLst/>
            <a:gdLst/>
            <a:ahLst/>
            <a:cxnLst/>
            <a:rect l="l" t="t" r="r" b="b"/>
            <a:pathLst>
              <a:path w="306" h="306" extrusionOk="0">
                <a:moveTo>
                  <a:pt x="224" y="39"/>
                </a:moveTo>
                <a:cubicBezTo>
                  <a:pt x="287" y="79"/>
                  <a:pt x="306" y="162"/>
                  <a:pt x="267" y="224"/>
                </a:cubicBezTo>
                <a:cubicBezTo>
                  <a:pt x="227" y="287"/>
                  <a:pt x="144" y="306"/>
                  <a:pt x="81" y="267"/>
                </a:cubicBezTo>
                <a:cubicBezTo>
                  <a:pt x="19" y="227"/>
                  <a:pt x="0" y="144"/>
                  <a:pt x="39" y="82"/>
                </a:cubicBezTo>
                <a:cubicBezTo>
                  <a:pt x="79" y="19"/>
                  <a:pt x="162" y="0"/>
                  <a:pt x="224" y="3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15"/>
          <p:cNvSpPr/>
          <p:nvPr/>
        </p:nvSpPr>
        <p:spPr>
          <a:xfrm rot="-231537">
            <a:off x="7428638" y="5300769"/>
            <a:ext cx="406004" cy="406004"/>
          </a:xfrm>
          <a:custGeom>
            <a:avLst/>
            <a:gdLst/>
            <a:ahLst/>
            <a:cxnLst/>
            <a:rect l="l" t="t" r="r" b="b"/>
            <a:pathLst>
              <a:path w="533" h="533" extrusionOk="0">
                <a:moveTo>
                  <a:pt x="390" y="69"/>
                </a:moveTo>
                <a:cubicBezTo>
                  <a:pt x="500" y="137"/>
                  <a:pt x="533" y="281"/>
                  <a:pt x="464" y="391"/>
                </a:cubicBezTo>
                <a:cubicBezTo>
                  <a:pt x="395" y="500"/>
                  <a:pt x="251" y="533"/>
                  <a:pt x="142" y="464"/>
                </a:cubicBezTo>
                <a:cubicBezTo>
                  <a:pt x="33" y="395"/>
                  <a:pt x="0" y="251"/>
                  <a:pt x="69" y="142"/>
                </a:cubicBezTo>
                <a:cubicBezTo>
                  <a:pt x="137" y="33"/>
                  <a:pt x="281" y="0"/>
                  <a:pt x="390" y="69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15"/>
          <p:cNvSpPr/>
          <p:nvPr/>
        </p:nvSpPr>
        <p:spPr>
          <a:xfrm rot="-231537">
            <a:off x="7526270" y="5398440"/>
            <a:ext cx="209550" cy="210741"/>
          </a:xfrm>
          <a:custGeom>
            <a:avLst/>
            <a:gdLst/>
            <a:ahLst/>
            <a:cxnLst/>
            <a:rect l="l" t="t" r="r" b="b"/>
            <a:pathLst>
              <a:path w="276" h="276" extrusionOk="0">
                <a:moveTo>
                  <a:pt x="203" y="36"/>
                </a:moveTo>
                <a:cubicBezTo>
                  <a:pt x="259" y="72"/>
                  <a:pt x="276" y="146"/>
                  <a:pt x="241" y="203"/>
                </a:cubicBezTo>
                <a:cubicBezTo>
                  <a:pt x="205" y="259"/>
                  <a:pt x="131" y="276"/>
                  <a:pt x="74" y="241"/>
                </a:cubicBezTo>
                <a:cubicBezTo>
                  <a:pt x="17" y="205"/>
                  <a:pt x="0" y="131"/>
                  <a:pt x="36" y="74"/>
                </a:cubicBezTo>
                <a:cubicBezTo>
                  <a:pt x="71" y="17"/>
                  <a:pt x="146" y="0"/>
                  <a:pt x="203" y="36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15"/>
          <p:cNvSpPr/>
          <p:nvPr/>
        </p:nvSpPr>
        <p:spPr>
          <a:xfrm rot="-231537">
            <a:off x="6232635" y="4653485"/>
            <a:ext cx="1102519" cy="1102519"/>
          </a:xfrm>
          <a:custGeom>
            <a:avLst/>
            <a:gdLst/>
            <a:ahLst/>
            <a:cxnLst/>
            <a:rect l="l" t="t" r="r" b="b"/>
            <a:pathLst>
              <a:path w="1447" h="1447" extrusionOk="0">
                <a:moveTo>
                  <a:pt x="1061" y="186"/>
                </a:moveTo>
                <a:cubicBezTo>
                  <a:pt x="1357" y="373"/>
                  <a:pt x="1447" y="764"/>
                  <a:pt x="1260" y="1061"/>
                </a:cubicBezTo>
                <a:cubicBezTo>
                  <a:pt x="1074" y="1357"/>
                  <a:pt x="683" y="1447"/>
                  <a:pt x="386" y="1260"/>
                </a:cubicBezTo>
                <a:cubicBezTo>
                  <a:pt x="89" y="1074"/>
                  <a:pt x="0" y="683"/>
                  <a:pt x="186" y="386"/>
                </a:cubicBezTo>
                <a:cubicBezTo>
                  <a:pt x="373" y="90"/>
                  <a:pt x="764" y="0"/>
                  <a:pt x="1061" y="186"/>
                </a:cubicBezTo>
                <a:close/>
              </a:path>
            </a:pathLst>
          </a:custGeom>
          <a:solidFill>
            <a:srgbClr val="45D8FF">
              <a:alpha val="14901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15"/>
          <p:cNvSpPr/>
          <p:nvPr/>
        </p:nvSpPr>
        <p:spPr>
          <a:xfrm rot="-231537">
            <a:off x="6505286" y="4924908"/>
            <a:ext cx="558404" cy="559594"/>
          </a:xfrm>
          <a:custGeom>
            <a:avLst/>
            <a:gdLst/>
            <a:ahLst/>
            <a:cxnLst/>
            <a:rect l="l" t="t" r="r" b="b"/>
            <a:pathLst>
              <a:path w="733" h="733" extrusionOk="0">
                <a:moveTo>
                  <a:pt x="537" y="94"/>
                </a:moveTo>
                <a:cubicBezTo>
                  <a:pt x="688" y="189"/>
                  <a:pt x="733" y="387"/>
                  <a:pt x="639" y="537"/>
                </a:cubicBezTo>
                <a:cubicBezTo>
                  <a:pt x="544" y="688"/>
                  <a:pt x="346" y="733"/>
                  <a:pt x="195" y="639"/>
                </a:cubicBezTo>
                <a:cubicBezTo>
                  <a:pt x="45" y="544"/>
                  <a:pt x="0" y="346"/>
                  <a:pt x="94" y="195"/>
                </a:cubicBezTo>
                <a:cubicBezTo>
                  <a:pt x="189" y="45"/>
                  <a:pt x="387" y="0"/>
                  <a:pt x="537" y="94"/>
                </a:cubicBezTo>
                <a:close/>
              </a:path>
            </a:pathLst>
          </a:custGeom>
          <a:solidFill>
            <a:srgbClr val="45D8FF">
              <a:alpha val="14901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15"/>
          <p:cNvSpPr/>
          <p:nvPr/>
        </p:nvSpPr>
        <p:spPr>
          <a:xfrm rot="-231537">
            <a:off x="6637446" y="5058258"/>
            <a:ext cx="294085" cy="292894"/>
          </a:xfrm>
          <a:custGeom>
            <a:avLst/>
            <a:gdLst/>
            <a:ahLst/>
            <a:cxnLst/>
            <a:rect l="l" t="t" r="r" b="b"/>
            <a:pathLst>
              <a:path w="385" h="385" extrusionOk="0">
                <a:moveTo>
                  <a:pt x="282" y="49"/>
                </a:moveTo>
                <a:cubicBezTo>
                  <a:pt x="361" y="99"/>
                  <a:pt x="385" y="203"/>
                  <a:pt x="335" y="282"/>
                </a:cubicBezTo>
                <a:cubicBezTo>
                  <a:pt x="286" y="361"/>
                  <a:pt x="181" y="385"/>
                  <a:pt x="102" y="336"/>
                </a:cubicBezTo>
                <a:cubicBezTo>
                  <a:pt x="23" y="286"/>
                  <a:pt x="0" y="182"/>
                  <a:pt x="49" y="103"/>
                </a:cubicBezTo>
                <a:cubicBezTo>
                  <a:pt x="99" y="23"/>
                  <a:pt x="203" y="0"/>
                  <a:pt x="282" y="49"/>
                </a:cubicBezTo>
                <a:close/>
              </a:path>
            </a:pathLst>
          </a:custGeom>
          <a:solidFill>
            <a:srgbClr val="45D8FF">
              <a:alpha val="14901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15"/>
          <p:cNvSpPr/>
          <p:nvPr/>
        </p:nvSpPr>
        <p:spPr>
          <a:xfrm rot="-231537">
            <a:off x="5916837" y="5270744"/>
            <a:ext cx="208360" cy="208360"/>
          </a:xfrm>
          <a:custGeom>
            <a:avLst/>
            <a:gdLst/>
            <a:ahLst/>
            <a:cxnLst/>
            <a:rect l="l" t="t" r="r" b="b"/>
            <a:pathLst>
              <a:path w="274" h="274" extrusionOk="0">
                <a:moveTo>
                  <a:pt x="201" y="35"/>
                </a:moveTo>
                <a:cubicBezTo>
                  <a:pt x="257" y="70"/>
                  <a:pt x="274" y="145"/>
                  <a:pt x="239" y="201"/>
                </a:cubicBezTo>
                <a:cubicBezTo>
                  <a:pt x="204" y="257"/>
                  <a:pt x="129" y="274"/>
                  <a:pt x="73" y="239"/>
                </a:cubicBezTo>
                <a:cubicBezTo>
                  <a:pt x="17" y="203"/>
                  <a:pt x="0" y="129"/>
                  <a:pt x="35" y="73"/>
                </a:cubicBezTo>
                <a:cubicBezTo>
                  <a:pt x="71" y="17"/>
                  <a:pt x="145" y="0"/>
                  <a:pt x="201" y="35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15"/>
          <p:cNvSpPr/>
          <p:nvPr/>
        </p:nvSpPr>
        <p:spPr>
          <a:xfrm rot="-231537">
            <a:off x="7648793" y="5475241"/>
            <a:ext cx="427435" cy="675085"/>
          </a:xfrm>
          <a:custGeom>
            <a:avLst/>
            <a:gdLst/>
            <a:ahLst/>
            <a:cxnLst/>
            <a:rect l="l" t="t" r="r" b="b"/>
            <a:pathLst>
              <a:path w="561" h="886" extrusionOk="0">
                <a:moveTo>
                  <a:pt x="557" y="886"/>
                </a:moveTo>
                <a:cubicBezTo>
                  <a:pt x="555" y="886"/>
                  <a:pt x="554" y="886"/>
                  <a:pt x="553" y="884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1" y="2"/>
                  <a:pt x="2" y="1"/>
                </a:cubicBezTo>
                <a:cubicBezTo>
                  <a:pt x="4" y="0"/>
                  <a:pt x="7" y="0"/>
                  <a:pt x="8" y="2"/>
                </a:cubicBezTo>
                <a:cubicBezTo>
                  <a:pt x="560" y="880"/>
                  <a:pt x="560" y="880"/>
                  <a:pt x="560" y="880"/>
                </a:cubicBezTo>
                <a:cubicBezTo>
                  <a:pt x="561" y="882"/>
                  <a:pt x="561" y="885"/>
                  <a:pt x="559" y="886"/>
                </a:cubicBezTo>
                <a:cubicBezTo>
                  <a:pt x="558" y="886"/>
                  <a:pt x="557" y="886"/>
                  <a:pt x="557" y="88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15"/>
          <p:cNvSpPr/>
          <p:nvPr/>
        </p:nvSpPr>
        <p:spPr>
          <a:xfrm rot="-231537">
            <a:off x="7636766" y="5489805"/>
            <a:ext cx="10716" cy="409575"/>
          </a:xfrm>
          <a:custGeom>
            <a:avLst/>
            <a:gdLst/>
            <a:ahLst/>
            <a:cxnLst/>
            <a:rect l="l" t="t" r="r" b="b"/>
            <a:pathLst>
              <a:path w="15" h="537" extrusionOk="0">
                <a:moveTo>
                  <a:pt x="4" y="537"/>
                </a:moveTo>
                <a:cubicBezTo>
                  <a:pt x="4" y="537"/>
                  <a:pt x="4" y="537"/>
                  <a:pt x="4" y="537"/>
                </a:cubicBezTo>
                <a:cubicBezTo>
                  <a:pt x="2" y="537"/>
                  <a:pt x="0" y="535"/>
                  <a:pt x="0" y="53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8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0"/>
                  <a:pt x="15" y="2"/>
                  <a:pt x="15" y="4"/>
                </a:cubicBezTo>
                <a:cubicBezTo>
                  <a:pt x="8" y="533"/>
                  <a:pt x="8" y="533"/>
                  <a:pt x="8" y="533"/>
                </a:cubicBezTo>
                <a:cubicBezTo>
                  <a:pt x="8" y="535"/>
                  <a:pt x="6" y="537"/>
                  <a:pt x="4" y="537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15"/>
          <p:cNvSpPr/>
          <p:nvPr/>
        </p:nvSpPr>
        <p:spPr>
          <a:xfrm rot="-231537">
            <a:off x="6523892" y="5199016"/>
            <a:ext cx="286941" cy="642938"/>
          </a:xfrm>
          <a:custGeom>
            <a:avLst/>
            <a:gdLst/>
            <a:ahLst/>
            <a:cxnLst/>
            <a:rect l="l" t="t" r="r" b="b"/>
            <a:pathLst>
              <a:path w="378" h="845" extrusionOk="0">
                <a:moveTo>
                  <a:pt x="5" y="845"/>
                </a:moveTo>
                <a:cubicBezTo>
                  <a:pt x="4" y="845"/>
                  <a:pt x="3" y="845"/>
                  <a:pt x="3" y="845"/>
                </a:cubicBezTo>
                <a:cubicBezTo>
                  <a:pt x="1" y="844"/>
                  <a:pt x="0" y="842"/>
                  <a:pt x="1" y="840"/>
                </a:cubicBezTo>
                <a:cubicBezTo>
                  <a:pt x="369" y="3"/>
                  <a:pt x="369" y="3"/>
                  <a:pt x="369" y="3"/>
                </a:cubicBezTo>
                <a:cubicBezTo>
                  <a:pt x="370" y="1"/>
                  <a:pt x="373" y="0"/>
                  <a:pt x="375" y="1"/>
                </a:cubicBezTo>
                <a:cubicBezTo>
                  <a:pt x="377" y="1"/>
                  <a:pt x="378" y="4"/>
                  <a:pt x="377" y="6"/>
                </a:cubicBezTo>
                <a:cubicBezTo>
                  <a:pt x="8" y="843"/>
                  <a:pt x="8" y="843"/>
                  <a:pt x="8" y="843"/>
                </a:cubicBezTo>
                <a:cubicBezTo>
                  <a:pt x="8" y="844"/>
                  <a:pt x="6" y="845"/>
                  <a:pt x="5" y="84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15"/>
          <p:cNvSpPr/>
          <p:nvPr/>
        </p:nvSpPr>
        <p:spPr>
          <a:xfrm rot="-231537">
            <a:off x="6009588" y="5216343"/>
            <a:ext cx="784622" cy="132160"/>
          </a:xfrm>
          <a:custGeom>
            <a:avLst/>
            <a:gdLst/>
            <a:ahLst/>
            <a:cxnLst/>
            <a:rect l="l" t="t" r="r" b="b"/>
            <a:pathLst>
              <a:path w="1030" h="174" extrusionOk="0">
                <a:moveTo>
                  <a:pt x="5" y="174"/>
                </a:moveTo>
                <a:cubicBezTo>
                  <a:pt x="3" y="174"/>
                  <a:pt x="1" y="172"/>
                  <a:pt x="1" y="170"/>
                </a:cubicBezTo>
                <a:cubicBezTo>
                  <a:pt x="0" y="168"/>
                  <a:pt x="2" y="166"/>
                  <a:pt x="4" y="166"/>
                </a:cubicBezTo>
                <a:cubicBezTo>
                  <a:pt x="1025" y="0"/>
                  <a:pt x="1025" y="0"/>
                  <a:pt x="1025" y="0"/>
                </a:cubicBezTo>
                <a:cubicBezTo>
                  <a:pt x="1028" y="0"/>
                  <a:pt x="1030" y="1"/>
                  <a:pt x="1030" y="4"/>
                </a:cubicBezTo>
                <a:cubicBezTo>
                  <a:pt x="1030" y="6"/>
                  <a:pt x="1029" y="8"/>
                  <a:pt x="1027" y="8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4"/>
                  <a:pt x="5" y="174"/>
                  <a:pt x="5" y="174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15"/>
          <p:cNvSpPr/>
          <p:nvPr/>
        </p:nvSpPr>
        <p:spPr>
          <a:xfrm rot="-231537">
            <a:off x="6031301" y="5350093"/>
            <a:ext cx="503635" cy="517922"/>
          </a:xfrm>
          <a:custGeom>
            <a:avLst/>
            <a:gdLst/>
            <a:ahLst/>
            <a:cxnLst/>
            <a:rect l="l" t="t" r="r" b="b"/>
            <a:pathLst>
              <a:path w="662" h="680" extrusionOk="0">
                <a:moveTo>
                  <a:pt x="658" y="680"/>
                </a:moveTo>
                <a:cubicBezTo>
                  <a:pt x="656" y="680"/>
                  <a:pt x="655" y="680"/>
                  <a:pt x="655" y="679"/>
                </a:cubicBezTo>
                <a:cubicBezTo>
                  <a:pt x="2" y="7"/>
                  <a:pt x="2" y="7"/>
                  <a:pt x="2" y="7"/>
                </a:cubicBezTo>
                <a:cubicBezTo>
                  <a:pt x="0" y="6"/>
                  <a:pt x="0" y="3"/>
                  <a:pt x="2" y="2"/>
                </a:cubicBezTo>
                <a:cubicBezTo>
                  <a:pt x="3" y="0"/>
                  <a:pt x="6" y="0"/>
                  <a:pt x="8" y="2"/>
                </a:cubicBezTo>
                <a:cubicBezTo>
                  <a:pt x="660" y="673"/>
                  <a:pt x="660" y="673"/>
                  <a:pt x="660" y="673"/>
                </a:cubicBezTo>
                <a:cubicBezTo>
                  <a:pt x="662" y="675"/>
                  <a:pt x="662" y="678"/>
                  <a:pt x="660" y="679"/>
                </a:cubicBezTo>
                <a:cubicBezTo>
                  <a:pt x="660" y="680"/>
                  <a:pt x="659" y="680"/>
                  <a:pt x="658" y="68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15"/>
          <p:cNvSpPr/>
          <p:nvPr/>
        </p:nvSpPr>
        <p:spPr>
          <a:xfrm rot="-231537">
            <a:off x="6027452" y="5367216"/>
            <a:ext cx="33338" cy="350044"/>
          </a:xfrm>
          <a:custGeom>
            <a:avLst/>
            <a:gdLst/>
            <a:ahLst/>
            <a:cxnLst/>
            <a:rect l="l" t="t" r="r" b="b"/>
            <a:pathLst>
              <a:path w="44" h="459" extrusionOk="0">
                <a:moveTo>
                  <a:pt x="40" y="459"/>
                </a:moveTo>
                <a:cubicBezTo>
                  <a:pt x="38" y="459"/>
                  <a:pt x="36" y="457"/>
                  <a:pt x="36" y="45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6" y="0"/>
                  <a:pt x="7" y="1"/>
                  <a:pt x="8" y="3"/>
                </a:cubicBezTo>
                <a:cubicBezTo>
                  <a:pt x="44" y="454"/>
                  <a:pt x="44" y="454"/>
                  <a:pt x="44" y="454"/>
                </a:cubicBezTo>
                <a:cubicBezTo>
                  <a:pt x="44" y="457"/>
                  <a:pt x="42" y="459"/>
                  <a:pt x="40" y="459"/>
                </a:cubicBezTo>
                <a:cubicBezTo>
                  <a:pt x="40" y="459"/>
                  <a:pt x="40" y="459"/>
                  <a:pt x="40" y="45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15"/>
          <p:cNvSpPr/>
          <p:nvPr/>
        </p:nvSpPr>
        <p:spPr>
          <a:xfrm rot="-231537">
            <a:off x="6070232" y="5692872"/>
            <a:ext cx="476250" cy="173831"/>
          </a:xfrm>
          <a:custGeom>
            <a:avLst/>
            <a:gdLst/>
            <a:ahLst/>
            <a:cxnLst/>
            <a:rect l="l" t="t" r="r" b="b"/>
            <a:pathLst>
              <a:path w="626" h="229" extrusionOk="0">
                <a:moveTo>
                  <a:pt x="622" y="229"/>
                </a:moveTo>
                <a:cubicBezTo>
                  <a:pt x="621" y="229"/>
                  <a:pt x="621" y="229"/>
                  <a:pt x="620" y="229"/>
                </a:cubicBezTo>
                <a:cubicBezTo>
                  <a:pt x="4" y="9"/>
                  <a:pt x="4" y="9"/>
                  <a:pt x="4" y="9"/>
                </a:cubicBezTo>
                <a:cubicBezTo>
                  <a:pt x="2" y="8"/>
                  <a:pt x="0" y="6"/>
                  <a:pt x="1" y="3"/>
                </a:cubicBezTo>
                <a:cubicBezTo>
                  <a:pt x="2" y="1"/>
                  <a:pt x="4" y="0"/>
                  <a:pt x="6" y="1"/>
                </a:cubicBezTo>
                <a:cubicBezTo>
                  <a:pt x="623" y="221"/>
                  <a:pt x="623" y="221"/>
                  <a:pt x="623" y="221"/>
                </a:cubicBezTo>
                <a:cubicBezTo>
                  <a:pt x="625" y="222"/>
                  <a:pt x="626" y="224"/>
                  <a:pt x="625" y="227"/>
                </a:cubicBezTo>
                <a:cubicBezTo>
                  <a:pt x="625" y="228"/>
                  <a:pt x="623" y="229"/>
                  <a:pt x="622" y="22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15"/>
          <p:cNvSpPr/>
          <p:nvPr/>
        </p:nvSpPr>
        <p:spPr>
          <a:xfrm rot="-231537">
            <a:off x="4903029" y="5747997"/>
            <a:ext cx="1177529" cy="213122"/>
          </a:xfrm>
          <a:custGeom>
            <a:avLst/>
            <a:gdLst/>
            <a:ahLst/>
            <a:cxnLst/>
            <a:rect l="l" t="t" r="r" b="b"/>
            <a:pathLst>
              <a:path w="1548" h="280" extrusionOk="0">
                <a:moveTo>
                  <a:pt x="5" y="280"/>
                </a:moveTo>
                <a:cubicBezTo>
                  <a:pt x="3" y="280"/>
                  <a:pt x="1" y="278"/>
                  <a:pt x="1" y="276"/>
                </a:cubicBezTo>
                <a:cubicBezTo>
                  <a:pt x="0" y="274"/>
                  <a:pt x="2" y="272"/>
                  <a:pt x="4" y="272"/>
                </a:cubicBezTo>
                <a:cubicBezTo>
                  <a:pt x="1543" y="1"/>
                  <a:pt x="1543" y="1"/>
                  <a:pt x="1543" y="1"/>
                </a:cubicBezTo>
                <a:cubicBezTo>
                  <a:pt x="1545" y="0"/>
                  <a:pt x="1548" y="2"/>
                  <a:pt x="1548" y="4"/>
                </a:cubicBezTo>
                <a:cubicBezTo>
                  <a:pt x="1548" y="6"/>
                  <a:pt x="1547" y="8"/>
                  <a:pt x="1545" y="9"/>
                </a:cubicBezTo>
                <a:cubicBezTo>
                  <a:pt x="5" y="280"/>
                  <a:pt x="5" y="280"/>
                  <a:pt x="5" y="280"/>
                </a:cubicBezTo>
                <a:cubicBezTo>
                  <a:pt x="5" y="280"/>
                  <a:pt x="5" y="280"/>
                  <a:pt x="5" y="28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15"/>
          <p:cNvSpPr/>
          <p:nvPr/>
        </p:nvSpPr>
        <p:spPr>
          <a:xfrm rot="-231537">
            <a:off x="6792667" y="5175441"/>
            <a:ext cx="438150" cy="339329"/>
          </a:xfrm>
          <a:custGeom>
            <a:avLst/>
            <a:gdLst/>
            <a:ahLst/>
            <a:cxnLst/>
            <a:rect l="l" t="t" r="r" b="b"/>
            <a:pathLst>
              <a:path w="576" h="446" extrusionOk="0">
                <a:moveTo>
                  <a:pt x="572" y="446"/>
                </a:moveTo>
                <a:cubicBezTo>
                  <a:pt x="571" y="446"/>
                  <a:pt x="570" y="446"/>
                  <a:pt x="569" y="445"/>
                </a:cubicBezTo>
                <a:cubicBezTo>
                  <a:pt x="3" y="7"/>
                  <a:pt x="3" y="7"/>
                  <a:pt x="3" y="7"/>
                </a:cubicBezTo>
                <a:cubicBezTo>
                  <a:pt x="1" y="6"/>
                  <a:pt x="0" y="4"/>
                  <a:pt x="2" y="2"/>
                </a:cubicBezTo>
                <a:cubicBezTo>
                  <a:pt x="3" y="0"/>
                  <a:pt x="6" y="0"/>
                  <a:pt x="7" y="1"/>
                </a:cubicBezTo>
                <a:cubicBezTo>
                  <a:pt x="574" y="439"/>
                  <a:pt x="574" y="439"/>
                  <a:pt x="574" y="439"/>
                </a:cubicBezTo>
                <a:cubicBezTo>
                  <a:pt x="576" y="440"/>
                  <a:pt x="576" y="443"/>
                  <a:pt x="575" y="444"/>
                </a:cubicBezTo>
                <a:cubicBezTo>
                  <a:pt x="574" y="445"/>
                  <a:pt x="573" y="446"/>
                  <a:pt x="572" y="44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15"/>
          <p:cNvSpPr/>
          <p:nvPr/>
        </p:nvSpPr>
        <p:spPr>
          <a:xfrm rot="-231537">
            <a:off x="6787535" y="5507798"/>
            <a:ext cx="467916" cy="406004"/>
          </a:xfrm>
          <a:custGeom>
            <a:avLst/>
            <a:gdLst/>
            <a:ahLst/>
            <a:cxnLst/>
            <a:rect l="l" t="t" r="r" b="b"/>
            <a:pathLst>
              <a:path w="615" h="532" extrusionOk="0">
                <a:moveTo>
                  <a:pt x="5" y="532"/>
                </a:moveTo>
                <a:cubicBezTo>
                  <a:pt x="4" y="532"/>
                  <a:pt x="2" y="532"/>
                  <a:pt x="2" y="531"/>
                </a:cubicBezTo>
                <a:cubicBezTo>
                  <a:pt x="0" y="529"/>
                  <a:pt x="0" y="527"/>
                  <a:pt x="2" y="525"/>
                </a:cubicBezTo>
                <a:cubicBezTo>
                  <a:pt x="608" y="2"/>
                  <a:pt x="608" y="2"/>
                  <a:pt x="608" y="2"/>
                </a:cubicBezTo>
                <a:cubicBezTo>
                  <a:pt x="610" y="0"/>
                  <a:pt x="612" y="1"/>
                  <a:pt x="614" y="2"/>
                </a:cubicBezTo>
                <a:cubicBezTo>
                  <a:pt x="615" y="4"/>
                  <a:pt x="615" y="6"/>
                  <a:pt x="613" y="8"/>
                </a:cubicBezTo>
                <a:cubicBezTo>
                  <a:pt x="7" y="531"/>
                  <a:pt x="7" y="531"/>
                  <a:pt x="7" y="531"/>
                </a:cubicBezTo>
                <a:cubicBezTo>
                  <a:pt x="7" y="532"/>
                  <a:pt x="6" y="532"/>
                  <a:pt x="5" y="532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6" name="Google Shape;216;p15"/>
          <p:cNvSpPr/>
          <p:nvPr/>
        </p:nvSpPr>
        <p:spPr>
          <a:xfrm rot="-231537">
            <a:off x="7235910" y="5480688"/>
            <a:ext cx="397669" cy="28575"/>
          </a:xfrm>
          <a:custGeom>
            <a:avLst/>
            <a:gdLst/>
            <a:ahLst/>
            <a:cxnLst/>
            <a:rect l="l" t="t" r="r" b="b"/>
            <a:pathLst>
              <a:path w="523" h="38" extrusionOk="0">
                <a:moveTo>
                  <a:pt x="519" y="38"/>
                </a:moveTo>
                <a:cubicBezTo>
                  <a:pt x="519" y="38"/>
                  <a:pt x="518" y="38"/>
                  <a:pt x="518" y="38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519" y="30"/>
                  <a:pt x="519" y="30"/>
                  <a:pt x="519" y="30"/>
                </a:cubicBezTo>
                <a:cubicBezTo>
                  <a:pt x="521" y="30"/>
                  <a:pt x="523" y="32"/>
                  <a:pt x="523" y="34"/>
                </a:cubicBezTo>
                <a:cubicBezTo>
                  <a:pt x="522" y="37"/>
                  <a:pt x="521" y="38"/>
                  <a:pt x="519" y="38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p15"/>
          <p:cNvSpPr/>
          <p:nvPr/>
        </p:nvSpPr>
        <p:spPr>
          <a:xfrm rot="-231537">
            <a:off x="7215548" y="4934280"/>
            <a:ext cx="628650" cy="545306"/>
          </a:xfrm>
          <a:custGeom>
            <a:avLst/>
            <a:gdLst/>
            <a:ahLst/>
            <a:cxnLst/>
            <a:rect l="l" t="t" r="r" b="b"/>
            <a:pathLst>
              <a:path w="825" h="716" extrusionOk="0">
                <a:moveTo>
                  <a:pt x="5" y="716"/>
                </a:moveTo>
                <a:cubicBezTo>
                  <a:pt x="4" y="716"/>
                  <a:pt x="2" y="715"/>
                  <a:pt x="2" y="714"/>
                </a:cubicBezTo>
                <a:cubicBezTo>
                  <a:pt x="0" y="713"/>
                  <a:pt x="0" y="710"/>
                  <a:pt x="2" y="709"/>
                </a:cubicBezTo>
                <a:cubicBezTo>
                  <a:pt x="818" y="1"/>
                  <a:pt x="818" y="1"/>
                  <a:pt x="818" y="1"/>
                </a:cubicBezTo>
                <a:cubicBezTo>
                  <a:pt x="819" y="0"/>
                  <a:pt x="822" y="0"/>
                  <a:pt x="823" y="2"/>
                </a:cubicBezTo>
                <a:cubicBezTo>
                  <a:pt x="825" y="3"/>
                  <a:pt x="825" y="6"/>
                  <a:pt x="823" y="7"/>
                </a:cubicBezTo>
                <a:cubicBezTo>
                  <a:pt x="7" y="715"/>
                  <a:pt x="7" y="715"/>
                  <a:pt x="7" y="715"/>
                </a:cubicBezTo>
                <a:cubicBezTo>
                  <a:pt x="6" y="716"/>
                  <a:pt x="6" y="716"/>
                  <a:pt x="5" y="71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15"/>
          <p:cNvSpPr/>
          <p:nvPr/>
        </p:nvSpPr>
        <p:spPr>
          <a:xfrm rot="-231537">
            <a:off x="7607582" y="4921072"/>
            <a:ext cx="236935" cy="567929"/>
          </a:xfrm>
          <a:custGeom>
            <a:avLst/>
            <a:gdLst/>
            <a:ahLst/>
            <a:cxnLst/>
            <a:rect l="l" t="t" r="r" b="b"/>
            <a:pathLst>
              <a:path w="310" h="746" extrusionOk="0">
                <a:moveTo>
                  <a:pt x="5" y="746"/>
                </a:moveTo>
                <a:cubicBezTo>
                  <a:pt x="4" y="746"/>
                  <a:pt x="4" y="746"/>
                  <a:pt x="3" y="746"/>
                </a:cubicBezTo>
                <a:cubicBezTo>
                  <a:pt x="1" y="745"/>
                  <a:pt x="0" y="743"/>
                  <a:pt x="1" y="741"/>
                </a:cubicBezTo>
                <a:cubicBezTo>
                  <a:pt x="302" y="3"/>
                  <a:pt x="302" y="3"/>
                  <a:pt x="302" y="3"/>
                </a:cubicBezTo>
                <a:cubicBezTo>
                  <a:pt x="303" y="1"/>
                  <a:pt x="305" y="0"/>
                  <a:pt x="307" y="0"/>
                </a:cubicBezTo>
                <a:cubicBezTo>
                  <a:pt x="309" y="1"/>
                  <a:pt x="310" y="4"/>
                  <a:pt x="309" y="6"/>
                </a:cubicBezTo>
                <a:cubicBezTo>
                  <a:pt x="8" y="744"/>
                  <a:pt x="8" y="744"/>
                  <a:pt x="8" y="744"/>
                </a:cubicBezTo>
                <a:cubicBezTo>
                  <a:pt x="8" y="745"/>
                  <a:pt x="6" y="746"/>
                  <a:pt x="5" y="74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15"/>
          <p:cNvSpPr/>
          <p:nvPr/>
        </p:nvSpPr>
        <p:spPr>
          <a:xfrm rot="-231537">
            <a:off x="7832849" y="4907066"/>
            <a:ext cx="197644" cy="447675"/>
          </a:xfrm>
          <a:custGeom>
            <a:avLst/>
            <a:gdLst/>
            <a:ahLst/>
            <a:cxnLst/>
            <a:rect l="l" t="t" r="r" b="b"/>
            <a:pathLst>
              <a:path w="260" h="587" extrusionOk="0">
                <a:moveTo>
                  <a:pt x="255" y="587"/>
                </a:moveTo>
                <a:cubicBezTo>
                  <a:pt x="254" y="587"/>
                  <a:pt x="252" y="586"/>
                  <a:pt x="252" y="584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1"/>
                  <a:pt x="3" y="0"/>
                </a:cubicBezTo>
                <a:cubicBezTo>
                  <a:pt x="5" y="0"/>
                  <a:pt x="7" y="1"/>
                  <a:pt x="8" y="3"/>
                </a:cubicBezTo>
                <a:cubicBezTo>
                  <a:pt x="259" y="581"/>
                  <a:pt x="259" y="581"/>
                  <a:pt x="259" y="581"/>
                </a:cubicBezTo>
                <a:cubicBezTo>
                  <a:pt x="260" y="583"/>
                  <a:pt x="259" y="585"/>
                  <a:pt x="257" y="586"/>
                </a:cubicBezTo>
                <a:cubicBezTo>
                  <a:pt x="257" y="587"/>
                  <a:pt x="256" y="587"/>
                  <a:pt x="255" y="587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15"/>
          <p:cNvSpPr/>
          <p:nvPr/>
        </p:nvSpPr>
        <p:spPr>
          <a:xfrm rot="-231537">
            <a:off x="7821500" y="4884505"/>
            <a:ext cx="878681" cy="133350"/>
          </a:xfrm>
          <a:custGeom>
            <a:avLst/>
            <a:gdLst/>
            <a:ahLst/>
            <a:cxnLst/>
            <a:rect l="l" t="t" r="r" b="b"/>
            <a:pathLst>
              <a:path w="1155" h="175" extrusionOk="0">
                <a:moveTo>
                  <a:pt x="1150" y="175"/>
                </a:moveTo>
                <a:cubicBezTo>
                  <a:pt x="1150" y="175"/>
                  <a:pt x="1150" y="175"/>
                  <a:pt x="1150" y="175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1" y="1"/>
                  <a:pt x="3" y="0"/>
                  <a:pt x="5" y="0"/>
                </a:cubicBezTo>
                <a:cubicBezTo>
                  <a:pt x="1151" y="167"/>
                  <a:pt x="1151" y="167"/>
                  <a:pt x="1151" y="167"/>
                </a:cubicBezTo>
                <a:cubicBezTo>
                  <a:pt x="1153" y="168"/>
                  <a:pt x="1155" y="170"/>
                  <a:pt x="1154" y="172"/>
                </a:cubicBezTo>
                <a:cubicBezTo>
                  <a:pt x="1154" y="174"/>
                  <a:pt x="1152" y="175"/>
                  <a:pt x="1150" y="17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15"/>
          <p:cNvSpPr/>
          <p:nvPr/>
        </p:nvSpPr>
        <p:spPr>
          <a:xfrm rot="-231537">
            <a:off x="7788169" y="4460575"/>
            <a:ext cx="897731" cy="558404"/>
          </a:xfrm>
          <a:custGeom>
            <a:avLst/>
            <a:gdLst/>
            <a:ahLst/>
            <a:cxnLst/>
            <a:rect l="l" t="t" r="r" b="b"/>
            <a:pathLst>
              <a:path w="1180" h="733" extrusionOk="0">
                <a:moveTo>
                  <a:pt x="1175" y="733"/>
                </a:moveTo>
                <a:cubicBezTo>
                  <a:pt x="1175" y="733"/>
                  <a:pt x="1174" y="733"/>
                  <a:pt x="1173" y="733"/>
                </a:cubicBezTo>
                <a:cubicBezTo>
                  <a:pt x="2" y="8"/>
                  <a:pt x="2" y="8"/>
                  <a:pt x="2" y="8"/>
                </a:cubicBezTo>
                <a:cubicBezTo>
                  <a:pt x="1" y="6"/>
                  <a:pt x="0" y="4"/>
                  <a:pt x="1" y="2"/>
                </a:cubicBezTo>
                <a:cubicBezTo>
                  <a:pt x="2" y="0"/>
                  <a:pt x="5" y="0"/>
                  <a:pt x="7" y="1"/>
                </a:cubicBezTo>
                <a:cubicBezTo>
                  <a:pt x="1177" y="726"/>
                  <a:pt x="1177" y="726"/>
                  <a:pt x="1177" y="726"/>
                </a:cubicBezTo>
                <a:cubicBezTo>
                  <a:pt x="1179" y="727"/>
                  <a:pt x="1180" y="730"/>
                  <a:pt x="1179" y="732"/>
                </a:cubicBezTo>
                <a:cubicBezTo>
                  <a:pt x="1178" y="733"/>
                  <a:pt x="1177" y="733"/>
                  <a:pt x="1175" y="733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15"/>
          <p:cNvSpPr/>
          <p:nvPr/>
        </p:nvSpPr>
        <p:spPr>
          <a:xfrm rot="-231537">
            <a:off x="7767538" y="4400637"/>
            <a:ext cx="647700" cy="75010"/>
          </a:xfrm>
          <a:custGeom>
            <a:avLst/>
            <a:gdLst/>
            <a:ahLst/>
            <a:cxnLst/>
            <a:rect l="l" t="t" r="r" b="b"/>
            <a:pathLst>
              <a:path w="851" h="100" extrusionOk="0">
                <a:moveTo>
                  <a:pt x="5" y="100"/>
                </a:moveTo>
                <a:cubicBezTo>
                  <a:pt x="3" y="100"/>
                  <a:pt x="1" y="99"/>
                  <a:pt x="1" y="97"/>
                </a:cubicBezTo>
                <a:cubicBezTo>
                  <a:pt x="0" y="94"/>
                  <a:pt x="2" y="92"/>
                  <a:pt x="4" y="92"/>
                </a:cubicBezTo>
                <a:cubicBezTo>
                  <a:pt x="846" y="0"/>
                  <a:pt x="846" y="0"/>
                  <a:pt x="846" y="0"/>
                </a:cubicBezTo>
                <a:cubicBezTo>
                  <a:pt x="848" y="0"/>
                  <a:pt x="850" y="2"/>
                  <a:pt x="850" y="4"/>
                </a:cubicBezTo>
                <a:cubicBezTo>
                  <a:pt x="851" y="6"/>
                  <a:pt x="849" y="8"/>
                  <a:pt x="847" y="8"/>
                </a:cubicBezTo>
                <a:cubicBezTo>
                  <a:pt x="5" y="100"/>
                  <a:pt x="5" y="100"/>
                  <a:pt x="5" y="100"/>
                </a:cubicBezTo>
                <a:cubicBezTo>
                  <a:pt x="5" y="100"/>
                  <a:pt x="5" y="100"/>
                  <a:pt x="5" y="10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15"/>
          <p:cNvSpPr/>
          <p:nvPr/>
        </p:nvSpPr>
        <p:spPr>
          <a:xfrm rot="-231537">
            <a:off x="8384818" y="3778779"/>
            <a:ext cx="107156" cy="603647"/>
          </a:xfrm>
          <a:custGeom>
            <a:avLst/>
            <a:gdLst/>
            <a:ahLst/>
            <a:cxnLst/>
            <a:rect l="l" t="t" r="r" b="b"/>
            <a:pathLst>
              <a:path w="141" h="793" extrusionOk="0">
                <a:moveTo>
                  <a:pt x="4" y="793"/>
                </a:moveTo>
                <a:cubicBezTo>
                  <a:pt x="4" y="793"/>
                  <a:pt x="4" y="793"/>
                  <a:pt x="4" y="793"/>
                </a:cubicBezTo>
                <a:cubicBezTo>
                  <a:pt x="2" y="793"/>
                  <a:pt x="0" y="791"/>
                  <a:pt x="0" y="789"/>
                </a:cubicBezTo>
                <a:cubicBezTo>
                  <a:pt x="132" y="3"/>
                  <a:pt x="132" y="3"/>
                  <a:pt x="132" y="3"/>
                </a:cubicBezTo>
                <a:cubicBezTo>
                  <a:pt x="133" y="1"/>
                  <a:pt x="135" y="0"/>
                  <a:pt x="137" y="0"/>
                </a:cubicBezTo>
                <a:cubicBezTo>
                  <a:pt x="139" y="1"/>
                  <a:pt x="141" y="3"/>
                  <a:pt x="140" y="5"/>
                </a:cubicBezTo>
                <a:cubicBezTo>
                  <a:pt x="8" y="790"/>
                  <a:pt x="8" y="790"/>
                  <a:pt x="8" y="790"/>
                </a:cubicBezTo>
                <a:cubicBezTo>
                  <a:pt x="8" y="792"/>
                  <a:pt x="6" y="793"/>
                  <a:pt x="4" y="793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p15"/>
          <p:cNvSpPr/>
          <p:nvPr/>
        </p:nvSpPr>
        <p:spPr>
          <a:xfrm rot="-231537">
            <a:off x="8505461" y="3769660"/>
            <a:ext cx="157163" cy="1225154"/>
          </a:xfrm>
          <a:custGeom>
            <a:avLst/>
            <a:gdLst/>
            <a:ahLst/>
            <a:cxnLst/>
            <a:rect l="l" t="t" r="r" b="b"/>
            <a:pathLst>
              <a:path w="206" h="1610" extrusionOk="0">
                <a:moveTo>
                  <a:pt x="201" y="1610"/>
                </a:moveTo>
                <a:cubicBezTo>
                  <a:pt x="199" y="1610"/>
                  <a:pt x="198" y="1609"/>
                  <a:pt x="197" y="1607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1"/>
                  <a:pt x="8" y="4"/>
                </a:cubicBezTo>
                <a:cubicBezTo>
                  <a:pt x="205" y="1606"/>
                  <a:pt x="205" y="1606"/>
                  <a:pt x="205" y="1606"/>
                </a:cubicBezTo>
                <a:cubicBezTo>
                  <a:pt x="206" y="1608"/>
                  <a:pt x="204" y="1610"/>
                  <a:pt x="202" y="1610"/>
                </a:cubicBezTo>
                <a:cubicBezTo>
                  <a:pt x="202" y="1610"/>
                  <a:pt x="201" y="1610"/>
                  <a:pt x="201" y="16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15"/>
          <p:cNvSpPr/>
          <p:nvPr/>
        </p:nvSpPr>
        <p:spPr>
          <a:xfrm rot="-231537">
            <a:off x="8425675" y="4370043"/>
            <a:ext cx="257175" cy="627460"/>
          </a:xfrm>
          <a:custGeom>
            <a:avLst/>
            <a:gdLst/>
            <a:ahLst/>
            <a:cxnLst/>
            <a:rect l="l" t="t" r="r" b="b"/>
            <a:pathLst>
              <a:path w="338" h="825" extrusionOk="0">
                <a:moveTo>
                  <a:pt x="333" y="825"/>
                </a:moveTo>
                <a:cubicBezTo>
                  <a:pt x="332" y="825"/>
                  <a:pt x="330" y="824"/>
                  <a:pt x="330" y="823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1" y="2"/>
                  <a:pt x="3" y="1"/>
                </a:cubicBezTo>
                <a:cubicBezTo>
                  <a:pt x="5" y="0"/>
                  <a:pt x="7" y="1"/>
                  <a:pt x="8" y="3"/>
                </a:cubicBezTo>
                <a:cubicBezTo>
                  <a:pt x="337" y="820"/>
                  <a:pt x="337" y="820"/>
                  <a:pt x="337" y="820"/>
                </a:cubicBezTo>
                <a:cubicBezTo>
                  <a:pt x="338" y="822"/>
                  <a:pt x="337" y="824"/>
                  <a:pt x="335" y="825"/>
                </a:cubicBezTo>
                <a:cubicBezTo>
                  <a:pt x="334" y="825"/>
                  <a:pt x="334" y="825"/>
                  <a:pt x="333" y="82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5"/>
          <p:cNvSpPr/>
          <p:nvPr/>
        </p:nvSpPr>
        <p:spPr>
          <a:xfrm rot="-231537">
            <a:off x="8678144" y="4442410"/>
            <a:ext cx="257175" cy="538163"/>
          </a:xfrm>
          <a:custGeom>
            <a:avLst/>
            <a:gdLst/>
            <a:ahLst/>
            <a:cxnLst/>
            <a:rect l="l" t="t" r="r" b="b"/>
            <a:pathLst>
              <a:path w="338" h="707" extrusionOk="0">
                <a:moveTo>
                  <a:pt x="4" y="707"/>
                </a:moveTo>
                <a:cubicBezTo>
                  <a:pt x="4" y="707"/>
                  <a:pt x="3" y="707"/>
                  <a:pt x="3" y="707"/>
                </a:cubicBezTo>
                <a:cubicBezTo>
                  <a:pt x="1" y="706"/>
                  <a:pt x="0" y="704"/>
                  <a:pt x="1" y="702"/>
                </a:cubicBezTo>
                <a:cubicBezTo>
                  <a:pt x="330" y="3"/>
                  <a:pt x="330" y="3"/>
                  <a:pt x="330" y="3"/>
                </a:cubicBezTo>
                <a:cubicBezTo>
                  <a:pt x="331" y="1"/>
                  <a:pt x="334" y="0"/>
                  <a:pt x="336" y="1"/>
                </a:cubicBezTo>
                <a:cubicBezTo>
                  <a:pt x="337" y="2"/>
                  <a:pt x="338" y="4"/>
                  <a:pt x="337" y="6"/>
                </a:cubicBezTo>
                <a:cubicBezTo>
                  <a:pt x="8" y="705"/>
                  <a:pt x="8" y="705"/>
                  <a:pt x="8" y="705"/>
                </a:cubicBezTo>
                <a:cubicBezTo>
                  <a:pt x="7" y="707"/>
                  <a:pt x="6" y="707"/>
                  <a:pt x="4" y="707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15"/>
          <p:cNvSpPr/>
          <p:nvPr/>
        </p:nvSpPr>
        <p:spPr>
          <a:xfrm rot="-231537">
            <a:off x="8700114" y="4963612"/>
            <a:ext cx="561975" cy="136922"/>
          </a:xfrm>
          <a:custGeom>
            <a:avLst/>
            <a:gdLst/>
            <a:ahLst/>
            <a:cxnLst/>
            <a:rect l="l" t="t" r="r" b="b"/>
            <a:pathLst>
              <a:path w="738" h="180" extrusionOk="0">
                <a:moveTo>
                  <a:pt x="734" y="180"/>
                </a:moveTo>
                <a:cubicBezTo>
                  <a:pt x="734" y="180"/>
                  <a:pt x="733" y="180"/>
                  <a:pt x="733" y="180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6"/>
                  <a:pt x="0" y="4"/>
                </a:cubicBezTo>
                <a:cubicBezTo>
                  <a:pt x="1" y="1"/>
                  <a:pt x="3" y="0"/>
                  <a:pt x="5" y="1"/>
                </a:cubicBezTo>
                <a:cubicBezTo>
                  <a:pt x="735" y="172"/>
                  <a:pt x="735" y="172"/>
                  <a:pt x="735" y="172"/>
                </a:cubicBezTo>
                <a:cubicBezTo>
                  <a:pt x="737" y="172"/>
                  <a:pt x="738" y="175"/>
                  <a:pt x="738" y="177"/>
                </a:cubicBezTo>
                <a:cubicBezTo>
                  <a:pt x="737" y="179"/>
                  <a:pt x="736" y="180"/>
                  <a:pt x="734" y="18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5"/>
          <p:cNvSpPr/>
          <p:nvPr/>
        </p:nvSpPr>
        <p:spPr>
          <a:xfrm rot="-231537">
            <a:off x="8487309" y="3761849"/>
            <a:ext cx="407194" cy="694135"/>
          </a:xfrm>
          <a:custGeom>
            <a:avLst/>
            <a:gdLst/>
            <a:ahLst/>
            <a:cxnLst/>
            <a:rect l="l" t="t" r="r" b="b"/>
            <a:pathLst>
              <a:path w="535" h="912" extrusionOk="0">
                <a:moveTo>
                  <a:pt x="531" y="912"/>
                </a:moveTo>
                <a:cubicBezTo>
                  <a:pt x="529" y="912"/>
                  <a:pt x="528" y="911"/>
                  <a:pt x="527" y="910"/>
                </a:cubicBezTo>
                <a:cubicBezTo>
                  <a:pt x="1" y="6"/>
                  <a:pt x="1" y="6"/>
                  <a:pt x="1" y="6"/>
                </a:cubicBezTo>
                <a:cubicBezTo>
                  <a:pt x="0" y="4"/>
                  <a:pt x="0" y="2"/>
                  <a:pt x="2" y="1"/>
                </a:cubicBezTo>
                <a:cubicBezTo>
                  <a:pt x="4" y="0"/>
                  <a:pt x="7" y="0"/>
                  <a:pt x="8" y="2"/>
                </a:cubicBezTo>
                <a:cubicBezTo>
                  <a:pt x="534" y="906"/>
                  <a:pt x="534" y="906"/>
                  <a:pt x="534" y="906"/>
                </a:cubicBezTo>
                <a:cubicBezTo>
                  <a:pt x="535" y="908"/>
                  <a:pt x="535" y="910"/>
                  <a:pt x="533" y="911"/>
                </a:cubicBezTo>
                <a:cubicBezTo>
                  <a:pt x="532" y="911"/>
                  <a:pt x="531" y="912"/>
                  <a:pt x="531" y="912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5"/>
          <p:cNvSpPr/>
          <p:nvPr/>
        </p:nvSpPr>
        <p:spPr>
          <a:xfrm rot="-231537">
            <a:off x="8473610" y="3740972"/>
            <a:ext cx="1040606" cy="308372"/>
          </a:xfrm>
          <a:custGeom>
            <a:avLst/>
            <a:gdLst/>
            <a:ahLst/>
            <a:cxnLst/>
            <a:rect l="l" t="t" r="r" b="b"/>
            <a:pathLst>
              <a:path w="1367" h="406" extrusionOk="0">
                <a:moveTo>
                  <a:pt x="1363" y="406"/>
                </a:moveTo>
                <a:cubicBezTo>
                  <a:pt x="1362" y="406"/>
                  <a:pt x="1362" y="406"/>
                  <a:pt x="1362" y="406"/>
                </a:cubicBezTo>
                <a:cubicBezTo>
                  <a:pt x="3" y="8"/>
                  <a:pt x="3" y="8"/>
                  <a:pt x="3" y="8"/>
                </a:cubicBezTo>
                <a:cubicBezTo>
                  <a:pt x="1" y="7"/>
                  <a:pt x="0" y="5"/>
                  <a:pt x="1" y="3"/>
                </a:cubicBezTo>
                <a:cubicBezTo>
                  <a:pt x="1" y="1"/>
                  <a:pt x="3" y="0"/>
                  <a:pt x="5" y="0"/>
                </a:cubicBezTo>
                <a:cubicBezTo>
                  <a:pt x="1364" y="398"/>
                  <a:pt x="1364" y="398"/>
                  <a:pt x="1364" y="398"/>
                </a:cubicBezTo>
                <a:cubicBezTo>
                  <a:pt x="1366" y="399"/>
                  <a:pt x="1367" y="401"/>
                  <a:pt x="1367" y="403"/>
                </a:cubicBezTo>
                <a:cubicBezTo>
                  <a:pt x="1366" y="405"/>
                  <a:pt x="1365" y="406"/>
                  <a:pt x="1363" y="40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5"/>
          <p:cNvSpPr/>
          <p:nvPr/>
        </p:nvSpPr>
        <p:spPr>
          <a:xfrm rot="-231537">
            <a:off x="8039949" y="5334322"/>
            <a:ext cx="194072" cy="72629"/>
          </a:xfrm>
          <a:custGeom>
            <a:avLst/>
            <a:gdLst/>
            <a:ahLst/>
            <a:cxnLst/>
            <a:rect l="l" t="t" r="r" b="b"/>
            <a:pathLst>
              <a:path w="255" h="95" extrusionOk="0">
                <a:moveTo>
                  <a:pt x="251" y="95"/>
                </a:moveTo>
                <a:cubicBezTo>
                  <a:pt x="250" y="95"/>
                  <a:pt x="250" y="95"/>
                  <a:pt x="249" y="94"/>
                </a:cubicBezTo>
                <a:cubicBezTo>
                  <a:pt x="3" y="8"/>
                  <a:pt x="3" y="8"/>
                  <a:pt x="3" y="8"/>
                </a:cubicBezTo>
                <a:cubicBezTo>
                  <a:pt x="1" y="8"/>
                  <a:pt x="0" y="5"/>
                  <a:pt x="1" y="3"/>
                </a:cubicBezTo>
                <a:cubicBezTo>
                  <a:pt x="1" y="1"/>
                  <a:pt x="4" y="0"/>
                  <a:pt x="6" y="1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54" y="88"/>
                  <a:pt x="255" y="90"/>
                  <a:pt x="254" y="92"/>
                </a:cubicBezTo>
                <a:cubicBezTo>
                  <a:pt x="254" y="94"/>
                  <a:pt x="252" y="95"/>
                  <a:pt x="251" y="9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5"/>
          <p:cNvSpPr/>
          <p:nvPr/>
        </p:nvSpPr>
        <p:spPr>
          <a:xfrm rot="-231537">
            <a:off x="8066512" y="5398913"/>
            <a:ext cx="194072" cy="731044"/>
          </a:xfrm>
          <a:custGeom>
            <a:avLst/>
            <a:gdLst/>
            <a:ahLst/>
            <a:cxnLst/>
            <a:rect l="l" t="t" r="r" b="b"/>
            <a:pathLst>
              <a:path w="255" h="960" extrusionOk="0">
                <a:moveTo>
                  <a:pt x="5" y="960"/>
                </a:moveTo>
                <a:cubicBezTo>
                  <a:pt x="4" y="960"/>
                  <a:pt x="4" y="960"/>
                  <a:pt x="4" y="960"/>
                </a:cubicBezTo>
                <a:cubicBezTo>
                  <a:pt x="2" y="960"/>
                  <a:pt x="0" y="957"/>
                  <a:pt x="1" y="955"/>
                </a:cubicBezTo>
                <a:cubicBezTo>
                  <a:pt x="247" y="4"/>
                  <a:pt x="247" y="4"/>
                  <a:pt x="247" y="4"/>
                </a:cubicBezTo>
                <a:cubicBezTo>
                  <a:pt x="247" y="1"/>
                  <a:pt x="250" y="0"/>
                  <a:pt x="252" y="1"/>
                </a:cubicBezTo>
                <a:cubicBezTo>
                  <a:pt x="254" y="1"/>
                  <a:pt x="255" y="3"/>
                  <a:pt x="255" y="6"/>
                </a:cubicBezTo>
                <a:cubicBezTo>
                  <a:pt x="9" y="957"/>
                  <a:pt x="9" y="957"/>
                  <a:pt x="9" y="957"/>
                </a:cubicBezTo>
                <a:cubicBezTo>
                  <a:pt x="8" y="959"/>
                  <a:pt x="6" y="960"/>
                  <a:pt x="5" y="96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15"/>
          <p:cNvSpPr/>
          <p:nvPr/>
        </p:nvSpPr>
        <p:spPr>
          <a:xfrm rot="-231537">
            <a:off x="8216757" y="4998586"/>
            <a:ext cx="500063" cy="385763"/>
          </a:xfrm>
          <a:custGeom>
            <a:avLst/>
            <a:gdLst/>
            <a:ahLst/>
            <a:cxnLst/>
            <a:rect l="l" t="t" r="r" b="b"/>
            <a:pathLst>
              <a:path w="658" h="506" extrusionOk="0">
                <a:moveTo>
                  <a:pt x="5" y="506"/>
                </a:moveTo>
                <a:cubicBezTo>
                  <a:pt x="3" y="506"/>
                  <a:pt x="2" y="505"/>
                  <a:pt x="1" y="504"/>
                </a:cubicBezTo>
                <a:cubicBezTo>
                  <a:pt x="0" y="502"/>
                  <a:pt x="0" y="500"/>
                  <a:pt x="2" y="498"/>
                </a:cubicBezTo>
                <a:cubicBezTo>
                  <a:pt x="651" y="1"/>
                  <a:pt x="651" y="1"/>
                  <a:pt x="651" y="1"/>
                </a:cubicBezTo>
                <a:cubicBezTo>
                  <a:pt x="653" y="0"/>
                  <a:pt x="655" y="0"/>
                  <a:pt x="656" y="2"/>
                </a:cubicBezTo>
                <a:cubicBezTo>
                  <a:pt x="658" y="4"/>
                  <a:pt x="657" y="6"/>
                  <a:pt x="656" y="8"/>
                </a:cubicBezTo>
                <a:cubicBezTo>
                  <a:pt x="7" y="505"/>
                  <a:pt x="7" y="505"/>
                  <a:pt x="7" y="505"/>
                </a:cubicBezTo>
                <a:cubicBezTo>
                  <a:pt x="6" y="505"/>
                  <a:pt x="6" y="506"/>
                  <a:pt x="5" y="506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15"/>
          <p:cNvSpPr/>
          <p:nvPr/>
        </p:nvSpPr>
        <p:spPr>
          <a:xfrm rot="-231537">
            <a:off x="8026648" y="5004991"/>
            <a:ext cx="688181" cy="320279"/>
          </a:xfrm>
          <a:custGeom>
            <a:avLst/>
            <a:gdLst/>
            <a:ahLst/>
            <a:cxnLst/>
            <a:rect l="l" t="t" r="r" b="b"/>
            <a:pathLst>
              <a:path w="904" h="420" extrusionOk="0">
                <a:moveTo>
                  <a:pt x="4" y="420"/>
                </a:moveTo>
                <a:cubicBezTo>
                  <a:pt x="3" y="420"/>
                  <a:pt x="2" y="419"/>
                  <a:pt x="1" y="417"/>
                </a:cubicBezTo>
                <a:cubicBezTo>
                  <a:pt x="0" y="415"/>
                  <a:pt x="1" y="413"/>
                  <a:pt x="3" y="412"/>
                </a:cubicBezTo>
                <a:cubicBezTo>
                  <a:pt x="898" y="1"/>
                  <a:pt x="898" y="1"/>
                  <a:pt x="898" y="1"/>
                </a:cubicBezTo>
                <a:cubicBezTo>
                  <a:pt x="900" y="0"/>
                  <a:pt x="902" y="1"/>
                  <a:pt x="903" y="3"/>
                </a:cubicBezTo>
                <a:cubicBezTo>
                  <a:pt x="904" y="5"/>
                  <a:pt x="903" y="7"/>
                  <a:pt x="901" y="8"/>
                </a:cubicBezTo>
                <a:cubicBezTo>
                  <a:pt x="6" y="419"/>
                  <a:pt x="6" y="419"/>
                  <a:pt x="6" y="419"/>
                </a:cubicBezTo>
                <a:cubicBezTo>
                  <a:pt x="6" y="420"/>
                  <a:pt x="5" y="420"/>
                  <a:pt x="4" y="42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4" name="Google Shape;234;p15"/>
          <p:cNvSpPr/>
          <p:nvPr/>
        </p:nvSpPr>
        <p:spPr>
          <a:xfrm rot="-231537">
            <a:off x="6787893" y="5518403"/>
            <a:ext cx="859631" cy="382191"/>
          </a:xfrm>
          <a:custGeom>
            <a:avLst/>
            <a:gdLst/>
            <a:ahLst/>
            <a:cxnLst/>
            <a:rect l="l" t="t" r="r" b="b"/>
            <a:pathLst>
              <a:path w="1130" h="501" extrusionOk="0">
                <a:moveTo>
                  <a:pt x="5" y="501"/>
                </a:moveTo>
                <a:cubicBezTo>
                  <a:pt x="3" y="501"/>
                  <a:pt x="2" y="501"/>
                  <a:pt x="1" y="499"/>
                </a:cubicBezTo>
                <a:cubicBezTo>
                  <a:pt x="0" y="497"/>
                  <a:pt x="1" y="495"/>
                  <a:pt x="3" y="494"/>
                </a:cubicBezTo>
                <a:cubicBezTo>
                  <a:pt x="1124" y="1"/>
                  <a:pt x="1124" y="1"/>
                  <a:pt x="1124" y="1"/>
                </a:cubicBezTo>
                <a:cubicBezTo>
                  <a:pt x="1126" y="0"/>
                  <a:pt x="1128" y="1"/>
                  <a:pt x="1129" y="3"/>
                </a:cubicBezTo>
                <a:cubicBezTo>
                  <a:pt x="1130" y="5"/>
                  <a:pt x="1129" y="7"/>
                  <a:pt x="1127" y="8"/>
                </a:cubicBezTo>
                <a:cubicBezTo>
                  <a:pt x="6" y="501"/>
                  <a:pt x="6" y="501"/>
                  <a:pt x="6" y="501"/>
                </a:cubicBezTo>
                <a:cubicBezTo>
                  <a:pt x="6" y="501"/>
                  <a:pt x="5" y="501"/>
                  <a:pt x="5" y="501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5" name="Google Shape;235;p15"/>
          <p:cNvSpPr/>
          <p:nvPr/>
        </p:nvSpPr>
        <p:spPr>
          <a:xfrm rot="-231537">
            <a:off x="5991063" y="5345900"/>
            <a:ext cx="55960" cy="55959"/>
          </a:xfrm>
          <a:custGeom>
            <a:avLst/>
            <a:gdLst/>
            <a:ahLst/>
            <a:cxnLst/>
            <a:rect l="l" t="t" r="r" b="b"/>
            <a:pathLst>
              <a:path w="73" h="74" extrusionOk="0">
                <a:moveTo>
                  <a:pt x="54" y="10"/>
                </a:moveTo>
                <a:cubicBezTo>
                  <a:pt x="69" y="19"/>
                  <a:pt x="73" y="39"/>
                  <a:pt x="64" y="55"/>
                </a:cubicBezTo>
                <a:cubicBezTo>
                  <a:pt x="55" y="70"/>
                  <a:pt x="35" y="74"/>
                  <a:pt x="19" y="65"/>
                </a:cubicBezTo>
                <a:cubicBezTo>
                  <a:pt x="4" y="55"/>
                  <a:pt x="0" y="35"/>
                  <a:pt x="9" y="20"/>
                </a:cubicBezTo>
                <a:cubicBezTo>
                  <a:pt x="19" y="5"/>
                  <a:pt x="39" y="0"/>
                  <a:pt x="54" y="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15"/>
          <p:cNvSpPr/>
          <p:nvPr/>
        </p:nvSpPr>
        <p:spPr>
          <a:xfrm rot="-231537">
            <a:off x="6041541" y="5687368"/>
            <a:ext cx="55960" cy="55959"/>
          </a:xfrm>
          <a:custGeom>
            <a:avLst/>
            <a:gdLst/>
            <a:ahLst/>
            <a:cxnLst/>
            <a:rect l="l" t="t" r="r" b="b"/>
            <a:pathLst>
              <a:path w="74" h="74" extrusionOk="0">
                <a:moveTo>
                  <a:pt x="54" y="9"/>
                </a:moveTo>
                <a:cubicBezTo>
                  <a:pt x="70" y="19"/>
                  <a:pt x="74" y="39"/>
                  <a:pt x="65" y="54"/>
                </a:cubicBezTo>
                <a:cubicBezTo>
                  <a:pt x="55" y="69"/>
                  <a:pt x="35" y="74"/>
                  <a:pt x="20" y="64"/>
                </a:cubicBezTo>
                <a:cubicBezTo>
                  <a:pt x="5" y="55"/>
                  <a:pt x="0" y="35"/>
                  <a:pt x="10" y="19"/>
                </a:cubicBezTo>
                <a:cubicBezTo>
                  <a:pt x="19" y="4"/>
                  <a:pt x="39" y="0"/>
                  <a:pt x="54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15"/>
          <p:cNvSpPr/>
          <p:nvPr/>
        </p:nvSpPr>
        <p:spPr>
          <a:xfrm rot="-231537">
            <a:off x="7210113" y="5469444"/>
            <a:ext cx="54769" cy="54769"/>
          </a:xfrm>
          <a:custGeom>
            <a:avLst/>
            <a:gdLst/>
            <a:ahLst/>
            <a:cxnLst/>
            <a:rect l="l" t="t" r="r" b="b"/>
            <a:pathLst>
              <a:path w="72" h="72" extrusionOk="0">
                <a:moveTo>
                  <a:pt x="52" y="9"/>
                </a:moveTo>
                <a:cubicBezTo>
                  <a:pt x="67" y="18"/>
                  <a:pt x="72" y="38"/>
                  <a:pt x="62" y="52"/>
                </a:cubicBezTo>
                <a:cubicBezTo>
                  <a:pt x="53" y="67"/>
                  <a:pt x="34" y="72"/>
                  <a:pt x="19" y="62"/>
                </a:cubicBezTo>
                <a:cubicBezTo>
                  <a:pt x="4" y="53"/>
                  <a:pt x="0" y="34"/>
                  <a:pt x="9" y="19"/>
                </a:cubicBezTo>
                <a:cubicBezTo>
                  <a:pt x="18" y="4"/>
                  <a:pt x="38" y="0"/>
                  <a:pt x="52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8" name="Google Shape;238;p15"/>
          <p:cNvSpPr/>
          <p:nvPr/>
        </p:nvSpPr>
        <p:spPr>
          <a:xfrm rot="-231537">
            <a:off x="6721860" y="5140376"/>
            <a:ext cx="126206" cy="125015"/>
          </a:xfrm>
          <a:custGeom>
            <a:avLst/>
            <a:gdLst/>
            <a:ahLst/>
            <a:cxnLst/>
            <a:rect l="l" t="t" r="r" b="b"/>
            <a:pathLst>
              <a:path w="165" h="164" extrusionOk="0">
                <a:moveTo>
                  <a:pt x="121" y="21"/>
                </a:moveTo>
                <a:cubicBezTo>
                  <a:pt x="155" y="42"/>
                  <a:pt x="165" y="87"/>
                  <a:pt x="144" y="120"/>
                </a:cubicBezTo>
                <a:cubicBezTo>
                  <a:pt x="123" y="154"/>
                  <a:pt x="78" y="164"/>
                  <a:pt x="44" y="143"/>
                </a:cubicBezTo>
                <a:cubicBezTo>
                  <a:pt x="11" y="122"/>
                  <a:pt x="0" y="77"/>
                  <a:pt x="21" y="44"/>
                </a:cubicBezTo>
                <a:cubicBezTo>
                  <a:pt x="43" y="10"/>
                  <a:pt x="87" y="0"/>
                  <a:pt x="121" y="21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9" name="Google Shape;239;p15"/>
          <p:cNvSpPr/>
          <p:nvPr/>
        </p:nvSpPr>
        <p:spPr>
          <a:xfrm rot="-231537">
            <a:off x="7586793" y="5456788"/>
            <a:ext cx="88106" cy="88106"/>
          </a:xfrm>
          <a:custGeom>
            <a:avLst/>
            <a:gdLst/>
            <a:ahLst/>
            <a:cxnLst/>
            <a:rect l="l" t="t" r="r" b="b"/>
            <a:pathLst>
              <a:path w="116" h="116" extrusionOk="0">
                <a:moveTo>
                  <a:pt x="85" y="15"/>
                </a:moveTo>
                <a:cubicBezTo>
                  <a:pt x="109" y="29"/>
                  <a:pt x="116" y="61"/>
                  <a:pt x="101" y="85"/>
                </a:cubicBezTo>
                <a:cubicBezTo>
                  <a:pt x="86" y="108"/>
                  <a:pt x="55" y="116"/>
                  <a:pt x="31" y="101"/>
                </a:cubicBezTo>
                <a:cubicBezTo>
                  <a:pt x="7" y="86"/>
                  <a:pt x="0" y="54"/>
                  <a:pt x="15" y="31"/>
                </a:cubicBezTo>
                <a:cubicBezTo>
                  <a:pt x="30" y="7"/>
                  <a:pt x="61" y="0"/>
                  <a:pt x="85" y="1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0" name="Google Shape;240;p15"/>
          <p:cNvSpPr/>
          <p:nvPr/>
        </p:nvSpPr>
        <p:spPr>
          <a:xfrm rot="-231537">
            <a:off x="8649556" y="4936409"/>
            <a:ext cx="88106" cy="88106"/>
          </a:xfrm>
          <a:custGeom>
            <a:avLst/>
            <a:gdLst/>
            <a:ahLst/>
            <a:cxnLst/>
            <a:rect l="l" t="t" r="r" b="b"/>
            <a:pathLst>
              <a:path w="116" h="116" extrusionOk="0">
                <a:moveTo>
                  <a:pt x="85" y="15"/>
                </a:moveTo>
                <a:cubicBezTo>
                  <a:pt x="109" y="30"/>
                  <a:pt x="116" y="62"/>
                  <a:pt x="101" y="85"/>
                </a:cubicBezTo>
                <a:cubicBezTo>
                  <a:pt x="86" y="109"/>
                  <a:pt x="55" y="116"/>
                  <a:pt x="31" y="101"/>
                </a:cubicBezTo>
                <a:cubicBezTo>
                  <a:pt x="7" y="87"/>
                  <a:pt x="0" y="55"/>
                  <a:pt x="15" y="31"/>
                </a:cubicBezTo>
                <a:cubicBezTo>
                  <a:pt x="30" y="8"/>
                  <a:pt x="61" y="0"/>
                  <a:pt x="85" y="1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15"/>
          <p:cNvSpPr/>
          <p:nvPr/>
        </p:nvSpPr>
        <p:spPr>
          <a:xfrm rot="-231537">
            <a:off x="8202599" y="5367372"/>
            <a:ext cx="55960" cy="57150"/>
          </a:xfrm>
          <a:custGeom>
            <a:avLst/>
            <a:gdLst/>
            <a:ahLst/>
            <a:cxnLst/>
            <a:rect l="l" t="t" r="r" b="b"/>
            <a:pathLst>
              <a:path w="74" h="75" extrusionOk="0">
                <a:moveTo>
                  <a:pt x="54" y="10"/>
                </a:moveTo>
                <a:cubicBezTo>
                  <a:pt x="70" y="20"/>
                  <a:pt x="74" y="40"/>
                  <a:pt x="65" y="55"/>
                </a:cubicBezTo>
                <a:cubicBezTo>
                  <a:pt x="55" y="70"/>
                  <a:pt x="35" y="75"/>
                  <a:pt x="20" y="65"/>
                </a:cubicBezTo>
                <a:cubicBezTo>
                  <a:pt x="4" y="56"/>
                  <a:pt x="0" y="36"/>
                  <a:pt x="9" y="20"/>
                </a:cubicBezTo>
                <a:cubicBezTo>
                  <a:pt x="19" y="5"/>
                  <a:pt x="39" y="0"/>
                  <a:pt x="54" y="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15"/>
          <p:cNvSpPr/>
          <p:nvPr/>
        </p:nvSpPr>
        <p:spPr>
          <a:xfrm rot="-231537">
            <a:off x="7794868" y="4896062"/>
            <a:ext cx="55960" cy="55959"/>
          </a:xfrm>
          <a:custGeom>
            <a:avLst/>
            <a:gdLst/>
            <a:ahLst/>
            <a:cxnLst/>
            <a:rect l="l" t="t" r="r" b="b"/>
            <a:pathLst>
              <a:path w="74" h="74" extrusionOk="0">
                <a:moveTo>
                  <a:pt x="54" y="9"/>
                </a:moveTo>
                <a:cubicBezTo>
                  <a:pt x="70" y="19"/>
                  <a:pt x="74" y="39"/>
                  <a:pt x="65" y="54"/>
                </a:cubicBezTo>
                <a:cubicBezTo>
                  <a:pt x="55" y="70"/>
                  <a:pt x="35" y="74"/>
                  <a:pt x="20" y="65"/>
                </a:cubicBezTo>
                <a:cubicBezTo>
                  <a:pt x="4" y="55"/>
                  <a:pt x="0" y="35"/>
                  <a:pt x="9" y="20"/>
                </a:cubicBezTo>
                <a:cubicBezTo>
                  <a:pt x="19" y="4"/>
                  <a:pt x="39" y="0"/>
                  <a:pt x="54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15"/>
          <p:cNvSpPr/>
          <p:nvPr/>
        </p:nvSpPr>
        <p:spPr>
          <a:xfrm rot="-231537">
            <a:off x="7744477" y="4467435"/>
            <a:ext cx="57150" cy="55959"/>
          </a:xfrm>
          <a:custGeom>
            <a:avLst/>
            <a:gdLst/>
            <a:ahLst/>
            <a:cxnLst/>
            <a:rect l="l" t="t" r="r" b="b"/>
            <a:pathLst>
              <a:path w="74" h="74" extrusionOk="0">
                <a:moveTo>
                  <a:pt x="54" y="9"/>
                </a:moveTo>
                <a:cubicBezTo>
                  <a:pt x="70" y="19"/>
                  <a:pt x="74" y="39"/>
                  <a:pt x="65" y="54"/>
                </a:cubicBezTo>
                <a:cubicBezTo>
                  <a:pt x="55" y="70"/>
                  <a:pt x="35" y="74"/>
                  <a:pt x="20" y="65"/>
                </a:cubicBezTo>
                <a:cubicBezTo>
                  <a:pt x="4" y="55"/>
                  <a:pt x="0" y="35"/>
                  <a:pt x="9" y="20"/>
                </a:cubicBezTo>
                <a:cubicBezTo>
                  <a:pt x="19" y="4"/>
                  <a:pt x="39" y="0"/>
                  <a:pt x="54" y="9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15"/>
          <p:cNvSpPr/>
          <p:nvPr/>
        </p:nvSpPr>
        <p:spPr>
          <a:xfrm rot="-231537">
            <a:off x="8377786" y="4355504"/>
            <a:ext cx="57150" cy="57150"/>
          </a:xfrm>
          <a:custGeom>
            <a:avLst/>
            <a:gdLst/>
            <a:ahLst/>
            <a:cxnLst/>
            <a:rect l="l" t="t" r="r" b="b"/>
            <a:pathLst>
              <a:path w="75" h="75" extrusionOk="0">
                <a:moveTo>
                  <a:pt x="55" y="10"/>
                </a:moveTo>
                <a:cubicBezTo>
                  <a:pt x="70" y="19"/>
                  <a:pt x="75" y="39"/>
                  <a:pt x="65" y="55"/>
                </a:cubicBezTo>
                <a:cubicBezTo>
                  <a:pt x="56" y="70"/>
                  <a:pt x="36" y="75"/>
                  <a:pt x="20" y="65"/>
                </a:cubicBezTo>
                <a:cubicBezTo>
                  <a:pt x="5" y="55"/>
                  <a:pt x="0" y="35"/>
                  <a:pt x="10" y="20"/>
                </a:cubicBezTo>
                <a:cubicBezTo>
                  <a:pt x="20" y="5"/>
                  <a:pt x="40" y="0"/>
                  <a:pt x="55" y="10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15"/>
          <p:cNvSpPr/>
          <p:nvPr/>
        </p:nvSpPr>
        <p:spPr>
          <a:xfrm rot="-231537">
            <a:off x="8421745" y="3734499"/>
            <a:ext cx="90488" cy="89297"/>
          </a:xfrm>
          <a:custGeom>
            <a:avLst/>
            <a:gdLst/>
            <a:ahLst/>
            <a:cxnLst/>
            <a:rect l="l" t="t" r="r" b="b"/>
            <a:pathLst>
              <a:path w="119" h="118" extrusionOk="0">
                <a:moveTo>
                  <a:pt x="87" y="15"/>
                </a:moveTo>
                <a:cubicBezTo>
                  <a:pt x="111" y="30"/>
                  <a:pt x="119" y="62"/>
                  <a:pt x="104" y="86"/>
                </a:cubicBezTo>
                <a:cubicBezTo>
                  <a:pt x="88" y="111"/>
                  <a:pt x="56" y="118"/>
                  <a:pt x="32" y="103"/>
                </a:cubicBezTo>
                <a:cubicBezTo>
                  <a:pt x="8" y="87"/>
                  <a:pt x="0" y="55"/>
                  <a:pt x="16" y="31"/>
                </a:cubicBezTo>
                <a:cubicBezTo>
                  <a:pt x="31" y="7"/>
                  <a:pt x="63" y="0"/>
                  <a:pt x="87" y="15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15"/>
          <p:cNvSpPr/>
          <p:nvPr/>
        </p:nvSpPr>
        <p:spPr>
          <a:xfrm rot="-231537">
            <a:off x="8020297" y="5325163"/>
            <a:ext cx="44054" cy="44053"/>
          </a:xfrm>
          <a:custGeom>
            <a:avLst/>
            <a:gdLst/>
            <a:ahLst/>
            <a:cxnLst/>
            <a:rect l="l" t="t" r="r" b="b"/>
            <a:pathLst>
              <a:path w="58" h="58" extrusionOk="0">
                <a:moveTo>
                  <a:pt x="43" y="8"/>
                </a:moveTo>
                <a:cubicBezTo>
                  <a:pt x="55" y="15"/>
                  <a:pt x="58" y="31"/>
                  <a:pt x="51" y="43"/>
                </a:cubicBezTo>
                <a:cubicBezTo>
                  <a:pt x="43" y="54"/>
                  <a:pt x="28" y="58"/>
                  <a:pt x="16" y="51"/>
                </a:cubicBezTo>
                <a:cubicBezTo>
                  <a:pt x="4" y="43"/>
                  <a:pt x="0" y="28"/>
                  <a:pt x="8" y="16"/>
                </a:cubicBezTo>
                <a:cubicBezTo>
                  <a:pt x="15" y="4"/>
                  <a:pt x="31" y="0"/>
                  <a:pt x="43" y="8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15"/>
          <p:cNvSpPr/>
          <p:nvPr/>
        </p:nvSpPr>
        <p:spPr>
          <a:xfrm rot="-231537">
            <a:off x="6345991" y="5649542"/>
            <a:ext cx="396479" cy="397669"/>
          </a:xfrm>
          <a:custGeom>
            <a:avLst/>
            <a:gdLst/>
            <a:ahLst/>
            <a:cxnLst/>
            <a:rect l="l" t="t" r="r" b="b"/>
            <a:pathLst>
              <a:path w="521" h="521" extrusionOk="0">
                <a:moveTo>
                  <a:pt x="382" y="67"/>
                </a:moveTo>
                <a:cubicBezTo>
                  <a:pt x="489" y="134"/>
                  <a:pt x="521" y="275"/>
                  <a:pt x="454" y="382"/>
                </a:cubicBezTo>
                <a:cubicBezTo>
                  <a:pt x="387" y="489"/>
                  <a:pt x="246" y="521"/>
                  <a:pt x="139" y="454"/>
                </a:cubicBezTo>
                <a:cubicBezTo>
                  <a:pt x="32" y="387"/>
                  <a:pt x="0" y="246"/>
                  <a:pt x="67" y="139"/>
                </a:cubicBezTo>
                <a:cubicBezTo>
                  <a:pt x="134" y="32"/>
                  <a:pt x="275" y="0"/>
                  <a:pt x="382" y="67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15"/>
          <p:cNvSpPr/>
          <p:nvPr/>
        </p:nvSpPr>
        <p:spPr>
          <a:xfrm rot="-231537">
            <a:off x="6441243" y="5746022"/>
            <a:ext cx="204788" cy="204788"/>
          </a:xfrm>
          <a:custGeom>
            <a:avLst/>
            <a:gdLst/>
            <a:ahLst/>
            <a:cxnLst/>
            <a:rect l="l" t="t" r="r" b="b"/>
            <a:pathLst>
              <a:path w="270" h="269" extrusionOk="0">
                <a:moveTo>
                  <a:pt x="198" y="34"/>
                </a:moveTo>
                <a:cubicBezTo>
                  <a:pt x="253" y="69"/>
                  <a:pt x="270" y="142"/>
                  <a:pt x="235" y="197"/>
                </a:cubicBezTo>
                <a:cubicBezTo>
                  <a:pt x="201" y="253"/>
                  <a:pt x="128" y="269"/>
                  <a:pt x="72" y="235"/>
                </a:cubicBezTo>
                <a:cubicBezTo>
                  <a:pt x="17" y="200"/>
                  <a:pt x="0" y="127"/>
                  <a:pt x="35" y="72"/>
                </a:cubicBezTo>
                <a:cubicBezTo>
                  <a:pt x="70" y="16"/>
                  <a:pt x="143" y="0"/>
                  <a:pt x="198" y="34"/>
                </a:cubicBezTo>
                <a:close/>
              </a:path>
            </a:pathLst>
          </a:custGeom>
          <a:solidFill>
            <a:srgbClr val="45D8FF">
              <a:alpha val="20000"/>
            </a:srgbClr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15"/>
          <p:cNvSpPr/>
          <p:nvPr/>
        </p:nvSpPr>
        <p:spPr>
          <a:xfrm rot="10568463" flipH="1">
            <a:off x="6494417" y="5800982"/>
            <a:ext cx="94869" cy="94869"/>
          </a:xfrm>
          <a:custGeom>
            <a:avLst/>
            <a:gdLst/>
            <a:ahLst/>
            <a:cxnLst/>
            <a:rect l="l" t="t" r="r" b="b"/>
            <a:pathLst>
              <a:path w="270" h="269" extrusionOk="0">
                <a:moveTo>
                  <a:pt x="198" y="34"/>
                </a:moveTo>
                <a:cubicBezTo>
                  <a:pt x="253" y="69"/>
                  <a:pt x="270" y="142"/>
                  <a:pt x="235" y="197"/>
                </a:cubicBezTo>
                <a:cubicBezTo>
                  <a:pt x="201" y="253"/>
                  <a:pt x="128" y="269"/>
                  <a:pt x="72" y="235"/>
                </a:cubicBezTo>
                <a:cubicBezTo>
                  <a:pt x="17" y="200"/>
                  <a:pt x="0" y="127"/>
                  <a:pt x="35" y="72"/>
                </a:cubicBezTo>
                <a:cubicBezTo>
                  <a:pt x="70" y="16"/>
                  <a:pt x="143" y="0"/>
                  <a:pt x="198" y="34"/>
                </a:cubicBezTo>
                <a:close/>
              </a:path>
            </a:pathLst>
          </a:custGeom>
          <a:solidFill>
            <a:srgbClr val="45D8FF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350" kern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0" name="Google Shape;250;p15" descr="C:\Users\Administrator\Desktop\56d684a0446d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43890">
            <a:off x="1703560" y="5193561"/>
            <a:ext cx="355886" cy="404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5" descr="C:\Users\Administrator\Desktop\56d684a0446d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4041525">
            <a:off x="295217" y="1528447"/>
            <a:ext cx="662801" cy="75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 descr="C:\Users\Administrator\Desktop\56d684a0446d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239" y="2941338"/>
            <a:ext cx="1083469" cy="123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5" descr="C:\Users\Administrator\Desktop\56d684a0446d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37002" y="1102606"/>
            <a:ext cx="378042" cy="4299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8;p15">
            <a:extLst>
              <a:ext uri="{FF2B5EF4-FFF2-40B4-BE49-F238E27FC236}">
                <a16:creationId xmlns:a16="http://schemas.microsoft.com/office/drawing/2014/main" id="{86758268-54EB-8B5C-2823-33DA9BB60B81}"/>
              </a:ext>
            </a:extLst>
          </p:cNvPr>
          <p:cNvSpPr/>
          <p:nvPr/>
        </p:nvSpPr>
        <p:spPr>
          <a:xfrm>
            <a:off x="2039145" y="3863155"/>
            <a:ext cx="5138225" cy="1937670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00C898">
                  <a:alpha val="69803"/>
                </a:srgbClr>
              </a:gs>
            </a:gsLst>
            <a:lin ang="0" scaled="0"/>
          </a:gradFill>
          <a:ln>
            <a:noFill/>
          </a:ln>
          <a:effectLst>
            <a:outerShdw blurRad="508000" dist="2540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 rtl="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1013" kern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id="{F57D5BB2-CBCF-6CE5-4FBF-70BA624E3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055269"/>
            <a:ext cx="2465785" cy="142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FEA39A9-01D9-A4D0-0104-5B532332B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34" y="4681771"/>
            <a:ext cx="2819700" cy="49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9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D:\صور\خلفيات 2\winter2_tmb.jpg">
            <a:extLst>
              <a:ext uri="{FF2B5EF4-FFF2-40B4-BE49-F238E27FC236}">
                <a16:creationId xmlns:a16="http://schemas.microsoft.com/office/drawing/2014/main" id="{A1923163-386D-EFA8-36E3-1E71885B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52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44000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E0BE33F-F317-31F8-0555-88769A162B80}"/>
              </a:ext>
            </a:extLst>
          </p:cNvPr>
          <p:cNvSpPr txBox="1"/>
          <p:nvPr/>
        </p:nvSpPr>
        <p:spPr>
          <a:xfrm>
            <a:off x="2143125" y="2263775"/>
            <a:ext cx="4929188" cy="230822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معلم الرياضيات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فارس حمدي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منتديات يزيد التعليمية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الشايب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Microsoft Sans Serif" pitchFamily="34" charset="0"/>
                <a:ea typeface="+mn-ea"/>
                <a:cs typeface="Microsoft Sans Serif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786" y="2112369"/>
            <a:ext cx="42655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778" y="2511189"/>
            <a:ext cx="29955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638403" y="2956175"/>
            <a:ext cx="1715170" cy="405185"/>
          </a:xfrm>
          <a:prstGeom prst="rect">
            <a:avLst/>
          </a:prstGeom>
        </p:spPr>
        <p:txBody>
          <a:bodyPr lIns="28932" tIns="14467" rIns="28932" bIns="14467" anchor="b">
            <a:normAutofit fontScale="9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893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35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35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11" y="3496417"/>
            <a:ext cx="113854" cy="11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330" y="3440311"/>
            <a:ext cx="5793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38576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12" y="3671144"/>
            <a:ext cx="851223" cy="40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914" y="4310510"/>
            <a:ext cx="3529218" cy="75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3199771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0D4A6DC5-FC39-4B65-ABDD-8876AA7D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44" y="512676"/>
            <a:ext cx="6812473" cy="54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</a:t>
            </a: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الاستفادة </a:t>
            </a:r>
          </a:p>
          <a:p>
            <a:pPr marL="0" marR="0" lvl="0" indent="0" algn="ctr" defTabSz="38576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من الأعضاء في منتديات يزيد</a:t>
            </a:r>
            <a:endParaRPr kumimoji="0" lang="ar-SA" altLang="ar-S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 العضو: تركي30  ( اغلب الشرايح من عروضه)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ومذكرة الأستاذ موسى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28932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وأكفهما هم الآخرة كما كفونا هم الدنيا</a:t>
            </a:r>
          </a:p>
        </p:txBody>
      </p:sp>
    </p:spTree>
    <p:extLst>
      <p:ext uri="{BB962C8B-B14F-4D97-AF65-F5344CB8AC3E}">
        <p14:creationId xmlns:p14="http://schemas.microsoft.com/office/powerpoint/2010/main" val="2751356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DF702-9B7C-D333-7A66-288394FC3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9A633D5-6B6D-ABF9-34A5-1AC2E0F06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5" y="260648"/>
            <a:ext cx="8190029" cy="603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2">
            <a:extLst>
              <a:ext uri="{FF2B5EF4-FFF2-40B4-BE49-F238E27FC236}">
                <a16:creationId xmlns:a16="http://schemas.microsoft.com/office/drawing/2014/main" id="{8FA3608E-88BB-4250-FB1B-C3CE2E858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16932"/>
            <a:ext cx="761753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69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5" y="1767904"/>
            <a:ext cx="49116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1699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غيرمحفوظة للتعديل الشخصي في الدرس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10" y="2315568"/>
            <a:ext cx="32403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1699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599892" y="2945676"/>
            <a:ext cx="2295162" cy="303889"/>
          </a:xfrm>
          <a:prstGeom prst="rect">
            <a:avLst/>
          </a:prstGeom>
        </p:spPr>
        <p:txBody>
          <a:bodyPr lIns="21699" tIns="10850" rIns="21699" bIns="1085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2169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21699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033" y="3479563"/>
            <a:ext cx="85391" cy="8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3439159"/>
            <a:ext cx="7244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289322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  <a:endParaRPr kumimoji="0" lang="ar-SA" altLang="ar-SA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10" y="3399884"/>
            <a:ext cx="638417" cy="3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367" y="3960086"/>
            <a:ext cx="4099199" cy="88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216992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</a:t>
            </a:r>
          </a:p>
        </p:txBody>
      </p:sp>
      <p:pic>
        <p:nvPicPr>
          <p:cNvPr id="7" name="صورة 6">
            <a:hlinkClick r:id="rId2"/>
            <a:extLst>
              <a:ext uri="{FF2B5EF4-FFF2-40B4-BE49-F238E27FC236}">
                <a16:creationId xmlns:a16="http://schemas.microsoft.com/office/drawing/2014/main" id="{9B3563B6-07E3-8311-4C66-29D9CC471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556" y="3367305"/>
            <a:ext cx="1251621" cy="4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9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28E5E87-E03A-4C5B-A5A4-5383A732B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4" y="2168860"/>
            <a:ext cx="8280412" cy="405639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546AF3-3636-AC0C-E634-1481AD35A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714" y="296652"/>
            <a:ext cx="2428571" cy="152381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4A31369-1C49-18FB-6F72-D62EE68ABA35}"/>
              </a:ext>
            </a:extLst>
          </p:cNvPr>
          <p:cNvSpPr txBox="1"/>
          <p:nvPr/>
        </p:nvSpPr>
        <p:spPr>
          <a:xfrm>
            <a:off x="6732240" y="5949280"/>
            <a:ext cx="1979966" cy="432048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6553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0AEA0F3-F084-4E7C-5433-0426365D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00708"/>
            <a:ext cx="8316416" cy="50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5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5616575" y="1557338"/>
            <a:ext cx="3059113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5645150" y="4149725"/>
            <a:ext cx="3059113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>
            <a:off x="2411413" y="1557338"/>
            <a:ext cx="3059112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>
            <a:off x="2439988" y="4149725"/>
            <a:ext cx="3059112" cy="2555875"/>
          </a:xfrm>
          <a:prstGeom prst="roundRect">
            <a:avLst>
              <a:gd name="adj" fmla="val 16667"/>
            </a:avLst>
          </a:prstGeom>
          <a:solidFill>
            <a:srgbClr val="FFFF66">
              <a:alpha val="37000"/>
            </a:srgbClr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6372225" y="2097088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ص ف  ،  ل ع ن</a:t>
            </a:r>
            <a:endParaRPr lang="en-US" sz="2000" b="1"/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6156325" y="270827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ل ع  ،  ق م ن</a:t>
            </a:r>
            <a:endParaRPr lang="en-US" sz="2000" b="1"/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6119813" y="3355975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ل م  ،  ص ع ن</a:t>
            </a:r>
            <a:endParaRPr lang="en-US" sz="2000" b="1"/>
          </a:p>
        </p:txBody>
      </p:sp>
      <p:grpSp>
        <p:nvGrpSpPr>
          <p:cNvPr id="45076" name="Group 20"/>
          <p:cNvGrpSpPr>
            <a:grpSpLocks/>
          </p:cNvGrpSpPr>
          <p:nvPr/>
        </p:nvGrpSpPr>
        <p:grpSpPr bwMode="auto">
          <a:xfrm>
            <a:off x="2986088" y="1952625"/>
            <a:ext cx="1765300" cy="396875"/>
            <a:chOff x="1927" y="1321"/>
            <a:chExt cx="1089" cy="250"/>
          </a:xfrm>
        </p:grpSpPr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1927" y="1321"/>
              <a:ext cx="10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س ص  ،    ف ن</a:t>
              </a:r>
              <a:endParaRPr lang="en-US" sz="2000" b="1"/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 flipH="1">
              <a:off x="202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79" name="Line 23"/>
            <p:cNvSpPr>
              <a:spLocks noChangeShapeType="1"/>
            </p:cNvSpPr>
            <p:nvPr/>
          </p:nvSpPr>
          <p:spPr bwMode="auto">
            <a:xfrm flipH="1">
              <a:off x="2744" y="13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3059113" y="2419350"/>
            <a:ext cx="1800225" cy="396875"/>
            <a:chOff x="1927" y="1321"/>
            <a:chExt cx="1089" cy="250"/>
          </a:xfrm>
        </p:grpSpPr>
        <p:sp>
          <p:nvSpPr>
            <p:cNvPr id="45081" name="Text Box 25"/>
            <p:cNvSpPr txBox="1">
              <a:spLocks noChangeArrowheads="1"/>
            </p:cNvSpPr>
            <p:nvPr/>
          </p:nvSpPr>
          <p:spPr bwMode="auto">
            <a:xfrm>
              <a:off x="1927" y="1321"/>
              <a:ext cx="10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ص ع     ،    ف ق</a:t>
              </a:r>
              <a:endParaRPr lang="en-US" sz="2000" b="1"/>
            </a:p>
          </p:txBody>
        </p:sp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 flipH="1">
              <a:off x="202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 flipH="1">
              <a:off x="2744" y="13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5084" name="Group 28"/>
          <p:cNvGrpSpPr>
            <a:grpSpLocks/>
          </p:cNvGrpSpPr>
          <p:nvPr/>
        </p:nvGrpSpPr>
        <p:grpSpPr bwMode="auto">
          <a:xfrm>
            <a:off x="2987675" y="2924175"/>
            <a:ext cx="1692275" cy="396875"/>
            <a:chOff x="1927" y="1321"/>
            <a:chExt cx="1089" cy="250"/>
          </a:xfrm>
        </p:grpSpPr>
        <p:sp>
          <p:nvSpPr>
            <p:cNvPr id="45085" name="Text Box 29"/>
            <p:cNvSpPr txBox="1">
              <a:spLocks noChangeArrowheads="1"/>
            </p:cNvSpPr>
            <p:nvPr/>
          </p:nvSpPr>
          <p:spPr bwMode="auto">
            <a:xfrm>
              <a:off x="1927" y="1321"/>
              <a:ext cx="10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/>
                <a:t>ل م     ،    ص ع</a:t>
              </a:r>
              <a:endParaRPr lang="en-US" sz="2000" b="1"/>
            </a:p>
          </p:txBody>
        </p:sp>
        <p:sp>
          <p:nvSpPr>
            <p:cNvPr id="45086" name="Line 30"/>
            <p:cNvSpPr>
              <a:spLocks noChangeShapeType="1"/>
            </p:cNvSpPr>
            <p:nvPr/>
          </p:nvSpPr>
          <p:spPr bwMode="auto">
            <a:xfrm flipH="1">
              <a:off x="2027" y="1366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087" name="Line 31"/>
            <p:cNvSpPr>
              <a:spLocks noChangeShapeType="1"/>
            </p:cNvSpPr>
            <p:nvPr/>
          </p:nvSpPr>
          <p:spPr bwMode="auto">
            <a:xfrm flipH="1">
              <a:off x="2744" y="13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5088" name="Text Box 32"/>
          <p:cNvSpPr txBox="1">
            <a:spLocks noChangeArrowheads="1"/>
          </p:cNvSpPr>
          <p:nvPr/>
        </p:nvSpPr>
        <p:spPr bwMode="auto">
          <a:xfrm rot="5400000">
            <a:off x="3563938" y="3465512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...........</a:t>
            </a:r>
            <a:endParaRPr lang="en-US" sz="2000" b="1"/>
          </a:p>
        </p:txBody>
      </p:sp>
      <p:sp>
        <p:nvSpPr>
          <p:cNvPr id="45089" name="Text Box 33"/>
          <p:cNvSpPr txBox="1">
            <a:spLocks noChangeArrowheads="1"/>
          </p:cNvSpPr>
          <p:nvPr/>
        </p:nvSpPr>
        <p:spPr bwMode="auto">
          <a:xfrm>
            <a:off x="6624638" y="4689475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ق   ،   ع</a:t>
            </a:r>
            <a:endParaRPr lang="en-US" sz="2000" b="1"/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6624638" y="5084763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 ،   ن</a:t>
            </a:r>
            <a:endParaRPr lang="en-US" sz="2000" b="1"/>
          </a:p>
        </p:txBody>
      </p:sp>
      <p:sp>
        <p:nvSpPr>
          <p:cNvPr id="45091" name="Text Box 35"/>
          <p:cNvSpPr txBox="1">
            <a:spLocks noChangeArrowheads="1"/>
          </p:cNvSpPr>
          <p:nvPr/>
        </p:nvSpPr>
        <p:spPr bwMode="auto">
          <a:xfrm>
            <a:off x="6661150" y="5553075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ص  ،   م</a:t>
            </a:r>
            <a:endParaRPr lang="en-US" sz="2000" b="1"/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516688" y="6056313"/>
            <a:ext cx="1006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ل  ،   ف</a:t>
            </a:r>
            <a:endParaRPr lang="en-US" sz="2000" b="1"/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3600450" y="4581525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ق ف ،  م ق ف</a:t>
            </a:r>
            <a:endParaRPr lang="en-US" sz="2000" b="1"/>
          </a:p>
        </p:txBody>
      </p:sp>
      <p:sp>
        <p:nvSpPr>
          <p:cNvPr id="45094" name="Text Box 38"/>
          <p:cNvSpPr txBox="1">
            <a:spLocks noChangeArrowheads="1"/>
          </p:cNvSpPr>
          <p:nvPr/>
        </p:nvSpPr>
        <p:spPr bwMode="auto">
          <a:xfrm>
            <a:off x="3348038" y="5048250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ص ع ،  ف ص ع</a:t>
            </a:r>
            <a:endParaRPr lang="en-US" sz="2000" b="1"/>
          </a:p>
        </p:txBody>
      </p:sp>
      <p:grpSp>
        <p:nvGrpSpPr>
          <p:cNvPr id="45095" name="Group 39"/>
          <p:cNvGrpSpPr>
            <a:grpSpLocks/>
          </p:cNvGrpSpPr>
          <p:nvPr/>
        </p:nvGrpSpPr>
        <p:grpSpPr bwMode="auto">
          <a:xfrm>
            <a:off x="2447925" y="4581525"/>
            <a:ext cx="969963" cy="396875"/>
            <a:chOff x="1542" y="2886"/>
            <a:chExt cx="611" cy="250"/>
          </a:xfrm>
        </p:grpSpPr>
        <p:sp>
          <p:nvSpPr>
            <p:cNvPr id="45096" name="Text Box 40"/>
            <p:cNvSpPr txBox="1">
              <a:spLocks noChangeArrowheads="1"/>
            </p:cNvSpPr>
            <p:nvPr/>
          </p:nvSpPr>
          <p:spPr bwMode="auto">
            <a:xfrm>
              <a:off x="1542" y="2886"/>
              <a:ext cx="6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في ق ف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45097" name="Line 41"/>
            <p:cNvSpPr>
              <a:spLocks noChangeShapeType="1"/>
            </p:cNvSpPr>
            <p:nvPr/>
          </p:nvSpPr>
          <p:spPr bwMode="auto">
            <a:xfrm flipH="1">
              <a:off x="1678" y="293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5098" name="Group 42"/>
          <p:cNvGrpSpPr>
            <a:grpSpLocks/>
          </p:cNvGrpSpPr>
          <p:nvPr/>
        </p:nvGrpSpPr>
        <p:grpSpPr bwMode="auto">
          <a:xfrm>
            <a:off x="2447925" y="5048250"/>
            <a:ext cx="969963" cy="396875"/>
            <a:chOff x="1542" y="2886"/>
            <a:chExt cx="611" cy="250"/>
          </a:xfrm>
        </p:grpSpPr>
        <p:sp>
          <p:nvSpPr>
            <p:cNvPr id="45099" name="Text Box 43"/>
            <p:cNvSpPr txBox="1">
              <a:spLocks noChangeArrowheads="1"/>
            </p:cNvSpPr>
            <p:nvPr/>
          </p:nvSpPr>
          <p:spPr bwMode="auto">
            <a:xfrm>
              <a:off x="1542" y="2886"/>
              <a:ext cx="6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في ص ع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45100" name="Line 44"/>
            <p:cNvSpPr>
              <a:spLocks noChangeShapeType="1"/>
            </p:cNvSpPr>
            <p:nvPr/>
          </p:nvSpPr>
          <p:spPr bwMode="auto">
            <a:xfrm flipH="1">
              <a:off x="1678" y="293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5101" name="Text Box 45"/>
          <p:cNvSpPr txBox="1">
            <a:spLocks noChangeArrowheads="1"/>
          </p:cNvSpPr>
          <p:nvPr/>
        </p:nvSpPr>
        <p:spPr bwMode="auto">
          <a:xfrm>
            <a:off x="3636963" y="5553075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س ل ع  ،  م ل ع</a:t>
            </a:r>
            <a:endParaRPr lang="en-US" sz="2000" b="1"/>
          </a:p>
        </p:txBody>
      </p:sp>
      <p:grpSp>
        <p:nvGrpSpPr>
          <p:cNvPr id="45102" name="Group 46"/>
          <p:cNvGrpSpPr>
            <a:grpSpLocks/>
          </p:cNvGrpSpPr>
          <p:nvPr/>
        </p:nvGrpSpPr>
        <p:grpSpPr bwMode="auto">
          <a:xfrm>
            <a:off x="2447925" y="5553075"/>
            <a:ext cx="969963" cy="396875"/>
            <a:chOff x="1542" y="2886"/>
            <a:chExt cx="611" cy="250"/>
          </a:xfrm>
        </p:grpSpPr>
        <p:sp>
          <p:nvSpPr>
            <p:cNvPr id="45103" name="Text Box 47"/>
            <p:cNvSpPr txBox="1">
              <a:spLocks noChangeArrowheads="1"/>
            </p:cNvSpPr>
            <p:nvPr/>
          </p:nvSpPr>
          <p:spPr bwMode="auto">
            <a:xfrm>
              <a:off x="1542" y="2886"/>
              <a:ext cx="6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ar-SA" sz="2000" b="1">
                  <a:solidFill>
                    <a:srgbClr val="FF0000"/>
                  </a:solidFill>
                </a:rPr>
                <a:t>في ل ع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45104" name="Line 48"/>
            <p:cNvSpPr>
              <a:spLocks noChangeShapeType="1"/>
            </p:cNvSpPr>
            <p:nvPr/>
          </p:nvSpPr>
          <p:spPr bwMode="auto">
            <a:xfrm flipH="1">
              <a:off x="1678" y="293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5105" name="Text Box 49"/>
          <p:cNvSpPr txBox="1">
            <a:spLocks noChangeArrowheads="1"/>
          </p:cNvSpPr>
          <p:nvPr/>
        </p:nvSpPr>
        <p:spPr bwMode="auto">
          <a:xfrm rot="5400000">
            <a:off x="3563938" y="6092825"/>
            <a:ext cx="971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..........</a:t>
            </a:r>
            <a:endParaRPr lang="en-US" sz="2000" b="1"/>
          </a:p>
        </p:txBody>
      </p:sp>
      <p:grpSp>
        <p:nvGrpSpPr>
          <p:cNvPr id="45109" name="Group 53"/>
          <p:cNvGrpSpPr>
            <a:grpSpLocks noChangeAspect="1"/>
          </p:cNvGrpSpPr>
          <p:nvPr/>
        </p:nvGrpSpPr>
        <p:grpSpPr bwMode="auto">
          <a:xfrm>
            <a:off x="129296" y="430828"/>
            <a:ext cx="2333625" cy="1873250"/>
            <a:chOff x="45" y="1071"/>
            <a:chExt cx="1470" cy="1112"/>
          </a:xfrm>
        </p:grpSpPr>
        <p:sp>
          <p:nvSpPr>
            <p:cNvPr id="45108" name="AutoShape 52"/>
            <p:cNvSpPr>
              <a:spLocks noChangeAspect="1" noChangeArrowheads="1" noTextEdit="1"/>
            </p:cNvSpPr>
            <p:nvPr/>
          </p:nvSpPr>
          <p:spPr bwMode="auto">
            <a:xfrm>
              <a:off x="45" y="1071"/>
              <a:ext cx="1470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45110" name="Picture 5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1071"/>
              <a:ext cx="1477" cy="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D8AF8467-5AA3-1E84-03BA-7DC9374417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FF66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93278" y="754908"/>
            <a:ext cx="4681538" cy="597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B681FD9-9647-D0FF-D6E6-C842A68A53A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39623" y="1656562"/>
            <a:ext cx="2216151" cy="40024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921DAD9-B287-65BC-2588-8D6C5F0B949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0538" y="1568552"/>
            <a:ext cx="2038349" cy="3909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E95DFBC-1E18-4700-D524-E9EFA72A310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8144" y="4258992"/>
            <a:ext cx="2583689" cy="37026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1EE8CE9-D092-788C-7E98-3F3DE13E210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4006" y="4201755"/>
            <a:ext cx="2292351" cy="41548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B52EBE2-CEA4-4CAE-4928-3B11471E5E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948" y="5289446"/>
            <a:ext cx="1477168" cy="103208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213A5E9-F82B-4F47-C315-84BAA6F4C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541" y="4186978"/>
            <a:ext cx="1415214" cy="93197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5038CF6-BC65-CD95-70FE-FB5C2A67A5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7400" y="2317555"/>
            <a:ext cx="1130355" cy="83026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C01C926-A21A-2BF1-8E66-AD7DD35951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613" y="3206421"/>
            <a:ext cx="1273069" cy="891709"/>
          </a:xfrm>
          <a:prstGeom prst="rect">
            <a:avLst/>
          </a:prstGeom>
        </p:spPr>
      </p:pic>
      <p:pic>
        <p:nvPicPr>
          <p:cNvPr id="15" name="صورة 4">
            <a:extLst>
              <a:ext uri="{FF2B5EF4-FFF2-40B4-BE49-F238E27FC236}">
                <a16:creationId xmlns:a16="http://schemas.microsoft.com/office/drawing/2014/main" id="{48229C1B-A970-29F6-D4A9-CEBE0DA07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9F218C9-A2BE-61BD-0794-B3861CDDCD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01061" y="98770"/>
            <a:ext cx="2437728" cy="51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5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4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800" decel="100000"/>
                                        <p:tgtEl>
                                          <p:spTgt spid="45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45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5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2000"/>
                                        <p:tgtEl>
                                          <p:spTgt spid="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  <p:bldP spid="45066" grpId="0" animBg="1"/>
      <p:bldP spid="45067" grpId="0" animBg="1"/>
      <p:bldP spid="45068" grpId="0" animBg="1"/>
      <p:bldP spid="45073" grpId="0"/>
      <p:bldP spid="45074" grpId="0"/>
      <p:bldP spid="45075" grpId="0"/>
      <p:bldP spid="45088" grpId="0"/>
      <p:bldP spid="45089" grpId="0"/>
      <p:bldP spid="45090" grpId="0"/>
      <p:bldP spid="45091" grpId="0"/>
      <p:bldP spid="45092" grpId="0"/>
      <p:bldP spid="45093" grpId="0"/>
      <p:bldP spid="45094" grpId="0"/>
      <p:bldP spid="45101" grpId="0"/>
      <p:bldP spid="45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48A02BA8-4C4E-7090-4601-ACD9A6DF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14313"/>
            <a:ext cx="56483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34373AB1-75D6-650B-4A7A-1230A1C2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857500"/>
            <a:ext cx="40005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62E0DE27-F504-F336-92A9-FC1FAFE6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00375"/>
            <a:ext cx="31432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91" name="Group 11"/>
          <p:cNvGrpSpPr>
            <a:grpSpLocks noChangeAspect="1"/>
          </p:cNvGrpSpPr>
          <p:nvPr/>
        </p:nvGrpSpPr>
        <p:grpSpPr bwMode="auto">
          <a:xfrm>
            <a:off x="742950" y="2241550"/>
            <a:ext cx="1058863" cy="407988"/>
            <a:chOff x="0" y="0"/>
            <a:chExt cx="1668" cy="642"/>
          </a:xfrm>
        </p:grpSpPr>
        <p:sp>
          <p:nvSpPr>
            <p:cNvPr id="46092" name="AutoShape 12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6093" name="Group 13"/>
          <p:cNvGrpSpPr>
            <a:grpSpLocks noChangeAspect="1"/>
          </p:cNvGrpSpPr>
          <p:nvPr/>
        </p:nvGrpSpPr>
        <p:grpSpPr bwMode="auto">
          <a:xfrm>
            <a:off x="742950" y="2241550"/>
            <a:ext cx="833438" cy="479425"/>
            <a:chOff x="0" y="0"/>
            <a:chExt cx="1312" cy="756"/>
          </a:xfrm>
        </p:grpSpPr>
        <p:sp>
          <p:nvSpPr>
            <p:cNvPr id="46094" name="AutoShape 14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312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6095" name="Group 15"/>
          <p:cNvGrpSpPr>
            <a:grpSpLocks noChangeAspect="1"/>
          </p:cNvGrpSpPr>
          <p:nvPr/>
        </p:nvGrpSpPr>
        <p:grpSpPr bwMode="auto">
          <a:xfrm>
            <a:off x="742950" y="2241550"/>
            <a:ext cx="1058863" cy="479425"/>
            <a:chOff x="0" y="0"/>
            <a:chExt cx="1668" cy="756"/>
          </a:xfrm>
        </p:grpSpPr>
        <p:sp>
          <p:nvSpPr>
            <p:cNvPr id="46096" name="AutoShape 16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1668" cy="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742950" y="2241550"/>
            <a:ext cx="1485900" cy="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46103" name="Line 23"/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4" name="Line 24"/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5" name="Line 25"/>
          <p:cNvSpPr>
            <a:spLocks noChangeShapeType="1"/>
          </p:cNvSpPr>
          <p:nvPr/>
        </p:nvSpPr>
        <p:spPr bwMode="auto">
          <a:xfrm>
            <a:off x="5057775" y="22415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6106" name="Line 26"/>
          <p:cNvSpPr>
            <a:spLocks noChangeShapeType="1"/>
          </p:cNvSpPr>
          <p:nvPr/>
        </p:nvSpPr>
        <p:spPr bwMode="auto">
          <a:xfrm>
            <a:off x="8401050" y="25463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graphicFrame>
        <p:nvGraphicFramePr>
          <p:cNvPr id="46170" name="Group 90"/>
          <p:cNvGraphicFramePr>
            <a:graphicFrameLocks noGrp="1"/>
          </p:cNvGraphicFramePr>
          <p:nvPr/>
        </p:nvGraphicFramePr>
        <p:xfrm>
          <a:off x="314325" y="2168525"/>
          <a:ext cx="8505825" cy="4326001"/>
        </p:xfrm>
        <a:graphic>
          <a:graphicData uri="http://schemas.openxmlformats.org/drawingml/2006/table">
            <a:tbl>
              <a:tblPr rtl="1"/>
              <a:tblGrid>
                <a:gridCol w="231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310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الشكل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C00">
                            <a:alpha val="30000"/>
                          </a:srgbClr>
                        </a:gs>
                        <a:gs pos="100000">
                          <a:schemeClr val="hlink">
                            <a:alpha val="28999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الاسم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شكل الأوجه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العدد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الأوجه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الأحرف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الرؤوس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2">
                            <a:alpha val="39000"/>
                          </a:schemeClr>
                        </a:gs>
                        <a:gs pos="100000">
                          <a:srgbClr val="FFFF66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66">
                            <a:alpha val="30000"/>
                          </a:srgbClr>
                        </a:gs>
                        <a:gs pos="100000">
                          <a:srgbClr val="0066FF">
                            <a:alpha val="30000"/>
                          </a:srgb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040313" y="3967163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هرم ثلاثي</a:t>
            </a:r>
            <a:endParaRPr lang="en-US" sz="2000" b="1"/>
          </a:p>
        </p:txBody>
      </p:sp>
      <p:sp>
        <p:nvSpPr>
          <p:cNvPr id="46147" name="Text Box 67"/>
          <p:cNvSpPr txBox="1">
            <a:spLocks noChangeArrowheads="1"/>
          </p:cNvSpPr>
          <p:nvPr/>
        </p:nvSpPr>
        <p:spPr bwMode="auto">
          <a:xfrm>
            <a:off x="3816350" y="3789363"/>
            <a:ext cx="104457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اربع أوجه جميعها مثلثات</a:t>
            </a:r>
            <a:endParaRPr lang="en-US" sz="2000" b="1"/>
          </a:p>
        </p:txBody>
      </p:sp>
      <p:sp>
        <p:nvSpPr>
          <p:cNvPr id="46148" name="Text Box 68"/>
          <p:cNvSpPr txBox="1">
            <a:spLocks noChangeArrowheads="1"/>
          </p:cNvSpPr>
          <p:nvPr/>
        </p:nvSpPr>
        <p:spPr bwMode="auto">
          <a:xfrm>
            <a:off x="2700338" y="3968750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4</a:t>
            </a:r>
            <a:endParaRPr lang="en-US" sz="2000" b="1"/>
          </a:p>
        </p:txBody>
      </p:sp>
      <p:sp>
        <p:nvSpPr>
          <p:cNvPr id="46149" name="Text Box 69"/>
          <p:cNvSpPr txBox="1">
            <a:spLocks noChangeArrowheads="1"/>
          </p:cNvSpPr>
          <p:nvPr/>
        </p:nvSpPr>
        <p:spPr bwMode="auto">
          <a:xfrm>
            <a:off x="1584325" y="3968750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6</a:t>
            </a:r>
            <a:endParaRPr lang="en-US" sz="2000" b="1"/>
          </a:p>
        </p:txBody>
      </p:sp>
      <p:sp>
        <p:nvSpPr>
          <p:cNvPr id="46150" name="Text Box 70"/>
          <p:cNvSpPr txBox="1">
            <a:spLocks noChangeArrowheads="1"/>
          </p:cNvSpPr>
          <p:nvPr/>
        </p:nvSpPr>
        <p:spPr bwMode="auto">
          <a:xfrm>
            <a:off x="488950" y="3968750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4</a:t>
            </a:r>
            <a:endParaRPr lang="en-US" sz="2000" b="1"/>
          </a:p>
        </p:txBody>
      </p:sp>
      <p:sp>
        <p:nvSpPr>
          <p:cNvPr id="46151" name="Text Box 71"/>
          <p:cNvSpPr txBox="1">
            <a:spLocks noChangeArrowheads="1"/>
          </p:cNvSpPr>
          <p:nvPr/>
        </p:nvSpPr>
        <p:spPr bwMode="auto">
          <a:xfrm>
            <a:off x="5040313" y="552608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هرم سداسي</a:t>
            </a:r>
            <a:endParaRPr lang="en-US" sz="2000" b="1"/>
          </a:p>
        </p:txBody>
      </p:sp>
      <p:sp>
        <p:nvSpPr>
          <p:cNvPr id="46152" name="Text Box 72"/>
          <p:cNvSpPr txBox="1">
            <a:spLocks noChangeArrowheads="1"/>
          </p:cNvSpPr>
          <p:nvPr/>
        </p:nvSpPr>
        <p:spPr bwMode="auto">
          <a:xfrm>
            <a:off x="3679850" y="5102425"/>
            <a:ext cx="13387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/>
              <a:t>7 أوجه</a:t>
            </a:r>
          </a:p>
          <a:p>
            <a:pPr>
              <a:spcBef>
                <a:spcPct val="50000"/>
              </a:spcBef>
            </a:pPr>
            <a:r>
              <a:rPr lang="ar-SA" sz="2000" b="1"/>
              <a:t>مضلع سداسي</a:t>
            </a:r>
          </a:p>
          <a:p>
            <a:pPr>
              <a:spcBef>
                <a:spcPct val="50000"/>
              </a:spcBef>
            </a:pPr>
            <a:r>
              <a:rPr lang="ar-SA" sz="2000" b="1"/>
              <a:t>6 مثلثات</a:t>
            </a:r>
            <a:endParaRPr lang="en-US" sz="2000" b="1"/>
          </a:p>
        </p:txBody>
      </p:sp>
      <p:sp>
        <p:nvSpPr>
          <p:cNvPr id="46153" name="Text Box 73"/>
          <p:cNvSpPr txBox="1">
            <a:spLocks noChangeArrowheads="1"/>
          </p:cNvSpPr>
          <p:nvPr/>
        </p:nvSpPr>
        <p:spPr bwMode="auto">
          <a:xfrm>
            <a:off x="2700338" y="5527675"/>
            <a:ext cx="757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7</a:t>
            </a:r>
            <a:endParaRPr lang="en-US" sz="2000" b="1"/>
          </a:p>
        </p:txBody>
      </p:sp>
      <p:sp>
        <p:nvSpPr>
          <p:cNvPr id="46154" name="Text Box 74"/>
          <p:cNvSpPr txBox="1">
            <a:spLocks noChangeArrowheads="1"/>
          </p:cNvSpPr>
          <p:nvPr/>
        </p:nvSpPr>
        <p:spPr bwMode="auto">
          <a:xfrm>
            <a:off x="1584325" y="5527675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12</a:t>
            </a:r>
            <a:endParaRPr lang="en-US" sz="2000" b="1"/>
          </a:p>
        </p:txBody>
      </p:sp>
      <p:sp>
        <p:nvSpPr>
          <p:cNvPr id="46155" name="Text Box 75"/>
          <p:cNvSpPr txBox="1">
            <a:spLocks noChangeArrowheads="1"/>
          </p:cNvSpPr>
          <p:nvPr/>
        </p:nvSpPr>
        <p:spPr bwMode="auto">
          <a:xfrm>
            <a:off x="488950" y="5527675"/>
            <a:ext cx="75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/>
              <a:t>7</a:t>
            </a:r>
            <a:endParaRPr lang="en-US" sz="2000" b="1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80F6861-0D5B-9162-3E6B-9133FDC1F8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1870" y="3510042"/>
            <a:ext cx="1997075" cy="131111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227FB96-FF09-5332-E5C9-E7B9916BEB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9676" y="5058228"/>
            <a:ext cx="2152649" cy="1199227"/>
          </a:xfrm>
          <a:prstGeom prst="rect">
            <a:avLst/>
          </a:prstGeom>
        </p:spPr>
      </p:pic>
      <p:pic>
        <p:nvPicPr>
          <p:cNvPr id="4" name="صورة 4">
            <a:extLst>
              <a:ext uri="{FF2B5EF4-FFF2-40B4-BE49-F238E27FC236}">
                <a16:creationId xmlns:a16="http://schemas.microsoft.com/office/drawing/2014/main" id="{A8F148C2-C6ED-8B9F-E9F7-E9B73D1A3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80628"/>
            <a:ext cx="1159465" cy="1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13EDEF4-5615-FB49-9419-FF6B42BCA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23" y="1256231"/>
            <a:ext cx="7894650" cy="58057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BBD5689-4E25-68A4-362F-7A9085F72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798049"/>
            <a:ext cx="2437728" cy="51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4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4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4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4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4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4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800" decel="100000"/>
                                        <p:tgtEl>
                                          <p:spTgt spid="4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4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6" grpId="0"/>
      <p:bldP spid="46147" grpId="0"/>
      <p:bldP spid="46148" grpId="0"/>
      <p:bldP spid="46149" grpId="0"/>
      <p:bldP spid="46150" grpId="0"/>
      <p:bldP spid="46151" grpId="0"/>
      <p:bldP spid="46152" grpId="0"/>
      <p:bldP spid="46153" grpId="0"/>
      <p:bldP spid="46154" grpId="0"/>
      <p:bldP spid="46155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3D Business Animation Slides，Freepptbackgrounds.n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usiness Report Powerpoint Template - www.googleslides.org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5A454"/>
      </a:accent1>
      <a:accent2>
        <a:srgbClr val="127F93"/>
      </a:accent2>
      <a:accent3>
        <a:srgbClr val="45A454"/>
      </a:accent3>
      <a:accent4>
        <a:srgbClr val="127F93"/>
      </a:accent4>
      <a:accent5>
        <a:srgbClr val="45A454"/>
      </a:accent5>
      <a:accent6>
        <a:srgbClr val="70C0BC"/>
      </a:accent6>
      <a:hlink>
        <a:srgbClr val="404354"/>
      </a:hlink>
      <a:folHlink>
        <a:srgbClr val="A191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418</Words>
  <Application>Microsoft Office PowerPoint</Application>
  <PresentationFormat>عرض على الشاشة (4:3)</PresentationFormat>
  <Paragraphs>135</Paragraphs>
  <Slides>22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11</vt:i4>
      </vt:variant>
      <vt:variant>
        <vt:lpstr>عناوين الشرائح</vt:lpstr>
      </vt:variant>
      <vt:variant>
        <vt:i4>22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Microsoft Sans Serif</vt:lpstr>
      <vt:lpstr>Teko</vt:lpstr>
      <vt:lpstr>Times New Roman</vt:lpstr>
      <vt:lpstr>تصميم افتراضي</vt:lpstr>
      <vt:lpstr>1_تصميم افتراضي</vt:lpstr>
      <vt:lpstr>3_تصميم افتراضي</vt:lpstr>
      <vt:lpstr>2_تصميم افتراضي</vt:lpstr>
      <vt:lpstr>سمة Office</vt:lpstr>
      <vt:lpstr>8_نسق Office</vt:lpstr>
      <vt:lpstr>8_سمة Office</vt:lpstr>
      <vt:lpstr>1_سمة Office</vt:lpstr>
      <vt:lpstr>Business Report Powerpoint Template - www.googleslides.org</vt:lpstr>
      <vt:lpstr>1_3D Business Animation Slides，Freepptbackgrounds.net</vt:lpstr>
      <vt:lpstr>9_نسق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ctm</dc:creator>
  <cp:lastModifiedBy>DELL</cp:lastModifiedBy>
  <cp:revision>140</cp:revision>
  <dcterms:created xsi:type="dcterms:W3CDTF">2011-01-22T12:21:30Z</dcterms:created>
  <dcterms:modified xsi:type="dcterms:W3CDTF">2024-03-03T06:12:30Z</dcterms:modified>
</cp:coreProperties>
</file>