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66" r:id="rId6"/>
    <p:sldId id="2593" r:id="rId7"/>
    <p:sldId id="257" r:id="rId8"/>
    <p:sldId id="262" r:id="rId9"/>
    <p:sldId id="267" r:id="rId10"/>
    <p:sldId id="268" r:id="rId11"/>
    <p:sldId id="269" r:id="rId12"/>
    <p:sldId id="413" r:id="rId13"/>
    <p:sldId id="418" r:id="rId14"/>
    <p:sldId id="415" r:id="rId15"/>
    <p:sldId id="414" r:id="rId16"/>
    <p:sldId id="419" r:id="rId17"/>
    <p:sldId id="416" r:id="rId18"/>
    <p:sldId id="2647" r:id="rId19"/>
    <p:sldId id="2646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9FA1"/>
    <a:srgbClr val="FFCEB3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2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FE0F09-3307-1184-45AF-5A4CF325E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C1E6582-C5E2-41F0-5B04-E6C6510D9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7EBF14D-9D39-958F-A6AA-EEEEC5052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3BFD-6E64-4784-A084-39AAEB5BD35D}" type="datetimeFigureOut">
              <a:rPr lang="ar-SA" smtClean="0"/>
              <a:t>21/08/45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A42FC3-25E8-07F1-CDDF-F47A2B3F1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1048FCD-FA3B-AB9E-78D3-4AC08D1A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FBC7-F516-49D1-AF3D-DDE7FE18B5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786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69D5F2-F778-4800-7CF6-09444C5E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0362270-5F1B-AA46-57E3-7B60588B7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AC544D8-A79E-EBD7-3711-93AE5681C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3BFD-6E64-4784-A084-39AAEB5BD35D}" type="datetimeFigureOut">
              <a:rPr lang="ar-SA" smtClean="0"/>
              <a:t>21/08/45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E23A6A-663D-D208-9477-235093E14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E98EF2-D4F7-DC61-4049-31B21460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FBC7-F516-49D1-AF3D-DDE7FE18B5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885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8175C85-87F8-D5E6-0009-339B9B260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9F37FDC-15A7-21DC-7594-4AB2FE847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168CD2D-004B-F9FC-4B21-234FF2F12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3BFD-6E64-4784-A084-39AAEB5BD35D}" type="datetimeFigureOut">
              <a:rPr lang="ar-SA" smtClean="0"/>
              <a:t>21/08/45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E6AF6C1-6D90-9B82-DEEC-D7EB5D2DE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9AD0D7A-2F96-EEE1-5B08-93FE87149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FBC7-F516-49D1-AF3D-DDE7FE18B5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3014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1898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760"/>
            </a:lvl1pPr>
            <a:lvl2pPr marL="144661" indent="0" algn="ctr">
              <a:buNone/>
              <a:defRPr sz="633"/>
            </a:lvl2pPr>
            <a:lvl3pPr marL="289322" indent="0" algn="ctr">
              <a:buNone/>
              <a:defRPr sz="570"/>
            </a:lvl3pPr>
            <a:lvl4pPr marL="433983" indent="0" algn="ctr">
              <a:buNone/>
              <a:defRPr sz="506"/>
            </a:lvl4pPr>
            <a:lvl5pPr marL="578644" indent="0" algn="ctr">
              <a:buNone/>
              <a:defRPr sz="506"/>
            </a:lvl5pPr>
            <a:lvl6pPr marL="723305" indent="0" algn="ctr">
              <a:buNone/>
              <a:defRPr sz="506"/>
            </a:lvl6pPr>
            <a:lvl7pPr marL="867966" indent="0" algn="ctr">
              <a:buNone/>
              <a:defRPr sz="506"/>
            </a:lvl7pPr>
            <a:lvl8pPr marL="1012627" indent="0" algn="ctr">
              <a:buNone/>
              <a:defRPr sz="506"/>
            </a:lvl8pPr>
            <a:lvl9pPr marL="1157288" indent="0" algn="ctr">
              <a:buNone/>
              <a:defRPr sz="506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AC6F1D-B36B-4096-A960-0D900365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AC35-6D23-4559-8D34-D54963F0765A}" type="datetimeFigureOut">
              <a:rPr lang="ar-SA"/>
              <a:pPr>
                <a:defRPr/>
              </a:pPr>
              <a:t>21/08/45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843628-DD27-43CC-80E1-E5194E98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E2DDB5-FF9D-4C9E-9A66-5F0CFCCF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B5F9-6B4F-4FD5-9CED-9B3DDD9F2A9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1293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77C096-5550-4391-B63E-2D03B4F7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56E9-78BC-4E75-8E4C-78FDC19F1BC9}" type="datetimeFigureOut">
              <a:rPr lang="ar-SA"/>
              <a:pPr>
                <a:defRPr/>
              </a:pPr>
              <a:t>21/08/45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A6EB96-6835-4B22-93FE-55A7466D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3EFE5F-F2C9-493D-A20E-0E4EB0DE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81FB-6D70-4ABF-84FB-2EC018976E7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2248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1898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1pPr>
            <a:lvl2pPr marL="144661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2pPr>
            <a:lvl3pPr marL="289322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3pPr>
            <a:lvl4pPr marL="433983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4pPr>
            <a:lvl5pPr marL="578644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5pPr>
            <a:lvl6pPr marL="723305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6pPr>
            <a:lvl7pPr marL="867966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7pPr>
            <a:lvl8pPr marL="1012627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8pPr>
            <a:lvl9pPr marL="1157288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D16A0E-C353-483A-A1F9-4BFA148A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5F25-50C4-49AC-BAF9-A9BFAF111A7F}" type="datetimeFigureOut">
              <a:rPr lang="ar-SA"/>
              <a:pPr>
                <a:defRPr/>
              </a:pPr>
              <a:t>21/08/45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4D55E0-F280-4B42-92A5-FA4828BF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A7A7B7-B935-43E5-8DBE-4474689E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23E7-4873-4BD1-9C8A-DB6C85C47AD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397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3C53F9E-D9C2-4281-A3F4-F2055804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27F5-2618-4332-882A-C73CBA640C5F}" type="datetimeFigureOut">
              <a:rPr lang="ar-SA"/>
              <a:pPr>
                <a:defRPr/>
              </a:pPr>
              <a:t>21/08/45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5CDC8D7-9F8D-4003-8E26-0454D949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81058213-4CAB-4ECA-BEDB-73F7C0B9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350A-1308-4E94-9B3F-09F55AD7C4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6826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52F8E17-3B1E-49B1-8DFB-90B315F4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C6-837B-4234-BECF-405E80783E49}" type="datetimeFigureOut">
              <a:rPr lang="ar-SA"/>
              <a:pPr>
                <a:defRPr/>
              </a:pPr>
              <a:t>21/08/45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6A6F9A6E-3C1D-4071-9874-15811646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030D7EC-200B-4B8C-BD78-77B8DBC7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9405-006C-4F5A-81A7-14592313A77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8601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58659CDD-E8F6-450B-956C-5C8646B9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DF49-0CB3-459E-9B0C-F74F4B0E1FCD}" type="datetimeFigureOut">
              <a:rPr lang="ar-SA"/>
              <a:pPr>
                <a:defRPr/>
              </a:pPr>
              <a:t>21/08/45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74C27AE8-8B72-49F2-80DE-8E3F5ACA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D88FF41-9FDD-462D-AF5A-90F28FD2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550F-BA54-42C7-B061-B6ABC9695E7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7639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667E3D63-2C30-4AFD-99C2-146CF06A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EA20-6A98-4CEC-9265-2D0E8E35A03B}" type="datetimeFigureOut">
              <a:rPr lang="ar-SA"/>
              <a:pPr>
                <a:defRPr/>
              </a:pPr>
              <a:t>21/08/45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64CFFC6-65CF-41FC-A9FB-AAAFD828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DCEE1FC2-055E-4D2B-B8B5-5BB7FD5A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92A3-FB70-4396-AEC3-25238B794F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9962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013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506"/>
            </a:lvl1pPr>
            <a:lvl2pPr marL="144661" indent="0">
              <a:buNone/>
              <a:defRPr sz="443"/>
            </a:lvl2pPr>
            <a:lvl3pPr marL="289322" indent="0">
              <a:buNone/>
              <a:defRPr sz="380"/>
            </a:lvl3pPr>
            <a:lvl4pPr marL="433983" indent="0">
              <a:buNone/>
              <a:defRPr sz="316"/>
            </a:lvl4pPr>
            <a:lvl5pPr marL="578644" indent="0">
              <a:buNone/>
              <a:defRPr sz="316"/>
            </a:lvl5pPr>
            <a:lvl6pPr marL="723305" indent="0">
              <a:buNone/>
              <a:defRPr sz="316"/>
            </a:lvl6pPr>
            <a:lvl7pPr marL="867966" indent="0">
              <a:buNone/>
              <a:defRPr sz="316"/>
            </a:lvl7pPr>
            <a:lvl8pPr marL="1012627" indent="0">
              <a:buNone/>
              <a:defRPr sz="316"/>
            </a:lvl8pPr>
            <a:lvl9pPr marL="1157288" indent="0">
              <a:buNone/>
              <a:defRPr sz="316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0B5F596-6FCC-4AF4-AC47-E62E828F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95D4-4FD5-4BF0-8735-AC0998598415}" type="datetimeFigureOut">
              <a:rPr lang="ar-SA"/>
              <a:pPr>
                <a:defRPr/>
              </a:pPr>
              <a:t>21/08/45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37893C4-91AB-422B-AB3F-42CD1B0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13E0EE3B-7FB2-4AC9-A6F6-1809A763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20E8-1617-4049-AC70-202F068EEA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983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091121-F84C-BC1B-2F1B-B15965C41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2B8D67C-FB65-0E79-0E0E-6A86C1861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E67F10-B409-43D3-D985-5C7434F4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3BFD-6E64-4784-A084-39AAEB5BD35D}" type="datetimeFigureOut">
              <a:rPr lang="ar-SA" smtClean="0"/>
              <a:t>21/08/45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7547FB-E670-8913-72C8-0FAFE8180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68D341-8A89-2327-16FB-CC937266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FBC7-F516-49D1-AF3D-DDE7FE18B5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2837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013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1013"/>
            </a:lvl1pPr>
            <a:lvl2pPr marL="144661" indent="0">
              <a:buNone/>
              <a:defRPr sz="886"/>
            </a:lvl2pPr>
            <a:lvl3pPr marL="289322" indent="0">
              <a:buNone/>
              <a:defRPr sz="760"/>
            </a:lvl3pPr>
            <a:lvl4pPr marL="433983" indent="0">
              <a:buNone/>
              <a:defRPr sz="633"/>
            </a:lvl4pPr>
            <a:lvl5pPr marL="578644" indent="0">
              <a:buNone/>
              <a:defRPr sz="633"/>
            </a:lvl5pPr>
            <a:lvl6pPr marL="723305" indent="0">
              <a:buNone/>
              <a:defRPr sz="633"/>
            </a:lvl6pPr>
            <a:lvl7pPr marL="867966" indent="0">
              <a:buNone/>
              <a:defRPr sz="633"/>
            </a:lvl7pPr>
            <a:lvl8pPr marL="1012627" indent="0">
              <a:buNone/>
              <a:defRPr sz="633"/>
            </a:lvl8pPr>
            <a:lvl9pPr marL="1157288" indent="0">
              <a:buNone/>
              <a:defRPr sz="633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506"/>
            </a:lvl1pPr>
            <a:lvl2pPr marL="144661" indent="0">
              <a:buNone/>
              <a:defRPr sz="443"/>
            </a:lvl2pPr>
            <a:lvl3pPr marL="289322" indent="0">
              <a:buNone/>
              <a:defRPr sz="380"/>
            </a:lvl3pPr>
            <a:lvl4pPr marL="433983" indent="0">
              <a:buNone/>
              <a:defRPr sz="316"/>
            </a:lvl4pPr>
            <a:lvl5pPr marL="578644" indent="0">
              <a:buNone/>
              <a:defRPr sz="316"/>
            </a:lvl5pPr>
            <a:lvl6pPr marL="723305" indent="0">
              <a:buNone/>
              <a:defRPr sz="316"/>
            </a:lvl6pPr>
            <a:lvl7pPr marL="867966" indent="0">
              <a:buNone/>
              <a:defRPr sz="316"/>
            </a:lvl7pPr>
            <a:lvl8pPr marL="1012627" indent="0">
              <a:buNone/>
              <a:defRPr sz="316"/>
            </a:lvl8pPr>
            <a:lvl9pPr marL="1157288" indent="0">
              <a:buNone/>
              <a:defRPr sz="316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9D85C9B-4279-4931-A972-90929320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D23A-26F3-4AC5-AC69-182CE2DC543A}" type="datetimeFigureOut">
              <a:rPr lang="ar-SA"/>
              <a:pPr>
                <a:defRPr/>
              </a:pPr>
              <a:t>21/08/45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52C8261-ECAA-4F5F-9638-08275D00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AD6FE62-45FE-4EB2-929B-8623E9F3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F7D5-5CC8-48F9-8D8E-6F76BD0B0F3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8545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CA7A6C-323B-405B-8AC2-302CAAF8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B24F-D3DB-407A-B176-5FFA78986BF9}" type="datetimeFigureOut">
              <a:rPr lang="ar-SA"/>
              <a:pPr>
                <a:defRPr/>
              </a:pPr>
              <a:t>21/08/45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0EB585-AA8C-4660-BD56-3A367DAB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599F2B-1E8A-43F9-B779-D886FED2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9B58-0668-46F2-A3A1-E1104F1E2D1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9549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536643-FD6E-497A-A015-BB5F757F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222F-3122-4E30-8A96-213EEE6B3CB7}" type="datetimeFigureOut">
              <a:rPr lang="ar-SA"/>
              <a:pPr>
                <a:defRPr/>
              </a:pPr>
              <a:t>21/08/45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58D515-FE98-4CA5-84A9-9B0563D6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8BBB8C-CF6B-400E-B1F1-68CC744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13A3-1C11-499D-932C-4EDA99D5A2E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0938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B0C2E7-60BE-4FFA-BF7D-B11F60F2F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2DBC-9159-42E8-B2DA-71FE7D5034C9}" type="datetimeFigureOut">
              <a:rPr lang="en-US"/>
              <a:pPr>
                <a:defRPr/>
              </a:pPr>
              <a:t>3/1/2024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649D2A4-CD2F-4533-90C2-F3CC0D155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F063E9-304F-439D-94ED-009C1884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B2C88-56A4-40A5-8420-0FD3EC4E9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37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AD7C1E-82CF-475F-B447-A35842919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B903-9E58-4B01-83B5-4D2C91B1C4F6}" type="datetimeFigureOut">
              <a:rPr lang="en-US"/>
              <a:pPr>
                <a:defRPr/>
              </a:pPr>
              <a:t>3/1/2024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F0FEDD0-8C62-4ADD-A112-AB900D1B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D23004-73DC-4F2E-BFCE-CC9EFCC5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5C87F-86AD-4502-BDE4-7BAD61B90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18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1266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1pPr>
            <a:lvl2pPr marL="144661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2pPr>
            <a:lvl3pPr marL="289322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3pPr>
            <a:lvl4pPr marL="433983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4pPr>
            <a:lvl5pPr marL="578644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5pPr>
            <a:lvl6pPr marL="723305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6pPr>
            <a:lvl7pPr marL="867966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7pPr>
            <a:lvl8pPr marL="1012627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8pPr>
            <a:lvl9pPr marL="1157288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7484C1-16CE-4969-AF90-99FD7E3D8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E80E5-D635-463F-A549-ED2B00B06D5E}" type="datetimeFigureOut">
              <a:rPr lang="en-US"/>
              <a:pPr>
                <a:defRPr/>
              </a:pPr>
              <a:t>3/1/2024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6E959B-97F8-40ED-9284-F5CBAFFA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EF741B-9DB7-4D72-8325-EE07B957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2CAD7-2081-4B36-9B0C-D08FB5E1C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12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C6FAE290-BAFD-4BA1-B0A9-132F43DB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FD2CF-4E8C-4B10-ABF2-B2B40A081D74}" type="datetimeFigureOut">
              <a:rPr lang="en-US"/>
              <a:pPr>
                <a:defRPr/>
              </a:pPr>
              <a:t>3/1/2024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4C12AC5-0473-4E0C-9FEF-C5546E7E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888B306-A50F-4718-8955-6B375028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F9314-9516-4576-8F2C-8CC92C0CA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66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424F97AF-D6C1-4D22-B5D4-DA77D797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177D-8C4A-43E5-825E-9A923DFDA975}" type="datetimeFigureOut">
              <a:rPr lang="en-US"/>
              <a:pPr>
                <a:defRPr/>
              </a:pPr>
              <a:t>3/1/2024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57A8833A-751B-43A8-8B0C-6010C5BC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0D4F00D4-504F-4FBC-BBD7-6D5C5135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D83B2-1E6D-45E3-8FE4-708361717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17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99A6DEC4-09D0-4D80-A3AE-BEB99137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66E6A-C96D-48C2-A915-56C6FD760B99}" type="datetimeFigureOut">
              <a:rPr lang="en-US"/>
              <a:pPr>
                <a:defRPr/>
              </a:pPr>
              <a:t>3/1/2024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6D0EEAA2-EA3B-44F0-A67F-DD7AC8CDA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6D75F334-320D-42C1-B3E0-55D5AE69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C72E-BDFC-4AD2-973C-1E731A70D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487BE5A9-975C-4856-95A0-F5C04ADA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350D-2766-4676-9EBB-B74AEC7A0A34}" type="datetimeFigureOut">
              <a:rPr lang="en-US"/>
              <a:pPr>
                <a:defRPr/>
              </a:pPr>
              <a:t>3/1/2024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D44309B0-7CD1-4BB8-86EE-64F82DAF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06F253A5-C4F4-44C8-8779-1404640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10235-9F0A-4D8B-BD21-687C79EC5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1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750271-0E5D-18B2-BBF7-58189E972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D40AF29-69DB-33AB-34E7-11C5AD029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FE7C2A-1AB2-D5AD-3B41-D42A32368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3BFD-6E64-4784-A084-39AAEB5BD35D}" type="datetimeFigureOut">
              <a:rPr lang="ar-SA" smtClean="0"/>
              <a:t>21/08/45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F47FC1-DA8B-7F14-D5E5-14CBC8127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54306CA-8791-CFDB-87C0-96137C13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FBC7-F516-49D1-AF3D-DDE7FE18B5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6669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8EF698C-3E4B-4E93-9396-6D5EE42CB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EE798-6C44-4A2A-AA14-AFB0DB3E16CE}" type="datetimeFigureOut">
              <a:rPr lang="en-US"/>
              <a:pPr>
                <a:defRPr/>
              </a:pPr>
              <a:t>3/1/2024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1BB6D78C-80B8-4BB5-8079-3A20A993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B46EECF-4F8C-4A69-8F0E-915BB202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602BB-EC5C-4745-9275-DA1B6127B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38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013"/>
            </a:lvl1pPr>
            <a:lvl2pPr marL="144661" indent="0">
              <a:buNone/>
              <a:defRPr sz="886"/>
            </a:lvl2pPr>
            <a:lvl3pPr marL="289322" indent="0">
              <a:buNone/>
              <a:defRPr sz="760"/>
            </a:lvl3pPr>
            <a:lvl4pPr marL="433983" indent="0">
              <a:buNone/>
              <a:defRPr sz="633"/>
            </a:lvl4pPr>
            <a:lvl5pPr marL="578644" indent="0">
              <a:buNone/>
              <a:defRPr sz="633"/>
            </a:lvl5pPr>
            <a:lvl6pPr marL="723305" indent="0">
              <a:buNone/>
              <a:defRPr sz="633"/>
            </a:lvl6pPr>
            <a:lvl7pPr marL="867966" indent="0">
              <a:buNone/>
              <a:defRPr sz="633"/>
            </a:lvl7pPr>
            <a:lvl8pPr marL="1012627" indent="0">
              <a:buNone/>
              <a:defRPr sz="633"/>
            </a:lvl8pPr>
            <a:lvl9pPr marL="1157288" indent="0">
              <a:buNone/>
              <a:defRPr sz="633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2240506-8E6C-410B-AD2D-385602911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9185C-D7D3-4305-8669-350DCE3FF071}" type="datetimeFigureOut">
              <a:rPr lang="en-US"/>
              <a:pPr>
                <a:defRPr/>
              </a:pPr>
              <a:t>3/1/2024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8EFFAC4-D3DF-49F2-8641-8D79333D1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068EF61-FFF1-4FE1-B549-4DE980238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AFEC-F804-4530-86F2-82E6EE76E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56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97B90C8-6D5C-46F1-A28A-38EF674D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F62D-8916-47C1-B8CA-1D7733C8CC07}" type="datetimeFigureOut">
              <a:rPr lang="en-US"/>
              <a:pPr>
                <a:defRPr/>
              </a:pPr>
              <a:t>3/1/2024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2CD51F-631F-4307-B974-6ABF99722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4F33A7-6E01-43FC-8648-6CE0F270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90F6-468D-492B-BB7C-60F7133BF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54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C8C933-AB4B-4FC7-9F7D-2DE27E9B1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6B19F-8AF3-4DC8-B217-81A1490C999C}" type="datetimeFigureOut">
              <a:rPr lang="en-US"/>
              <a:pPr>
                <a:defRPr/>
              </a:pPr>
              <a:t>3/1/2024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FD8330-D1CD-4D1C-98BB-6E4335E97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9B23D7-F9ED-4563-BE7F-1C41D883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908A-292F-425F-B920-D28706F9E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13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68A5-A498-4AAE-A425-F7F8EFDCB027}" type="datetimeFigureOut">
              <a:rPr lang="ar-SA" smtClean="0"/>
              <a:t>21/08/45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C81D-D0F2-4006-A796-BE56E9B4EA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75851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68A5-A498-4AAE-A425-F7F8EFDCB027}" type="datetimeFigureOut">
              <a:rPr lang="ar-SA" smtClean="0"/>
              <a:t>21/08/45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C81D-D0F2-4006-A796-BE56E9B4EA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89720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68A5-A498-4AAE-A425-F7F8EFDCB027}" type="datetimeFigureOut">
              <a:rPr lang="ar-SA" smtClean="0"/>
              <a:t>21/08/45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C81D-D0F2-4006-A796-BE56E9B4EA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6751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68A5-A498-4AAE-A425-F7F8EFDCB027}" type="datetimeFigureOut">
              <a:rPr lang="ar-SA" smtClean="0"/>
              <a:t>21/08/45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C81D-D0F2-4006-A796-BE56E9B4EA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75083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68A5-A498-4AAE-A425-F7F8EFDCB027}" type="datetimeFigureOut">
              <a:rPr lang="ar-SA" smtClean="0"/>
              <a:t>21/08/45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C81D-D0F2-4006-A796-BE56E9B4EA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6390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68A5-A498-4AAE-A425-F7F8EFDCB027}" type="datetimeFigureOut">
              <a:rPr lang="ar-SA" smtClean="0"/>
              <a:t>21/08/45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C81D-D0F2-4006-A796-BE56E9B4EA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94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4B4603-BB45-F969-2B9B-2D33EE709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AAB19CC-6B86-57F5-80EC-EEB7A3D1F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27ACB6F-EB55-4CCE-90D8-EC3812AB3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32FF977-C250-7E39-926A-8C86252A5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3BFD-6E64-4784-A084-39AAEB5BD35D}" type="datetimeFigureOut">
              <a:rPr lang="ar-SA" smtClean="0"/>
              <a:t>21/08/45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FC0664C-3F13-FFEA-0496-43FC5674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DD7A6DE-89CF-D177-718C-82DCF8CA2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FBC7-F516-49D1-AF3D-DDE7FE18B5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75481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68A5-A498-4AAE-A425-F7F8EFDCB027}" type="datetimeFigureOut">
              <a:rPr lang="ar-SA" smtClean="0"/>
              <a:t>21/08/45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C81D-D0F2-4006-A796-BE56E9B4EA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69412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68A5-A498-4AAE-A425-F7F8EFDCB027}" type="datetimeFigureOut">
              <a:rPr lang="ar-SA" smtClean="0"/>
              <a:t>21/08/45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C81D-D0F2-4006-A796-BE56E9B4EA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28875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68A5-A498-4AAE-A425-F7F8EFDCB027}" type="datetimeFigureOut">
              <a:rPr lang="ar-SA" smtClean="0"/>
              <a:t>21/08/45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C81D-D0F2-4006-A796-BE56E9B4EA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55142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68A5-A498-4AAE-A425-F7F8EFDCB027}" type="datetimeFigureOut">
              <a:rPr lang="ar-SA" smtClean="0"/>
              <a:t>21/08/45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C81D-D0F2-4006-A796-BE56E9B4EA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68433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68A5-A498-4AAE-A425-F7F8EFDCB027}" type="datetimeFigureOut">
              <a:rPr lang="ar-SA" smtClean="0"/>
              <a:t>21/08/45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C81D-D0F2-4006-A796-BE56E9B4EA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872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4092D9-ECC3-B9FB-CB5C-A6FAF9095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BA3FE24-66CE-906F-7D79-C43241101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C2B1D6C-1441-60D3-6594-5D65AB45E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5FE74E1-4236-F011-39E4-37D64393A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3EDC9E1-AF92-CA40-7AFB-3DC63B567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BE4A614-0889-5FCB-8BE9-E357B7E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3BFD-6E64-4784-A084-39AAEB5BD35D}" type="datetimeFigureOut">
              <a:rPr lang="ar-SA" smtClean="0"/>
              <a:t>21/08/45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F858273-06DD-DCD5-0194-3497B9E3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56D62A6-DE32-F735-9AB7-927FF065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FBC7-F516-49D1-AF3D-DDE7FE18B5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679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EFA2B9-E89B-029B-CF5A-F7E5AC99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381AB52-0ECA-A715-74AA-D53B8069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3BFD-6E64-4784-A084-39AAEB5BD35D}" type="datetimeFigureOut">
              <a:rPr lang="ar-SA" smtClean="0"/>
              <a:t>21/08/45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68D99E6-2EBE-C634-C5C0-BCA43CF76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C7BDF51-E943-3D0A-AED6-48096394F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FBC7-F516-49D1-AF3D-DDE7FE18B5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638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45FA7C6-8398-E441-6C5B-86FF1421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3BFD-6E64-4784-A084-39AAEB5BD35D}" type="datetimeFigureOut">
              <a:rPr lang="ar-SA" smtClean="0"/>
              <a:t>21/08/45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DFBAA5C-3B17-D982-F4E3-FDEA948B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9A2DCF7-2537-7ADB-C837-201000AF5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FBC7-F516-49D1-AF3D-DDE7FE18B5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578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019C37-E877-E305-8C9D-68D0B8A5A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28F80C9-F24C-40E4-191F-BBCEB8413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EE50433-73D9-0186-A66E-F355BACD4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8306F58-2C6F-BA70-8B91-B265EE76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3BFD-6E64-4784-A084-39AAEB5BD35D}" type="datetimeFigureOut">
              <a:rPr lang="ar-SA" smtClean="0"/>
              <a:t>21/08/45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BDE7843-AE40-B62C-5F04-0272767C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18A914E-F9A2-ECBF-F5D4-8965BB9E7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FBC7-F516-49D1-AF3D-DDE7FE18B5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516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D717AC-FFB4-430F-C587-63695357E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24A4B58-C931-1F2A-E227-4FCCE2C90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E5A51FC-F8C3-F704-71E0-CE7570BB3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481F6AF-9DC7-43EB-0475-CA41ADCAA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3BFD-6E64-4784-A084-39AAEB5BD35D}" type="datetimeFigureOut">
              <a:rPr lang="ar-SA" smtClean="0"/>
              <a:t>21/08/45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F96D8D2-9793-585B-1D1C-AEC31E20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9F23B45-1F68-000A-EDDA-5304E17D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FBC7-F516-49D1-AF3D-DDE7FE18B5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787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18FE18B-3F12-7E0A-68A3-B123B5865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F064F36-BB94-5758-061A-1661BBC42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1C76E6-51ED-E04E-80E8-ED407BA4B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33BFD-6E64-4784-A084-39AAEB5BD35D}" type="datetimeFigureOut">
              <a:rPr lang="ar-SA" smtClean="0"/>
              <a:t>21/08/45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4C8CF8-26E6-4240-EE91-17FB4FB3F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AD8E62-2730-70C6-EBBC-AE6CE58CE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2FBC7-F516-49D1-AF3D-DDE7FE18B5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21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لعنوان 1">
            <a:extLst>
              <a:ext uri="{FF2B5EF4-FFF2-40B4-BE49-F238E27FC236}">
                <a16:creationId xmlns:a16="http://schemas.microsoft.com/office/drawing/2014/main" id="{9142FC94-CBBB-4D2E-ADCB-FFCD438DE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23555" name="عنصر نائب للنص 2">
            <a:extLst>
              <a:ext uri="{FF2B5EF4-FFF2-40B4-BE49-F238E27FC236}">
                <a16:creationId xmlns:a16="http://schemas.microsoft.com/office/drawing/2014/main" id="{E4796009-49E9-4840-A384-3E78B1732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EEC3F8-6D5A-4B22-965C-09978C096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B22A8C-FDA6-4A7B-8F2F-D1CE0452DD81}" type="datetimeFigureOut">
              <a:rPr lang="ar-SA"/>
              <a:pPr>
                <a:defRPr/>
              </a:pPr>
              <a:t>21/08/45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4B7752-F913-45B2-A231-A92894343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6ACCB8-4897-4BEF-AD70-D68AD4568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BD02C7-3691-4576-8B64-443B5CF4F8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390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192881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385763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578644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771525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72331" indent="-72331" algn="r" defTabSz="289322" rtl="1" eaLnBrk="0" fontAlgn="base" hangingPunct="0">
        <a:lnSpc>
          <a:spcPct val="90000"/>
        </a:lnSpc>
        <a:spcBef>
          <a:spcPts val="316"/>
        </a:spcBef>
        <a:spcAft>
          <a:spcPct val="0"/>
        </a:spcAft>
        <a:buFont typeface="Arial" panose="020B0604020202020204" pitchFamily="34" charset="0"/>
        <a:buChar char="•"/>
        <a:defRPr sz="886" kern="1200">
          <a:solidFill>
            <a:schemeClr val="tx1"/>
          </a:solidFill>
          <a:latin typeface="+mn-lt"/>
          <a:ea typeface="+mn-ea"/>
          <a:cs typeface="+mn-cs"/>
        </a:defRPr>
      </a:lvl1pPr>
      <a:lvl2pPr marL="216992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361653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3pPr>
      <a:lvl4pPr marL="506314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sz="548" kern="1200">
          <a:solidFill>
            <a:schemeClr val="tx1"/>
          </a:solidFill>
          <a:latin typeface="+mn-lt"/>
          <a:ea typeface="+mn-ea"/>
          <a:cs typeface="+mn-cs"/>
        </a:defRPr>
      </a:lvl4pPr>
      <a:lvl5pPr marL="650975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sz="548" kern="1200">
          <a:solidFill>
            <a:schemeClr val="tx1"/>
          </a:solidFill>
          <a:latin typeface="+mn-lt"/>
          <a:ea typeface="+mn-ea"/>
          <a:cs typeface="+mn-cs"/>
        </a:defRPr>
      </a:lvl5pPr>
      <a:lvl6pPr marL="795635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لعنوان 1">
            <a:extLst>
              <a:ext uri="{FF2B5EF4-FFF2-40B4-BE49-F238E27FC236}">
                <a16:creationId xmlns:a16="http://schemas.microsoft.com/office/drawing/2014/main" id="{7C4E66A6-90A8-4DB8-BEDA-0D0AC7FFC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24579" name="عنصر نائب للنص 2">
            <a:extLst>
              <a:ext uri="{FF2B5EF4-FFF2-40B4-BE49-F238E27FC236}">
                <a16:creationId xmlns:a16="http://schemas.microsoft.com/office/drawing/2014/main" id="{DC885CC1-939B-41C9-91F2-427497C09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12E188-CB5F-46B9-92D8-B3B30083A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8558FB-5BE7-491B-A977-682F682749C3}" type="datetimeFigureOut">
              <a:rPr lang="en-US"/>
              <a:pPr>
                <a:defRPr/>
              </a:pPr>
              <a:t>3/1/2024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7724DE-244E-48DB-BC7A-0999D6177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376B4C-F4FE-49D2-85EC-37CA61010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A76EDC-B6EB-49DD-8AAD-DCB0CCFDD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0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289322" rtl="0" eaLnBrk="0" fontAlgn="base" hangingPunct="0">
        <a:spcBef>
          <a:spcPct val="0"/>
        </a:spcBef>
        <a:spcAft>
          <a:spcPct val="0"/>
        </a:spcAft>
        <a:defRPr sz="139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89322" rtl="0" eaLnBrk="0" fontAlgn="base" hangingPunct="0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289322" rtl="0" eaLnBrk="0" fontAlgn="base" hangingPunct="0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289322" rtl="0" eaLnBrk="0" fontAlgn="base" hangingPunct="0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289322" rtl="0" eaLnBrk="0" fontAlgn="base" hangingPunct="0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192881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385763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578644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771525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108496" indent="-108496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35075" indent="-90413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86" kern="1200">
          <a:solidFill>
            <a:schemeClr val="tx1"/>
          </a:solidFill>
          <a:latin typeface="+mn-lt"/>
          <a:ea typeface="+mn-ea"/>
          <a:cs typeface="+mn-cs"/>
        </a:defRPr>
      </a:lvl2pPr>
      <a:lvl3pPr marL="361653" indent="-72331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506314" indent="-72331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33" kern="1200">
          <a:solidFill>
            <a:schemeClr val="tx1"/>
          </a:solidFill>
          <a:latin typeface="+mn-lt"/>
          <a:ea typeface="+mn-ea"/>
          <a:cs typeface="+mn-cs"/>
        </a:defRPr>
      </a:lvl4pPr>
      <a:lvl5pPr marL="650975" indent="-72331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33" kern="1200">
          <a:solidFill>
            <a:schemeClr val="tx1"/>
          </a:solidFill>
          <a:latin typeface="+mn-lt"/>
          <a:ea typeface="+mn-ea"/>
          <a:cs typeface="+mn-cs"/>
        </a:defRPr>
      </a:lvl5pPr>
      <a:lvl6pPr marL="795635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F68A5-A498-4AAE-A425-F7F8EFDCB027}" type="datetimeFigureOut">
              <a:rPr lang="ar-SA" smtClean="0"/>
              <a:t>21/08/45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6C81D-D0F2-4006-A796-BE56E9B4EA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582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28.png"/><Relationship Id="rId4" Type="http://schemas.openxmlformats.org/officeDocument/2006/relationships/image" Target="../media/image54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3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3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6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8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extLst>
              <a:ext uri="{FF2B5EF4-FFF2-40B4-BE49-F238E27FC236}">
                <a16:creationId xmlns:a16="http://schemas.microsoft.com/office/drawing/2014/main" id="{A5A9BE9E-E3BB-8D16-B6B3-1CE131452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86" y="155822"/>
            <a:ext cx="11564470" cy="629870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B05659C-E531-C11D-DF05-BD06A5A1A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175" y="684644"/>
            <a:ext cx="5381625" cy="7048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416F184-B2CB-4988-60B1-269AE710B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5913" y="875328"/>
            <a:ext cx="666750" cy="63285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707F6F6-EA25-6B0B-CCFA-5EED4532E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3460" y="2573606"/>
            <a:ext cx="1967410" cy="84695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A5E7750-1CC8-CC8B-0FC4-6FCA4A1C7A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227" y="5488481"/>
            <a:ext cx="4181475" cy="89463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785A3A0-F6BF-4766-6075-C25B1A84E8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5464" y="4210949"/>
            <a:ext cx="752475" cy="37147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16E06FD-A4C2-6F23-A770-A74418745E0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77031" y="3918217"/>
            <a:ext cx="771525" cy="37147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C77545D-E8ED-696C-2571-BFD3FCF14A2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3692" y="4511704"/>
            <a:ext cx="504825" cy="39052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4D93D39F-CE88-4409-DBF0-B8BE05BA41C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25142" y="3586448"/>
            <a:ext cx="6667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70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879A2-F242-BBA8-EE18-9B8546E23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3F1D6E4-6D90-6304-AD89-52EC800A79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31511" y="1470260"/>
            <a:ext cx="5038725" cy="5048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AE7B2F5-1ACF-E670-55FB-0BC20169F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611" y="1641710"/>
            <a:ext cx="962025" cy="33337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7BAF06-4A39-E65D-2E09-C996EB3AF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527" y="2303501"/>
            <a:ext cx="4136394" cy="54292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7E62707-6A66-FD70-6CE5-D629C4868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7376" y="2228049"/>
            <a:ext cx="4136394" cy="4953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5449F0F5-D765-B834-BEA4-2C81EDD4F2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809689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769490A0-388D-4450-5340-B3CA6D219884}"/>
              </a:ext>
            </a:extLst>
          </p:cNvPr>
          <p:cNvSpPr txBox="1"/>
          <p:nvPr/>
        </p:nvSpPr>
        <p:spPr>
          <a:xfrm>
            <a:off x="5850385" y="2970205"/>
            <a:ext cx="57726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>
                <a:solidFill>
                  <a:srgbClr val="3333FF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= 2 × 5,4 × 2,9 + 2× 2,9 × 7,1 + 2 × 5,4 × 7,1</a:t>
            </a:r>
            <a:endParaRPr lang="ar-SA" sz="2400">
              <a:solidFill>
                <a:srgbClr val="3333FF"/>
              </a:solidFill>
              <a:latin typeface="Al-QuranAlKareem" panose="02000000000000000000" pitchFamily="2" charset="-78"/>
              <a:cs typeface="Al-KsorZulfiMath" panose="0201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8FED2BD-48DF-6AF8-8B65-BDD0EC39F404}"/>
              </a:ext>
            </a:extLst>
          </p:cNvPr>
          <p:cNvSpPr txBox="1"/>
          <p:nvPr/>
        </p:nvSpPr>
        <p:spPr>
          <a:xfrm>
            <a:off x="8055314" y="3493760"/>
            <a:ext cx="35706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l-QuranAlKareem" panose="02000000000000000000" pitchFamily="2" charset="-78"/>
                <a:ea typeface="+mn-ea"/>
                <a:cs typeface="Al-QuranAlKareem" panose="02000000000000000000" pitchFamily="2" charset="-78"/>
              </a:rPr>
              <a:t>= 31,32  + 41,18 + 76,68</a:t>
            </a: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l-QuranAlKareem" panose="02000000000000000000" pitchFamily="2" charset="-78"/>
              <a:ea typeface="+mn-ea"/>
              <a:cs typeface="Al-KsorZulfiMath" panose="0201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8D4AAFC-14FD-A52B-6BAD-9D2F42024CF2}"/>
              </a:ext>
            </a:extLst>
          </p:cNvPr>
          <p:cNvSpPr txBox="1"/>
          <p:nvPr/>
        </p:nvSpPr>
        <p:spPr>
          <a:xfrm>
            <a:off x="10070236" y="4089880"/>
            <a:ext cx="15162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>
                <a:solidFill>
                  <a:srgbClr val="FF0000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=149,18</a:t>
            </a: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l-QuranAlKareem" panose="02000000000000000000" pitchFamily="2" charset="-78"/>
              <a:cs typeface="Al-QuranAlKareem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1808856-024B-A84C-6F96-FE3344AA5F63}"/>
              </a:ext>
            </a:extLst>
          </p:cNvPr>
          <p:cNvSpPr txBox="1"/>
          <p:nvPr/>
        </p:nvSpPr>
        <p:spPr>
          <a:xfrm>
            <a:off x="115410" y="2877417"/>
            <a:ext cx="517472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>
                <a:solidFill>
                  <a:srgbClr val="3333FF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 = 2 × 2,6 × 6,4 + 2 × 6,4 × 10,8 + 2 × 2,6 × 10,8</a:t>
            </a:r>
            <a:endParaRPr lang="ar-SA" sz="2400">
              <a:solidFill>
                <a:srgbClr val="3333FF"/>
              </a:solidFill>
              <a:latin typeface="Al-QuranAlKareem" panose="02000000000000000000" pitchFamily="2" charset="-78"/>
              <a:cs typeface="Al-KsorZulfiMath" panose="02010000000000000000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2730276-1BCD-62E2-C46C-DC3EEA7F1645}"/>
              </a:ext>
            </a:extLst>
          </p:cNvPr>
          <p:cNvSpPr txBox="1"/>
          <p:nvPr/>
        </p:nvSpPr>
        <p:spPr>
          <a:xfrm>
            <a:off x="1491449" y="3628215"/>
            <a:ext cx="36832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l-QuranAlKareem" panose="02000000000000000000" pitchFamily="2" charset="-78"/>
                <a:cs typeface="Al-QuranAlKareem" panose="02000000000000000000" pitchFamily="2" charset="-78"/>
              </a:rPr>
              <a:t>= 33,28 + 138,24 + 56,16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71E1998-26FC-CE88-79FA-3265FF02988F}"/>
              </a:ext>
            </a:extLst>
          </p:cNvPr>
          <p:cNvSpPr txBox="1"/>
          <p:nvPr/>
        </p:nvSpPr>
        <p:spPr>
          <a:xfrm>
            <a:off x="3658434" y="4179685"/>
            <a:ext cx="15162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-QuranAlKareem" panose="02000000000000000000" pitchFamily="2" charset="-78"/>
                <a:ea typeface="+mn-ea"/>
                <a:cs typeface="Al-QuranAlKareem" panose="02000000000000000000" pitchFamily="2" charset="-78"/>
              </a:rPr>
              <a:t>= 227,68</a:t>
            </a: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l-QuranAlKareem" panose="02000000000000000000" pitchFamily="2" charset="-78"/>
              <a:ea typeface="+mn-ea"/>
              <a:cs typeface="Al-KsorZulfiMath" panose="02010000000000000000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537BD0F-800C-D826-0E4A-BAF7C7C571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0356" y="858987"/>
            <a:ext cx="3488622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2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0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A502A3A-386B-5D01-E0C0-C5662EE483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20787" y="1504169"/>
            <a:ext cx="1162050" cy="485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95B126B-FAAA-8CF5-2AE5-5FD3F6A970F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25970" y="2152517"/>
            <a:ext cx="5556867" cy="976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0E72BDC-0250-FD08-F5BC-1D4203665BB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0944" y="3309799"/>
            <a:ext cx="1695450" cy="54292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88A65F9-5FA0-DEF4-EAB3-277069F92FD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7969" y="3361459"/>
            <a:ext cx="1714500" cy="43815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48D4D4E-F8F2-776C-E596-1F39A219D4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50" y="3386636"/>
            <a:ext cx="1362075" cy="37147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333532D-B377-1072-1C4B-04D3AF7E51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799" y="4102409"/>
            <a:ext cx="1533526" cy="36986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02C8345-24C2-BD8A-0EB1-D7533DBAD21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4972" y="4015297"/>
            <a:ext cx="1533525" cy="43815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C83F9A8-767C-B311-1138-627C0E72F7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80968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EAE555F-0036-7DCB-2B6E-C9516D5D62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1632" y="1591912"/>
            <a:ext cx="2525541" cy="39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1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2394A77-587B-D25D-840B-4DAA50BF7F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95726" y="1255691"/>
            <a:ext cx="5638800" cy="13239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48A27E6-FFD2-66C2-A808-BF3B3A87BC9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09959" y="2147619"/>
            <a:ext cx="876300" cy="381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E69558D-6956-8A00-16C0-4DE8B3D82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913" y="2775934"/>
            <a:ext cx="1600200" cy="6000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55EEFC0-EE9A-D906-F893-F081A7F26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695" y="2829705"/>
            <a:ext cx="2314575" cy="55245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6C2E91EF-3787-71DE-0186-A64097DF49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809689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2E7A23F5-3436-718D-C87D-A84934327211}"/>
              </a:ext>
            </a:extLst>
          </p:cNvPr>
          <p:cNvSpPr txBox="1"/>
          <p:nvPr/>
        </p:nvSpPr>
        <p:spPr>
          <a:xfrm>
            <a:off x="7332955" y="3558506"/>
            <a:ext cx="1747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l-QuranAlKareem" panose="02000000000000000000" pitchFamily="2" charset="-78"/>
                <a:ea typeface="+mn-ea"/>
                <a:cs typeface="Al-QuranAlKareem" panose="02000000000000000000" pitchFamily="2" charset="-78"/>
              </a:rPr>
              <a:t>= 3,14 × 15</a:t>
            </a: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l-QuranAlKareem" panose="02000000000000000000" pitchFamily="2" charset="-78"/>
              <a:ea typeface="+mn-ea"/>
              <a:cs typeface="Al-KsorZulfiMath" panose="0201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E93D232-B892-E203-A542-91F5C04E39A2}"/>
              </a:ext>
            </a:extLst>
          </p:cNvPr>
          <p:cNvSpPr txBox="1"/>
          <p:nvPr/>
        </p:nvSpPr>
        <p:spPr>
          <a:xfrm>
            <a:off x="7910003" y="4124016"/>
            <a:ext cx="11700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-QuranAlKareem" panose="02000000000000000000" pitchFamily="2" charset="-78"/>
                <a:cs typeface="Al-QuranAlKareem" panose="02000000000000000000" pitchFamily="2" charset="-78"/>
              </a:rPr>
              <a:t>= 47,1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04C29A0-C16A-36A5-18D8-86E0F90A4870}"/>
              </a:ext>
            </a:extLst>
          </p:cNvPr>
          <p:cNvSpPr txBox="1"/>
          <p:nvPr/>
        </p:nvSpPr>
        <p:spPr>
          <a:xfrm>
            <a:off x="2334827" y="3608550"/>
            <a:ext cx="21895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>
                <a:solidFill>
                  <a:srgbClr val="3333FF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= 2 × 3,14 × 3,2</a:t>
            </a: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l-QuranAlKareem" panose="02000000000000000000" pitchFamily="2" charset="-78"/>
              <a:ea typeface="+mn-ea"/>
              <a:cs typeface="Al-KsorZulfiMath" panose="0201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6D38501-F2FA-EFFF-C581-9DF8457318FF}"/>
              </a:ext>
            </a:extLst>
          </p:cNvPr>
          <p:cNvSpPr txBox="1"/>
          <p:nvPr/>
        </p:nvSpPr>
        <p:spPr>
          <a:xfrm>
            <a:off x="3354315" y="4141729"/>
            <a:ext cx="11700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-QuranAlKareem" panose="02000000000000000000" pitchFamily="2" charset="-78"/>
                <a:cs typeface="Al-QuranAlKareem" panose="02000000000000000000" pitchFamily="2" charset="-78"/>
              </a:rPr>
              <a:t>= 20,1 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016BD9E-B3C5-B9C9-2A18-EA2F03196C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6491" y="809689"/>
            <a:ext cx="3488622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6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BD68C-1775-6706-FEAA-7E310455F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D673DEE-260A-42C2-3C21-AF8553C90C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86582" y="1401776"/>
            <a:ext cx="5638800" cy="13239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0275A88-E40A-0B3A-5C1A-F258EF13FD6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10882" y="2335353"/>
            <a:ext cx="876300" cy="381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2F2DC8C-FDA6-CD4C-5C22-77FDAD6A6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437" y="2799224"/>
            <a:ext cx="1571625" cy="5334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E34E019-F2A9-B442-BA0C-50C1C8D9B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2313" y="2889575"/>
            <a:ext cx="2314575" cy="47625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F7CB3CC6-F4B0-B183-D7EB-E27FD7E648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809689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1B2C394-2695-D205-7785-AF52CE24BFD5}"/>
              </a:ext>
            </a:extLst>
          </p:cNvPr>
          <p:cNvSpPr txBox="1"/>
          <p:nvPr/>
        </p:nvSpPr>
        <p:spPr>
          <a:xfrm>
            <a:off x="7332955" y="3558506"/>
            <a:ext cx="1747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l-QuranAlKareem" panose="02000000000000000000" pitchFamily="2" charset="-78"/>
                <a:ea typeface="+mn-ea"/>
                <a:cs typeface="Al-QuranAlKareem" panose="02000000000000000000" pitchFamily="2" charset="-78"/>
              </a:rPr>
              <a:t>= 3,14 × 49</a:t>
            </a: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l-QuranAlKareem" panose="02000000000000000000" pitchFamily="2" charset="-78"/>
              <a:ea typeface="+mn-ea"/>
              <a:cs typeface="Al-KsorZulfiMath" panose="0201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7A74B73-8543-22FF-5835-1B7F51F1A90B}"/>
              </a:ext>
            </a:extLst>
          </p:cNvPr>
          <p:cNvSpPr txBox="1"/>
          <p:nvPr/>
        </p:nvSpPr>
        <p:spPr>
          <a:xfrm>
            <a:off x="7910003" y="4124016"/>
            <a:ext cx="11700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-QuranAlKareem" panose="02000000000000000000" pitchFamily="2" charset="-78"/>
                <a:cs typeface="Al-QuranAlKareem" panose="02000000000000000000" pitchFamily="2" charset="-78"/>
              </a:rPr>
              <a:t>= 153,9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C71BE45-8511-AE3E-9D32-4DD9BFB3CAF9}"/>
              </a:ext>
            </a:extLst>
          </p:cNvPr>
          <p:cNvSpPr txBox="1"/>
          <p:nvPr/>
        </p:nvSpPr>
        <p:spPr>
          <a:xfrm>
            <a:off x="2059619" y="3608550"/>
            <a:ext cx="24647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>
                <a:solidFill>
                  <a:srgbClr val="3333FF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= 3,14 × (  9,5)2</a:t>
            </a: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l-QuranAlKareem" panose="02000000000000000000" pitchFamily="2" charset="-78"/>
              <a:ea typeface="+mn-ea"/>
              <a:cs typeface="Al-KsorZulfiMath" panose="0201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A301EEC-47B2-F5E8-9664-0A4F8766CB9B}"/>
              </a:ext>
            </a:extLst>
          </p:cNvPr>
          <p:cNvSpPr txBox="1"/>
          <p:nvPr/>
        </p:nvSpPr>
        <p:spPr>
          <a:xfrm>
            <a:off x="3136952" y="4763626"/>
            <a:ext cx="13520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-QuranAlKareem" panose="02000000000000000000" pitchFamily="2" charset="-78"/>
                <a:cs typeface="Al-QuranAlKareem" panose="02000000000000000000" pitchFamily="2" charset="-78"/>
              </a:rPr>
              <a:t>= 283,4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19C8B1A-3A83-B56F-5FAC-E94781997352}"/>
              </a:ext>
            </a:extLst>
          </p:cNvPr>
          <p:cNvSpPr txBox="1"/>
          <p:nvPr/>
        </p:nvSpPr>
        <p:spPr>
          <a:xfrm>
            <a:off x="2059619" y="4155016"/>
            <a:ext cx="24647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>
                <a:solidFill>
                  <a:srgbClr val="3333FF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= 3,14 × 90,25</a:t>
            </a: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l-QuranAlKareem" panose="02000000000000000000" pitchFamily="2" charset="-78"/>
              <a:ea typeface="+mn-ea"/>
              <a:cs typeface="Al-KsorZulfiMath" panose="02010000000000000000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56B8988A-89AE-AD4A-DD93-34527FEA91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9512" y="809689"/>
            <a:ext cx="4204834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4D91C6E-9D47-2240-48FD-740814E05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412" y="1540354"/>
            <a:ext cx="5719624" cy="1697491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9381F53-5EA1-A5D7-BB74-A739384C9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09689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E195E18-615B-4F5F-FC10-109EF316A54C}"/>
              </a:ext>
            </a:extLst>
          </p:cNvPr>
          <p:cNvSpPr txBox="1"/>
          <p:nvPr/>
        </p:nvSpPr>
        <p:spPr>
          <a:xfrm>
            <a:off x="4453670" y="3968510"/>
            <a:ext cx="1747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l-QuranAlKareem" panose="02000000000000000000" pitchFamily="2" charset="-78"/>
                <a:ea typeface="+mn-ea"/>
                <a:cs typeface="Al-QuranAlKareem" panose="02000000000000000000" pitchFamily="2" charset="-78"/>
              </a:rPr>
              <a:t>= 3,14 × 14</a:t>
            </a: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l-QuranAlKareem" panose="02000000000000000000" pitchFamily="2" charset="-78"/>
              <a:ea typeface="+mn-ea"/>
              <a:cs typeface="Al-KsorZulfiMath" panose="0201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C81332A-6A21-8D42-8D82-6878CF9D30DB}"/>
              </a:ext>
            </a:extLst>
          </p:cNvPr>
          <p:cNvSpPr txBox="1"/>
          <p:nvPr/>
        </p:nvSpPr>
        <p:spPr>
          <a:xfrm>
            <a:off x="5166803" y="3581400"/>
            <a:ext cx="8244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l-QuranAlKareem" panose="02000000000000000000" pitchFamily="2" charset="-78"/>
                <a:ea typeface="+mn-ea"/>
                <a:cs typeface="Al-QuranAlKareem" panose="02000000000000000000" pitchFamily="2" charset="-78"/>
              </a:rPr>
              <a:t>ط ق</a:t>
            </a: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l-QuranAlKareem" panose="02000000000000000000" pitchFamily="2" charset="-78"/>
              <a:ea typeface="+mn-ea"/>
              <a:cs typeface="Al-KsorZulfiMath" panose="0201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BB4E651-D78A-3604-CFD5-739AFEA94658}"/>
              </a:ext>
            </a:extLst>
          </p:cNvPr>
          <p:cNvSpPr txBox="1"/>
          <p:nvPr/>
        </p:nvSpPr>
        <p:spPr>
          <a:xfrm>
            <a:off x="5745333" y="3581400"/>
            <a:ext cx="24484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l-QuranAlKareem" panose="02000000000000000000" pitchFamily="2" charset="-78"/>
                <a:ea typeface="+mn-ea"/>
                <a:cs typeface="Al-QuranAlKareem" panose="02000000000000000000" pitchFamily="2" charset="-78"/>
              </a:rPr>
              <a:t>المسافه</a:t>
            </a:r>
            <a:r>
              <a:rPr kumimoji="0" lang="ar-SA" sz="2400" b="0" i="0" u="none" strike="noStrike" kern="1200" cap="none" spc="0" normalizeH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l-QuranAlKareem" panose="02000000000000000000" pitchFamily="2" charset="-78"/>
                <a:ea typeface="+mn-ea"/>
                <a:cs typeface="Al-QuranAlKareem" panose="02000000000000000000" pitchFamily="2" charset="-78"/>
              </a:rPr>
              <a:t> (محيط الدائرة ) =</a:t>
            </a: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l-QuranAlKareem" panose="02000000000000000000" pitchFamily="2" charset="-78"/>
              <a:ea typeface="+mn-ea"/>
              <a:cs typeface="Al-KsorZulfiMath" panose="0201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DEC60AB-68E4-EBAB-F70B-0A36D8F92613}"/>
              </a:ext>
            </a:extLst>
          </p:cNvPr>
          <p:cNvSpPr txBox="1"/>
          <p:nvPr/>
        </p:nvSpPr>
        <p:spPr>
          <a:xfrm>
            <a:off x="4453670" y="4471538"/>
            <a:ext cx="1747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l-QuranAlKareem" panose="02000000000000000000" pitchFamily="2" charset="-78"/>
                <a:ea typeface="+mn-ea"/>
                <a:cs typeface="Al-QuranAlKareem" panose="02000000000000000000" pitchFamily="2" charset="-78"/>
              </a:rPr>
              <a:t>= 43,96</a:t>
            </a: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l-QuranAlKareem" panose="02000000000000000000" pitchFamily="2" charset="-78"/>
              <a:ea typeface="+mn-ea"/>
              <a:cs typeface="Al-KsorZulfiMath" panose="0201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C41F8863-7EEA-A5E6-6440-576C291F30A6}"/>
                  </a:ext>
                </a:extLst>
              </p:cNvPr>
              <p:cNvSpPr txBox="1"/>
              <p:nvPr/>
            </p:nvSpPr>
            <p:spPr>
              <a:xfrm>
                <a:off x="4348892" y="4974566"/>
                <a:ext cx="174710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ar-SA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l-QuranAlKareem" panose="02000000000000000000" pitchFamily="2" charset="-78"/>
                      </a:rPr>
                      <m:t>≈</m:t>
                    </m:r>
                  </m:oMath>
                </a14:m>
                <a:r>
                  <a:rPr kumimoji="0" lang="ar-SA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l-QuranAlKareem" panose="02000000000000000000" pitchFamily="2" charset="-78"/>
                    <a:ea typeface="+mn-ea"/>
                    <a:cs typeface="Al-QuranAlKareem" panose="02000000000000000000" pitchFamily="2" charset="-78"/>
                  </a:rPr>
                  <a:t> 44 بوصة</a:t>
                </a:r>
                <a:endParaRPr kumimoji="0" lang="ar-SA" sz="2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l-QuranAlKareem" panose="02000000000000000000" pitchFamily="2" charset="-78"/>
                  <a:ea typeface="+mn-ea"/>
                  <a:cs typeface="Al-KsorZulfiMath" panose="02010000000000000000" pitchFamily="2" charset="-78"/>
                </a:endParaRPr>
              </a:p>
            </p:txBody>
          </p:sp>
        </mc:Choice>
        <mc:Fallback xmlns="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C41F8863-7EEA-A5E6-6440-576C291F3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892" y="4974566"/>
                <a:ext cx="1747108" cy="461665"/>
              </a:xfrm>
              <a:prstGeom prst="rect">
                <a:avLst/>
              </a:prstGeom>
              <a:blipFill>
                <a:blip r:embed="rId4"/>
                <a:stretch>
                  <a:fillRect t="-5263" b="-3421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صورة 8">
            <a:extLst>
              <a:ext uri="{FF2B5EF4-FFF2-40B4-BE49-F238E27FC236}">
                <a16:creationId xmlns:a16="http://schemas.microsoft.com/office/drawing/2014/main" id="{F8425C13-B96F-7242-4B4A-EF343713A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7224" y="936713"/>
            <a:ext cx="3488622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2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787" y="2112370"/>
            <a:ext cx="42655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28932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0070C0"/>
                </a:solidFill>
                <a:latin typeface="Arial" panose="020B0604020202020204" pitchFamily="34" charset="0"/>
                <a:cs typeface="AdvertisingBold" pitchFamily="2" charset="-78"/>
              </a:rPr>
              <a:t>الحقوق غيرمحفوظة للتعديل الشخصي في الدرس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779" y="2511189"/>
            <a:ext cx="29955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28932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8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5162403" y="2956176"/>
            <a:ext cx="1715170" cy="405185"/>
          </a:xfrm>
          <a:prstGeom prst="rect">
            <a:avLst/>
          </a:prstGeom>
        </p:spPr>
        <p:txBody>
          <a:bodyPr lIns="28932" tIns="14467" rIns="28932" bIns="14467" anchor="b">
            <a:normAutofit fontScale="9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289322">
              <a:defRPr/>
            </a:pPr>
            <a:r>
              <a:rPr lang="ar-SA" sz="135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المزيد من العروض من إعدادي </a:t>
            </a:r>
          </a:p>
          <a:p>
            <a:pPr algn="ctr" defTabSz="289322">
              <a:defRPr/>
            </a:pPr>
            <a:r>
              <a:rPr lang="ar-SA" sz="135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في قناتي </a:t>
            </a:r>
            <a:endParaRPr lang="ar-SA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31AB002-CC8B-9C10-AB4F-6BB15AEF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11" y="3496417"/>
            <a:ext cx="113854" cy="11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مربع نص 1">
            <a:hlinkClick r:id="rId2"/>
            <a:extLst>
              <a:ext uri="{FF2B5EF4-FFF2-40B4-BE49-F238E27FC236}">
                <a16:creationId xmlns:a16="http://schemas.microsoft.com/office/drawing/2014/main" id="{721D8A3C-349D-E94C-37C7-C88DDD60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330" y="3440311"/>
            <a:ext cx="57931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857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1050">
                <a:solidFill>
                  <a:srgbClr val="000000"/>
                </a:solidFill>
              </a:rPr>
              <a:t>اضغط هنا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913" y="3671145"/>
            <a:ext cx="851223" cy="40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2">
            <a:extLst>
              <a:ext uri="{FF2B5EF4-FFF2-40B4-BE49-F238E27FC236}">
                <a16:creationId xmlns:a16="http://schemas.microsoft.com/office/drawing/2014/main" id="{C27E123D-6C13-5F95-A284-DCF784786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7914" y="4310510"/>
            <a:ext cx="3529218" cy="7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28932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أسمح بتحويل الملفات من قناتي فقط –ولاأسمح بنشرها من أي حساب آخر</a:t>
            </a:r>
          </a:p>
        </p:txBody>
      </p:sp>
    </p:spTree>
    <p:extLst>
      <p:ext uri="{BB962C8B-B14F-4D97-AF65-F5344CB8AC3E}">
        <p14:creationId xmlns:p14="http://schemas.microsoft.com/office/powerpoint/2010/main" val="3199771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مربع نص 1">
            <a:extLst>
              <a:ext uri="{FF2B5EF4-FFF2-40B4-BE49-F238E27FC236}">
                <a16:creationId xmlns:a16="http://schemas.microsoft.com/office/drawing/2014/main" id="{0D4A6DC5-FC39-4B65-ABDD-8876AA7D4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689" y="980729"/>
            <a:ext cx="5768357" cy="456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28932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تم الاستفادة </a:t>
            </a:r>
          </a:p>
          <a:p>
            <a:pPr algn="ctr" defTabSz="3857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000000"/>
                </a:solidFill>
                <a:latin typeface="Calibri"/>
                <a:cs typeface="Sultan bold" pitchFamily="2" charset="-78"/>
              </a:rPr>
              <a:t>من الأعضاء في منتديات يزيد</a:t>
            </a:r>
            <a:endParaRPr lang="ar-SA" altLang="ar-SA" sz="1500">
              <a:solidFill>
                <a:srgbClr val="000000"/>
              </a:solidFill>
              <a:cs typeface="Sultan bold" pitchFamily="2" charset="-78"/>
            </a:endParaRPr>
          </a:p>
          <a:p>
            <a:pPr algn="ctr" defTabSz="28932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عرض بوربوينت</a:t>
            </a:r>
          </a:p>
          <a:p>
            <a:pPr algn="ctr" defTabSz="28932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من إعداد العضو: تركي30  ( اغلب الشرايح من عروضه)</a:t>
            </a:r>
          </a:p>
          <a:p>
            <a:pPr algn="ctr" defTabSz="28932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وحلول العضو:</a:t>
            </a:r>
          </a:p>
          <a:p>
            <a:pPr algn="ctr" defTabSz="28932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عقيل الزبيدي </a:t>
            </a:r>
          </a:p>
          <a:p>
            <a:pPr algn="ctr" defTabSz="28932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000000"/>
                </a:solidFill>
                <a:latin typeface="Calibri"/>
                <a:cs typeface="Sultan bold" pitchFamily="2" charset="-78"/>
              </a:rPr>
              <a:t>وحلول الاستاذ:</a:t>
            </a:r>
          </a:p>
          <a:p>
            <a:pPr algn="ctr" defTabSz="28932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أحمد صالح الديني</a:t>
            </a:r>
          </a:p>
          <a:p>
            <a:pPr algn="ctr" defTabSz="28932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ومذكرة الأستاذ موسى</a:t>
            </a:r>
          </a:p>
          <a:p>
            <a:pPr algn="ctr" defTabSz="28932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الواجب المختصر و الشامل للنسبة المئوية جميع ما تحتاجه من تمارين و بطرق سهلة و بسيطة موسى</a:t>
            </a:r>
          </a:p>
          <a:p>
            <a:pPr algn="ctr" defTabSz="28932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جزاهم الله خير  وأجزل لهم المثوبة</a:t>
            </a:r>
          </a:p>
          <a:p>
            <a:pPr algn="ctr" defTabSz="28932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اللهم ارحم عقيل وتركي واغفر لهما وتجاوز عنهما وارفع منزلتهما  في الجنة</a:t>
            </a:r>
          </a:p>
          <a:p>
            <a:pPr algn="ctr" defTabSz="28932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وأكفهما هم الآخرة كما كفونا هم الدنيا</a:t>
            </a:r>
          </a:p>
        </p:txBody>
      </p:sp>
    </p:spTree>
    <p:extLst>
      <p:ext uri="{BB962C8B-B14F-4D97-AF65-F5344CB8AC3E}">
        <p14:creationId xmlns:p14="http://schemas.microsoft.com/office/powerpoint/2010/main" val="275135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6F41C40D-6BF2-5669-920A-EAAD9F391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781050"/>
            <a:ext cx="11172825" cy="529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0256C4F-6B9A-70A9-6663-3DA8187E4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658" y="2349347"/>
            <a:ext cx="2113163" cy="28956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04AD335-043B-6BE4-94B9-961287107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690" y="2349347"/>
            <a:ext cx="2714625" cy="30956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0037A76-A8D9-D608-6F6C-7375F8A67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066" y="2134292"/>
            <a:ext cx="2714626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87386-429D-03ED-557C-CF3E81539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5776B788-AF98-286A-48A6-971FA5E62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787" y="2112370"/>
            <a:ext cx="42655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28932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0070C0"/>
                </a:solidFill>
                <a:latin typeface="Arial" panose="020B0604020202020204" pitchFamily="34" charset="0"/>
                <a:cs typeface="AdvertisingBold" pitchFamily="2" charset="-78"/>
              </a:rPr>
              <a:t>الحقوق غيرمحفوظة للتعديل الشخصي في الدرس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13EF6EC6-10B9-3D79-D7A6-C02A5BF4E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779" y="2511189"/>
            <a:ext cx="29955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28932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8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98F20B70-08C4-9BB2-218C-0CD1DDE0389C}"/>
              </a:ext>
            </a:extLst>
          </p:cNvPr>
          <p:cNvSpPr txBox="1">
            <a:spLocks/>
          </p:cNvSpPr>
          <p:nvPr/>
        </p:nvSpPr>
        <p:spPr>
          <a:xfrm>
            <a:off x="5162403" y="2956176"/>
            <a:ext cx="1715170" cy="405185"/>
          </a:xfrm>
          <a:prstGeom prst="rect">
            <a:avLst/>
          </a:prstGeom>
        </p:spPr>
        <p:txBody>
          <a:bodyPr lIns="28932" tIns="14467" rIns="28932" bIns="14467" anchor="b">
            <a:normAutofit fontScale="9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289322">
              <a:defRPr/>
            </a:pPr>
            <a:r>
              <a:rPr lang="ar-SA" sz="135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المزيد من العروض من إعدادي </a:t>
            </a:r>
          </a:p>
          <a:p>
            <a:pPr algn="ctr" defTabSz="289322">
              <a:defRPr/>
            </a:pPr>
            <a:r>
              <a:rPr lang="ar-SA" sz="135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في قناتي </a:t>
            </a:r>
            <a:endParaRPr lang="ar-SA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A0664C35-A441-71F1-DE78-EDE9B572A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11" y="3496417"/>
            <a:ext cx="113854" cy="11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مربع نص 1">
            <a:hlinkClick r:id="rId2"/>
            <a:extLst>
              <a:ext uri="{FF2B5EF4-FFF2-40B4-BE49-F238E27FC236}">
                <a16:creationId xmlns:a16="http://schemas.microsoft.com/office/drawing/2014/main" id="{5DABD91B-7A74-E8D4-822E-EC7A3781C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330" y="3440311"/>
            <a:ext cx="57931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857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1050">
                <a:solidFill>
                  <a:srgbClr val="000000"/>
                </a:solidFill>
              </a:rPr>
              <a:t>اضغط هنا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B2E07793-8B82-62E2-E9DB-900606A5C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913" y="3671145"/>
            <a:ext cx="851223" cy="40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2">
            <a:extLst>
              <a:ext uri="{FF2B5EF4-FFF2-40B4-BE49-F238E27FC236}">
                <a16:creationId xmlns:a16="http://schemas.microsoft.com/office/drawing/2014/main" id="{81059DAD-3E12-0AD5-1A7E-83D11BFAD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7914" y="4310510"/>
            <a:ext cx="3529218" cy="7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28932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أسمح </a:t>
            </a:r>
            <a:r>
              <a:rPr lang="ar-SA" altLang="ar-SA" sz="1500">
                <a:solidFill>
                  <a:srgbClr val="3333FF"/>
                </a:solidFill>
                <a:latin typeface="Arial" panose="020B0604020202020204" pitchFamily="34" charset="0"/>
                <a:cs typeface="AdvertisingBold" pitchFamily="2" charset="-78"/>
              </a:rPr>
              <a:t>بتحويل</a:t>
            </a:r>
            <a:r>
              <a:rPr lang="ar-SA" altLang="ar-SA" sz="15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 الملفات من قناتي فقط –ولاأسمح بنشرها من أي حساب آخر</a:t>
            </a:r>
          </a:p>
        </p:txBody>
      </p:sp>
    </p:spTree>
    <p:extLst>
      <p:ext uri="{BB962C8B-B14F-4D97-AF65-F5344CB8AC3E}">
        <p14:creationId xmlns:p14="http://schemas.microsoft.com/office/powerpoint/2010/main" val="993454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C3CC172-2651-EB1E-23E6-04E55D925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955" y="548680"/>
            <a:ext cx="8926091" cy="2736304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C8D2AE17-D143-91E6-01CF-42B905158A21}"/>
              </a:ext>
            </a:extLst>
          </p:cNvPr>
          <p:cNvSpPr txBox="1"/>
          <p:nvPr/>
        </p:nvSpPr>
        <p:spPr>
          <a:xfrm>
            <a:off x="3264010" y="2556303"/>
            <a:ext cx="1588976" cy="3231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1500" b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مساحة شبه المنحرف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C02DF560-CF8C-857B-F6AC-6E0927DA7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629" y="1628800"/>
            <a:ext cx="1285447" cy="818420"/>
          </a:xfrm>
          <a:prstGeom prst="rect">
            <a:avLst/>
          </a:prstGeom>
        </p:spPr>
      </p:pic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2EEDE7D-2672-8374-9816-D1F5792972F8}"/>
              </a:ext>
            </a:extLst>
          </p:cNvPr>
          <p:cNvGraphicFramePr>
            <a:graphicFrameLocks noGrp="1"/>
          </p:cNvGraphicFramePr>
          <p:nvPr/>
        </p:nvGraphicFramePr>
        <p:xfrm>
          <a:off x="7036356" y="3179100"/>
          <a:ext cx="1563233" cy="431800"/>
        </p:xfrm>
        <a:graphic>
          <a:graphicData uri="http://schemas.openxmlformats.org/drawingml/2006/table">
            <a:tbl>
              <a:tblPr rtl="1" firstRow="1" firstCol="1" bandRow="1"/>
              <a:tblGrid>
                <a:gridCol w="1563233">
                  <a:extLst>
                    <a:ext uri="{9D8B030D-6E8A-4147-A177-3AD203B41FA5}">
                      <a16:colId xmlns:a16="http://schemas.microsoft.com/office/drawing/2014/main" val="2826801816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3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طول الضلع × طول الضلع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497501"/>
                  </a:ext>
                </a:extLst>
              </a:tr>
            </a:tbl>
          </a:graphicData>
        </a:graphic>
      </p:graphicFrame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37B8790-CE56-6D2F-585F-1D3BB2FEC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885836"/>
              </p:ext>
            </p:extLst>
          </p:nvPr>
        </p:nvGraphicFramePr>
        <p:xfrm>
          <a:off x="7206406" y="2740401"/>
          <a:ext cx="925254" cy="431800"/>
        </p:xfrm>
        <a:graphic>
          <a:graphicData uri="http://schemas.openxmlformats.org/drawingml/2006/table">
            <a:tbl>
              <a:tblPr rtl="1" firstRow="1" firstCol="1" bandRow="1"/>
              <a:tblGrid>
                <a:gridCol w="925254">
                  <a:extLst>
                    <a:ext uri="{9D8B030D-6E8A-4147-A177-3AD203B41FA5}">
                      <a16:colId xmlns:a16="http://schemas.microsoft.com/office/drawing/2014/main" val="2181571309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 × ل</a:t>
                      </a:r>
                      <a:endParaRPr lang="en-US" sz="20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545141"/>
                  </a:ext>
                </a:extLst>
              </a:tr>
            </a:tbl>
          </a:graphicData>
        </a:graphic>
      </p:graphicFrame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27FC917-64FE-AAD3-B758-58C641BB02AE}"/>
              </a:ext>
            </a:extLst>
          </p:cNvPr>
          <p:cNvSpPr txBox="1"/>
          <p:nvPr/>
        </p:nvSpPr>
        <p:spPr>
          <a:xfrm>
            <a:off x="5221038" y="3200929"/>
            <a:ext cx="1440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الطول × العرض</a:t>
            </a:r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22" name="جدول 21">
            <a:extLst>
              <a:ext uri="{FF2B5EF4-FFF2-40B4-BE49-F238E27FC236}">
                <a16:creationId xmlns:a16="http://schemas.microsoft.com/office/drawing/2014/main" id="{567F8B56-1D9E-1E71-B4CE-40FD55690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035876"/>
              </p:ext>
            </p:extLst>
          </p:nvPr>
        </p:nvGraphicFramePr>
        <p:xfrm>
          <a:off x="5398193" y="2699752"/>
          <a:ext cx="1085850" cy="431800"/>
        </p:xfrm>
        <a:graphic>
          <a:graphicData uri="http://schemas.openxmlformats.org/drawingml/2006/table">
            <a:tbl>
              <a:tblPr rtl="1" firstRow="1" firstCol="1" bandRow="1"/>
              <a:tblGrid>
                <a:gridCol w="1085850">
                  <a:extLst>
                    <a:ext uri="{9D8B030D-6E8A-4147-A177-3AD203B41FA5}">
                      <a16:colId xmlns:a16="http://schemas.microsoft.com/office/drawing/2014/main" val="2207606497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 × ض</a:t>
                      </a:r>
                      <a:endParaRPr lang="en-US" sz="24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877337"/>
                  </a:ext>
                </a:extLst>
              </a:tr>
            </a:tbl>
          </a:graphicData>
        </a:graphic>
      </p:graphicFrame>
      <p:sp>
        <p:nvSpPr>
          <p:cNvPr id="24" name="مربع نص 23">
            <a:extLst>
              <a:ext uri="{FF2B5EF4-FFF2-40B4-BE49-F238E27FC236}">
                <a16:creationId xmlns:a16="http://schemas.microsoft.com/office/drawing/2014/main" id="{D97C76BD-88A5-BF0B-3054-A81BCDEBB386}"/>
              </a:ext>
            </a:extLst>
          </p:cNvPr>
          <p:cNvSpPr txBox="1"/>
          <p:nvPr/>
        </p:nvSpPr>
        <p:spPr>
          <a:xfrm>
            <a:off x="8723784" y="3254485"/>
            <a:ext cx="1944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2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!؛2 </a:t>
            </a:r>
            <a:r>
              <a:rPr lang="ar-SA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× القاعدة ×الارتفاع</a:t>
            </a:r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F61A2F6-3A4C-8449-7621-0C52D87EC8DE}"/>
              </a:ext>
            </a:extLst>
          </p:cNvPr>
          <p:cNvSpPr txBox="1"/>
          <p:nvPr/>
        </p:nvSpPr>
        <p:spPr>
          <a:xfrm>
            <a:off x="9288432" y="2800819"/>
            <a:ext cx="883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!؛2 </a:t>
            </a: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 ع</a:t>
            </a:r>
            <a:endParaRPr lang="ar-SA" sz="240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28" name="جدول 27">
            <a:extLst>
              <a:ext uri="{FF2B5EF4-FFF2-40B4-BE49-F238E27FC236}">
                <a16:creationId xmlns:a16="http://schemas.microsoft.com/office/drawing/2014/main" id="{56ACCE62-FC34-CB6B-20ED-DC03ED56B00A}"/>
              </a:ext>
            </a:extLst>
          </p:cNvPr>
          <p:cNvGraphicFramePr>
            <a:graphicFrameLocks noGrp="1"/>
          </p:cNvGraphicFramePr>
          <p:nvPr/>
        </p:nvGraphicFramePr>
        <p:xfrm>
          <a:off x="1492125" y="3179100"/>
          <a:ext cx="1491000" cy="431800"/>
        </p:xfrm>
        <a:graphic>
          <a:graphicData uri="http://schemas.openxmlformats.org/drawingml/2006/table">
            <a:tbl>
              <a:tblPr rtl="1" firstRow="1" firstCol="1" bandRow="1"/>
              <a:tblGrid>
                <a:gridCol w="1491000">
                  <a:extLst>
                    <a:ext uri="{9D8B030D-6E8A-4147-A177-3AD203B41FA5}">
                      <a16:colId xmlns:a16="http://schemas.microsoft.com/office/drawing/2014/main" val="350793436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ط × مربع نصف القطر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351270"/>
                  </a:ext>
                </a:extLst>
              </a:tr>
            </a:tbl>
          </a:graphicData>
        </a:graphic>
      </p:graphicFrame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5D2CDD5-1A59-5DA9-3E59-63FC73C5A246}"/>
              </a:ext>
            </a:extLst>
          </p:cNvPr>
          <p:cNvGraphicFramePr>
            <a:graphicFrameLocks noGrp="1"/>
          </p:cNvGraphicFramePr>
          <p:nvPr/>
        </p:nvGraphicFramePr>
        <p:xfrm>
          <a:off x="1632954" y="2699752"/>
          <a:ext cx="1085850" cy="431800"/>
        </p:xfrm>
        <a:graphic>
          <a:graphicData uri="http://schemas.openxmlformats.org/drawingml/2006/table">
            <a:tbl>
              <a:tblPr rtl="1" firstRow="1" firstCol="1" bandRow="1"/>
              <a:tblGrid>
                <a:gridCol w="1085850">
                  <a:extLst>
                    <a:ext uri="{9D8B030D-6E8A-4147-A177-3AD203B41FA5}">
                      <a16:colId xmlns:a16="http://schemas.microsoft.com/office/drawing/2014/main" val="2047973886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ط نـق2</a:t>
                      </a:r>
                      <a:endParaRPr lang="en-US" sz="20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06266"/>
                  </a:ext>
                </a:extLst>
              </a:tr>
            </a:tbl>
          </a:graphicData>
        </a:graphic>
      </p:graphicFrame>
      <p:sp>
        <p:nvSpPr>
          <p:cNvPr id="30" name="مربع نص 29">
            <a:extLst>
              <a:ext uri="{FF2B5EF4-FFF2-40B4-BE49-F238E27FC236}">
                <a16:creationId xmlns:a16="http://schemas.microsoft.com/office/drawing/2014/main" id="{3A3F3CA6-E116-5F7E-5A33-92491AAB7241}"/>
              </a:ext>
            </a:extLst>
          </p:cNvPr>
          <p:cNvSpPr txBox="1"/>
          <p:nvPr/>
        </p:nvSpPr>
        <p:spPr>
          <a:xfrm>
            <a:off x="3032777" y="3206417"/>
            <a:ext cx="20152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2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!؛2 </a:t>
            </a:r>
            <a:r>
              <a:rPr lang="ar-SA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×الارتفاع×مجموع القاعدتين</a:t>
            </a:r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8B7C455D-BB14-5E8A-676A-8EAC5608C1E5}"/>
              </a:ext>
            </a:extLst>
          </p:cNvPr>
          <p:cNvGraphicFramePr>
            <a:graphicFrameLocks noGrp="1"/>
          </p:cNvGraphicFramePr>
          <p:nvPr/>
        </p:nvGraphicFramePr>
        <p:xfrm>
          <a:off x="3032777" y="2826000"/>
          <a:ext cx="1624923" cy="431800"/>
        </p:xfrm>
        <a:graphic>
          <a:graphicData uri="http://schemas.openxmlformats.org/drawingml/2006/table">
            <a:tbl>
              <a:tblPr rtl="1" firstRow="1" firstCol="1" bandRow="1"/>
              <a:tblGrid>
                <a:gridCol w="1624923">
                  <a:extLst>
                    <a:ext uri="{9D8B030D-6E8A-4147-A177-3AD203B41FA5}">
                      <a16:colId xmlns:a16="http://schemas.microsoft.com/office/drawing/2014/main" val="3169536346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ar-SA" sz="1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l-KsorZulfiMath" panose="02010000000000000000" pitchFamily="2" charset="-78"/>
                        </a:rPr>
                        <a:t>!؛2 </a:t>
                      </a:r>
                      <a:r>
                        <a:rPr lang="ar-SA" sz="1900" b="1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ع( ق</a:t>
                      </a:r>
                      <a:r>
                        <a:rPr lang="ar-SA" sz="1900" b="1" kern="100" baseline="-25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ar-SA" sz="1900" b="1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+ق</a:t>
                      </a:r>
                      <a:r>
                        <a:rPr lang="ar-SA" sz="1900" b="1" kern="100" baseline="-25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ar-SA" sz="1900" b="1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9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4105711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7D874F46-5084-B768-C017-4AA4EF3A711F}"/>
              </a:ext>
            </a:extLst>
          </p:cNvPr>
          <p:cNvSpPr txBox="1"/>
          <p:nvPr/>
        </p:nvSpPr>
        <p:spPr>
          <a:xfrm>
            <a:off x="5221038" y="4624121"/>
            <a:ext cx="198536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/>
              <a:t>طالباتي :</a:t>
            </a:r>
          </a:p>
          <a:p>
            <a:r>
              <a:rPr lang="ar-SA" sz="2400"/>
              <a:t>هذه القوانين تحفظ</a:t>
            </a:r>
          </a:p>
          <a:p>
            <a:r>
              <a:rPr lang="ar-SA" sz="2400"/>
              <a:t>وتكتب في الدفتر</a:t>
            </a:r>
          </a:p>
        </p:txBody>
      </p:sp>
    </p:spTree>
    <p:extLst>
      <p:ext uri="{BB962C8B-B14F-4D97-AF65-F5344CB8AC3E}">
        <p14:creationId xmlns:p14="http://schemas.microsoft.com/office/powerpoint/2010/main" val="213655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7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51FDAA4F-FFEC-3130-FF04-42A60F942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57" y="86481"/>
            <a:ext cx="11845886" cy="80968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7D6448C-39A3-18D5-8784-CEADDE39996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74148" y="1640913"/>
            <a:ext cx="1038225" cy="400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56D6CA0-1C4F-5AB6-0996-80E4C063E77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53261" y="1530944"/>
            <a:ext cx="2295525" cy="514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A112ED4F-237B-80E7-F3BD-B6E1573B844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34374" y="2195050"/>
            <a:ext cx="1447800" cy="56197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8D4F18B6-A41A-B8A7-9616-D2839C41F23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2274" y="2195050"/>
            <a:ext cx="1428750" cy="60960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24EDE72A-E760-544E-8FA8-6EDCDE7BDAE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7049" y="2952044"/>
            <a:ext cx="1323975" cy="60960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EC949954-FA98-A028-5F12-5014DDBDC7F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9036" y="3709038"/>
            <a:ext cx="628650" cy="409575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ABBF82EA-8D8E-8CF3-15B6-7B9F3673FA4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0295" y="2295062"/>
            <a:ext cx="1133475" cy="409575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EAD348CC-204C-6D34-8C69-4FA2CECFA93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8370" y="3058007"/>
            <a:ext cx="1295400" cy="314325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A3BAD1F0-6536-BF1A-B514-D968916FDD0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4070" y="3636926"/>
            <a:ext cx="1409700" cy="39052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749AAFA0-8A53-4282-BEDB-4D8D09999C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12864" y="1043564"/>
            <a:ext cx="2525541" cy="39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3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6DC59F1-5DCA-47AF-3A66-C82564143ED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8268" y="1575787"/>
            <a:ext cx="1828800" cy="4572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C8DD8AC-F8A3-B9E6-0E6D-E13ACDF41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782" y="1690087"/>
            <a:ext cx="904875" cy="2286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B158622-B4F7-B21B-88A7-A04FE82DB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970" y="2237110"/>
            <a:ext cx="1752600" cy="56197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AD6D699-3E98-E6DC-9DAA-F493AD56C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494" y="2324960"/>
            <a:ext cx="1762125" cy="51435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24FFD474-1FEF-E423-04B8-E4694AF7FE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809689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3EA09B5F-32B1-333A-21EA-FF1733085C3D}"/>
              </a:ext>
            </a:extLst>
          </p:cNvPr>
          <p:cNvSpPr txBox="1"/>
          <p:nvPr/>
        </p:nvSpPr>
        <p:spPr>
          <a:xfrm>
            <a:off x="8531441" y="2969917"/>
            <a:ext cx="12517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>
                <a:latin typeface="Al-QuranAlKareem" panose="02000000000000000000" pitchFamily="2" charset="-78"/>
                <a:cs typeface="Al-QuranAlKareem" panose="02000000000000000000" pitchFamily="2" charset="-78"/>
              </a:rPr>
              <a:t>=  4 × 8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4834544-7470-5EA8-20AB-AFB4BF8A8DE0}"/>
              </a:ext>
            </a:extLst>
          </p:cNvPr>
          <p:cNvSpPr txBox="1"/>
          <p:nvPr/>
        </p:nvSpPr>
        <p:spPr>
          <a:xfrm>
            <a:off x="8851037" y="3429000"/>
            <a:ext cx="9321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>
                <a:solidFill>
                  <a:srgbClr val="3333FF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=  32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0145F55-FD06-CFC4-1607-D96683458F29}"/>
              </a:ext>
            </a:extLst>
          </p:cNvPr>
          <p:cNvSpPr txBox="1"/>
          <p:nvPr/>
        </p:nvSpPr>
        <p:spPr>
          <a:xfrm>
            <a:off x="3994951" y="2969917"/>
            <a:ext cx="15639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>
                <a:latin typeface="Al-QuranAlKareem" panose="02000000000000000000" pitchFamily="2" charset="-78"/>
                <a:cs typeface="Al-QuranAlKareem" panose="02000000000000000000" pitchFamily="2" charset="-78"/>
              </a:rPr>
              <a:t>= </a:t>
            </a:r>
            <a:r>
              <a:rPr lang="ar-SA" sz="2400">
                <a:latin typeface="Al-QuranAlKareem" panose="02000000000000000000" pitchFamily="2" charset="-78"/>
                <a:cs typeface="Al-KsorZulfiMath" panose="02010000000000000000" pitchFamily="2" charset="-78"/>
              </a:rPr>
              <a:t>!؛3 </a:t>
            </a:r>
            <a:r>
              <a:rPr lang="ar-SA" sz="2400">
                <a:latin typeface="Al-QuranAlKareem" panose="02000000000000000000" pitchFamily="2" charset="-78"/>
                <a:cs typeface="Al-QuranAlKareem" panose="02000000000000000000" pitchFamily="2" charset="-78"/>
              </a:rPr>
              <a:t>× 4 × 81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7583E0D-32C1-6A5D-D389-064BC8DAF5B1}"/>
              </a:ext>
            </a:extLst>
          </p:cNvPr>
          <p:cNvSpPr txBox="1"/>
          <p:nvPr/>
        </p:nvSpPr>
        <p:spPr>
          <a:xfrm>
            <a:off x="4158494" y="3523759"/>
            <a:ext cx="14004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-QuranAlKareem" panose="02000000000000000000" pitchFamily="2" charset="-78"/>
                <a:ea typeface="+mn-ea"/>
                <a:cs typeface="Al-QuranAlKareem" panose="02000000000000000000" pitchFamily="2" charset="-78"/>
              </a:rPr>
              <a:t>= </a:t>
            </a: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-QuranAlKareem" panose="02000000000000000000" pitchFamily="2" charset="-78"/>
                <a:ea typeface="+mn-ea"/>
                <a:cs typeface="Al-KsorZulfiMath" panose="02010000000000000000" pitchFamily="2" charset="-78"/>
              </a:rPr>
              <a:t>!؛3 </a:t>
            </a: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-QuranAlKareem" panose="02000000000000000000" pitchFamily="2" charset="-78"/>
                <a:ea typeface="+mn-ea"/>
                <a:cs typeface="Al-QuranAlKareem" panose="02000000000000000000" pitchFamily="2" charset="-78"/>
              </a:rPr>
              <a:t>× 324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5ACD88A-21EF-2689-21A7-744B4C4179A7}"/>
              </a:ext>
            </a:extLst>
          </p:cNvPr>
          <p:cNvSpPr txBox="1"/>
          <p:nvPr/>
        </p:nvSpPr>
        <p:spPr>
          <a:xfrm>
            <a:off x="4307150" y="4077601"/>
            <a:ext cx="12517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>
                <a:solidFill>
                  <a:srgbClr val="3333FF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=</a:t>
            </a:r>
            <a:r>
              <a:rPr lang="ar-SA" sz="2400">
                <a:latin typeface="Al-QuranAlKareem" panose="02000000000000000000" pitchFamily="2" charset="-78"/>
                <a:cs typeface="Al-QuranAlKareem" panose="02000000000000000000" pitchFamily="2" charset="-78"/>
              </a:rPr>
              <a:t>  </a:t>
            </a:r>
            <a:r>
              <a:rPr lang="ar-SA" sz="2400">
                <a:solidFill>
                  <a:srgbClr val="3333FF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108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305ECF6-89C6-1D83-C862-37C3BDB3641F}"/>
              </a:ext>
            </a:extLst>
          </p:cNvPr>
          <p:cNvSpPr txBox="1"/>
          <p:nvPr/>
        </p:nvSpPr>
        <p:spPr>
          <a:xfrm>
            <a:off x="2593759" y="3523759"/>
            <a:ext cx="12517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>
                <a:latin typeface="Al-QuranAlKareem" panose="02000000000000000000" pitchFamily="2" charset="-78"/>
                <a:cs typeface="Al-QuranAlKareem" panose="02000000000000000000" pitchFamily="2" charset="-78"/>
              </a:rPr>
              <a:t>=  4 × 27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3E4561E-E061-FE3A-B7C5-B7B8755F20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2924" y="928396"/>
            <a:ext cx="3488622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6123375-FFD7-B001-3CBD-1CA2CED0E4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CEB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02812" y="1560601"/>
            <a:ext cx="5429250" cy="20193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F8A5AE60-A308-7295-46A8-6AF11D909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09689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E19C5B1-EF14-C29B-15D6-25C7824DC8B2}"/>
              </a:ext>
            </a:extLst>
          </p:cNvPr>
          <p:cNvSpPr txBox="1"/>
          <p:nvPr/>
        </p:nvSpPr>
        <p:spPr>
          <a:xfrm>
            <a:off x="6800295" y="3719744"/>
            <a:ext cx="26317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>
                <a:solidFill>
                  <a:srgbClr val="FF0000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يمشي في الأسبوع الواحد =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8A56BA2-D52D-00DF-2DC5-DF458842153C}"/>
              </a:ext>
            </a:extLst>
          </p:cNvPr>
          <p:cNvSpPr txBox="1"/>
          <p:nvPr/>
        </p:nvSpPr>
        <p:spPr>
          <a:xfrm>
            <a:off x="5589233" y="3719642"/>
            <a:ext cx="13548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>
                <a:solidFill>
                  <a:srgbClr val="3333FF"/>
                </a:solidFill>
                <a:latin typeface="Al-QuranAlKareem" panose="02000000000000000000" pitchFamily="2" charset="-78"/>
                <a:cs typeface="Al-KsorZulfiMath" panose="02010000000000000000" pitchFamily="2" charset="-78"/>
              </a:rPr>
              <a:t>!؛3 </a:t>
            </a:r>
            <a:r>
              <a:rPr lang="ar-SA" sz="2400">
                <a:solidFill>
                  <a:srgbClr val="3333FF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× 3 × 7 =</a:t>
            </a:r>
            <a:endParaRPr lang="ar-SA" sz="2400">
              <a:solidFill>
                <a:srgbClr val="3333FF"/>
              </a:solidFill>
              <a:latin typeface="Al-QuranAlKareem" panose="02000000000000000000" pitchFamily="2" charset="-78"/>
              <a:cs typeface="Al-KsorZulfiMath" panose="0201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832105A-D751-929F-A937-5F2489F843F2}"/>
              </a:ext>
            </a:extLst>
          </p:cNvPr>
          <p:cNvSpPr txBox="1"/>
          <p:nvPr/>
        </p:nvSpPr>
        <p:spPr>
          <a:xfrm>
            <a:off x="4625012" y="3719642"/>
            <a:ext cx="11432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>
                <a:solidFill>
                  <a:srgbClr val="3333FF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1 × 7 =</a:t>
            </a:r>
            <a:endParaRPr lang="ar-SA" sz="2400">
              <a:solidFill>
                <a:srgbClr val="3333FF"/>
              </a:solidFill>
              <a:latin typeface="Al-QuranAlKareem" panose="02000000000000000000" pitchFamily="2" charset="-78"/>
              <a:cs typeface="Al-KsorZulfiMath" panose="02010000000000000000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DBDB012-D418-1B00-A289-5FFB97FBB215}"/>
              </a:ext>
            </a:extLst>
          </p:cNvPr>
          <p:cNvSpPr txBox="1"/>
          <p:nvPr/>
        </p:nvSpPr>
        <p:spPr>
          <a:xfrm>
            <a:off x="4041306" y="3719642"/>
            <a:ext cx="8493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>
                <a:solidFill>
                  <a:srgbClr val="FF0000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7كلم</a:t>
            </a:r>
            <a:endParaRPr lang="ar-SA" sz="2400">
              <a:solidFill>
                <a:srgbClr val="FF0000"/>
              </a:solidFill>
              <a:latin typeface="Al-QuranAlKareem" panose="02000000000000000000" pitchFamily="2" charset="-78"/>
              <a:cs typeface="Al-KsorZulfiMath" panose="0201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25BB5B4-F675-401A-1BB4-8389A72CD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284" y="982523"/>
            <a:ext cx="3488622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1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63FB2D1-5F82-E48D-1C34-68FDD174CF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35711" y="1527282"/>
            <a:ext cx="1009650" cy="447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A35422F-BA2D-B323-1A0F-51D62F4BFF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1106" y="2428795"/>
            <a:ext cx="2162175" cy="4667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0A8FEF9-CBCF-7B0A-BD48-E8D6612FC17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23805" y="1596274"/>
            <a:ext cx="3276600" cy="47625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587509D-AE3D-0721-6542-0BC2200FD6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93074" y="1705234"/>
            <a:ext cx="1495425" cy="35242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85148C2-7687-446E-3346-2BC05EE3169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6639" y="1689991"/>
            <a:ext cx="1552575" cy="3429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684EF13-A8A7-B3D6-0653-4ACD2EF007F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36656" y="3008475"/>
            <a:ext cx="3476625" cy="37147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F439164-E7EC-9E4E-AC25-483560B9A14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3531" y="3534358"/>
            <a:ext cx="1809750" cy="35242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0272140E-BF22-6C75-D311-D853251908D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41756" y="3995859"/>
            <a:ext cx="771525" cy="37147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1982DF01-3885-A784-E0DD-8C4BF794647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79809" y="3018000"/>
            <a:ext cx="1657350" cy="36195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8A4E5158-F314-DA46-EFBC-82B291F6AD6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59774" y="3509872"/>
            <a:ext cx="609600" cy="352425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D95A9078-AEF9-E6FB-D263-287C1CFDC315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07399" y="4007209"/>
            <a:ext cx="514350" cy="3429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2FFEB8E6-2028-AD89-B4F2-046018E3C0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80968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977D0C1-6847-80D3-7DAE-DCDB496FFD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78356" y="1116750"/>
            <a:ext cx="2525541" cy="39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0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690427-E303-77BB-649D-DEE8DF01F2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31511" y="1470260"/>
            <a:ext cx="5038725" cy="5048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04562C2-0E34-5B02-86C0-93BDCEC90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611" y="1641710"/>
            <a:ext cx="962025" cy="3333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8F20098-AE24-90DA-95E2-12361A671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610" y="2243009"/>
            <a:ext cx="3209925" cy="51435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B17579D-166D-113D-443E-096345996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8261" y="2388006"/>
            <a:ext cx="3143250" cy="4953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3C7BEF8-710E-189A-D510-BD4119CC60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809689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61E70A6-B45F-770C-1CC0-FE090EFABF20}"/>
              </a:ext>
            </a:extLst>
          </p:cNvPr>
          <p:cNvSpPr txBox="1"/>
          <p:nvPr/>
        </p:nvSpPr>
        <p:spPr>
          <a:xfrm>
            <a:off x="6440356" y="2877722"/>
            <a:ext cx="38773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>
                <a:solidFill>
                  <a:srgbClr val="3333FF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= 2 × 5 × 4 + 2 × 4 × 8 + 2 × 5 × 8</a:t>
            </a:r>
            <a:endParaRPr lang="ar-SA" sz="2400">
              <a:solidFill>
                <a:srgbClr val="3333FF"/>
              </a:solidFill>
              <a:latin typeface="Al-QuranAlKareem" panose="02000000000000000000" pitchFamily="2" charset="-78"/>
              <a:cs typeface="Al-KsorZulfiMath" panose="0201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E0B0CD1-2440-8CC4-3DD7-EDF576CF0AEF}"/>
              </a:ext>
            </a:extLst>
          </p:cNvPr>
          <p:cNvSpPr txBox="1"/>
          <p:nvPr/>
        </p:nvSpPr>
        <p:spPr>
          <a:xfrm>
            <a:off x="7107777" y="3493760"/>
            <a:ext cx="32099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l-QuranAlKareem" panose="02000000000000000000" pitchFamily="2" charset="-78"/>
                <a:ea typeface="+mn-ea"/>
                <a:cs typeface="Al-QuranAlKareem" panose="02000000000000000000" pitchFamily="2" charset="-78"/>
              </a:rPr>
              <a:t>= 10 × 4 + 8 × 8 + 10 × 8</a:t>
            </a: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l-QuranAlKareem" panose="02000000000000000000" pitchFamily="2" charset="-78"/>
              <a:ea typeface="+mn-ea"/>
              <a:cs typeface="Al-KsorZulfiMath" panose="0201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05D4C18-72E6-EAFA-AB86-516C0C07490F}"/>
              </a:ext>
            </a:extLst>
          </p:cNvPr>
          <p:cNvSpPr txBox="1"/>
          <p:nvPr/>
        </p:nvSpPr>
        <p:spPr>
          <a:xfrm>
            <a:off x="8300620" y="4079204"/>
            <a:ext cx="20667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l-QuranAlKareem" panose="02000000000000000000" pitchFamily="2" charset="-78"/>
                <a:ea typeface="+mn-ea"/>
                <a:cs typeface="Al-QuranAlKareem" panose="02000000000000000000" pitchFamily="2" charset="-78"/>
              </a:rPr>
              <a:t>= 40+ 64 + 80</a:t>
            </a: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l-QuranAlKareem" panose="02000000000000000000" pitchFamily="2" charset="-78"/>
              <a:ea typeface="+mn-ea"/>
              <a:cs typeface="Al-KsorZulfiMath" panose="020100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5CB5C86-2CE6-B6A4-FA2A-D597B77B5077}"/>
              </a:ext>
            </a:extLst>
          </p:cNvPr>
          <p:cNvSpPr txBox="1"/>
          <p:nvPr/>
        </p:nvSpPr>
        <p:spPr>
          <a:xfrm>
            <a:off x="9303798" y="4558980"/>
            <a:ext cx="10139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>
                <a:solidFill>
                  <a:srgbClr val="FF0000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= 184</a:t>
            </a:r>
            <a:endParaRPr lang="ar-SA" sz="2400">
              <a:solidFill>
                <a:srgbClr val="FF0000"/>
              </a:solidFill>
              <a:latin typeface="Al-QuranAlKareem" panose="02000000000000000000" pitchFamily="2" charset="-78"/>
              <a:cs typeface="Al-KsorZulfiMath" panose="0201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3FA02EB-5F09-3A6E-D7A2-E09193C6B544}"/>
              </a:ext>
            </a:extLst>
          </p:cNvPr>
          <p:cNvSpPr txBox="1"/>
          <p:nvPr/>
        </p:nvSpPr>
        <p:spPr>
          <a:xfrm>
            <a:off x="1297376" y="3111417"/>
            <a:ext cx="38773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>
                <a:solidFill>
                  <a:srgbClr val="3333FF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= 2 × 2 × 3 + 2 × 3 × 9 + 2 × 2 × 9</a:t>
            </a:r>
            <a:endParaRPr lang="ar-SA" sz="2400">
              <a:solidFill>
                <a:srgbClr val="3333FF"/>
              </a:solidFill>
              <a:latin typeface="Al-QuranAlKareem" panose="02000000000000000000" pitchFamily="2" charset="-78"/>
              <a:cs typeface="Al-KsorZulfiMath" panose="02010000000000000000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ECD1874-213C-717A-9E39-745E1EDF2087}"/>
              </a:ext>
            </a:extLst>
          </p:cNvPr>
          <p:cNvSpPr txBox="1"/>
          <p:nvPr/>
        </p:nvSpPr>
        <p:spPr>
          <a:xfrm>
            <a:off x="2503503" y="3628215"/>
            <a:ext cx="26712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l-QuranAlKareem" panose="02000000000000000000" pitchFamily="2" charset="-78"/>
                <a:ea typeface="+mn-ea"/>
                <a:cs typeface="Al-QuranAlKareem" panose="02000000000000000000" pitchFamily="2" charset="-78"/>
              </a:rPr>
              <a:t>= 4 × 3 + 6 × 9 + 4 × 9</a:t>
            </a: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l-QuranAlKareem" panose="02000000000000000000" pitchFamily="2" charset="-78"/>
              <a:ea typeface="+mn-ea"/>
              <a:cs typeface="Al-KsorZulfiMath" panose="0201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217D1AA-0612-FCD9-F074-B91AAA8AE253}"/>
              </a:ext>
            </a:extLst>
          </p:cNvPr>
          <p:cNvSpPr txBox="1"/>
          <p:nvPr/>
        </p:nvSpPr>
        <p:spPr>
          <a:xfrm>
            <a:off x="3108017" y="4179685"/>
            <a:ext cx="20667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l-QuranAlKareem" panose="02000000000000000000" pitchFamily="2" charset="-78"/>
                <a:ea typeface="+mn-ea"/>
                <a:cs typeface="Al-QuranAlKareem" panose="02000000000000000000" pitchFamily="2" charset="-78"/>
              </a:rPr>
              <a:t>= 12+ 54 + 36</a:t>
            </a: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l-QuranAlKareem" panose="02000000000000000000" pitchFamily="2" charset="-78"/>
              <a:ea typeface="+mn-ea"/>
              <a:cs typeface="Al-KsorZulfiMath" panose="0201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9F3B7A4-2B4C-37F3-ABBE-2FED12776209}"/>
              </a:ext>
            </a:extLst>
          </p:cNvPr>
          <p:cNvSpPr txBox="1"/>
          <p:nvPr/>
        </p:nvSpPr>
        <p:spPr>
          <a:xfrm>
            <a:off x="4141369" y="4709414"/>
            <a:ext cx="10139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>
                <a:solidFill>
                  <a:srgbClr val="FF0000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= 102</a:t>
            </a:r>
            <a:endParaRPr lang="ar-SA" sz="2400">
              <a:solidFill>
                <a:srgbClr val="FF0000"/>
              </a:solidFill>
              <a:latin typeface="Al-QuranAlKareem" panose="02000000000000000000" pitchFamily="2" charset="-78"/>
              <a:cs typeface="Al-KsorZulfiMath" panose="02010000000000000000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F8FF97E3-0CBA-0417-776C-6E473514D0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0356" y="858987"/>
            <a:ext cx="3488622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3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416</Words>
  <Application>Microsoft Office PowerPoint</Application>
  <PresentationFormat>شاشة عريضة</PresentationFormat>
  <Paragraphs>77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16</vt:i4>
      </vt:variant>
    </vt:vector>
  </HeadingPairs>
  <TitlesOfParts>
    <vt:vector size="26" baseType="lpstr">
      <vt:lpstr>Al-QuranAlKareem</vt:lpstr>
      <vt:lpstr>Arial</vt:lpstr>
      <vt:lpstr>Calibri</vt:lpstr>
      <vt:lpstr>Calibri Light</vt:lpstr>
      <vt:lpstr>Cambria Math</vt:lpstr>
      <vt:lpstr>Sultan bold</vt:lpstr>
      <vt:lpstr>نسق Office</vt:lpstr>
      <vt:lpstr>8_نسق Office</vt:lpstr>
      <vt:lpstr>8_سمة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DELL</cp:lastModifiedBy>
  <cp:revision>44</cp:revision>
  <dcterms:created xsi:type="dcterms:W3CDTF">2023-06-25T17:39:27Z</dcterms:created>
  <dcterms:modified xsi:type="dcterms:W3CDTF">2024-03-01T13:41:17Z</dcterms:modified>
</cp:coreProperties>
</file>