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F117B3"/>
    <a:srgbClr val="F4823B"/>
    <a:srgbClr val="C5E0B4"/>
    <a:srgbClr val="147FF4"/>
    <a:srgbClr val="FFFF00"/>
    <a:srgbClr val="8A6118"/>
    <a:srgbClr val="1FD6E9"/>
    <a:srgbClr val="FFC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4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26" y="780"/>
      </p:cViewPr>
      <p:guideLst>
        <p:guide orient="horz" pos="204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43ADAA-5B2E-48DE-9FB5-1C93088D8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6C1C822-12E0-434E-802C-39C8EC054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42C867-C46A-4E24-AD2E-E1969612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BAB6-5184-4059-8649-187FF9044F5E}" type="datetimeFigureOut">
              <a:rPr lang="ar-SA" smtClean="0"/>
              <a:t>16 رجب،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9E73CF-9D2E-4725-B938-A66C9CF1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905DC1-D726-4BF1-9CF0-F253B9F5A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002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24D347-D1BE-4A6D-B018-F9C5F8D9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F65D517-540D-427F-9256-C8D06F805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962632-9E54-4CEE-B8B4-FA30C99B7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BAB6-5184-4059-8649-187FF9044F5E}" type="datetimeFigureOut">
              <a:rPr lang="ar-SA" smtClean="0"/>
              <a:t>16 رجب،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6FE8C5-1A19-49E1-B9D9-9DFB5E42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19B2DC-0634-4FF8-8704-A776387F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92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C7C402E-18F0-468F-9664-B763B08C77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C797F4-C3DF-4C46-82FD-C337298D7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C9B5239-55A7-4675-A271-17DC99EE3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BAB6-5184-4059-8649-187FF9044F5E}" type="datetimeFigureOut">
              <a:rPr lang="ar-SA" smtClean="0"/>
              <a:t>16 رجب،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C9EDD0-6E61-46EA-B848-8693C5F6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6515A95-4A37-4FDA-BE48-891B5357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230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DCDD9D12-62C3-42C0-A9B9-39E48697C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38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11F6-D7F9-4CE3-B012-18163E55AD6D}" type="datetimeFigureOut">
              <a:rPr lang="ar-SA" smtClean="0"/>
              <a:t>16 رجب،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2CA5-799E-4E96-98CE-0B058FC5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0040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11F6-D7F9-4CE3-B012-18163E55AD6D}" type="datetimeFigureOut">
              <a:rPr lang="ar-SA" smtClean="0"/>
              <a:t>16 رجب،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2CA5-799E-4E96-98CE-0B058FC5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3301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11F6-D7F9-4CE3-B012-18163E55AD6D}" type="datetimeFigureOut">
              <a:rPr lang="ar-SA" smtClean="0"/>
              <a:t>16 رجب،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2CA5-799E-4E96-98CE-0B058FC5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1627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11F6-D7F9-4CE3-B012-18163E55AD6D}" type="datetimeFigureOut">
              <a:rPr lang="ar-SA" smtClean="0"/>
              <a:t>16 رجب، 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2CA5-799E-4E96-98CE-0B058FC5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9261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11F6-D7F9-4CE3-B012-18163E55AD6D}" type="datetimeFigureOut">
              <a:rPr lang="ar-SA" smtClean="0"/>
              <a:t>16 رجب، 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2CA5-799E-4E96-98CE-0B058FC5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046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11F6-D7F9-4CE3-B012-18163E55AD6D}" type="datetimeFigureOut">
              <a:rPr lang="ar-SA" smtClean="0"/>
              <a:t>16 رجب، 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2CA5-799E-4E96-98CE-0B058FC5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459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11F6-D7F9-4CE3-B012-18163E55AD6D}" type="datetimeFigureOut">
              <a:rPr lang="ar-SA" smtClean="0"/>
              <a:t>16 رجب،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2CA5-799E-4E96-98CE-0B058FC5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694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73674A-CC68-43E2-BFBF-91D999DC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44B8FF9-DE89-4124-979D-AF02E11E0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2745A2-8362-4235-AEC2-843D1808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BAB6-5184-4059-8649-187FF9044F5E}" type="datetimeFigureOut">
              <a:rPr lang="ar-SA" smtClean="0"/>
              <a:t>16 رجب،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EE0D8E2-58B9-4666-9A35-D8AF662A1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650FBE-F93B-4A47-98B9-56182334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4148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11F6-D7F9-4CE3-B012-18163E55AD6D}" type="datetimeFigureOut">
              <a:rPr lang="ar-SA" smtClean="0"/>
              <a:t>16 رجب،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2CA5-799E-4E96-98CE-0B058FC5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2170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11F6-D7F9-4CE3-B012-18163E55AD6D}" type="datetimeFigureOut">
              <a:rPr lang="ar-SA" smtClean="0"/>
              <a:t>16 رجب،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2CA5-799E-4E96-98CE-0B058FC5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2047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11F6-D7F9-4CE3-B012-18163E55AD6D}" type="datetimeFigureOut">
              <a:rPr lang="ar-SA" smtClean="0"/>
              <a:t>16 رجب،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2CA5-799E-4E96-98CE-0B058FC5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09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139315-81C0-44D3-A190-D063716C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FD2A837-8531-48BC-98D7-99E6991E0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E7E01E-E785-40BB-8A33-9316E1DE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BAB6-5184-4059-8649-187FF9044F5E}" type="datetimeFigureOut">
              <a:rPr lang="ar-SA" smtClean="0"/>
              <a:t>16 رجب،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D33B8E-38FA-4F7A-AA30-1D9AE6AF9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101BFC-016E-4272-BA5F-DF80F6E4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168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4AB3EE-63CE-4810-9BBB-D2AF23BA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A268435-019C-4313-8BDB-558816EC3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93D92D2-56A4-4BB3-A278-6CB3EAD96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046D930-78A6-4A40-9270-595C3732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BAB6-5184-4059-8649-187FF9044F5E}" type="datetimeFigureOut">
              <a:rPr lang="ar-SA" smtClean="0"/>
              <a:t>16 رجب،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A6B6C93-1121-4546-95F9-457D621D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94F77F6-C009-4A77-BA61-ABEEB62C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900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9C637E-2C1A-4539-8675-BED2BCF4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36282CB-652F-4641-A031-7F754228C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E6A4120-F675-4B7F-8CC2-5C6968F80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DE8D7F6-7CB5-44B3-B4FE-24835BC85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CCB591D-F831-4FBD-A2FF-90980CD58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E8F094C-161D-4868-A822-59D3D383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BAB6-5184-4059-8649-187FF9044F5E}" type="datetimeFigureOut">
              <a:rPr lang="ar-SA" smtClean="0"/>
              <a:t>16 رجب،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C9AF48C-20B4-4823-8DB8-2E66A48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4013957-995B-41C6-A2AC-4ACC9700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39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F53D04-0522-46C0-A7FC-356A86440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E9AACCD-CE2F-439B-8587-38142587A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BAB6-5184-4059-8649-187FF9044F5E}" type="datetimeFigureOut">
              <a:rPr lang="ar-SA" smtClean="0"/>
              <a:t>16 رجب،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19B8559-31C7-4C98-B14C-1E05A0DB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130DCAD-7D71-4A99-BC4B-6FF0320C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673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7A1733C-CA45-4997-9288-B016C19EC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BAB6-5184-4059-8649-187FF9044F5E}" type="datetimeFigureOut">
              <a:rPr lang="ar-SA" smtClean="0"/>
              <a:t>16 رجب،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92D2AD1-58A3-4812-8B4E-25BB9308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95F1758-A036-4C3D-95A9-984E517C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430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F9689A-6D39-43BF-A272-FFC719CA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D7DCDC-7842-4797-9E4B-FF45837B5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31459E4-D5F0-4663-BCC7-9BC089CF4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EDF489D-2F61-47EA-A020-5DB1AE06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BAB6-5184-4059-8649-187FF9044F5E}" type="datetimeFigureOut">
              <a:rPr lang="ar-SA" smtClean="0"/>
              <a:t>16 رجب،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362FA93-2DFC-4260-A009-9EF1F2F6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95D765A-EE8E-44CA-9CE3-B34B00B8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18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F68942-A6A1-4058-A7BE-52C4F336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9ACF1AD-9D46-43F0-86B2-F31CADADA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EAB630-E027-4B4E-AB47-20F5D8389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40484AA-ECF3-47C4-B500-E0DF1FBD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BAB6-5184-4059-8649-187FF9044F5E}" type="datetimeFigureOut">
              <a:rPr lang="ar-SA" smtClean="0"/>
              <a:t>16 رجب،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432CAE6-A1EB-4CB1-9C82-95009B180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48F54E-81AB-48E5-BC59-E1450F28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701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34F98B6-F423-4EB1-B59C-1ADBFDF6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C554A9-7EA7-4639-B255-5C522B61D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ACCB6F-44D3-42DD-B696-60C175760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BAB6-5184-4059-8649-187FF9044F5E}" type="datetimeFigureOut">
              <a:rPr lang="ar-SA" smtClean="0"/>
              <a:t>16 رجب،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F1638E-9396-43F7-A28C-3D9CF8906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5C4A00-3AE5-438F-8A35-DD22087E0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140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11F6-D7F9-4CE3-B012-18163E55AD6D}" type="datetimeFigureOut">
              <a:rPr lang="ar-SA" smtClean="0"/>
              <a:t>16 رجب،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2CA5-799E-4E96-98CE-0B058FC5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71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5.xml"/><Relationship Id="rId18" Type="http://schemas.openxmlformats.org/officeDocument/2006/relationships/image" Target="../media/image7.png"/><Relationship Id="rId26" Type="http://schemas.openxmlformats.org/officeDocument/2006/relationships/image" Target="../media/image9.png"/><Relationship Id="rId21" Type="http://schemas.openxmlformats.org/officeDocument/2006/relationships/image" Target="../media/image8.png"/><Relationship Id="rId34" Type="http://schemas.openxmlformats.org/officeDocument/2006/relationships/slide" Target="slide12.xml"/><Relationship Id="rId7" Type="http://schemas.openxmlformats.org/officeDocument/2006/relationships/slide" Target="slide3.xml"/><Relationship Id="rId12" Type="http://schemas.openxmlformats.org/officeDocument/2006/relationships/image" Target="../media/image5.png"/><Relationship Id="rId17" Type="http://schemas.openxmlformats.org/officeDocument/2006/relationships/image" Target="../media/image6.png"/><Relationship Id="rId25" Type="http://schemas.openxmlformats.org/officeDocument/2006/relationships/slide" Target="slide9.xml"/><Relationship Id="rId33" Type="http://schemas.openxmlformats.org/officeDocument/2006/relationships/image" Target="../media/image12.png"/><Relationship Id="rId38" Type="http://schemas.openxmlformats.org/officeDocument/2006/relationships/image" Target="../media/image13.png"/><Relationship Id="rId2" Type="http://schemas.openxmlformats.org/officeDocument/2006/relationships/image" Target="../media/image1.jpg"/><Relationship Id="rId16" Type="http://schemas.openxmlformats.org/officeDocument/2006/relationships/slide" Target="slide6.xml"/><Relationship Id="rId20" Type="http://schemas.openxmlformats.org/officeDocument/2006/relationships/image" Target="../media/image7.png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24" Type="http://schemas.openxmlformats.org/officeDocument/2006/relationships/image" Target="../media/image9.png"/><Relationship Id="rId32" Type="http://schemas.openxmlformats.org/officeDocument/2006/relationships/image" Target="../media/image11.png"/><Relationship Id="rId37" Type="http://schemas.openxmlformats.org/officeDocument/2006/relationships/slide" Target="slide13.xml"/><Relationship Id="rId5" Type="http://schemas.openxmlformats.org/officeDocument/2006/relationships/image" Target="../media/image2.png"/><Relationship Id="rId15" Type="http://schemas.openxmlformats.org/officeDocument/2006/relationships/image" Target="../media/image6.png"/><Relationship Id="rId23" Type="http://schemas.openxmlformats.org/officeDocument/2006/relationships/image" Target="../media/image8.png"/><Relationship Id="rId28" Type="http://schemas.openxmlformats.org/officeDocument/2006/relationships/slide" Target="slide10.xml"/><Relationship Id="rId36" Type="http://schemas.openxmlformats.org/officeDocument/2006/relationships/image" Target="../media/image13.png"/><Relationship Id="rId10" Type="http://schemas.openxmlformats.org/officeDocument/2006/relationships/slide" Target="slide4.xml"/><Relationship Id="rId19" Type="http://schemas.openxmlformats.org/officeDocument/2006/relationships/slide" Target="slide7.xml"/><Relationship Id="rId31" Type="http://schemas.openxmlformats.org/officeDocument/2006/relationships/slide" Target="slide11.xml"/><Relationship Id="rId4" Type="http://schemas.openxmlformats.org/officeDocument/2006/relationships/slide" Target="slide2.xml"/><Relationship Id="rId9" Type="http://schemas.openxmlformats.org/officeDocument/2006/relationships/image" Target="../media/image4.png"/><Relationship Id="rId14" Type="http://schemas.openxmlformats.org/officeDocument/2006/relationships/image" Target="../media/image5.png"/><Relationship Id="rId22" Type="http://schemas.openxmlformats.org/officeDocument/2006/relationships/slide" Target="slide8.xml"/><Relationship Id="rId27" Type="http://schemas.openxmlformats.org/officeDocument/2006/relationships/image" Target="../media/image10.png"/><Relationship Id="rId30" Type="http://schemas.openxmlformats.org/officeDocument/2006/relationships/image" Target="../media/image11.png"/><Relationship Id="rId35" Type="http://schemas.openxmlformats.org/officeDocument/2006/relationships/image" Target="../media/image12.png"/><Relationship Id="rId8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مجموعة 129">
            <a:extLst>
              <a:ext uri="{FF2B5EF4-FFF2-40B4-BE49-F238E27FC236}">
                <a16:creationId xmlns:a16="http://schemas.microsoft.com/office/drawing/2014/main" id="{8E6E43F1-1092-4A6A-9B78-D27F08034D67}"/>
              </a:ext>
            </a:extLst>
          </p:cNvPr>
          <p:cNvGrpSpPr/>
          <p:nvPr/>
        </p:nvGrpSpPr>
        <p:grpSpPr>
          <a:xfrm>
            <a:off x="5201200" y="1145319"/>
            <a:ext cx="4680000" cy="4680000"/>
            <a:chOff x="3810551" y="1145319"/>
            <a:chExt cx="4547395" cy="4569130"/>
          </a:xfrm>
        </p:grpSpPr>
        <p:grpSp>
          <p:nvGrpSpPr>
            <p:cNvPr id="128" name="مجموعة 127">
              <a:extLst>
                <a:ext uri="{FF2B5EF4-FFF2-40B4-BE49-F238E27FC236}">
                  <a16:creationId xmlns:a16="http://schemas.microsoft.com/office/drawing/2014/main" id="{CEC0D30B-CC2D-46BD-8D0A-015853D87580}"/>
                </a:ext>
              </a:extLst>
            </p:cNvPr>
            <p:cNvGrpSpPr/>
            <p:nvPr/>
          </p:nvGrpSpPr>
          <p:grpSpPr>
            <a:xfrm>
              <a:off x="3810551" y="1145319"/>
              <a:ext cx="4547395" cy="4569130"/>
              <a:chOff x="3810551" y="1145319"/>
              <a:chExt cx="4547395" cy="4569130"/>
            </a:xfrm>
          </p:grpSpPr>
          <p:sp>
            <p:nvSpPr>
              <p:cNvPr id="110" name="شكل حر: شكل 109">
                <a:extLst>
                  <a:ext uri="{FF2B5EF4-FFF2-40B4-BE49-F238E27FC236}">
                    <a16:creationId xmlns:a16="http://schemas.microsoft.com/office/drawing/2014/main" id="{CEA583F8-4A21-46DC-A3BD-E29895FD006A}"/>
                  </a:ext>
                </a:extLst>
              </p:cNvPr>
              <p:cNvSpPr/>
              <p:nvPr/>
            </p:nvSpPr>
            <p:spPr>
              <a:xfrm rot="1800000">
                <a:off x="5556411" y="1412160"/>
                <a:ext cx="1079999" cy="1872256"/>
              </a:xfrm>
              <a:custGeom>
                <a:avLst/>
                <a:gdLst>
                  <a:gd name="connsiteX0" fmla="*/ 0 w 1079999"/>
                  <a:gd name="connsiteY0" fmla="*/ 1643 h 1872256"/>
                  <a:gd name="connsiteX1" fmla="*/ 3208 w 1079999"/>
                  <a:gd name="connsiteY1" fmla="*/ 0 h 1872256"/>
                  <a:gd name="connsiteX2" fmla="*/ 1079999 w 1079999"/>
                  <a:gd name="connsiteY2" fmla="*/ 1865056 h 1872256"/>
                  <a:gd name="connsiteX3" fmla="*/ 1079999 w 1079999"/>
                  <a:gd name="connsiteY3" fmla="*/ 1872256 h 1872256"/>
                  <a:gd name="connsiteX4" fmla="*/ 0 w 1079999"/>
                  <a:gd name="connsiteY4" fmla="*/ 1643 h 187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999" h="1872256">
                    <a:moveTo>
                      <a:pt x="0" y="1643"/>
                    </a:moveTo>
                    <a:lnTo>
                      <a:pt x="3208" y="0"/>
                    </a:lnTo>
                    <a:lnTo>
                      <a:pt x="1079999" y="1865056"/>
                    </a:lnTo>
                    <a:lnTo>
                      <a:pt x="1079999" y="1872256"/>
                    </a:lnTo>
                    <a:lnTo>
                      <a:pt x="0" y="1643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9" name="شكل حر: شكل 108">
                <a:extLst>
                  <a:ext uri="{FF2B5EF4-FFF2-40B4-BE49-F238E27FC236}">
                    <a16:creationId xmlns:a16="http://schemas.microsoft.com/office/drawing/2014/main" id="{0CB29B32-7A85-492E-A150-5794563B93E2}"/>
                  </a:ext>
                </a:extLst>
              </p:cNvPr>
              <p:cNvSpPr/>
              <p:nvPr/>
            </p:nvSpPr>
            <p:spPr>
              <a:xfrm rot="1800000">
                <a:off x="4620213" y="1954394"/>
                <a:ext cx="1870906" cy="1079170"/>
              </a:xfrm>
              <a:custGeom>
                <a:avLst/>
                <a:gdLst>
                  <a:gd name="connsiteX0" fmla="*/ 1731 w 1870906"/>
                  <a:gd name="connsiteY0" fmla="*/ 0 h 1079170"/>
                  <a:gd name="connsiteX1" fmla="*/ 1870906 w 1870906"/>
                  <a:gd name="connsiteY1" fmla="*/ 1079169 h 1079170"/>
                  <a:gd name="connsiteX2" fmla="*/ 1870906 w 1870906"/>
                  <a:gd name="connsiteY2" fmla="*/ 1079170 h 1079170"/>
                  <a:gd name="connsiteX3" fmla="*/ 1863707 w 1870906"/>
                  <a:gd name="connsiteY3" fmla="*/ 1079170 h 1079170"/>
                  <a:gd name="connsiteX4" fmla="*/ 0 w 1870906"/>
                  <a:gd name="connsiteY4" fmla="*/ 3159 h 1079170"/>
                  <a:gd name="connsiteX5" fmla="*/ 1731 w 1870906"/>
                  <a:gd name="connsiteY5" fmla="*/ 0 h 1079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906" h="1079170">
                    <a:moveTo>
                      <a:pt x="1731" y="0"/>
                    </a:moveTo>
                    <a:lnTo>
                      <a:pt x="1870906" y="1079169"/>
                    </a:lnTo>
                    <a:lnTo>
                      <a:pt x="1870906" y="1079170"/>
                    </a:lnTo>
                    <a:lnTo>
                      <a:pt x="1863707" y="1079170"/>
                    </a:lnTo>
                    <a:lnTo>
                      <a:pt x="0" y="3159"/>
                    </a:lnTo>
                    <a:lnTo>
                      <a:pt x="1731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8" name="شكل حر: شكل 107">
                <a:extLst>
                  <a:ext uri="{FF2B5EF4-FFF2-40B4-BE49-F238E27FC236}">
                    <a16:creationId xmlns:a16="http://schemas.microsoft.com/office/drawing/2014/main" id="{4B6FF3D4-B7AD-4C9F-B884-15CAA57B7E91}"/>
                  </a:ext>
                </a:extLst>
              </p:cNvPr>
              <p:cNvSpPr/>
              <p:nvPr/>
            </p:nvSpPr>
            <p:spPr>
              <a:xfrm rot="1800000">
                <a:off x="6636243" y="1416384"/>
                <a:ext cx="3600" cy="2154738"/>
              </a:xfrm>
              <a:custGeom>
                <a:avLst/>
                <a:gdLst>
                  <a:gd name="connsiteX0" fmla="*/ 0 w 3600"/>
                  <a:gd name="connsiteY0" fmla="*/ 0 h 2154738"/>
                  <a:gd name="connsiteX1" fmla="*/ 3600 w 3600"/>
                  <a:gd name="connsiteY1" fmla="*/ 80 h 2154738"/>
                  <a:gd name="connsiteX2" fmla="*/ 3600 w 3600"/>
                  <a:gd name="connsiteY2" fmla="*/ 2152103 h 2154738"/>
                  <a:gd name="connsiteX3" fmla="*/ 2079 w 3600"/>
                  <a:gd name="connsiteY3" fmla="*/ 2154738 h 2154738"/>
                  <a:gd name="connsiteX4" fmla="*/ 0 w 3600"/>
                  <a:gd name="connsiteY4" fmla="*/ 2151137 h 2154738"/>
                  <a:gd name="connsiteX5" fmla="*/ 0 w 3600"/>
                  <a:gd name="connsiteY5" fmla="*/ 0 h 215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" h="2154738">
                    <a:moveTo>
                      <a:pt x="0" y="0"/>
                    </a:moveTo>
                    <a:lnTo>
                      <a:pt x="3600" y="80"/>
                    </a:lnTo>
                    <a:lnTo>
                      <a:pt x="3600" y="2152103"/>
                    </a:lnTo>
                    <a:lnTo>
                      <a:pt x="2079" y="2154738"/>
                    </a:lnTo>
                    <a:lnTo>
                      <a:pt x="0" y="2151137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7" name="شكل حر: شكل 106">
                <a:extLst>
                  <a:ext uri="{FF2B5EF4-FFF2-40B4-BE49-F238E27FC236}">
                    <a16:creationId xmlns:a16="http://schemas.microsoft.com/office/drawing/2014/main" id="{F4EE6908-C8FE-416C-BD8C-FF4258B39BAF}"/>
                  </a:ext>
                </a:extLst>
              </p:cNvPr>
              <p:cNvSpPr/>
              <p:nvPr/>
            </p:nvSpPr>
            <p:spPr>
              <a:xfrm rot="1800000">
                <a:off x="4081510" y="2888254"/>
                <a:ext cx="2154820" cy="3600"/>
              </a:xfrm>
              <a:custGeom>
                <a:avLst/>
                <a:gdLst>
                  <a:gd name="connsiteX0" fmla="*/ 80 w 2154820"/>
                  <a:gd name="connsiteY0" fmla="*/ 0 h 3600"/>
                  <a:gd name="connsiteX1" fmla="*/ 2151219 w 2154820"/>
                  <a:gd name="connsiteY1" fmla="*/ 0 h 3600"/>
                  <a:gd name="connsiteX2" fmla="*/ 2154820 w 2154820"/>
                  <a:gd name="connsiteY2" fmla="*/ 2079 h 3600"/>
                  <a:gd name="connsiteX3" fmla="*/ 2152184 w 2154820"/>
                  <a:gd name="connsiteY3" fmla="*/ 3600 h 3600"/>
                  <a:gd name="connsiteX4" fmla="*/ 0 w 2154820"/>
                  <a:gd name="connsiteY4" fmla="*/ 3600 h 3600"/>
                  <a:gd name="connsiteX5" fmla="*/ 80 w 2154820"/>
                  <a:gd name="connsiteY5" fmla="*/ 0 h 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4820" h="3600">
                    <a:moveTo>
                      <a:pt x="80" y="0"/>
                    </a:moveTo>
                    <a:lnTo>
                      <a:pt x="2151219" y="0"/>
                    </a:lnTo>
                    <a:lnTo>
                      <a:pt x="2154820" y="2079"/>
                    </a:lnTo>
                    <a:lnTo>
                      <a:pt x="2152184" y="3600"/>
                    </a:lnTo>
                    <a:lnTo>
                      <a:pt x="0" y="3600"/>
                    </a:lnTo>
                    <a:lnTo>
                      <a:pt x="8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6" name="شكل حر: شكل 105">
                <a:extLst>
                  <a:ext uri="{FF2B5EF4-FFF2-40B4-BE49-F238E27FC236}">
                    <a16:creationId xmlns:a16="http://schemas.microsoft.com/office/drawing/2014/main" id="{A1B8CB37-947E-42CE-BDE1-6CC7F2FF2A87}"/>
                  </a:ext>
                </a:extLst>
              </p:cNvPr>
              <p:cNvSpPr/>
              <p:nvPr/>
            </p:nvSpPr>
            <p:spPr>
              <a:xfrm rot="1800000">
                <a:off x="6494669" y="1956655"/>
                <a:ext cx="1078727" cy="1867099"/>
              </a:xfrm>
              <a:custGeom>
                <a:avLst/>
                <a:gdLst>
                  <a:gd name="connsiteX0" fmla="*/ 1075569 w 1078727"/>
                  <a:gd name="connsiteY0" fmla="*/ 0 h 1867099"/>
                  <a:gd name="connsiteX1" fmla="*/ 1078727 w 1078727"/>
                  <a:gd name="connsiteY1" fmla="*/ 1730 h 1867099"/>
                  <a:gd name="connsiteX2" fmla="*/ 2635 w 1078727"/>
                  <a:gd name="connsiteY2" fmla="*/ 1865577 h 1867099"/>
                  <a:gd name="connsiteX3" fmla="*/ 0 w 1078727"/>
                  <a:gd name="connsiteY3" fmla="*/ 1867099 h 1867099"/>
                  <a:gd name="connsiteX4" fmla="*/ 0 w 1078727"/>
                  <a:gd name="connsiteY4" fmla="*/ 1862941 h 1867099"/>
                  <a:gd name="connsiteX5" fmla="*/ 1075569 w 1078727"/>
                  <a:gd name="connsiteY5" fmla="*/ 0 h 186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8727" h="1867099">
                    <a:moveTo>
                      <a:pt x="1075569" y="0"/>
                    </a:moveTo>
                    <a:lnTo>
                      <a:pt x="1078727" y="1730"/>
                    </a:lnTo>
                    <a:lnTo>
                      <a:pt x="2635" y="1865577"/>
                    </a:lnTo>
                    <a:lnTo>
                      <a:pt x="0" y="1867099"/>
                    </a:lnTo>
                    <a:lnTo>
                      <a:pt x="0" y="1862941"/>
                    </a:lnTo>
                    <a:lnTo>
                      <a:pt x="1075569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5" name="شكل حر: شكل 104">
                <a:extLst>
                  <a:ext uri="{FF2B5EF4-FFF2-40B4-BE49-F238E27FC236}">
                    <a16:creationId xmlns:a16="http://schemas.microsoft.com/office/drawing/2014/main" id="{271DAB6B-B089-43B7-8394-55F5C7669B37}"/>
                  </a:ext>
                </a:extLst>
              </p:cNvPr>
              <p:cNvSpPr/>
              <p:nvPr/>
            </p:nvSpPr>
            <p:spPr>
              <a:xfrm rot="1800000">
                <a:off x="6096692" y="3426420"/>
                <a:ext cx="3117" cy="3600"/>
              </a:xfrm>
              <a:custGeom>
                <a:avLst/>
                <a:gdLst>
                  <a:gd name="connsiteX0" fmla="*/ 2078 w 3117"/>
                  <a:gd name="connsiteY0" fmla="*/ 0 h 3600"/>
                  <a:gd name="connsiteX1" fmla="*/ 3117 w 3117"/>
                  <a:gd name="connsiteY1" fmla="*/ 1801 h 3600"/>
                  <a:gd name="connsiteX2" fmla="*/ 1 w 3117"/>
                  <a:gd name="connsiteY2" fmla="*/ 3600 h 3600"/>
                  <a:gd name="connsiteX3" fmla="*/ 0 w 3117"/>
                  <a:gd name="connsiteY3" fmla="*/ 3600 h 3600"/>
                  <a:gd name="connsiteX4" fmla="*/ 0 w 3117"/>
                  <a:gd name="connsiteY4" fmla="*/ 3599 h 3600"/>
                  <a:gd name="connsiteX5" fmla="*/ 2078 w 3117"/>
                  <a:gd name="connsiteY5" fmla="*/ 0 h 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7" h="3600">
                    <a:moveTo>
                      <a:pt x="2078" y="0"/>
                    </a:moveTo>
                    <a:lnTo>
                      <a:pt x="3117" y="1801"/>
                    </a:lnTo>
                    <a:lnTo>
                      <a:pt x="1" y="3600"/>
                    </a:lnTo>
                    <a:lnTo>
                      <a:pt x="0" y="3600"/>
                    </a:lnTo>
                    <a:lnTo>
                      <a:pt x="0" y="3599"/>
                    </a:lnTo>
                    <a:lnTo>
                      <a:pt x="2078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4" name="شكل حر: شكل 103">
                <a:extLst>
                  <a:ext uri="{FF2B5EF4-FFF2-40B4-BE49-F238E27FC236}">
                    <a16:creationId xmlns:a16="http://schemas.microsoft.com/office/drawing/2014/main" id="{D5E8B338-694C-4B9B-AE75-7905C353D0E9}"/>
                  </a:ext>
                </a:extLst>
              </p:cNvPr>
              <p:cNvSpPr/>
              <p:nvPr/>
            </p:nvSpPr>
            <p:spPr>
              <a:xfrm rot="1800000">
                <a:off x="4079175" y="2891637"/>
                <a:ext cx="1868535" cy="1079427"/>
              </a:xfrm>
              <a:custGeom>
                <a:avLst/>
                <a:gdLst>
                  <a:gd name="connsiteX0" fmla="*/ 0 w 1868535"/>
                  <a:gd name="connsiteY0" fmla="*/ 1076401 h 1079427"/>
                  <a:gd name="connsiteX1" fmla="*/ 1864380 w 1868535"/>
                  <a:gd name="connsiteY1" fmla="*/ 0 h 1079427"/>
                  <a:gd name="connsiteX2" fmla="*/ 1868535 w 1868535"/>
                  <a:gd name="connsiteY2" fmla="*/ 0 h 1079427"/>
                  <a:gd name="connsiteX3" fmla="*/ 1867013 w 1868535"/>
                  <a:gd name="connsiteY3" fmla="*/ 2637 h 1079427"/>
                  <a:gd name="connsiteX4" fmla="*/ 1957 w 1868535"/>
                  <a:gd name="connsiteY4" fmla="*/ 1079427 h 1079427"/>
                  <a:gd name="connsiteX5" fmla="*/ 0 w 1868535"/>
                  <a:gd name="connsiteY5" fmla="*/ 1076401 h 107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8535" h="1079427">
                    <a:moveTo>
                      <a:pt x="0" y="1076401"/>
                    </a:moveTo>
                    <a:lnTo>
                      <a:pt x="1864380" y="0"/>
                    </a:lnTo>
                    <a:lnTo>
                      <a:pt x="1868535" y="0"/>
                    </a:lnTo>
                    <a:lnTo>
                      <a:pt x="1867013" y="2637"/>
                    </a:lnTo>
                    <a:lnTo>
                      <a:pt x="1957" y="1079427"/>
                    </a:lnTo>
                    <a:lnTo>
                      <a:pt x="0" y="107640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شكل حر: شكل 102">
                <a:extLst>
                  <a:ext uri="{FF2B5EF4-FFF2-40B4-BE49-F238E27FC236}">
                    <a16:creationId xmlns:a16="http://schemas.microsoft.com/office/drawing/2014/main" id="{44D81C45-DA55-4F45-A129-5D15995C4428}"/>
                  </a:ext>
                </a:extLst>
              </p:cNvPr>
              <p:cNvSpPr/>
              <p:nvPr/>
            </p:nvSpPr>
            <p:spPr>
              <a:xfrm rot="1800000">
                <a:off x="6091864" y="3427892"/>
                <a:ext cx="3597" cy="3116"/>
              </a:xfrm>
              <a:custGeom>
                <a:avLst/>
                <a:gdLst>
                  <a:gd name="connsiteX0" fmla="*/ 0 w 3597"/>
                  <a:gd name="connsiteY0" fmla="*/ 2078 h 3116"/>
                  <a:gd name="connsiteX1" fmla="*/ 3597 w 3597"/>
                  <a:gd name="connsiteY1" fmla="*/ 0 h 3116"/>
                  <a:gd name="connsiteX2" fmla="*/ 1798 w 3597"/>
                  <a:gd name="connsiteY2" fmla="*/ 3116 h 3116"/>
                  <a:gd name="connsiteX3" fmla="*/ 0 w 3597"/>
                  <a:gd name="connsiteY3" fmla="*/ 2078 h 3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7" h="3116">
                    <a:moveTo>
                      <a:pt x="0" y="2078"/>
                    </a:moveTo>
                    <a:lnTo>
                      <a:pt x="3597" y="0"/>
                    </a:lnTo>
                    <a:lnTo>
                      <a:pt x="1798" y="3116"/>
                    </a:lnTo>
                    <a:lnTo>
                      <a:pt x="0" y="207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2" name="شكل حر: شكل 101">
                <a:extLst>
                  <a:ext uri="{FF2B5EF4-FFF2-40B4-BE49-F238E27FC236}">
                    <a16:creationId xmlns:a16="http://schemas.microsoft.com/office/drawing/2014/main" id="{03A8DFA9-08CF-48D8-B61A-FDEAF9D6DA6D}"/>
                  </a:ext>
                </a:extLst>
              </p:cNvPr>
              <p:cNvSpPr/>
              <p:nvPr/>
            </p:nvSpPr>
            <p:spPr>
              <a:xfrm rot="1800000">
                <a:off x="6094979" y="3429210"/>
                <a:ext cx="1801" cy="3599"/>
              </a:xfrm>
              <a:custGeom>
                <a:avLst/>
                <a:gdLst>
                  <a:gd name="connsiteX0" fmla="*/ 0 w 1801"/>
                  <a:gd name="connsiteY0" fmla="*/ 0 h 3599"/>
                  <a:gd name="connsiteX1" fmla="*/ 1 w 1801"/>
                  <a:gd name="connsiteY1" fmla="*/ 0 h 3599"/>
                  <a:gd name="connsiteX2" fmla="*/ 1801 w 1801"/>
                  <a:gd name="connsiteY2" fmla="*/ 3117 h 3599"/>
                  <a:gd name="connsiteX3" fmla="*/ 966 w 1801"/>
                  <a:gd name="connsiteY3" fmla="*/ 3599 h 3599"/>
                  <a:gd name="connsiteX4" fmla="*/ 0 w 1801"/>
                  <a:gd name="connsiteY4" fmla="*/ 3599 h 3599"/>
                  <a:gd name="connsiteX5" fmla="*/ 0 w 1801"/>
                  <a:gd name="connsiteY5" fmla="*/ 0 h 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1" h="3599">
                    <a:moveTo>
                      <a:pt x="0" y="0"/>
                    </a:moveTo>
                    <a:lnTo>
                      <a:pt x="1" y="0"/>
                    </a:lnTo>
                    <a:lnTo>
                      <a:pt x="1801" y="3117"/>
                    </a:lnTo>
                    <a:lnTo>
                      <a:pt x="966" y="3599"/>
                    </a:lnTo>
                    <a:lnTo>
                      <a:pt x="0" y="3599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1" name="شكل حر: شكل 100">
                <a:extLst>
                  <a:ext uri="{FF2B5EF4-FFF2-40B4-BE49-F238E27FC236}">
                    <a16:creationId xmlns:a16="http://schemas.microsoft.com/office/drawing/2014/main" id="{E6A351EA-9D45-415C-970B-4362B2418173}"/>
                  </a:ext>
                </a:extLst>
              </p:cNvPr>
              <p:cNvSpPr/>
              <p:nvPr/>
            </p:nvSpPr>
            <p:spPr>
              <a:xfrm rot="1800000">
                <a:off x="6095310" y="3429779"/>
                <a:ext cx="3598" cy="1800"/>
              </a:xfrm>
              <a:custGeom>
                <a:avLst/>
                <a:gdLst>
                  <a:gd name="connsiteX0" fmla="*/ 0 w 3598"/>
                  <a:gd name="connsiteY0" fmla="*/ 0 h 1800"/>
                  <a:gd name="connsiteX1" fmla="*/ 0 w 3598"/>
                  <a:gd name="connsiteY1" fmla="*/ 0 h 1800"/>
                  <a:gd name="connsiteX2" fmla="*/ 3598 w 3598"/>
                  <a:gd name="connsiteY2" fmla="*/ 0 h 1800"/>
                  <a:gd name="connsiteX3" fmla="*/ 3598 w 3598"/>
                  <a:gd name="connsiteY3" fmla="*/ 965 h 1800"/>
                  <a:gd name="connsiteX4" fmla="*/ 3116 w 3598"/>
                  <a:gd name="connsiteY4" fmla="*/ 1800 h 1800"/>
                  <a:gd name="connsiteX5" fmla="*/ 0 w 3598"/>
                  <a:gd name="connsiteY5" fmla="*/ 0 h 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98" h="1800">
                    <a:moveTo>
                      <a:pt x="0" y="0"/>
                    </a:moveTo>
                    <a:lnTo>
                      <a:pt x="0" y="0"/>
                    </a:lnTo>
                    <a:lnTo>
                      <a:pt x="3598" y="0"/>
                    </a:lnTo>
                    <a:lnTo>
                      <a:pt x="3598" y="965"/>
                    </a:lnTo>
                    <a:lnTo>
                      <a:pt x="3116" y="180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حر: شكل 99">
                <a:extLst>
                  <a:ext uri="{FF2B5EF4-FFF2-40B4-BE49-F238E27FC236}">
                    <a16:creationId xmlns:a16="http://schemas.microsoft.com/office/drawing/2014/main" id="{EC86725A-A4DE-4B09-AC71-91DD93F4A3FC}"/>
                  </a:ext>
                </a:extLst>
              </p:cNvPr>
              <p:cNvSpPr/>
              <p:nvPr/>
            </p:nvSpPr>
            <p:spPr>
              <a:xfrm rot="1800000">
                <a:off x="6099428" y="3428805"/>
                <a:ext cx="482" cy="1112"/>
              </a:xfrm>
              <a:custGeom>
                <a:avLst/>
                <a:gdLst>
                  <a:gd name="connsiteX0" fmla="*/ 0 w 482"/>
                  <a:gd name="connsiteY0" fmla="*/ 278 h 1112"/>
                  <a:gd name="connsiteX1" fmla="*/ 482 w 482"/>
                  <a:gd name="connsiteY1" fmla="*/ 0 h 1112"/>
                  <a:gd name="connsiteX2" fmla="*/ 482 w 482"/>
                  <a:gd name="connsiteY2" fmla="*/ 1112 h 1112"/>
                  <a:gd name="connsiteX3" fmla="*/ 0 w 482"/>
                  <a:gd name="connsiteY3" fmla="*/ 278 h 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2" h="1112">
                    <a:moveTo>
                      <a:pt x="0" y="278"/>
                    </a:moveTo>
                    <a:lnTo>
                      <a:pt x="482" y="0"/>
                    </a:lnTo>
                    <a:lnTo>
                      <a:pt x="482" y="1112"/>
                    </a:lnTo>
                    <a:lnTo>
                      <a:pt x="0" y="27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شكل حر: شكل 98">
                <a:extLst>
                  <a:ext uri="{FF2B5EF4-FFF2-40B4-BE49-F238E27FC236}">
                    <a16:creationId xmlns:a16="http://schemas.microsoft.com/office/drawing/2014/main" id="{7D83B107-3ED6-463F-81AE-20E854282A7C}"/>
                  </a:ext>
                </a:extLst>
              </p:cNvPr>
              <p:cNvSpPr/>
              <p:nvPr/>
            </p:nvSpPr>
            <p:spPr>
              <a:xfrm rot="1800000">
                <a:off x="6244461" y="2890452"/>
                <a:ext cx="1868100" cy="1079999"/>
              </a:xfrm>
              <a:custGeom>
                <a:avLst/>
                <a:gdLst>
                  <a:gd name="connsiteX0" fmla="*/ 2077 w 1868100"/>
                  <a:gd name="connsiteY0" fmla="*/ 1076400 h 1079999"/>
                  <a:gd name="connsiteX1" fmla="*/ 1866458 w 1868100"/>
                  <a:gd name="connsiteY1" fmla="*/ 0 h 1079999"/>
                  <a:gd name="connsiteX2" fmla="*/ 1868100 w 1868100"/>
                  <a:gd name="connsiteY2" fmla="*/ 3208 h 1079999"/>
                  <a:gd name="connsiteX3" fmla="*/ 3044 w 1868100"/>
                  <a:gd name="connsiteY3" fmla="*/ 1079999 h 1079999"/>
                  <a:gd name="connsiteX4" fmla="*/ 0 w 1868100"/>
                  <a:gd name="connsiteY4" fmla="*/ 1079998 h 1079999"/>
                  <a:gd name="connsiteX5" fmla="*/ 2077 w 1868100"/>
                  <a:gd name="connsiteY5" fmla="*/ 1076400 h 107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8100" h="1079999">
                    <a:moveTo>
                      <a:pt x="2077" y="1076400"/>
                    </a:moveTo>
                    <a:lnTo>
                      <a:pt x="1866458" y="0"/>
                    </a:lnTo>
                    <a:lnTo>
                      <a:pt x="1868100" y="3208"/>
                    </a:lnTo>
                    <a:lnTo>
                      <a:pt x="3044" y="1079999"/>
                    </a:lnTo>
                    <a:lnTo>
                      <a:pt x="0" y="1079998"/>
                    </a:lnTo>
                    <a:lnTo>
                      <a:pt x="2077" y="107640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8" name="شكل حر: شكل 97">
                <a:extLst>
                  <a:ext uri="{FF2B5EF4-FFF2-40B4-BE49-F238E27FC236}">
                    <a16:creationId xmlns:a16="http://schemas.microsoft.com/office/drawing/2014/main" id="{5FF15C94-A7FA-4711-AB6D-A908ABEA55DA}"/>
                  </a:ext>
                </a:extLst>
              </p:cNvPr>
              <p:cNvSpPr/>
              <p:nvPr/>
            </p:nvSpPr>
            <p:spPr>
              <a:xfrm rot="1800000">
                <a:off x="6099322" y="3430039"/>
                <a:ext cx="557" cy="965"/>
              </a:xfrm>
              <a:custGeom>
                <a:avLst/>
                <a:gdLst>
                  <a:gd name="connsiteX0" fmla="*/ 0 w 557"/>
                  <a:gd name="connsiteY0" fmla="*/ 0 h 965"/>
                  <a:gd name="connsiteX1" fmla="*/ 557 w 557"/>
                  <a:gd name="connsiteY1" fmla="*/ 965 h 965"/>
                  <a:gd name="connsiteX2" fmla="*/ 0 w 557"/>
                  <a:gd name="connsiteY2" fmla="*/ 965 h 965"/>
                  <a:gd name="connsiteX3" fmla="*/ 0 w 557"/>
                  <a:gd name="connsiteY3" fmla="*/ 0 h 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" h="965">
                    <a:moveTo>
                      <a:pt x="0" y="0"/>
                    </a:moveTo>
                    <a:lnTo>
                      <a:pt x="557" y="965"/>
                    </a:lnTo>
                    <a:lnTo>
                      <a:pt x="0" y="9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7" name="شكل حر: شكل 96">
                <a:extLst>
                  <a:ext uri="{FF2B5EF4-FFF2-40B4-BE49-F238E27FC236}">
                    <a16:creationId xmlns:a16="http://schemas.microsoft.com/office/drawing/2014/main" id="{B297C505-EC4A-4601-8546-EC2078F1F2E5}"/>
                  </a:ext>
                </a:extLst>
              </p:cNvPr>
              <p:cNvSpPr/>
              <p:nvPr/>
            </p:nvSpPr>
            <p:spPr>
              <a:xfrm rot="1800000">
                <a:off x="6092446" y="3430907"/>
                <a:ext cx="1115" cy="483"/>
              </a:xfrm>
              <a:custGeom>
                <a:avLst/>
                <a:gdLst>
                  <a:gd name="connsiteX0" fmla="*/ 279 w 1115"/>
                  <a:gd name="connsiteY0" fmla="*/ 0 h 483"/>
                  <a:gd name="connsiteX1" fmla="*/ 1115 w 1115"/>
                  <a:gd name="connsiteY1" fmla="*/ 483 h 483"/>
                  <a:gd name="connsiteX2" fmla="*/ 0 w 1115"/>
                  <a:gd name="connsiteY2" fmla="*/ 483 h 483"/>
                  <a:gd name="connsiteX3" fmla="*/ 279 w 1115"/>
                  <a:gd name="connsiteY3" fmla="*/ 0 h 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5" h="483">
                    <a:moveTo>
                      <a:pt x="279" y="0"/>
                    </a:moveTo>
                    <a:lnTo>
                      <a:pt x="1115" y="483"/>
                    </a:lnTo>
                    <a:lnTo>
                      <a:pt x="0" y="483"/>
                    </a:lnTo>
                    <a:lnTo>
                      <a:pt x="279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6" name="شكل حر: شكل 95">
                <a:extLst>
                  <a:ext uri="{FF2B5EF4-FFF2-40B4-BE49-F238E27FC236}">
                    <a16:creationId xmlns:a16="http://schemas.microsoft.com/office/drawing/2014/main" id="{2089F4E2-458F-4E11-897D-19B5DFC4B270}"/>
                  </a:ext>
                </a:extLst>
              </p:cNvPr>
              <p:cNvSpPr/>
              <p:nvPr/>
            </p:nvSpPr>
            <p:spPr>
              <a:xfrm rot="1800000">
                <a:off x="6098509" y="3430990"/>
                <a:ext cx="1318" cy="2079"/>
              </a:xfrm>
              <a:custGeom>
                <a:avLst/>
                <a:gdLst>
                  <a:gd name="connsiteX0" fmla="*/ 557 w 1318"/>
                  <a:gd name="connsiteY0" fmla="*/ 0 h 2079"/>
                  <a:gd name="connsiteX1" fmla="*/ 1318 w 1318"/>
                  <a:gd name="connsiteY1" fmla="*/ 1318 h 2079"/>
                  <a:gd name="connsiteX2" fmla="*/ 2 w 1318"/>
                  <a:gd name="connsiteY2" fmla="*/ 2079 h 2079"/>
                  <a:gd name="connsiteX3" fmla="*/ 0 w 1318"/>
                  <a:gd name="connsiteY3" fmla="*/ 2078 h 2079"/>
                  <a:gd name="connsiteX4" fmla="*/ 0 w 1318"/>
                  <a:gd name="connsiteY4" fmla="*/ 965 h 2079"/>
                  <a:gd name="connsiteX5" fmla="*/ 557 w 1318"/>
                  <a:gd name="connsiteY5" fmla="*/ 0 h 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8" h="2079">
                    <a:moveTo>
                      <a:pt x="557" y="0"/>
                    </a:moveTo>
                    <a:lnTo>
                      <a:pt x="1318" y="1318"/>
                    </a:lnTo>
                    <a:lnTo>
                      <a:pt x="2" y="2079"/>
                    </a:lnTo>
                    <a:lnTo>
                      <a:pt x="0" y="2078"/>
                    </a:lnTo>
                    <a:lnTo>
                      <a:pt x="0" y="965"/>
                    </a:lnTo>
                    <a:lnTo>
                      <a:pt x="557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5" name="شكل حر: شكل 94">
                <a:extLst>
                  <a:ext uri="{FF2B5EF4-FFF2-40B4-BE49-F238E27FC236}">
                    <a16:creationId xmlns:a16="http://schemas.microsoft.com/office/drawing/2014/main" id="{8F4A8AED-F98A-4C6D-9712-BE60B7ADF76D}"/>
                  </a:ext>
                </a:extLst>
              </p:cNvPr>
              <p:cNvSpPr/>
              <p:nvPr/>
            </p:nvSpPr>
            <p:spPr>
              <a:xfrm rot="1800000">
                <a:off x="6093162" y="3431839"/>
                <a:ext cx="964" cy="556"/>
              </a:xfrm>
              <a:custGeom>
                <a:avLst/>
                <a:gdLst>
                  <a:gd name="connsiteX0" fmla="*/ 0 w 964"/>
                  <a:gd name="connsiteY0" fmla="*/ 0 h 556"/>
                  <a:gd name="connsiteX1" fmla="*/ 964 w 964"/>
                  <a:gd name="connsiteY1" fmla="*/ 0 h 556"/>
                  <a:gd name="connsiteX2" fmla="*/ 964 w 964"/>
                  <a:gd name="connsiteY2" fmla="*/ 556 h 556"/>
                  <a:gd name="connsiteX3" fmla="*/ 0 w 964"/>
                  <a:gd name="connsiteY3" fmla="*/ 0 h 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4" h="556">
                    <a:moveTo>
                      <a:pt x="0" y="0"/>
                    </a:moveTo>
                    <a:lnTo>
                      <a:pt x="964" y="0"/>
                    </a:lnTo>
                    <a:lnTo>
                      <a:pt x="964" y="556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4" name="شكل حر: شكل 93">
                <a:extLst>
                  <a:ext uri="{FF2B5EF4-FFF2-40B4-BE49-F238E27FC236}">
                    <a16:creationId xmlns:a16="http://schemas.microsoft.com/office/drawing/2014/main" id="{1984D634-70F0-4D17-9B3E-DFF618FECBCC}"/>
                  </a:ext>
                </a:extLst>
              </p:cNvPr>
              <p:cNvSpPr/>
              <p:nvPr/>
            </p:nvSpPr>
            <p:spPr>
              <a:xfrm rot="1800000">
                <a:off x="6097108" y="3432062"/>
                <a:ext cx="965" cy="837"/>
              </a:xfrm>
              <a:custGeom>
                <a:avLst/>
                <a:gdLst>
                  <a:gd name="connsiteX0" fmla="*/ 483 w 965"/>
                  <a:gd name="connsiteY0" fmla="*/ 0 h 837"/>
                  <a:gd name="connsiteX1" fmla="*/ 965 w 965"/>
                  <a:gd name="connsiteY1" fmla="*/ 278 h 837"/>
                  <a:gd name="connsiteX2" fmla="*/ 965 w 965"/>
                  <a:gd name="connsiteY2" fmla="*/ 279 h 837"/>
                  <a:gd name="connsiteX3" fmla="*/ 0 w 965"/>
                  <a:gd name="connsiteY3" fmla="*/ 837 h 837"/>
                  <a:gd name="connsiteX4" fmla="*/ 483 w 965"/>
                  <a:gd name="connsiteY4" fmla="*/ 0 h 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5" h="837">
                    <a:moveTo>
                      <a:pt x="483" y="0"/>
                    </a:moveTo>
                    <a:lnTo>
                      <a:pt x="965" y="278"/>
                    </a:lnTo>
                    <a:lnTo>
                      <a:pt x="965" y="279"/>
                    </a:lnTo>
                    <a:lnTo>
                      <a:pt x="0" y="837"/>
                    </a:lnTo>
                    <a:lnTo>
                      <a:pt x="483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3" name="شكل حر: شكل 92">
                <a:extLst>
                  <a:ext uri="{FF2B5EF4-FFF2-40B4-BE49-F238E27FC236}">
                    <a16:creationId xmlns:a16="http://schemas.microsoft.com/office/drawing/2014/main" id="{D2EC0FA7-CE70-4991-BEFB-3589B862CF36}"/>
                  </a:ext>
                </a:extLst>
              </p:cNvPr>
              <p:cNvSpPr/>
              <p:nvPr/>
            </p:nvSpPr>
            <p:spPr>
              <a:xfrm rot="1800000">
                <a:off x="4620355" y="3037760"/>
                <a:ext cx="1079169" cy="1866749"/>
              </a:xfrm>
              <a:custGeom>
                <a:avLst/>
                <a:gdLst>
                  <a:gd name="connsiteX0" fmla="*/ 1075568 w 1079169"/>
                  <a:gd name="connsiteY0" fmla="*/ 2079 h 1866749"/>
                  <a:gd name="connsiteX1" fmla="*/ 1079169 w 1079169"/>
                  <a:gd name="connsiteY1" fmla="*/ 0 h 1866749"/>
                  <a:gd name="connsiteX2" fmla="*/ 1079169 w 1079169"/>
                  <a:gd name="connsiteY2" fmla="*/ 3043 h 1866749"/>
                  <a:gd name="connsiteX3" fmla="*/ 3158 w 1079169"/>
                  <a:gd name="connsiteY3" fmla="*/ 1866749 h 1866749"/>
                  <a:gd name="connsiteX4" fmla="*/ 0 w 1079169"/>
                  <a:gd name="connsiteY4" fmla="*/ 1865018 h 1866749"/>
                  <a:gd name="connsiteX5" fmla="*/ 1075568 w 1079169"/>
                  <a:gd name="connsiteY5" fmla="*/ 2079 h 186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9169" h="1866749">
                    <a:moveTo>
                      <a:pt x="1075568" y="2079"/>
                    </a:moveTo>
                    <a:lnTo>
                      <a:pt x="1079169" y="0"/>
                    </a:lnTo>
                    <a:lnTo>
                      <a:pt x="1079169" y="3043"/>
                    </a:lnTo>
                    <a:lnTo>
                      <a:pt x="3158" y="1866749"/>
                    </a:lnTo>
                    <a:lnTo>
                      <a:pt x="0" y="1865018"/>
                    </a:lnTo>
                    <a:lnTo>
                      <a:pt x="1075568" y="20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2" name="شكل حر: شكل 91">
                <a:extLst>
                  <a:ext uri="{FF2B5EF4-FFF2-40B4-BE49-F238E27FC236}">
                    <a16:creationId xmlns:a16="http://schemas.microsoft.com/office/drawing/2014/main" id="{795C322A-732B-4838-83C3-104B19C658ED}"/>
                  </a:ext>
                </a:extLst>
              </p:cNvPr>
              <p:cNvSpPr/>
              <p:nvPr/>
            </p:nvSpPr>
            <p:spPr>
              <a:xfrm rot="1800000">
                <a:off x="6093731" y="3432549"/>
                <a:ext cx="2078" cy="1317"/>
              </a:xfrm>
              <a:custGeom>
                <a:avLst/>
                <a:gdLst>
                  <a:gd name="connsiteX0" fmla="*/ 0 w 2078"/>
                  <a:gd name="connsiteY0" fmla="*/ 557 h 1317"/>
                  <a:gd name="connsiteX1" fmla="*/ 965 w 2078"/>
                  <a:gd name="connsiteY1" fmla="*/ 0 h 1317"/>
                  <a:gd name="connsiteX2" fmla="*/ 2078 w 2078"/>
                  <a:gd name="connsiteY2" fmla="*/ 0 h 1317"/>
                  <a:gd name="connsiteX3" fmla="*/ 1317 w 2078"/>
                  <a:gd name="connsiteY3" fmla="*/ 1317 h 1317"/>
                  <a:gd name="connsiteX4" fmla="*/ 0 w 2078"/>
                  <a:gd name="connsiteY4" fmla="*/ 557 h 1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8" h="1317">
                    <a:moveTo>
                      <a:pt x="0" y="557"/>
                    </a:moveTo>
                    <a:lnTo>
                      <a:pt x="965" y="0"/>
                    </a:lnTo>
                    <a:lnTo>
                      <a:pt x="2078" y="0"/>
                    </a:lnTo>
                    <a:lnTo>
                      <a:pt x="1317" y="1317"/>
                    </a:lnTo>
                    <a:lnTo>
                      <a:pt x="0" y="557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1" name="شكل حر: شكل 90">
                <a:extLst>
                  <a:ext uri="{FF2B5EF4-FFF2-40B4-BE49-F238E27FC236}">
                    <a16:creationId xmlns:a16="http://schemas.microsoft.com/office/drawing/2014/main" id="{8C77DA57-463B-441C-8C4D-CCE63D7DE2C3}"/>
                  </a:ext>
                </a:extLst>
              </p:cNvPr>
              <p:cNvSpPr/>
              <p:nvPr/>
            </p:nvSpPr>
            <p:spPr>
              <a:xfrm rot="1800000">
                <a:off x="6095944" y="3432328"/>
                <a:ext cx="834" cy="963"/>
              </a:xfrm>
              <a:custGeom>
                <a:avLst/>
                <a:gdLst>
                  <a:gd name="connsiteX0" fmla="*/ 0 w 834"/>
                  <a:gd name="connsiteY0" fmla="*/ 481 h 963"/>
                  <a:gd name="connsiteX1" fmla="*/ 834 w 834"/>
                  <a:gd name="connsiteY1" fmla="*/ 0 h 963"/>
                  <a:gd name="connsiteX2" fmla="*/ 278 w 834"/>
                  <a:gd name="connsiteY2" fmla="*/ 963 h 963"/>
                  <a:gd name="connsiteX3" fmla="*/ 0 w 834"/>
                  <a:gd name="connsiteY3" fmla="*/ 481 h 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4" h="963">
                    <a:moveTo>
                      <a:pt x="0" y="481"/>
                    </a:moveTo>
                    <a:lnTo>
                      <a:pt x="834" y="0"/>
                    </a:lnTo>
                    <a:lnTo>
                      <a:pt x="278" y="963"/>
                    </a:lnTo>
                    <a:lnTo>
                      <a:pt x="0" y="48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0" name="شكل حر: شكل 89">
                <a:extLst>
                  <a:ext uri="{FF2B5EF4-FFF2-40B4-BE49-F238E27FC236}">
                    <a16:creationId xmlns:a16="http://schemas.microsoft.com/office/drawing/2014/main" id="{A9A380AA-B737-4A5E-B1DC-024B616F34B1}"/>
                  </a:ext>
                </a:extLst>
              </p:cNvPr>
              <p:cNvSpPr/>
              <p:nvPr/>
            </p:nvSpPr>
            <p:spPr>
              <a:xfrm rot="1800000">
                <a:off x="6097521" y="3433158"/>
                <a:ext cx="2636" cy="1521"/>
              </a:xfrm>
              <a:custGeom>
                <a:avLst/>
                <a:gdLst>
                  <a:gd name="connsiteX0" fmla="*/ 0 w 2636"/>
                  <a:gd name="connsiteY0" fmla="*/ 0 h 1521"/>
                  <a:gd name="connsiteX1" fmla="*/ 2 w 2636"/>
                  <a:gd name="connsiteY1" fmla="*/ 0 h 1521"/>
                  <a:gd name="connsiteX2" fmla="*/ 2635 w 2636"/>
                  <a:gd name="connsiteY2" fmla="*/ 1520 h 1521"/>
                  <a:gd name="connsiteX3" fmla="*/ 2636 w 2636"/>
                  <a:gd name="connsiteY3" fmla="*/ 1521 h 1521"/>
                  <a:gd name="connsiteX4" fmla="*/ 0 w 2636"/>
                  <a:gd name="connsiteY4" fmla="*/ 1521 h 1521"/>
                  <a:gd name="connsiteX5" fmla="*/ 0 w 2636"/>
                  <a:gd name="connsiteY5" fmla="*/ 0 h 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36" h="1521">
                    <a:moveTo>
                      <a:pt x="0" y="0"/>
                    </a:moveTo>
                    <a:lnTo>
                      <a:pt x="2" y="0"/>
                    </a:lnTo>
                    <a:lnTo>
                      <a:pt x="2635" y="1520"/>
                    </a:lnTo>
                    <a:lnTo>
                      <a:pt x="2636" y="1521"/>
                    </a:lnTo>
                    <a:lnTo>
                      <a:pt x="0" y="1521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9" name="شكل حر: شكل 88">
                <a:extLst>
                  <a:ext uri="{FF2B5EF4-FFF2-40B4-BE49-F238E27FC236}">
                    <a16:creationId xmlns:a16="http://schemas.microsoft.com/office/drawing/2014/main" id="{8C3352D6-15F0-4403-8239-4540326A2E8F}"/>
                  </a:ext>
                </a:extLst>
              </p:cNvPr>
              <p:cNvSpPr/>
              <p:nvPr/>
            </p:nvSpPr>
            <p:spPr>
              <a:xfrm rot="1800000">
                <a:off x="5955107" y="3969572"/>
                <a:ext cx="2153421" cy="3600"/>
              </a:xfrm>
              <a:custGeom>
                <a:avLst/>
                <a:gdLst>
                  <a:gd name="connsiteX0" fmla="*/ 0 w 2153421"/>
                  <a:gd name="connsiteY0" fmla="*/ 1318 h 3600"/>
                  <a:gd name="connsiteX1" fmla="*/ 2284 w 2153421"/>
                  <a:gd name="connsiteY1" fmla="*/ 0 h 3600"/>
                  <a:gd name="connsiteX2" fmla="*/ 2153421 w 2153421"/>
                  <a:gd name="connsiteY2" fmla="*/ 0 h 3600"/>
                  <a:gd name="connsiteX3" fmla="*/ 2153341 w 2153421"/>
                  <a:gd name="connsiteY3" fmla="*/ 3600 h 3600"/>
                  <a:gd name="connsiteX4" fmla="*/ 1319 w 2153421"/>
                  <a:gd name="connsiteY4" fmla="*/ 3600 h 3600"/>
                  <a:gd name="connsiteX5" fmla="*/ 1317 w 2153421"/>
                  <a:gd name="connsiteY5" fmla="*/ 3599 h 3600"/>
                  <a:gd name="connsiteX6" fmla="*/ 0 w 2153421"/>
                  <a:gd name="connsiteY6" fmla="*/ 1318 h 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3421" h="3600">
                    <a:moveTo>
                      <a:pt x="0" y="1318"/>
                    </a:moveTo>
                    <a:lnTo>
                      <a:pt x="2284" y="0"/>
                    </a:lnTo>
                    <a:lnTo>
                      <a:pt x="2153421" y="0"/>
                    </a:lnTo>
                    <a:lnTo>
                      <a:pt x="2153341" y="3600"/>
                    </a:lnTo>
                    <a:lnTo>
                      <a:pt x="1319" y="3600"/>
                    </a:lnTo>
                    <a:lnTo>
                      <a:pt x="1317" y="3599"/>
                    </a:lnTo>
                    <a:lnTo>
                      <a:pt x="0" y="131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حر: شكل 87">
                <a:extLst>
                  <a:ext uri="{FF2B5EF4-FFF2-40B4-BE49-F238E27FC236}">
                    <a16:creationId xmlns:a16="http://schemas.microsoft.com/office/drawing/2014/main" id="{86D4647D-1639-4EF8-ACA2-48F48D303769}"/>
                  </a:ext>
                </a:extLst>
              </p:cNvPr>
              <p:cNvSpPr/>
              <p:nvPr/>
            </p:nvSpPr>
            <p:spPr>
              <a:xfrm rot="1800000">
                <a:off x="6095240" y="3433361"/>
                <a:ext cx="1521" cy="2635"/>
              </a:xfrm>
              <a:custGeom>
                <a:avLst/>
                <a:gdLst>
                  <a:gd name="connsiteX0" fmla="*/ 0 w 1521"/>
                  <a:gd name="connsiteY0" fmla="*/ 0 h 2635"/>
                  <a:gd name="connsiteX1" fmla="*/ 1521 w 1521"/>
                  <a:gd name="connsiteY1" fmla="*/ 0 h 2635"/>
                  <a:gd name="connsiteX2" fmla="*/ 1521 w 1521"/>
                  <a:gd name="connsiteY2" fmla="*/ 2635 h 2635"/>
                  <a:gd name="connsiteX3" fmla="*/ 0 w 1521"/>
                  <a:gd name="connsiteY3" fmla="*/ 0 h 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1" h="2635">
                    <a:moveTo>
                      <a:pt x="0" y="0"/>
                    </a:moveTo>
                    <a:lnTo>
                      <a:pt x="1521" y="0"/>
                    </a:lnTo>
                    <a:lnTo>
                      <a:pt x="1521" y="263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شكل حر: شكل 86">
                <a:extLst>
                  <a:ext uri="{FF2B5EF4-FFF2-40B4-BE49-F238E27FC236}">
                    <a16:creationId xmlns:a16="http://schemas.microsoft.com/office/drawing/2014/main" id="{D0A3B2EF-3F46-4960-92D4-319325F6C91A}"/>
                  </a:ext>
                </a:extLst>
              </p:cNvPr>
              <p:cNvSpPr/>
              <p:nvPr/>
            </p:nvSpPr>
            <p:spPr>
              <a:xfrm rot="1800000">
                <a:off x="5554924" y="3289901"/>
                <a:ext cx="3600" cy="2153503"/>
              </a:xfrm>
              <a:custGeom>
                <a:avLst/>
                <a:gdLst>
                  <a:gd name="connsiteX0" fmla="*/ 1318 w 3600"/>
                  <a:gd name="connsiteY0" fmla="*/ 0 h 2153503"/>
                  <a:gd name="connsiteX1" fmla="*/ 3600 w 3600"/>
                  <a:gd name="connsiteY1" fmla="*/ 1318 h 2153503"/>
                  <a:gd name="connsiteX2" fmla="*/ 3600 w 3600"/>
                  <a:gd name="connsiteY2" fmla="*/ 2153503 h 2153503"/>
                  <a:gd name="connsiteX3" fmla="*/ 0 w 3600"/>
                  <a:gd name="connsiteY3" fmla="*/ 2153422 h 2153503"/>
                  <a:gd name="connsiteX4" fmla="*/ 0 w 3600"/>
                  <a:gd name="connsiteY4" fmla="*/ 2284 h 2153503"/>
                  <a:gd name="connsiteX5" fmla="*/ 1318 w 3600"/>
                  <a:gd name="connsiteY5" fmla="*/ 0 h 215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" h="2153503">
                    <a:moveTo>
                      <a:pt x="1318" y="0"/>
                    </a:moveTo>
                    <a:lnTo>
                      <a:pt x="3600" y="1318"/>
                    </a:lnTo>
                    <a:lnTo>
                      <a:pt x="3600" y="2153503"/>
                    </a:lnTo>
                    <a:lnTo>
                      <a:pt x="0" y="2153422"/>
                    </a:lnTo>
                    <a:lnTo>
                      <a:pt x="0" y="2284"/>
                    </a:lnTo>
                    <a:lnTo>
                      <a:pt x="1318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شكل حر: شكل 85">
                <a:extLst>
                  <a:ext uri="{FF2B5EF4-FFF2-40B4-BE49-F238E27FC236}">
                    <a16:creationId xmlns:a16="http://schemas.microsoft.com/office/drawing/2014/main" id="{4A320A16-546B-4BF3-890F-AB11E1B2A594}"/>
                  </a:ext>
                </a:extLst>
              </p:cNvPr>
              <p:cNvSpPr/>
              <p:nvPr/>
            </p:nvSpPr>
            <p:spPr>
              <a:xfrm rot="1800000">
                <a:off x="5705125" y="3828710"/>
                <a:ext cx="1862941" cy="1078727"/>
              </a:xfrm>
              <a:custGeom>
                <a:avLst/>
                <a:gdLst>
                  <a:gd name="connsiteX0" fmla="*/ 0 w 1862941"/>
                  <a:gd name="connsiteY0" fmla="*/ 0 h 1078727"/>
                  <a:gd name="connsiteX1" fmla="*/ 1 w 1862941"/>
                  <a:gd name="connsiteY1" fmla="*/ 0 h 1078727"/>
                  <a:gd name="connsiteX2" fmla="*/ 1862941 w 1862941"/>
                  <a:gd name="connsiteY2" fmla="*/ 1075569 h 1078727"/>
                  <a:gd name="connsiteX3" fmla="*/ 1861211 w 1862941"/>
                  <a:gd name="connsiteY3" fmla="*/ 1078727 h 1078727"/>
                  <a:gd name="connsiteX4" fmla="*/ 3600 w 1862941"/>
                  <a:gd name="connsiteY4" fmla="*/ 6235 h 1078727"/>
                  <a:gd name="connsiteX5" fmla="*/ 0 w 1862941"/>
                  <a:gd name="connsiteY5" fmla="*/ 0 h 1078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2941" h="1078727">
                    <a:moveTo>
                      <a:pt x="0" y="0"/>
                    </a:moveTo>
                    <a:lnTo>
                      <a:pt x="1" y="0"/>
                    </a:lnTo>
                    <a:lnTo>
                      <a:pt x="1862941" y="1075569"/>
                    </a:lnTo>
                    <a:lnTo>
                      <a:pt x="1861211" y="1078727"/>
                    </a:lnTo>
                    <a:lnTo>
                      <a:pt x="3600" y="623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شكل حر: شكل 84">
                <a:extLst>
                  <a:ext uri="{FF2B5EF4-FFF2-40B4-BE49-F238E27FC236}">
                    <a16:creationId xmlns:a16="http://schemas.microsoft.com/office/drawing/2014/main" id="{11C4BFBC-1A72-40A9-852F-56E188D74878}"/>
                  </a:ext>
                </a:extLst>
              </p:cNvPr>
              <p:cNvSpPr/>
              <p:nvPr/>
            </p:nvSpPr>
            <p:spPr>
              <a:xfrm rot="1800000">
                <a:off x="5557597" y="3581166"/>
                <a:ext cx="1079427" cy="1864380"/>
              </a:xfrm>
              <a:custGeom>
                <a:avLst/>
                <a:gdLst>
                  <a:gd name="connsiteX0" fmla="*/ 0 w 1079427"/>
                  <a:gd name="connsiteY0" fmla="*/ 0 h 1864380"/>
                  <a:gd name="connsiteX1" fmla="*/ 6236 w 1079427"/>
                  <a:gd name="connsiteY1" fmla="*/ 3600 h 1864380"/>
                  <a:gd name="connsiteX2" fmla="*/ 1079427 w 1079427"/>
                  <a:gd name="connsiteY2" fmla="*/ 1862423 h 1864380"/>
                  <a:gd name="connsiteX3" fmla="*/ 1076401 w 1079427"/>
                  <a:gd name="connsiteY3" fmla="*/ 1864380 h 1864380"/>
                  <a:gd name="connsiteX4" fmla="*/ 0 w 1079427"/>
                  <a:gd name="connsiteY4" fmla="*/ 0 h 186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427" h="1864380">
                    <a:moveTo>
                      <a:pt x="0" y="0"/>
                    </a:moveTo>
                    <a:lnTo>
                      <a:pt x="6236" y="3600"/>
                    </a:lnTo>
                    <a:lnTo>
                      <a:pt x="1079427" y="1862423"/>
                    </a:lnTo>
                    <a:lnTo>
                      <a:pt x="1076401" y="186438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1" name="شكل حر: شكل 80">
                <a:extLst>
                  <a:ext uri="{FF2B5EF4-FFF2-40B4-BE49-F238E27FC236}">
                    <a16:creationId xmlns:a16="http://schemas.microsoft.com/office/drawing/2014/main" id="{79635FD5-6C40-478B-A766-B3EA0D4E5474}"/>
                  </a:ext>
                </a:extLst>
              </p:cNvPr>
              <p:cNvSpPr/>
              <p:nvPr/>
            </p:nvSpPr>
            <p:spPr>
              <a:xfrm rot="1800000">
                <a:off x="4819689" y="1216399"/>
                <a:ext cx="1869175" cy="1870613"/>
              </a:xfrm>
              <a:custGeom>
                <a:avLst/>
                <a:gdLst>
                  <a:gd name="connsiteX0" fmla="*/ 789176 w 1869175"/>
                  <a:gd name="connsiteY0" fmla="*/ 0 h 1870613"/>
                  <a:gd name="connsiteX1" fmla="*/ 1869175 w 1869175"/>
                  <a:gd name="connsiteY1" fmla="*/ 1870613 h 1870613"/>
                  <a:gd name="connsiteX2" fmla="*/ 0 w 1869175"/>
                  <a:gd name="connsiteY2" fmla="*/ 791444 h 1870613"/>
                  <a:gd name="connsiteX3" fmla="*/ 27880 w 1869175"/>
                  <a:gd name="connsiteY3" fmla="*/ 740565 h 1870613"/>
                  <a:gd name="connsiteX4" fmla="*/ 789176 w 1869175"/>
                  <a:gd name="connsiteY4" fmla="*/ 0 h 187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9175" h="1870613">
                    <a:moveTo>
                      <a:pt x="789176" y="0"/>
                    </a:moveTo>
                    <a:lnTo>
                      <a:pt x="1869175" y="1870613"/>
                    </a:lnTo>
                    <a:lnTo>
                      <a:pt x="0" y="791444"/>
                    </a:lnTo>
                    <a:lnTo>
                      <a:pt x="27880" y="740565"/>
                    </a:lnTo>
                    <a:cubicBezTo>
                      <a:pt x="209803" y="443551"/>
                      <a:pt x="466328" y="186396"/>
                      <a:pt x="789176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حر: شكل 79">
                <a:extLst>
                  <a:ext uri="{FF2B5EF4-FFF2-40B4-BE49-F238E27FC236}">
                    <a16:creationId xmlns:a16="http://schemas.microsoft.com/office/drawing/2014/main" id="{A10E28C9-3395-4009-B6DB-BDE16E285A12}"/>
                  </a:ext>
                </a:extLst>
              </p:cNvPr>
              <p:cNvSpPr/>
              <p:nvPr/>
            </p:nvSpPr>
            <p:spPr>
              <a:xfrm rot="1800000">
                <a:off x="5633049" y="1145319"/>
                <a:ext cx="1076791" cy="2152432"/>
              </a:xfrm>
              <a:custGeom>
                <a:avLst/>
                <a:gdLst>
                  <a:gd name="connsiteX0" fmla="*/ 0 w 1076791"/>
                  <a:gd name="connsiteY0" fmla="*/ 287376 h 2152432"/>
                  <a:gd name="connsiteX1" fmla="*/ 193627 w 1076791"/>
                  <a:gd name="connsiteY1" fmla="*/ 188253 h 2152432"/>
                  <a:gd name="connsiteX2" fmla="*/ 1018788 w 1076791"/>
                  <a:gd name="connsiteY2" fmla="*/ 0 h 2152432"/>
                  <a:gd name="connsiteX3" fmla="*/ 1076791 w 1076791"/>
                  <a:gd name="connsiteY3" fmla="*/ 1295 h 2152432"/>
                  <a:gd name="connsiteX4" fmla="*/ 1076791 w 1076791"/>
                  <a:gd name="connsiteY4" fmla="*/ 2152432 h 2152432"/>
                  <a:gd name="connsiteX5" fmla="*/ 0 w 1076791"/>
                  <a:gd name="connsiteY5" fmla="*/ 287376 h 2152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6791" h="2152432">
                    <a:moveTo>
                      <a:pt x="0" y="287376"/>
                    </a:moveTo>
                    <a:lnTo>
                      <a:pt x="193627" y="188253"/>
                    </a:lnTo>
                    <a:cubicBezTo>
                      <a:pt x="459914" y="68572"/>
                      <a:pt x="740241" y="7234"/>
                      <a:pt x="1018788" y="0"/>
                    </a:cubicBezTo>
                    <a:lnTo>
                      <a:pt x="1076791" y="1295"/>
                    </a:lnTo>
                    <a:lnTo>
                      <a:pt x="1076791" y="2152432"/>
                    </a:lnTo>
                    <a:lnTo>
                      <a:pt x="0" y="28737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9" name="شكل حر: شكل 78">
                <a:extLst>
                  <a:ext uri="{FF2B5EF4-FFF2-40B4-BE49-F238E27FC236}">
                    <a16:creationId xmlns:a16="http://schemas.microsoft.com/office/drawing/2014/main" id="{F553323B-7C8E-49CD-B850-B2A3EE85D07B}"/>
                  </a:ext>
                </a:extLst>
              </p:cNvPr>
              <p:cNvSpPr/>
              <p:nvPr/>
            </p:nvSpPr>
            <p:spPr>
              <a:xfrm rot="1800000">
                <a:off x="4351727" y="1883683"/>
                <a:ext cx="2151139" cy="1076011"/>
              </a:xfrm>
              <a:custGeom>
                <a:avLst/>
                <a:gdLst>
                  <a:gd name="connsiteX0" fmla="*/ 287432 w 2151139"/>
                  <a:gd name="connsiteY0" fmla="*/ 0 h 1076011"/>
                  <a:gd name="connsiteX1" fmla="*/ 2151139 w 2151139"/>
                  <a:gd name="connsiteY1" fmla="*/ 1076011 h 1076011"/>
                  <a:gd name="connsiteX2" fmla="*/ 0 w 2151139"/>
                  <a:gd name="connsiteY2" fmla="*/ 1076011 h 1076011"/>
                  <a:gd name="connsiteX3" fmla="*/ 3357 w 2151139"/>
                  <a:gd name="connsiteY3" fmla="*/ 925686 h 1076011"/>
                  <a:gd name="connsiteX4" fmla="*/ 216907 w 2151139"/>
                  <a:gd name="connsiteY4" fmla="*/ 128707 h 1076011"/>
                  <a:gd name="connsiteX5" fmla="*/ 287432 w 2151139"/>
                  <a:gd name="connsiteY5" fmla="*/ 0 h 107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1139" h="1076011">
                    <a:moveTo>
                      <a:pt x="287432" y="0"/>
                    </a:moveTo>
                    <a:lnTo>
                      <a:pt x="2151139" y="1076011"/>
                    </a:lnTo>
                    <a:lnTo>
                      <a:pt x="0" y="1076011"/>
                    </a:lnTo>
                    <a:lnTo>
                      <a:pt x="3357" y="925686"/>
                    </a:lnTo>
                    <a:cubicBezTo>
                      <a:pt x="22910" y="649018"/>
                      <a:pt x="95506" y="378085"/>
                      <a:pt x="216907" y="128707"/>
                    </a:cubicBezTo>
                    <a:lnTo>
                      <a:pt x="287432" y="0"/>
                    </a:lnTo>
                    <a:close/>
                  </a:path>
                </a:pathLst>
              </a:custGeom>
              <a:solidFill>
                <a:srgbClr val="147FF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8" name="شكل حر: شكل 77">
                <a:extLst>
                  <a:ext uri="{FF2B5EF4-FFF2-40B4-BE49-F238E27FC236}">
                    <a16:creationId xmlns:a16="http://schemas.microsoft.com/office/drawing/2014/main" id="{BC385F61-4E81-43CB-8BF0-35507DA592E6}"/>
                  </a:ext>
                </a:extLst>
              </p:cNvPr>
              <p:cNvSpPr/>
              <p:nvPr/>
            </p:nvSpPr>
            <p:spPr>
              <a:xfrm rot="1800000">
                <a:off x="6568191" y="1686428"/>
                <a:ext cx="1075569" cy="2152023"/>
              </a:xfrm>
              <a:custGeom>
                <a:avLst/>
                <a:gdLst>
                  <a:gd name="connsiteX0" fmla="*/ 0 w 1075569"/>
                  <a:gd name="connsiteY0" fmla="*/ 0 h 2152023"/>
                  <a:gd name="connsiteX1" fmla="*/ 146727 w 1075569"/>
                  <a:gd name="connsiteY1" fmla="*/ 3277 h 2152023"/>
                  <a:gd name="connsiteX2" fmla="*/ 943706 w 1075569"/>
                  <a:gd name="connsiteY2" fmla="*/ 216827 h 2152023"/>
                  <a:gd name="connsiteX3" fmla="*/ 1075569 w 1075569"/>
                  <a:gd name="connsiteY3" fmla="*/ 289082 h 2152023"/>
                  <a:gd name="connsiteX4" fmla="*/ 0 w 1075569"/>
                  <a:gd name="connsiteY4" fmla="*/ 2152023 h 2152023"/>
                  <a:gd name="connsiteX5" fmla="*/ 0 w 1075569"/>
                  <a:gd name="connsiteY5" fmla="*/ 0 h 215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5569" h="2152023">
                    <a:moveTo>
                      <a:pt x="0" y="0"/>
                    </a:moveTo>
                    <a:lnTo>
                      <a:pt x="146727" y="3277"/>
                    </a:lnTo>
                    <a:cubicBezTo>
                      <a:pt x="423395" y="22830"/>
                      <a:pt x="694328" y="95426"/>
                      <a:pt x="943706" y="216827"/>
                    </a:cubicBezTo>
                    <a:lnTo>
                      <a:pt x="1075569" y="289082"/>
                    </a:lnTo>
                    <a:lnTo>
                      <a:pt x="0" y="21520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5" name="شكل حر: شكل 74">
                <a:extLst>
                  <a:ext uri="{FF2B5EF4-FFF2-40B4-BE49-F238E27FC236}">
                    <a16:creationId xmlns:a16="http://schemas.microsoft.com/office/drawing/2014/main" id="{E54447F5-E314-41E7-9B38-0D2B0A3759C8}"/>
                  </a:ext>
                </a:extLst>
              </p:cNvPr>
              <p:cNvSpPr/>
              <p:nvPr/>
            </p:nvSpPr>
            <p:spPr>
              <a:xfrm rot="1800000">
                <a:off x="3810551" y="2818545"/>
                <a:ext cx="2153399" cy="1076401"/>
              </a:xfrm>
              <a:custGeom>
                <a:avLst/>
                <a:gdLst>
                  <a:gd name="connsiteX0" fmla="*/ 1215 w 2153399"/>
                  <a:gd name="connsiteY0" fmla="*/ 0 h 1076401"/>
                  <a:gd name="connsiteX1" fmla="*/ 2153399 w 2153399"/>
                  <a:gd name="connsiteY1" fmla="*/ 0 h 1076401"/>
                  <a:gd name="connsiteX2" fmla="*/ 289019 w 2153399"/>
                  <a:gd name="connsiteY2" fmla="*/ 1076401 h 1076401"/>
                  <a:gd name="connsiteX3" fmla="*/ 0 w 2153399"/>
                  <a:gd name="connsiteY3" fmla="*/ 54405 h 1076401"/>
                  <a:gd name="connsiteX4" fmla="*/ 1215 w 2153399"/>
                  <a:gd name="connsiteY4" fmla="*/ 0 h 107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399" h="1076401">
                    <a:moveTo>
                      <a:pt x="1215" y="0"/>
                    </a:moveTo>
                    <a:lnTo>
                      <a:pt x="2153399" y="0"/>
                    </a:lnTo>
                    <a:lnTo>
                      <a:pt x="289019" y="1076401"/>
                    </a:lnTo>
                    <a:cubicBezTo>
                      <a:pt x="102623" y="753553"/>
                      <a:pt x="9043" y="402588"/>
                      <a:pt x="0" y="54405"/>
                    </a:cubicBezTo>
                    <a:lnTo>
                      <a:pt x="121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4" name="شكل حر: شكل 73">
                <a:extLst>
                  <a:ext uri="{FF2B5EF4-FFF2-40B4-BE49-F238E27FC236}">
                    <a16:creationId xmlns:a16="http://schemas.microsoft.com/office/drawing/2014/main" id="{B8DC3959-6E83-4996-ABC2-B44EF7EB3E59}"/>
                  </a:ext>
                </a:extLst>
              </p:cNvPr>
              <p:cNvSpPr/>
              <p:nvPr/>
            </p:nvSpPr>
            <p:spPr>
              <a:xfrm rot="1800000">
                <a:off x="6452790" y="2154393"/>
                <a:ext cx="1864381" cy="1863847"/>
              </a:xfrm>
              <a:custGeom>
                <a:avLst/>
                <a:gdLst>
                  <a:gd name="connsiteX0" fmla="*/ 1076092 w 1864381"/>
                  <a:gd name="connsiteY0" fmla="*/ 0 h 1863847"/>
                  <a:gd name="connsiteX1" fmla="*/ 1123816 w 1864381"/>
                  <a:gd name="connsiteY1" fmla="*/ 26151 h 1863847"/>
                  <a:gd name="connsiteX2" fmla="*/ 1864381 w 1864381"/>
                  <a:gd name="connsiteY2" fmla="*/ 787447 h 1863847"/>
                  <a:gd name="connsiteX3" fmla="*/ 0 w 1864381"/>
                  <a:gd name="connsiteY3" fmla="*/ 1863847 h 1863847"/>
                  <a:gd name="connsiteX4" fmla="*/ 1076092 w 1864381"/>
                  <a:gd name="connsiteY4" fmla="*/ 0 h 1863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4381" h="1863847">
                    <a:moveTo>
                      <a:pt x="1076092" y="0"/>
                    </a:moveTo>
                    <a:lnTo>
                      <a:pt x="1123816" y="26151"/>
                    </a:lnTo>
                    <a:cubicBezTo>
                      <a:pt x="1420830" y="208074"/>
                      <a:pt x="1677984" y="464599"/>
                      <a:pt x="1864381" y="787447"/>
                    </a:cubicBezTo>
                    <a:lnTo>
                      <a:pt x="0" y="1863847"/>
                    </a:lnTo>
                    <a:lnTo>
                      <a:pt x="1076092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3" name="شكل حر: شكل 72">
                <a:extLst>
                  <a:ext uri="{FF2B5EF4-FFF2-40B4-BE49-F238E27FC236}">
                    <a16:creationId xmlns:a16="http://schemas.microsoft.com/office/drawing/2014/main" id="{773D37F3-CDEC-4547-A299-6C2D39E13B26}"/>
                  </a:ext>
                </a:extLst>
              </p:cNvPr>
              <p:cNvSpPr/>
              <p:nvPr/>
            </p:nvSpPr>
            <p:spPr>
              <a:xfrm rot="1800000">
                <a:off x="6097662" y="3422801"/>
                <a:ext cx="2079" cy="7200"/>
              </a:xfrm>
              <a:custGeom>
                <a:avLst/>
                <a:gdLst>
                  <a:gd name="connsiteX0" fmla="*/ 0 w 2079"/>
                  <a:gd name="connsiteY0" fmla="*/ 0 h 7200"/>
                  <a:gd name="connsiteX1" fmla="*/ 2079 w 2079"/>
                  <a:gd name="connsiteY1" fmla="*/ 3601 h 7200"/>
                  <a:gd name="connsiteX2" fmla="*/ 1 w 2079"/>
                  <a:gd name="connsiteY2" fmla="*/ 7200 h 7200"/>
                  <a:gd name="connsiteX3" fmla="*/ 0 w 2079"/>
                  <a:gd name="connsiteY3" fmla="*/ 7200 h 7200"/>
                  <a:gd name="connsiteX4" fmla="*/ 0 w 2079"/>
                  <a:gd name="connsiteY4" fmla="*/ 0 h 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9" h="7200">
                    <a:moveTo>
                      <a:pt x="0" y="0"/>
                    </a:moveTo>
                    <a:lnTo>
                      <a:pt x="2079" y="3601"/>
                    </a:lnTo>
                    <a:lnTo>
                      <a:pt x="1" y="7200"/>
                    </a:lnTo>
                    <a:lnTo>
                      <a:pt x="0" y="720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2" name="شكل حر: شكل 71">
                <a:extLst>
                  <a:ext uri="{FF2B5EF4-FFF2-40B4-BE49-F238E27FC236}">
                    <a16:creationId xmlns:a16="http://schemas.microsoft.com/office/drawing/2014/main" id="{D77A91B0-D3BE-47F4-9D57-5D7D6B2E34EB}"/>
                  </a:ext>
                </a:extLst>
              </p:cNvPr>
              <p:cNvSpPr/>
              <p:nvPr/>
            </p:nvSpPr>
            <p:spPr>
              <a:xfrm rot="1800000">
                <a:off x="6088763" y="3427061"/>
                <a:ext cx="7199" cy="2079"/>
              </a:xfrm>
              <a:custGeom>
                <a:avLst/>
                <a:gdLst>
                  <a:gd name="connsiteX0" fmla="*/ 0 w 7199"/>
                  <a:gd name="connsiteY0" fmla="*/ 0 h 2079"/>
                  <a:gd name="connsiteX1" fmla="*/ 7199 w 7199"/>
                  <a:gd name="connsiteY1" fmla="*/ 0 h 2079"/>
                  <a:gd name="connsiteX2" fmla="*/ 7199 w 7199"/>
                  <a:gd name="connsiteY2" fmla="*/ 0 h 2079"/>
                  <a:gd name="connsiteX3" fmla="*/ 7198 w 7199"/>
                  <a:gd name="connsiteY3" fmla="*/ 1 h 2079"/>
                  <a:gd name="connsiteX4" fmla="*/ 3601 w 7199"/>
                  <a:gd name="connsiteY4" fmla="*/ 2079 h 2079"/>
                  <a:gd name="connsiteX5" fmla="*/ 0 w 7199"/>
                  <a:gd name="connsiteY5" fmla="*/ 0 h 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99" h="2079">
                    <a:moveTo>
                      <a:pt x="0" y="0"/>
                    </a:moveTo>
                    <a:lnTo>
                      <a:pt x="7199" y="0"/>
                    </a:lnTo>
                    <a:lnTo>
                      <a:pt x="7199" y="0"/>
                    </a:lnTo>
                    <a:lnTo>
                      <a:pt x="7198" y="1"/>
                    </a:lnTo>
                    <a:lnTo>
                      <a:pt x="3601" y="2079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1" name="شكل حر: شكل 70">
                <a:extLst>
                  <a:ext uri="{FF2B5EF4-FFF2-40B4-BE49-F238E27FC236}">
                    <a16:creationId xmlns:a16="http://schemas.microsoft.com/office/drawing/2014/main" id="{BCA21207-B82C-465B-A203-36FDBB1CA7D6}"/>
                  </a:ext>
                </a:extLst>
              </p:cNvPr>
              <p:cNvSpPr/>
              <p:nvPr/>
            </p:nvSpPr>
            <p:spPr>
              <a:xfrm rot="1800000">
                <a:off x="6099707" y="3424722"/>
                <a:ext cx="1521" cy="4436"/>
              </a:xfrm>
              <a:custGeom>
                <a:avLst/>
                <a:gdLst>
                  <a:gd name="connsiteX0" fmla="*/ 1521 w 1521"/>
                  <a:gd name="connsiteY0" fmla="*/ 0 h 4436"/>
                  <a:gd name="connsiteX1" fmla="*/ 1521 w 1521"/>
                  <a:gd name="connsiteY1" fmla="*/ 4158 h 4436"/>
                  <a:gd name="connsiteX2" fmla="*/ 1039 w 1521"/>
                  <a:gd name="connsiteY2" fmla="*/ 4436 h 4436"/>
                  <a:gd name="connsiteX3" fmla="*/ 0 w 1521"/>
                  <a:gd name="connsiteY3" fmla="*/ 2635 h 4436"/>
                  <a:gd name="connsiteX4" fmla="*/ 1521 w 1521"/>
                  <a:gd name="connsiteY4" fmla="*/ 0 h 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1" h="4436">
                    <a:moveTo>
                      <a:pt x="1521" y="0"/>
                    </a:moveTo>
                    <a:lnTo>
                      <a:pt x="1521" y="4158"/>
                    </a:lnTo>
                    <a:lnTo>
                      <a:pt x="1039" y="4436"/>
                    </a:lnTo>
                    <a:lnTo>
                      <a:pt x="0" y="2635"/>
                    </a:lnTo>
                    <a:lnTo>
                      <a:pt x="1521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9" name="شكل حر: شكل 68">
                <a:extLst>
                  <a:ext uri="{FF2B5EF4-FFF2-40B4-BE49-F238E27FC236}">
                    <a16:creationId xmlns:a16="http://schemas.microsoft.com/office/drawing/2014/main" id="{03BD2B0D-D71C-4C36-BDE0-91F36E097693}"/>
                  </a:ext>
                </a:extLst>
              </p:cNvPr>
              <p:cNvSpPr/>
              <p:nvPr/>
            </p:nvSpPr>
            <p:spPr>
              <a:xfrm rot="1800000">
                <a:off x="6088884" y="3428691"/>
                <a:ext cx="4434" cy="1521"/>
              </a:xfrm>
              <a:custGeom>
                <a:avLst/>
                <a:gdLst>
                  <a:gd name="connsiteX0" fmla="*/ 0 w 4434"/>
                  <a:gd name="connsiteY0" fmla="*/ 1521 h 1521"/>
                  <a:gd name="connsiteX1" fmla="*/ 2636 w 4434"/>
                  <a:gd name="connsiteY1" fmla="*/ 0 h 1521"/>
                  <a:gd name="connsiteX2" fmla="*/ 4434 w 4434"/>
                  <a:gd name="connsiteY2" fmla="*/ 1038 h 1521"/>
                  <a:gd name="connsiteX3" fmla="*/ 4155 w 4434"/>
                  <a:gd name="connsiteY3" fmla="*/ 1521 h 1521"/>
                  <a:gd name="connsiteX4" fmla="*/ 0 w 4434"/>
                  <a:gd name="connsiteY4" fmla="*/ 1521 h 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4" h="1521">
                    <a:moveTo>
                      <a:pt x="0" y="1521"/>
                    </a:moveTo>
                    <a:lnTo>
                      <a:pt x="2636" y="0"/>
                    </a:lnTo>
                    <a:lnTo>
                      <a:pt x="4434" y="1038"/>
                    </a:lnTo>
                    <a:lnTo>
                      <a:pt x="4155" y="1521"/>
                    </a:lnTo>
                    <a:lnTo>
                      <a:pt x="0" y="152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8" name="شكل حر: شكل 67">
                <a:extLst>
                  <a:ext uri="{FF2B5EF4-FFF2-40B4-BE49-F238E27FC236}">
                    <a16:creationId xmlns:a16="http://schemas.microsoft.com/office/drawing/2014/main" id="{CC6250BB-5D0E-4CE6-AF2E-5ADF1F99A388}"/>
                  </a:ext>
                </a:extLst>
              </p:cNvPr>
              <p:cNvSpPr/>
              <p:nvPr/>
            </p:nvSpPr>
            <p:spPr>
              <a:xfrm rot="1800000">
                <a:off x="6093420" y="3428310"/>
                <a:ext cx="1800" cy="3599"/>
              </a:xfrm>
              <a:custGeom>
                <a:avLst/>
                <a:gdLst>
                  <a:gd name="connsiteX0" fmla="*/ 1799 w 1800"/>
                  <a:gd name="connsiteY0" fmla="*/ 0 h 3599"/>
                  <a:gd name="connsiteX1" fmla="*/ 1800 w 1800"/>
                  <a:gd name="connsiteY1" fmla="*/ 0 h 3599"/>
                  <a:gd name="connsiteX2" fmla="*/ 1800 w 1800"/>
                  <a:gd name="connsiteY2" fmla="*/ 3599 h 3599"/>
                  <a:gd name="connsiteX3" fmla="*/ 836 w 1800"/>
                  <a:gd name="connsiteY3" fmla="*/ 3599 h 3599"/>
                  <a:gd name="connsiteX4" fmla="*/ 0 w 1800"/>
                  <a:gd name="connsiteY4" fmla="*/ 3116 h 3599"/>
                  <a:gd name="connsiteX5" fmla="*/ 1799 w 1800"/>
                  <a:gd name="connsiteY5" fmla="*/ 0 h 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0" h="3599">
                    <a:moveTo>
                      <a:pt x="1799" y="0"/>
                    </a:moveTo>
                    <a:lnTo>
                      <a:pt x="1800" y="0"/>
                    </a:lnTo>
                    <a:lnTo>
                      <a:pt x="1800" y="3599"/>
                    </a:lnTo>
                    <a:lnTo>
                      <a:pt x="836" y="3599"/>
                    </a:lnTo>
                    <a:lnTo>
                      <a:pt x="0" y="3116"/>
                    </a:lnTo>
                    <a:lnTo>
                      <a:pt x="1799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7" name="شكل حر: شكل 66">
                <a:extLst>
                  <a:ext uri="{FF2B5EF4-FFF2-40B4-BE49-F238E27FC236}">
                    <a16:creationId xmlns:a16="http://schemas.microsoft.com/office/drawing/2014/main" id="{F7D3576C-A54B-4305-A304-AFB028D13DFA}"/>
                  </a:ext>
                </a:extLst>
              </p:cNvPr>
              <p:cNvSpPr/>
              <p:nvPr/>
            </p:nvSpPr>
            <p:spPr>
              <a:xfrm rot="1800000">
                <a:off x="6095013" y="3429571"/>
                <a:ext cx="3117" cy="3118"/>
              </a:xfrm>
              <a:custGeom>
                <a:avLst/>
                <a:gdLst>
                  <a:gd name="connsiteX0" fmla="*/ 0 w 3117"/>
                  <a:gd name="connsiteY0" fmla="*/ 1 h 3118"/>
                  <a:gd name="connsiteX1" fmla="*/ 1 w 3117"/>
                  <a:gd name="connsiteY1" fmla="*/ 0 h 3118"/>
                  <a:gd name="connsiteX2" fmla="*/ 3117 w 3117"/>
                  <a:gd name="connsiteY2" fmla="*/ 1800 h 3118"/>
                  <a:gd name="connsiteX3" fmla="*/ 2634 w 3117"/>
                  <a:gd name="connsiteY3" fmla="*/ 2637 h 3118"/>
                  <a:gd name="connsiteX4" fmla="*/ 1800 w 3117"/>
                  <a:gd name="connsiteY4" fmla="*/ 3118 h 3118"/>
                  <a:gd name="connsiteX5" fmla="*/ 0 w 3117"/>
                  <a:gd name="connsiteY5" fmla="*/ 1 h 3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7" h="3118">
                    <a:moveTo>
                      <a:pt x="0" y="1"/>
                    </a:moveTo>
                    <a:lnTo>
                      <a:pt x="1" y="0"/>
                    </a:lnTo>
                    <a:lnTo>
                      <a:pt x="3117" y="1800"/>
                    </a:lnTo>
                    <a:lnTo>
                      <a:pt x="2634" y="2637"/>
                    </a:lnTo>
                    <a:lnTo>
                      <a:pt x="1800" y="3118"/>
                    </a:lnTo>
                    <a:lnTo>
                      <a:pt x="0" y="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6" name="شكل حر: شكل 65">
                <a:extLst>
                  <a:ext uri="{FF2B5EF4-FFF2-40B4-BE49-F238E27FC236}">
                    <a16:creationId xmlns:a16="http://schemas.microsoft.com/office/drawing/2014/main" id="{06A67ADA-CB3A-4E9B-BD95-D0ACE69079BF}"/>
                  </a:ext>
                </a:extLst>
              </p:cNvPr>
              <p:cNvSpPr/>
              <p:nvPr/>
            </p:nvSpPr>
            <p:spPr>
              <a:xfrm rot="1800000">
                <a:off x="6096210" y="3428222"/>
                <a:ext cx="3598" cy="1799"/>
              </a:xfrm>
              <a:custGeom>
                <a:avLst/>
                <a:gdLst>
                  <a:gd name="connsiteX0" fmla="*/ 0 w 3598"/>
                  <a:gd name="connsiteY0" fmla="*/ 1799 h 1799"/>
                  <a:gd name="connsiteX1" fmla="*/ 3116 w 3598"/>
                  <a:gd name="connsiteY1" fmla="*/ 0 h 1799"/>
                  <a:gd name="connsiteX2" fmla="*/ 3598 w 3598"/>
                  <a:gd name="connsiteY2" fmla="*/ 834 h 1799"/>
                  <a:gd name="connsiteX3" fmla="*/ 3598 w 3598"/>
                  <a:gd name="connsiteY3" fmla="*/ 1799 h 1799"/>
                  <a:gd name="connsiteX4" fmla="*/ 0 w 3598"/>
                  <a:gd name="connsiteY4" fmla="*/ 1799 h 1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8" h="1799">
                    <a:moveTo>
                      <a:pt x="0" y="1799"/>
                    </a:moveTo>
                    <a:lnTo>
                      <a:pt x="3116" y="0"/>
                    </a:lnTo>
                    <a:lnTo>
                      <a:pt x="3598" y="834"/>
                    </a:lnTo>
                    <a:lnTo>
                      <a:pt x="3598" y="1799"/>
                    </a:lnTo>
                    <a:lnTo>
                      <a:pt x="0" y="179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5" name="شكل حر: شكل 64">
                <a:extLst>
                  <a:ext uri="{FF2B5EF4-FFF2-40B4-BE49-F238E27FC236}">
                    <a16:creationId xmlns:a16="http://schemas.microsoft.com/office/drawing/2014/main" id="{FC56B090-9EC9-4081-A3EB-EC9D314A73F1}"/>
                  </a:ext>
                </a:extLst>
              </p:cNvPr>
              <p:cNvSpPr/>
              <p:nvPr/>
            </p:nvSpPr>
            <p:spPr>
              <a:xfrm rot="1800000">
                <a:off x="6099842" y="3428101"/>
                <a:ext cx="2635" cy="3599"/>
              </a:xfrm>
              <a:custGeom>
                <a:avLst/>
                <a:gdLst>
                  <a:gd name="connsiteX0" fmla="*/ 0 w 2635"/>
                  <a:gd name="connsiteY0" fmla="*/ 1522 h 3599"/>
                  <a:gd name="connsiteX1" fmla="*/ 2635 w 2635"/>
                  <a:gd name="connsiteY1" fmla="*/ 0 h 3599"/>
                  <a:gd name="connsiteX2" fmla="*/ 558 w 2635"/>
                  <a:gd name="connsiteY2" fmla="*/ 3598 h 3599"/>
                  <a:gd name="connsiteX3" fmla="*/ 557 w 2635"/>
                  <a:gd name="connsiteY3" fmla="*/ 3599 h 3599"/>
                  <a:gd name="connsiteX4" fmla="*/ 0 w 2635"/>
                  <a:gd name="connsiteY4" fmla="*/ 2634 h 3599"/>
                  <a:gd name="connsiteX5" fmla="*/ 0 w 2635"/>
                  <a:gd name="connsiteY5" fmla="*/ 1522 h 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35" h="3599">
                    <a:moveTo>
                      <a:pt x="0" y="1522"/>
                    </a:moveTo>
                    <a:lnTo>
                      <a:pt x="2635" y="0"/>
                    </a:lnTo>
                    <a:lnTo>
                      <a:pt x="558" y="3598"/>
                    </a:lnTo>
                    <a:lnTo>
                      <a:pt x="557" y="3599"/>
                    </a:lnTo>
                    <a:lnTo>
                      <a:pt x="0" y="2634"/>
                    </a:lnTo>
                    <a:lnTo>
                      <a:pt x="0" y="1522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3" name="شكل حر: شكل 62">
                <a:extLst>
                  <a:ext uri="{FF2B5EF4-FFF2-40B4-BE49-F238E27FC236}">
                    <a16:creationId xmlns:a16="http://schemas.microsoft.com/office/drawing/2014/main" id="{E8DA556D-7D22-4FEF-B222-6809535293D6}"/>
                  </a:ext>
                </a:extLst>
              </p:cNvPr>
              <p:cNvSpPr/>
              <p:nvPr/>
            </p:nvSpPr>
            <p:spPr>
              <a:xfrm rot="1800000">
                <a:off x="6098839" y="3430875"/>
                <a:ext cx="557" cy="965"/>
              </a:xfrm>
              <a:custGeom>
                <a:avLst/>
                <a:gdLst>
                  <a:gd name="connsiteX0" fmla="*/ 0 w 557"/>
                  <a:gd name="connsiteY0" fmla="*/ 0 h 965"/>
                  <a:gd name="connsiteX1" fmla="*/ 557 w 557"/>
                  <a:gd name="connsiteY1" fmla="*/ 0 h 965"/>
                  <a:gd name="connsiteX2" fmla="*/ 557 w 557"/>
                  <a:gd name="connsiteY2" fmla="*/ 0 h 965"/>
                  <a:gd name="connsiteX3" fmla="*/ 0 w 557"/>
                  <a:gd name="connsiteY3" fmla="*/ 965 h 965"/>
                  <a:gd name="connsiteX4" fmla="*/ 0 w 557"/>
                  <a:gd name="connsiteY4" fmla="*/ 0 h 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7" h="965">
                    <a:moveTo>
                      <a:pt x="0" y="0"/>
                    </a:moveTo>
                    <a:lnTo>
                      <a:pt x="557" y="0"/>
                    </a:lnTo>
                    <a:lnTo>
                      <a:pt x="557" y="0"/>
                    </a:lnTo>
                    <a:lnTo>
                      <a:pt x="0" y="9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2" name="شكل حر: شكل 61">
                <a:extLst>
                  <a:ext uri="{FF2B5EF4-FFF2-40B4-BE49-F238E27FC236}">
                    <a16:creationId xmlns:a16="http://schemas.microsoft.com/office/drawing/2014/main" id="{5954A220-FD7A-404D-8A37-BC274107F310}"/>
                  </a:ext>
                </a:extLst>
              </p:cNvPr>
              <p:cNvSpPr/>
              <p:nvPr/>
            </p:nvSpPr>
            <p:spPr>
              <a:xfrm rot="1800000">
                <a:off x="6090180" y="3431040"/>
                <a:ext cx="3601" cy="2637"/>
              </a:xfrm>
              <a:custGeom>
                <a:avLst/>
                <a:gdLst>
                  <a:gd name="connsiteX0" fmla="*/ 1522 w 3601"/>
                  <a:gd name="connsiteY0" fmla="*/ 0 h 2637"/>
                  <a:gd name="connsiteX1" fmla="*/ 2637 w 3601"/>
                  <a:gd name="connsiteY1" fmla="*/ 0 h 2637"/>
                  <a:gd name="connsiteX2" fmla="*/ 3601 w 3601"/>
                  <a:gd name="connsiteY2" fmla="*/ 556 h 2637"/>
                  <a:gd name="connsiteX3" fmla="*/ 3601 w 3601"/>
                  <a:gd name="connsiteY3" fmla="*/ 558 h 2637"/>
                  <a:gd name="connsiteX4" fmla="*/ 0 w 3601"/>
                  <a:gd name="connsiteY4" fmla="*/ 2637 h 2637"/>
                  <a:gd name="connsiteX5" fmla="*/ 1522 w 3601"/>
                  <a:gd name="connsiteY5" fmla="*/ 0 h 2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1" h="2637">
                    <a:moveTo>
                      <a:pt x="1522" y="0"/>
                    </a:moveTo>
                    <a:lnTo>
                      <a:pt x="2637" y="0"/>
                    </a:lnTo>
                    <a:lnTo>
                      <a:pt x="3601" y="556"/>
                    </a:lnTo>
                    <a:lnTo>
                      <a:pt x="3601" y="558"/>
                    </a:lnTo>
                    <a:lnTo>
                      <a:pt x="0" y="2637"/>
                    </a:lnTo>
                    <a:lnTo>
                      <a:pt x="1522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1" name="شكل حر: شكل 60">
                <a:extLst>
                  <a:ext uri="{FF2B5EF4-FFF2-40B4-BE49-F238E27FC236}">
                    <a16:creationId xmlns:a16="http://schemas.microsoft.com/office/drawing/2014/main" id="{5916AAA0-815D-47FD-818B-7E2253A6A657}"/>
                  </a:ext>
                </a:extLst>
              </p:cNvPr>
              <p:cNvSpPr/>
              <p:nvPr/>
            </p:nvSpPr>
            <p:spPr>
              <a:xfrm rot="1800000">
                <a:off x="6099067" y="3431751"/>
                <a:ext cx="3045" cy="1319"/>
              </a:xfrm>
              <a:custGeom>
                <a:avLst/>
                <a:gdLst>
                  <a:gd name="connsiteX0" fmla="*/ 1 w 3045"/>
                  <a:gd name="connsiteY0" fmla="*/ 0 h 1319"/>
                  <a:gd name="connsiteX1" fmla="*/ 3045 w 3045"/>
                  <a:gd name="connsiteY1" fmla="*/ 1 h 1319"/>
                  <a:gd name="connsiteX2" fmla="*/ 761 w 3045"/>
                  <a:gd name="connsiteY2" fmla="*/ 1319 h 1319"/>
                  <a:gd name="connsiteX3" fmla="*/ 0 w 3045"/>
                  <a:gd name="connsiteY3" fmla="*/ 1 h 1319"/>
                  <a:gd name="connsiteX4" fmla="*/ 1 w 3045"/>
                  <a:gd name="connsiteY4" fmla="*/ 0 h 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" h="1319">
                    <a:moveTo>
                      <a:pt x="1" y="0"/>
                    </a:moveTo>
                    <a:lnTo>
                      <a:pt x="3045" y="1"/>
                    </a:lnTo>
                    <a:lnTo>
                      <a:pt x="761" y="1319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0" name="شكل حر: شكل 59">
                <a:extLst>
                  <a:ext uri="{FF2B5EF4-FFF2-40B4-BE49-F238E27FC236}">
                    <a16:creationId xmlns:a16="http://schemas.microsoft.com/office/drawing/2014/main" id="{7636B52C-86A2-45EB-A139-BBD05C6E3CAE}"/>
                  </a:ext>
                </a:extLst>
              </p:cNvPr>
              <p:cNvSpPr/>
              <p:nvPr/>
            </p:nvSpPr>
            <p:spPr>
              <a:xfrm rot="1800000">
                <a:off x="6097906" y="3431441"/>
                <a:ext cx="482" cy="1113"/>
              </a:xfrm>
              <a:custGeom>
                <a:avLst/>
                <a:gdLst>
                  <a:gd name="connsiteX0" fmla="*/ 482 w 482"/>
                  <a:gd name="connsiteY0" fmla="*/ 0 h 1113"/>
                  <a:gd name="connsiteX1" fmla="*/ 482 w 482"/>
                  <a:gd name="connsiteY1" fmla="*/ 1113 h 1113"/>
                  <a:gd name="connsiteX2" fmla="*/ 0 w 482"/>
                  <a:gd name="connsiteY2" fmla="*/ 835 h 1113"/>
                  <a:gd name="connsiteX3" fmla="*/ 482 w 482"/>
                  <a:gd name="connsiteY3" fmla="*/ 0 h 1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2" h="1113">
                    <a:moveTo>
                      <a:pt x="482" y="0"/>
                    </a:moveTo>
                    <a:lnTo>
                      <a:pt x="482" y="1113"/>
                    </a:lnTo>
                    <a:lnTo>
                      <a:pt x="0" y="835"/>
                    </a:lnTo>
                    <a:lnTo>
                      <a:pt x="482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9" name="شكل حر: شكل 58">
                <a:extLst>
                  <a:ext uri="{FF2B5EF4-FFF2-40B4-BE49-F238E27FC236}">
                    <a16:creationId xmlns:a16="http://schemas.microsoft.com/office/drawing/2014/main" id="{416120BA-C544-41F7-985C-E51F73222264}"/>
                  </a:ext>
                </a:extLst>
              </p:cNvPr>
              <p:cNvSpPr/>
              <p:nvPr/>
            </p:nvSpPr>
            <p:spPr>
              <a:xfrm rot="1800000">
                <a:off x="6093996" y="3432322"/>
                <a:ext cx="966" cy="557"/>
              </a:xfrm>
              <a:custGeom>
                <a:avLst/>
                <a:gdLst>
                  <a:gd name="connsiteX0" fmla="*/ 0 w 966"/>
                  <a:gd name="connsiteY0" fmla="*/ 0 h 557"/>
                  <a:gd name="connsiteX1" fmla="*/ 966 w 966"/>
                  <a:gd name="connsiteY1" fmla="*/ 0 h 557"/>
                  <a:gd name="connsiteX2" fmla="*/ 1 w 966"/>
                  <a:gd name="connsiteY2" fmla="*/ 557 h 557"/>
                  <a:gd name="connsiteX3" fmla="*/ 0 w 966"/>
                  <a:gd name="connsiteY3" fmla="*/ 556 h 557"/>
                  <a:gd name="connsiteX4" fmla="*/ 0 w 966"/>
                  <a:gd name="connsiteY4" fmla="*/ 0 h 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" h="557">
                    <a:moveTo>
                      <a:pt x="0" y="0"/>
                    </a:moveTo>
                    <a:lnTo>
                      <a:pt x="966" y="0"/>
                    </a:lnTo>
                    <a:lnTo>
                      <a:pt x="1" y="557"/>
                    </a:lnTo>
                    <a:lnTo>
                      <a:pt x="0" y="556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8" name="شكل حر: شكل 57">
                <a:extLst>
                  <a:ext uri="{FF2B5EF4-FFF2-40B4-BE49-F238E27FC236}">
                    <a16:creationId xmlns:a16="http://schemas.microsoft.com/office/drawing/2014/main" id="{B5335B95-EEDA-48F6-9C8A-B011174FC8D8}"/>
                  </a:ext>
                </a:extLst>
              </p:cNvPr>
              <p:cNvSpPr/>
              <p:nvPr/>
            </p:nvSpPr>
            <p:spPr>
              <a:xfrm rot="1800000">
                <a:off x="3905608" y="2832750"/>
                <a:ext cx="1865056" cy="1862939"/>
              </a:xfrm>
              <a:custGeom>
                <a:avLst/>
                <a:gdLst>
                  <a:gd name="connsiteX0" fmla="*/ 0 w 1865056"/>
                  <a:gd name="connsiteY0" fmla="*/ 1076790 h 1862939"/>
                  <a:gd name="connsiteX1" fmla="*/ 1865056 w 1865056"/>
                  <a:gd name="connsiteY1" fmla="*/ 0 h 1862939"/>
                  <a:gd name="connsiteX2" fmla="*/ 789488 w 1865056"/>
                  <a:gd name="connsiteY2" fmla="*/ 1862939 h 1862939"/>
                  <a:gd name="connsiteX3" fmla="*/ 738608 w 1865056"/>
                  <a:gd name="connsiteY3" fmla="*/ 1835059 h 1862939"/>
                  <a:gd name="connsiteX4" fmla="*/ 118124 w 1865056"/>
                  <a:gd name="connsiteY4" fmla="*/ 1259447 h 1862939"/>
                  <a:gd name="connsiteX5" fmla="*/ 0 w 1865056"/>
                  <a:gd name="connsiteY5" fmla="*/ 1076790 h 186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5056" h="1862939">
                    <a:moveTo>
                      <a:pt x="0" y="1076790"/>
                    </a:moveTo>
                    <a:lnTo>
                      <a:pt x="1865056" y="0"/>
                    </a:lnTo>
                    <a:lnTo>
                      <a:pt x="789488" y="1862939"/>
                    </a:lnTo>
                    <a:lnTo>
                      <a:pt x="738608" y="1835059"/>
                    </a:lnTo>
                    <a:cubicBezTo>
                      <a:pt x="500997" y="1689521"/>
                      <a:pt x="288895" y="1496237"/>
                      <a:pt x="118124" y="1259447"/>
                    </a:cubicBezTo>
                    <a:lnTo>
                      <a:pt x="0" y="1076790"/>
                    </a:lnTo>
                    <a:close/>
                  </a:path>
                </a:pathLst>
              </a:custGeom>
              <a:solidFill>
                <a:srgbClr val="8A611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57" name="شكل حر: شكل 56">
                <a:extLst>
                  <a:ext uri="{FF2B5EF4-FFF2-40B4-BE49-F238E27FC236}">
                    <a16:creationId xmlns:a16="http://schemas.microsoft.com/office/drawing/2014/main" id="{9BFA0D7C-CC05-4A91-BF4A-9B8AB7FD4DEE}"/>
                  </a:ext>
                </a:extLst>
              </p:cNvPr>
              <p:cNvSpPr/>
              <p:nvPr/>
            </p:nvSpPr>
            <p:spPr>
              <a:xfrm rot="1800000">
                <a:off x="6093072" y="3432725"/>
                <a:ext cx="1318" cy="3044"/>
              </a:xfrm>
              <a:custGeom>
                <a:avLst/>
                <a:gdLst>
                  <a:gd name="connsiteX0" fmla="*/ 0 w 1318"/>
                  <a:gd name="connsiteY0" fmla="*/ 1 h 3044"/>
                  <a:gd name="connsiteX1" fmla="*/ 1 w 1318"/>
                  <a:gd name="connsiteY1" fmla="*/ 0 h 3044"/>
                  <a:gd name="connsiteX2" fmla="*/ 1318 w 1318"/>
                  <a:gd name="connsiteY2" fmla="*/ 760 h 3044"/>
                  <a:gd name="connsiteX3" fmla="*/ 0 w 1318"/>
                  <a:gd name="connsiteY3" fmla="*/ 3044 h 3044"/>
                  <a:gd name="connsiteX4" fmla="*/ 0 w 1318"/>
                  <a:gd name="connsiteY4" fmla="*/ 1 h 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8" h="3044">
                    <a:moveTo>
                      <a:pt x="0" y="1"/>
                    </a:moveTo>
                    <a:lnTo>
                      <a:pt x="1" y="0"/>
                    </a:lnTo>
                    <a:lnTo>
                      <a:pt x="1318" y="760"/>
                    </a:lnTo>
                    <a:lnTo>
                      <a:pt x="0" y="3044"/>
                    </a:lnTo>
                    <a:lnTo>
                      <a:pt x="0" y="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6" name="شكل حر: شكل 55">
                <a:extLst>
                  <a:ext uri="{FF2B5EF4-FFF2-40B4-BE49-F238E27FC236}">
                    <a16:creationId xmlns:a16="http://schemas.microsoft.com/office/drawing/2014/main" id="{F81E3AA2-9040-4603-AC84-B38DEDBD9EB4}"/>
                  </a:ext>
                </a:extLst>
              </p:cNvPr>
              <p:cNvSpPr/>
              <p:nvPr/>
            </p:nvSpPr>
            <p:spPr>
              <a:xfrm rot="1800000">
                <a:off x="6095083" y="3432428"/>
                <a:ext cx="1113" cy="482"/>
              </a:xfrm>
              <a:custGeom>
                <a:avLst/>
                <a:gdLst>
                  <a:gd name="connsiteX0" fmla="*/ 0 w 1113"/>
                  <a:gd name="connsiteY0" fmla="*/ 482 h 482"/>
                  <a:gd name="connsiteX1" fmla="*/ 835 w 1113"/>
                  <a:gd name="connsiteY1" fmla="*/ 0 h 482"/>
                  <a:gd name="connsiteX2" fmla="*/ 1113 w 1113"/>
                  <a:gd name="connsiteY2" fmla="*/ 482 h 482"/>
                  <a:gd name="connsiteX3" fmla="*/ 0 w 1113"/>
                  <a:gd name="connsiteY3" fmla="*/ 482 h 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3" h="482">
                    <a:moveTo>
                      <a:pt x="0" y="482"/>
                    </a:moveTo>
                    <a:lnTo>
                      <a:pt x="835" y="0"/>
                    </a:lnTo>
                    <a:lnTo>
                      <a:pt x="1113" y="482"/>
                    </a:lnTo>
                    <a:lnTo>
                      <a:pt x="0" y="482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5" name="شكل حر: شكل 54">
                <a:extLst>
                  <a:ext uri="{FF2B5EF4-FFF2-40B4-BE49-F238E27FC236}">
                    <a16:creationId xmlns:a16="http://schemas.microsoft.com/office/drawing/2014/main" id="{CBCDEE84-D65B-475A-A031-861A46748C30}"/>
                  </a:ext>
                </a:extLst>
              </p:cNvPr>
              <p:cNvSpPr/>
              <p:nvPr/>
            </p:nvSpPr>
            <p:spPr>
              <a:xfrm rot="1800000">
                <a:off x="6096279" y="3432119"/>
                <a:ext cx="1521" cy="1521"/>
              </a:xfrm>
              <a:custGeom>
                <a:avLst/>
                <a:gdLst>
                  <a:gd name="connsiteX0" fmla="*/ 556 w 1521"/>
                  <a:gd name="connsiteY0" fmla="*/ 558 h 1521"/>
                  <a:gd name="connsiteX1" fmla="*/ 1521 w 1521"/>
                  <a:gd name="connsiteY1" fmla="*/ 0 h 1521"/>
                  <a:gd name="connsiteX2" fmla="*/ 1521 w 1521"/>
                  <a:gd name="connsiteY2" fmla="*/ 1521 h 1521"/>
                  <a:gd name="connsiteX3" fmla="*/ 0 w 1521"/>
                  <a:gd name="connsiteY3" fmla="*/ 1521 h 1521"/>
                  <a:gd name="connsiteX4" fmla="*/ 556 w 1521"/>
                  <a:gd name="connsiteY4" fmla="*/ 558 h 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1" h="1521">
                    <a:moveTo>
                      <a:pt x="556" y="558"/>
                    </a:moveTo>
                    <a:lnTo>
                      <a:pt x="1521" y="0"/>
                    </a:lnTo>
                    <a:lnTo>
                      <a:pt x="1521" y="1521"/>
                    </a:lnTo>
                    <a:lnTo>
                      <a:pt x="0" y="1521"/>
                    </a:lnTo>
                    <a:lnTo>
                      <a:pt x="556" y="55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4" name="شكل حر: شكل 53">
                <a:extLst>
                  <a:ext uri="{FF2B5EF4-FFF2-40B4-BE49-F238E27FC236}">
                    <a16:creationId xmlns:a16="http://schemas.microsoft.com/office/drawing/2014/main" id="{84082C24-F27B-48B6-A51A-DE550991AF7F}"/>
                  </a:ext>
                </a:extLst>
              </p:cNvPr>
              <p:cNvSpPr/>
              <p:nvPr/>
            </p:nvSpPr>
            <p:spPr>
              <a:xfrm rot="1800000">
                <a:off x="6097714" y="3432449"/>
                <a:ext cx="2633" cy="2281"/>
              </a:xfrm>
              <a:custGeom>
                <a:avLst/>
                <a:gdLst>
                  <a:gd name="connsiteX0" fmla="*/ 0 w 2633"/>
                  <a:gd name="connsiteY0" fmla="*/ 761 h 2281"/>
                  <a:gd name="connsiteX1" fmla="*/ 1316 w 2633"/>
                  <a:gd name="connsiteY1" fmla="*/ 0 h 2281"/>
                  <a:gd name="connsiteX2" fmla="*/ 2633 w 2633"/>
                  <a:gd name="connsiteY2" fmla="*/ 2281 h 2281"/>
                  <a:gd name="connsiteX3" fmla="*/ 0 w 2633"/>
                  <a:gd name="connsiteY3" fmla="*/ 761 h 2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" h="2281">
                    <a:moveTo>
                      <a:pt x="0" y="761"/>
                    </a:moveTo>
                    <a:lnTo>
                      <a:pt x="1316" y="0"/>
                    </a:lnTo>
                    <a:lnTo>
                      <a:pt x="2633" y="2281"/>
                    </a:lnTo>
                    <a:lnTo>
                      <a:pt x="0" y="76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3" name="شكل حر: شكل 52">
                <a:extLst>
                  <a:ext uri="{FF2B5EF4-FFF2-40B4-BE49-F238E27FC236}">
                    <a16:creationId xmlns:a16="http://schemas.microsoft.com/office/drawing/2014/main" id="{D3B450FA-99E2-4BBB-A06B-591E8A7D4321}"/>
                  </a:ext>
                </a:extLst>
              </p:cNvPr>
              <p:cNvSpPr/>
              <p:nvPr/>
            </p:nvSpPr>
            <p:spPr>
              <a:xfrm rot="1800000">
                <a:off x="6205513" y="2967162"/>
                <a:ext cx="2152433" cy="1076791"/>
              </a:xfrm>
              <a:custGeom>
                <a:avLst/>
                <a:gdLst>
                  <a:gd name="connsiteX0" fmla="*/ 0 w 2152433"/>
                  <a:gd name="connsiteY0" fmla="*/ 1076791 h 1076791"/>
                  <a:gd name="connsiteX1" fmla="*/ 1865056 w 2152433"/>
                  <a:gd name="connsiteY1" fmla="*/ 0 h 1076791"/>
                  <a:gd name="connsiteX2" fmla="*/ 1964179 w 2152433"/>
                  <a:gd name="connsiteY2" fmla="*/ 193627 h 1076791"/>
                  <a:gd name="connsiteX3" fmla="*/ 2152433 w 2152433"/>
                  <a:gd name="connsiteY3" fmla="*/ 1018787 h 1076791"/>
                  <a:gd name="connsiteX4" fmla="*/ 2151137 w 2152433"/>
                  <a:gd name="connsiteY4" fmla="*/ 1076791 h 1076791"/>
                  <a:gd name="connsiteX5" fmla="*/ 0 w 2152433"/>
                  <a:gd name="connsiteY5" fmla="*/ 1076791 h 107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2433" h="1076791">
                    <a:moveTo>
                      <a:pt x="0" y="1076791"/>
                    </a:moveTo>
                    <a:lnTo>
                      <a:pt x="1865056" y="0"/>
                    </a:lnTo>
                    <a:lnTo>
                      <a:pt x="1964179" y="193627"/>
                    </a:lnTo>
                    <a:cubicBezTo>
                      <a:pt x="2083860" y="459914"/>
                      <a:pt x="2145198" y="740241"/>
                      <a:pt x="2152433" y="1018787"/>
                    </a:cubicBezTo>
                    <a:lnTo>
                      <a:pt x="2151137" y="1076791"/>
                    </a:lnTo>
                    <a:lnTo>
                      <a:pt x="0" y="1076791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52" name="شكل حر: شكل 51">
                <a:extLst>
                  <a:ext uri="{FF2B5EF4-FFF2-40B4-BE49-F238E27FC236}">
                    <a16:creationId xmlns:a16="http://schemas.microsoft.com/office/drawing/2014/main" id="{F0EFAD9F-81A7-404B-BA96-17ED68ED9959}"/>
                  </a:ext>
                </a:extLst>
              </p:cNvPr>
              <p:cNvSpPr/>
              <p:nvPr/>
            </p:nvSpPr>
            <p:spPr>
              <a:xfrm rot="1800000">
                <a:off x="6094529" y="3433171"/>
                <a:ext cx="2282" cy="2635"/>
              </a:xfrm>
              <a:custGeom>
                <a:avLst/>
                <a:gdLst>
                  <a:gd name="connsiteX0" fmla="*/ 761 w 2282"/>
                  <a:gd name="connsiteY0" fmla="*/ 0 h 2635"/>
                  <a:gd name="connsiteX1" fmla="*/ 2282 w 2282"/>
                  <a:gd name="connsiteY1" fmla="*/ 2635 h 2635"/>
                  <a:gd name="connsiteX2" fmla="*/ 0 w 2282"/>
                  <a:gd name="connsiteY2" fmla="*/ 1317 h 2635"/>
                  <a:gd name="connsiteX3" fmla="*/ 761 w 2282"/>
                  <a:gd name="connsiteY3" fmla="*/ 0 h 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2" h="2635">
                    <a:moveTo>
                      <a:pt x="761" y="0"/>
                    </a:moveTo>
                    <a:lnTo>
                      <a:pt x="2282" y="2635"/>
                    </a:lnTo>
                    <a:lnTo>
                      <a:pt x="0" y="1317"/>
                    </a:lnTo>
                    <a:lnTo>
                      <a:pt x="761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1" name="شكل حر: شكل 50">
                <a:extLst>
                  <a:ext uri="{FF2B5EF4-FFF2-40B4-BE49-F238E27FC236}">
                    <a16:creationId xmlns:a16="http://schemas.microsoft.com/office/drawing/2014/main" id="{5B0FE445-8E66-48AC-8BFC-EC68BF572956}"/>
                  </a:ext>
                </a:extLst>
              </p:cNvPr>
              <p:cNvSpPr/>
              <p:nvPr/>
            </p:nvSpPr>
            <p:spPr>
              <a:xfrm rot="1800000">
                <a:off x="6095340" y="3435059"/>
                <a:ext cx="6236" cy="6235"/>
              </a:xfrm>
              <a:custGeom>
                <a:avLst/>
                <a:gdLst>
                  <a:gd name="connsiteX0" fmla="*/ 0 w 6236"/>
                  <a:gd name="connsiteY0" fmla="*/ 0 h 6235"/>
                  <a:gd name="connsiteX1" fmla="*/ 2636 w 6236"/>
                  <a:gd name="connsiteY1" fmla="*/ 0 h 6235"/>
                  <a:gd name="connsiteX2" fmla="*/ 6236 w 6236"/>
                  <a:gd name="connsiteY2" fmla="*/ 6235 h 6235"/>
                  <a:gd name="connsiteX3" fmla="*/ 0 w 6236"/>
                  <a:gd name="connsiteY3" fmla="*/ 2635 h 6235"/>
                  <a:gd name="connsiteX4" fmla="*/ 0 w 6236"/>
                  <a:gd name="connsiteY4" fmla="*/ 0 h 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6" h="6235">
                    <a:moveTo>
                      <a:pt x="0" y="0"/>
                    </a:moveTo>
                    <a:lnTo>
                      <a:pt x="2636" y="0"/>
                    </a:lnTo>
                    <a:lnTo>
                      <a:pt x="6236" y="6235"/>
                    </a:lnTo>
                    <a:lnTo>
                      <a:pt x="0" y="263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0" name="شكل حر: شكل 49">
                <a:extLst>
                  <a:ext uri="{FF2B5EF4-FFF2-40B4-BE49-F238E27FC236}">
                    <a16:creationId xmlns:a16="http://schemas.microsoft.com/office/drawing/2014/main" id="{20A57703-A18A-4D9C-8BE4-087B3BD8367E}"/>
                  </a:ext>
                </a:extLst>
              </p:cNvPr>
              <p:cNvSpPr/>
              <p:nvPr/>
            </p:nvSpPr>
            <p:spPr>
              <a:xfrm rot="1800000">
                <a:off x="4550683" y="3022134"/>
                <a:ext cx="1076011" cy="2151138"/>
              </a:xfrm>
              <a:custGeom>
                <a:avLst/>
                <a:gdLst>
                  <a:gd name="connsiteX0" fmla="*/ 1076011 w 1076011"/>
                  <a:gd name="connsiteY0" fmla="*/ 0 h 2151138"/>
                  <a:gd name="connsiteX1" fmla="*/ 1076011 w 1076011"/>
                  <a:gd name="connsiteY1" fmla="*/ 2151138 h 2151138"/>
                  <a:gd name="connsiteX2" fmla="*/ 925686 w 1076011"/>
                  <a:gd name="connsiteY2" fmla="*/ 2147781 h 2151138"/>
                  <a:gd name="connsiteX3" fmla="*/ 128707 w 1076011"/>
                  <a:gd name="connsiteY3" fmla="*/ 1934232 h 2151138"/>
                  <a:gd name="connsiteX4" fmla="*/ 0 w 1076011"/>
                  <a:gd name="connsiteY4" fmla="*/ 1863706 h 2151138"/>
                  <a:gd name="connsiteX5" fmla="*/ 1076011 w 1076011"/>
                  <a:gd name="connsiteY5" fmla="*/ 0 h 215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6011" h="2151138">
                    <a:moveTo>
                      <a:pt x="1076011" y="0"/>
                    </a:moveTo>
                    <a:lnTo>
                      <a:pt x="1076011" y="2151138"/>
                    </a:lnTo>
                    <a:lnTo>
                      <a:pt x="925686" y="2147781"/>
                    </a:lnTo>
                    <a:cubicBezTo>
                      <a:pt x="649018" y="2128229"/>
                      <a:pt x="378085" y="2055632"/>
                      <a:pt x="128707" y="1934232"/>
                    </a:cubicBezTo>
                    <a:lnTo>
                      <a:pt x="0" y="1863706"/>
                    </a:lnTo>
                    <a:lnTo>
                      <a:pt x="1076011" y="0"/>
                    </a:lnTo>
                    <a:close/>
                  </a:path>
                </a:pathLst>
              </a:custGeom>
              <a:solidFill>
                <a:srgbClr val="1FD6E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9" name="شكل حر: شكل 48">
                <a:extLst>
                  <a:ext uri="{FF2B5EF4-FFF2-40B4-BE49-F238E27FC236}">
                    <a16:creationId xmlns:a16="http://schemas.microsoft.com/office/drawing/2014/main" id="{2B71B67D-EDF3-411E-B3A6-C76AB1B2C674}"/>
                  </a:ext>
                </a:extLst>
              </p:cNvPr>
              <p:cNvSpPr/>
              <p:nvPr/>
            </p:nvSpPr>
            <p:spPr>
              <a:xfrm rot="1800000">
                <a:off x="5686551" y="3901192"/>
                <a:ext cx="2152022" cy="1075569"/>
              </a:xfrm>
              <a:custGeom>
                <a:avLst/>
                <a:gdLst>
                  <a:gd name="connsiteX0" fmla="*/ 0 w 2152022"/>
                  <a:gd name="connsiteY0" fmla="*/ 0 h 1075569"/>
                  <a:gd name="connsiteX1" fmla="*/ 2152022 w 2152022"/>
                  <a:gd name="connsiteY1" fmla="*/ 0 h 1075569"/>
                  <a:gd name="connsiteX2" fmla="*/ 2148746 w 2152022"/>
                  <a:gd name="connsiteY2" fmla="*/ 146727 h 1075569"/>
                  <a:gd name="connsiteX3" fmla="*/ 1935196 w 2152022"/>
                  <a:gd name="connsiteY3" fmla="*/ 943705 h 1075569"/>
                  <a:gd name="connsiteX4" fmla="*/ 1862940 w 2152022"/>
                  <a:gd name="connsiteY4" fmla="*/ 1075569 h 1075569"/>
                  <a:gd name="connsiteX5" fmla="*/ 0 w 2152022"/>
                  <a:gd name="connsiteY5" fmla="*/ 0 h 1075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2022" h="1075569">
                    <a:moveTo>
                      <a:pt x="0" y="0"/>
                    </a:moveTo>
                    <a:lnTo>
                      <a:pt x="2152022" y="0"/>
                    </a:lnTo>
                    <a:lnTo>
                      <a:pt x="2148746" y="146727"/>
                    </a:lnTo>
                    <a:cubicBezTo>
                      <a:pt x="2129193" y="423394"/>
                      <a:pt x="2056596" y="694328"/>
                      <a:pt x="1935196" y="943705"/>
                    </a:cubicBezTo>
                    <a:lnTo>
                      <a:pt x="1862940" y="10755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8" name="شكل حر: شكل 47">
                <a:extLst>
                  <a:ext uri="{FF2B5EF4-FFF2-40B4-BE49-F238E27FC236}">
                    <a16:creationId xmlns:a16="http://schemas.microsoft.com/office/drawing/2014/main" id="{A75C3AD1-103F-40EA-B385-C0C83578B37E}"/>
                  </a:ext>
                </a:extLst>
              </p:cNvPr>
              <p:cNvSpPr/>
              <p:nvPr/>
            </p:nvSpPr>
            <p:spPr>
              <a:xfrm rot="1800000">
                <a:off x="5485545" y="3561049"/>
                <a:ext cx="1076401" cy="2153400"/>
              </a:xfrm>
              <a:custGeom>
                <a:avLst/>
                <a:gdLst>
                  <a:gd name="connsiteX0" fmla="*/ 0 w 1076401"/>
                  <a:gd name="connsiteY0" fmla="*/ 0 h 2153400"/>
                  <a:gd name="connsiteX1" fmla="*/ 1076401 w 1076401"/>
                  <a:gd name="connsiteY1" fmla="*/ 1864380 h 2153400"/>
                  <a:gd name="connsiteX2" fmla="*/ 54405 w 1076401"/>
                  <a:gd name="connsiteY2" fmla="*/ 2153400 h 2153400"/>
                  <a:gd name="connsiteX3" fmla="*/ 0 w 1076401"/>
                  <a:gd name="connsiteY3" fmla="*/ 2152185 h 2153400"/>
                  <a:gd name="connsiteX4" fmla="*/ 0 w 1076401"/>
                  <a:gd name="connsiteY4" fmla="*/ 0 h 215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401" h="2153400">
                    <a:moveTo>
                      <a:pt x="0" y="0"/>
                    </a:moveTo>
                    <a:lnTo>
                      <a:pt x="1076401" y="1864380"/>
                    </a:lnTo>
                    <a:cubicBezTo>
                      <a:pt x="753553" y="2050776"/>
                      <a:pt x="402588" y="2144357"/>
                      <a:pt x="54405" y="2153400"/>
                    </a:cubicBezTo>
                    <a:lnTo>
                      <a:pt x="0" y="2152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7" name="شكل حر: شكل 46">
                <a:extLst>
                  <a:ext uri="{FF2B5EF4-FFF2-40B4-BE49-F238E27FC236}">
                    <a16:creationId xmlns:a16="http://schemas.microsoft.com/office/drawing/2014/main" id="{E021415B-C879-4333-A8E6-DF32B251347F}"/>
                  </a:ext>
                </a:extLst>
              </p:cNvPr>
              <p:cNvSpPr/>
              <p:nvPr/>
            </p:nvSpPr>
            <p:spPr>
              <a:xfrm rot="1800000">
                <a:off x="5510458" y="3782321"/>
                <a:ext cx="1857611" cy="1858823"/>
              </a:xfrm>
              <a:custGeom>
                <a:avLst/>
                <a:gdLst>
                  <a:gd name="connsiteX0" fmla="*/ 0 w 1857611"/>
                  <a:gd name="connsiteY0" fmla="*/ 0 h 1858823"/>
                  <a:gd name="connsiteX1" fmla="*/ 1857611 w 1857611"/>
                  <a:gd name="connsiteY1" fmla="*/ 1072492 h 1858823"/>
                  <a:gd name="connsiteX2" fmla="*/ 1831461 w 1857611"/>
                  <a:gd name="connsiteY2" fmla="*/ 1120216 h 1858823"/>
                  <a:gd name="connsiteX3" fmla="*/ 1255848 w 1857611"/>
                  <a:gd name="connsiteY3" fmla="*/ 1740699 h 1858823"/>
                  <a:gd name="connsiteX4" fmla="*/ 1073191 w 1857611"/>
                  <a:gd name="connsiteY4" fmla="*/ 1858823 h 1858823"/>
                  <a:gd name="connsiteX5" fmla="*/ 0 w 1857611"/>
                  <a:gd name="connsiteY5" fmla="*/ 0 h 1858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7611" h="1858823">
                    <a:moveTo>
                      <a:pt x="0" y="0"/>
                    </a:moveTo>
                    <a:lnTo>
                      <a:pt x="1857611" y="1072492"/>
                    </a:lnTo>
                    <a:lnTo>
                      <a:pt x="1831461" y="1120216"/>
                    </a:lnTo>
                    <a:cubicBezTo>
                      <a:pt x="1685922" y="1357827"/>
                      <a:pt x="1492638" y="1569928"/>
                      <a:pt x="1255848" y="1740699"/>
                    </a:cubicBezTo>
                    <a:lnTo>
                      <a:pt x="1073191" y="18588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17B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1" name="شكل بيضاوي 110">
                <a:extLst>
                  <a:ext uri="{FF2B5EF4-FFF2-40B4-BE49-F238E27FC236}">
                    <a16:creationId xmlns:a16="http://schemas.microsoft.com/office/drawing/2014/main" id="{C77AB318-DA86-4CA5-B09B-B429BB2828A0}"/>
                  </a:ext>
                </a:extLst>
              </p:cNvPr>
              <p:cNvSpPr/>
              <p:nvPr/>
            </p:nvSpPr>
            <p:spPr>
              <a:xfrm>
                <a:off x="5556000" y="2889000"/>
                <a:ext cx="1080000" cy="108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5D1D55"/>
                  </a:gs>
                  <a:gs pos="59000">
                    <a:srgbClr val="F117B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25400">
                  <a:schemeClr val="accent1"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2" name="مربع نص 111">
                <a:extLst>
                  <a:ext uri="{FF2B5EF4-FFF2-40B4-BE49-F238E27FC236}">
                    <a16:creationId xmlns:a16="http://schemas.microsoft.com/office/drawing/2014/main" id="{FC062950-3143-416F-B851-77DC062B0781}"/>
                  </a:ext>
                </a:extLst>
              </p:cNvPr>
              <p:cNvSpPr txBox="1"/>
              <p:nvPr/>
            </p:nvSpPr>
            <p:spPr>
              <a:xfrm rot="6000000">
                <a:off x="5852911" y="1932033"/>
                <a:ext cx="1069524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الأول</a:t>
                </a:r>
              </a:p>
            </p:txBody>
          </p:sp>
          <p:sp>
            <p:nvSpPr>
              <p:cNvPr id="113" name="مربع نص 112">
                <a:extLst>
                  <a:ext uri="{FF2B5EF4-FFF2-40B4-BE49-F238E27FC236}">
                    <a16:creationId xmlns:a16="http://schemas.microsoft.com/office/drawing/2014/main" id="{3493A129-1DC5-449B-9B33-0180F7A517AB}"/>
                  </a:ext>
                </a:extLst>
              </p:cNvPr>
              <p:cNvSpPr txBox="1"/>
              <p:nvPr/>
            </p:nvSpPr>
            <p:spPr>
              <a:xfrm rot="7992056">
                <a:off x="6544027" y="2257532"/>
                <a:ext cx="97815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الثاني</a:t>
                </a:r>
              </a:p>
            </p:txBody>
          </p:sp>
          <p:sp>
            <p:nvSpPr>
              <p:cNvPr id="114" name="مربع نص 113">
                <a:extLst>
                  <a:ext uri="{FF2B5EF4-FFF2-40B4-BE49-F238E27FC236}">
                    <a16:creationId xmlns:a16="http://schemas.microsoft.com/office/drawing/2014/main" id="{F303CC24-D48B-466A-81FB-E01485355928}"/>
                  </a:ext>
                </a:extLst>
              </p:cNvPr>
              <p:cNvSpPr txBox="1"/>
              <p:nvPr/>
            </p:nvSpPr>
            <p:spPr>
              <a:xfrm rot="9780000">
                <a:off x="6877823" y="2867658"/>
                <a:ext cx="1034257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الثالث</a:t>
                </a:r>
              </a:p>
            </p:txBody>
          </p:sp>
          <p:sp>
            <p:nvSpPr>
              <p:cNvPr id="115" name="مربع نص 114">
                <a:extLst>
                  <a:ext uri="{FF2B5EF4-FFF2-40B4-BE49-F238E27FC236}">
                    <a16:creationId xmlns:a16="http://schemas.microsoft.com/office/drawing/2014/main" id="{DDB8D1DC-53E5-45CE-AC4A-33B04E0A7811}"/>
                  </a:ext>
                </a:extLst>
              </p:cNvPr>
              <p:cNvSpPr txBox="1"/>
              <p:nvPr/>
            </p:nvSpPr>
            <p:spPr>
              <a:xfrm rot="11760000">
                <a:off x="6993516" y="3629601"/>
                <a:ext cx="97815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الرابع</a:t>
                </a:r>
              </a:p>
            </p:txBody>
          </p:sp>
          <p:sp>
            <p:nvSpPr>
              <p:cNvPr id="116" name="مربع نص 115">
                <a:extLst>
                  <a:ext uri="{FF2B5EF4-FFF2-40B4-BE49-F238E27FC236}">
                    <a16:creationId xmlns:a16="http://schemas.microsoft.com/office/drawing/2014/main" id="{0BF1FE50-620E-4AB1-B632-5C4DD6963FC5}"/>
                  </a:ext>
                </a:extLst>
              </p:cNvPr>
              <p:cNvSpPr txBox="1"/>
              <p:nvPr/>
            </p:nvSpPr>
            <p:spPr>
              <a:xfrm rot="13860000">
                <a:off x="6483054" y="4272832"/>
                <a:ext cx="1128834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الخامس</a:t>
                </a:r>
              </a:p>
            </p:txBody>
          </p:sp>
          <p:sp>
            <p:nvSpPr>
              <p:cNvPr id="117" name="مربع نص 116">
                <a:extLst>
                  <a:ext uri="{FF2B5EF4-FFF2-40B4-BE49-F238E27FC236}">
                    <a16:creationId xmlns:a16="http://schemas.microsoft.com/office/drawing/2014/main" id="{3AD12848-6B1D-4ED0-8143-6A1058DE3907}"/>
                  </a:ext>
                </a:extLst>
              </p:cNvPr>
              <p:cNvSpPr txBox="1"/>
              <p:nvPr/>
            </p:nvSpPr>
            <p:spPr>
              <a:xfrm rot="15780000">
                <a:off x="5795425" y="4605223"/>
                <a:ext cx="1228221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السادس</a:t>
                </a:r>
              </a:p>
            </p:txBody>
          </p:sp>
          <p:sp>
            <p:nvSpPr>
              <p:cNvPr id="118" name="مربع نص 117">
                <a:extLst>
                  <a:ext uri="{FF2B5EF4-FFF2-40B4-BE49-F238E27FC236}">
                    <a16:creationId xmlns:a16="http://schemas.microsoft.com/office/drawing/2014/main" id="{5AD11057-1943-46DA-A55B-79861AC6276C}"/>
                  </a:ext>
                </a:extLst>
              </p:cNvPr>
              <p:cNvSpPr txBox="1"/>
              <p:nvPr/>
            </p:nvSpPr>
            <p:spPr>
              <a:xfrm rot="16980000">
                <a:off x="5290593" y="4527066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السابع</a:t>
                </a:r>
              </a:p>
            </p:txBody>
          </p:sp>
          <p:sp>
            <p:nvSpPr>
              <p:cNvPr id="119" name="مربع نص 118">
                <a:extLst>
                  <a:ext uri="{FF2B5EF4-FFF2-40B4-BE49-F238E27FC236}">
                    <a16:creationId xmlns:a16="http://schemas.microsoft.com/office/drawing/2014/main" id="{EA2189D4-E2D3-487F-8E25-81CA9BE4BA0C}"/>
                  </a:ext>
                </a:extLst>
              </p:cNvPr>
              <p:cNvSpPr txBox="1"/>
              <p:nvPr/>
            </p:nvSpPr>
            <p:spPr>
              <a:xfrm rot="20378559">
                <a:off x="4227096" y="3651025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التاسع</a:t>
                </a:r>
              </a:p>
            </p:txBody>
          </p:sp>
          <p:sp>
            <p:nvSpPr>
              <p:cNvPr id="120" name="مربع نص 119">
                <a:extLst>
                  <a:ext uri="{FF2B5EF4-FFF2-40B4-BE49-F238E27FC236}">
                    <a16:creationId xmlns:a16="http://schemas.microsoft.com/office/drawing/2014/main" id="{7EBB01A5-AB3C-471A-9FA6-DBAB86949A56}"/>
                  </a:ext>
                </a:extLst>
              </p:cNvPr>
              <p:cNvSpPr txBox="1"/>
              <p:nvPr/>
            </p:nvSpPr>
            <p:spPr>
              <a:xfrm rot="19174410">
                <a:off x="4590989" y="4191786"/>
                <a:ext cx="1088761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الثامن</a:t>
                </a:r>
              </a:p>
            </p:txBody>
          </p:sp>
          <p:sp>
            <p:nvSpPr>
              <p:cNvPr id="121" name="مربع نص 120">
                <a:extLst>
                  <a:ext uri="{FF2B5EF4-FFF2-40B4-BE49-F238E27FC236}">
                    <a16:creationId xmlns:a16="http://schemas.microsoft.com/office/drawing/2014/main" id="{2971D7D4-306A-49A9-A398-CB159C45C5DF}"/>
                  </a:ext>
                </a:extLst>
              </p:cNvPr>
              <p:cNvSpPr txBox="1"/>
              <p:nvPr/>
            </p:nvSpPr>
            <p:spPr>
              <a:xfrm rot="694786">
                <a:off x="4322934" y="2922484"/>
                <a:ext cx="1008609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العاشر</a:t>
                </a:r>
              </a:p>
            </p:txBody>
          </p:sp>
          <p:sp>
            <p:nvSpPr>
              <p:cNvPr id="122" name="مربع نص 121">
                <a:extLst>
                  <a:ext uri="{FF2B5EF4-FFF2-40B4-BE49-F238E27FC236}">
                    <a16:creationId xmlns:a16="http://schemas.microsoft.com/office/drawing/2014/main" id="{44950851-B9E2-4FB3-ADC6-474207D3963C}"/>
                  </a:ext>
                </a:extLst>
              </p:cNvPr>
              <p:cNvSpPr txBox="1"/>
              <p:nvPr/>
            </p:nvSpPr>
            <p:spPr>
              <a:xfrm rot="2329047">
                <a:off x="4448657" y="2341070"/>
                <a:ext cx="1362874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الحادي عشر</a:t>
                </a:r>
              </a:p>
            </p:txBody>
          </p:sp>
          <p:sp>
            <p:nvSpPr>
              <p:cNvPr id="123" name="مربع نص 122">
                <a:extLst>
                  <a:ext uri="{FF2B5EF4-FFF2-40B4-BE49-F238E27FC236}">
                    <a16:creationId xmlns:a16="http://schemas.microsoft.com/office/drawing/2014/main" id="{93A6A595-85D0-436D-A4B9-F74E13DFEC19}"/>
                  </a:ext>
                </a:extLst>
              </p:cNvPr>
              <p:cNvSpPr txBox="1"/>
              <p:nvPr/>
            </p:nvSpPr>
            <p:spPr>
              <a:xfrm rot="4334561">
                <a:off x="5008366" y="1874658"/>
                <a:ext cx="1332416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الثاني  عشر</a:t>
                </a:r>
              </a:p>
            </p:txBody>
          </p:sp>
        </p:grpSp>
        <p:sp>
          <p:nvSpPr>
            <p:cNvPr id="129" name="شكل بيضاوي 128">
              <a:extLst>
                <a:ext uri="{FF2B5EF4-FFF2-40B4-BE49-F238E27FC236}">
                  <a16:creationId xmlns:a16="http://schemas.microsoft.com/office/drawing/2014/main" id="{FC0EFE53-7CD2-483E-BD80-0A2B9827B407}"/>
                </a:ext>
              </a:extLst>
            </p:cNvPr>
            <p:cNvSpPr/>
            <p:nvPr/>
          </p:nvSpPr>
          <p:spPr>
            <a:xfrm>
              <a:off x="3936000" y="1269000"/>
              <a:ext cx="4320000" cy="4320000"/>
            </a:xfrm>
            <a:prstGeom prst="ellipse">
              <a:avLst/>
            </a:prstGeom>
            <a:noFill/>
            <a:ln w="158750">
              <a:solidFill>
                <a:srgbClr val="F117B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31" name="سهم: لأسفل 130">
            <a:extLst>
              <a:ext uri="{FF2B5EF4-FFF2-40B4-BE49-F238E27FC236}">
                <a16:creationId xmlns:a16="http://schemas.microsoft.com/office/drawing/2014/main" id="{9EBE3889-A179-456D-BA2D-0DAEBBD483F9}"/>
              </a:ext>
            </a:extLst>
          </p:cNvPr>
          <p:cNvSpPr/>
          <p:nvPr/>
        </p:nvSpPr>
        <p:spPr>
          <a:xfrm>
            <a:off x="7278785" y="405977"/>
            <a:ext cx="560510" cy="1027460"/>
          </a:xfrm>
          <a:prstGeom prst="downArrow">
            <a:avLst>
              <a:gd name="adj1" fmla="val 50000"/>
              <a:gd name="adj2" fmla="val 74923"/>
            </a:avLst>
          </a:prstGeom>
          <a:gradFill>
            <a:gsLst>
              <a:gs pos="0">
                <a:srgbClr val="5D1D55"/>
              </a:gs>
              <a:gs pos="32000">
                <a:srgbClr val="F117B3"/>
              </a:gs>
            </a:gsLst>
            <a:path path="circle">
              <a:fillToRect l="50000" t="50000" r="50000" b="50000"/>
            </a:path>
          </a:gradFill>
          <a:ln>
            <a:noFill/>
          </a:ln>
          <a:scene3d>
            <a:camera prst="orthographicFront"/>
            <a:lightRig rig="threePt" dir="t"/>
          </a:scene3d>
          <a:sp3d contourW="12700">
            <a:bevelT w="114300" h="209550" prst="angle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3" name="شكل بيضاوي 132">
            <a:extLst>
              <a:ext uri="{FF2B5EF4-FFF2-40B4-BE49-F238E27FC236}">
                <a16:creationId xmlns:a16="http://schemas.microsoft.com/office/drawing/2014/main" id="{6B652C14-5065-46CF-8826-196EA6F411B8}"/>
              </a:ext>
            </a:extLst>
          </p:cNvPr>
          <p:cNvSpPr/>
          <p:nvPr/>
        </p:nvSpPr>
        <p:spPr>
          <a:xfrm>
            <a:off x="10367366" y="2442197"/>
            <a:ext cx="1600481" cy="2050449"/>
          </a:xfrm>
          <a:prstGeom prst="ellipse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ar-SA" sz="2800" dirty="0">
                <a:solidFill>
                  <a:schemeClr val="bg1"/>
                </a:solidFill>
                <a:latin typeface=" Abdoullah Ashgar EL-kharef" panose="02000000000000000000" pitchFamily="2" charset="-78"/>
                <a:cs typeface=" Abdoullah Ashgar EL-kharef" panose="02000000000000000000" pitchFamily="2" charset="-78"/>
              </a:rPr>
              <a:t>تشغيل</a:t>
            </a:r>
          </a:p>
          <a:p>
            <a:pPr algn="ctr">
              <a:lnSpc>
                <a:spcPct val="200000"/>
              </a:lnSpc>
            </a:pPr>
            <a:r>
              <a:rPr lang="ar-SA" sz="2800" dirty="0">
                <a:solidFill>
                  <a:schemeClr val="bg1"/>
                </a:solidFill>
                <a:latin typeface=" Abdoullah Ashgar EL-kharef" panose="02000000000000000000" pitchFamily="2" charset="-78"/>
                <a:cs typeface=" Abdoullah Ashgar EL-kharef" panose="02000000000000000000" pitchFamily="2" charset="-78"/>
              </a:rPr>
              <a:t>ايقاف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4" name="صورة الشريحة 163">
                <a:extLst>
                  <a:ext uri="{FF2B5EF4-FFF2-40B4-BE49-F238E27FC236}">
                    <a16:creationId xmlns:a16="http://schemas.microsoft.com/office/drawing/2014/main" id="{E2AF25B4-EAE1-4266-9FCA-53447E4D5EF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88034496"/>
                  </p:ext>
                </p:extLst>
              </p:nvPr>
            </p:nvGraphicFramePr>
            <p:xfrm>
              <a:off x="3432205" y="62457"/>
              <a:ext cx="1440000" cy="1440000"/>
            </p:xfrm>
            <a:graphic>
              <a:graphicData uri="http://schemas.microsoft.com/office/powerpoint/2016/slidezoom">
                <pslz:sldZm>
                  <pslz:sldZmObj sldId="265" cId="2738515972">
                    <pslz:zmPr id="{86FB8567-02A3-4217-8F37-EBBE6E2A0761}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44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4" name="صورة الشريحة 16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2AF25B4-EAE1-4266-9FCA-53447E4D5E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2205" y="62457"/>
                <a:ext cx="1440000" cy="144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6" name="صورة الشريحة 165">
                <a:extLst>
                  <a:ext uri="{FF2B5EF4-FFF2-40B4-BE49-F238E27FC236}">
                    <a16:creationId xmlns:a16="http://schemas.microsoft.com/office/drawing/2014/main" id="{61041563-75E8-47AF-8F5A-18F224370F9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20045432"/>
                  </p:ext>
                </p:extLst>
              </p:nvPr>
            </p:nvGraphicFramePr>
            <p:xfrm>
              <a:off x="1747869" y="-10629"/>
              <a:ext cx="1440000" cy="1440000"/>
            </p:xfrm>
            <a:graphic>
              <a:graphicData uri="http://schemas.microsoft.com/office/powerpoint/2016/slidezoom">
                <pslz:sldZm>
                  <pslz:sldZmObj sldId="266" cId="907983941">
                    <pslz:zmPr id="{D1D42D1B-E528-4815-93C9-22F7C98F9E28}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44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6" name="صورة الشريحة 16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61041563-75E8-47AF-8F5A-18F224370F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7869" y="-10629"/>
                <a:ext cx="1440000" cy="144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8" name="صورة الشريحة 167">
                <a:extLst>
                  <a:ext uri="{FF2B5EF4-FFF2-40B4-BE49-F238E27FC236}">
                    <a16:creationId xmlns:a16="http://schemas.microsoft.com/office/drawing/2014/main" id="{FB6940E3-FA25-4AD6-80CB-CA4DB3C6E85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85142403"/>
                  </p:ext>
                </p:extLst>
              </p:nvPr>
            </p:nvGraphicFramePr>
            <p:xfrm>
              <a:off x="60950" y="0"/>
              <a:ext cx="1440000" cy="1440000"/>
            </p:xfrm>
            <a:graphic>
              <a:graphicData uri="http://schemas.microsoft.com/office/powerpoint/2016/slidezoom">
                <pslz:sldZm>
                  <pslz:sldZmObj sldId="267" cId="3318894919">
                    <pslz:zmPr id="{F71F473B-B276-4D42-94EA-44A2851708CE}" imageType="cover" transitionDur="1000">
                      <p166:blipFill xmlns:p166="http://schemas.microsoft.com/office/powerpoint/2016/6/main"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44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8" name="صورة الشريحة 167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FB6940E3-FA25-4AD6-80CB-CA4DB3C6E8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50" y="0"/>
                <a:ext cx="1440000" cy="144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0" name="صورة الشريحة 169">
                <a:extLst>
                  <a:ext uri="{FF2B5EF4-FFF2-40B4-BE49-F238E27FC236}">
                    <a16:creationId xmlns:a16="http://schemas.microsoft.com/office/drawing/2014/main" id="{8D489335-1954-4CF2-95B0-C432363EB6B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78309713"/>
                  </p:ext>
                </p:extLst>
              </p:nvPr>
            </p:nvGraphicFramePr>
            <p:xfrm>
              <a:off x="3378166" y="1799919"/>
              <a:ext cx="1440000" cy="1440000"/>
            </p:xfrm>
            <a:graphic>
              <a:graphicData uri="http://schemas.microsoft.com/office/powerpoint/2016/slidezoom">
                <pslz:sldZm>
                  <pslz:sldZmObj sldId="268" cId="2512856134">
                    <pslz:zmPr id="{9F297EB7-472D-4688-915C-828A890152A5}" imageType="cover" transitionDur="1000">
                      <p166:blipFill xmlns:p166="http://schemas.microsoft.com/office/powerpoint/2016/6/main"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44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0" name="صورة الشريحة 169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8D489335-1954-4CF2-95B0-C432363EB6B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8166" y="1799919"/>
                <a:ext cx="1440000" cy="144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2" name="صورة الشريحة 171">
                <a:extLst>
                  <a:ext uri="{FF2B5EF4-FFF2-40B4-BE49-F238E27FC236}">
                    <a16:creationId xmlns:a16="http://schemas.microsoft.com/office/drawing/2014/main" id="{F8C775A4-18D0-4CD4-8948-A3DF95967E9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91742032"/>
                  </p:ext>
                </p:extLst>
              </p:nvPr>
            </p:nvGraphicFramePr>
            <p:xfrm>
              <a:off x="1728219" y="1754068"/>
              <a:ext cx="1440000" cy="1440000"/>
            </p:xfrm>
            <a:graphic>
              <a:graphicData uri="http://schemas.microsoft.com/office/powerpoint/2016/slidezoom">
                <pslz:sldZm>
                  <pslz:sldZmObj sldId="269" cId="248482617">
                    <pslz:zmPr id="{64003DD2-C1BF-4F34-BFA2-79AB2F899648}" imageType="cover" transitionDur="1000">
                      <p166:blipFill xmlns:p166="http://schemas.microsoft.com/office/powerpoint/2016/6/main"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44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2" name="صورة الشريحة 171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F8C775A4-18D0-4CD4-8948-A3DF95967E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8219" y="1754068"/>
                <a:ext cx="1440000" cy="144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4" name="صورة الشريحة 173">
                <a:extLst>
                  <a:ext uri="{FF2B5EF4-FFF2-40B4-BE49-F238E27FC236}">
                    <a16:creationId xmlns:a16="http://schemas.microsoft.com/office/drawing/2014/main" id="{03E83632-D8E1-4202-9348-43F8A1C7BA9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54101001"/>
                  </p:ext>
                </p:extLst>
              </p:nvPr>
            </p:nvGraphicFramePr>
            <p:xfrm>
              <a:off x="42836" y="1851103"/>
              <a:ext cx="1440000" cy="1440000"/>
            </p:xfrm>
            <a:graphic>
              <a:graphicData uri="http://schemas.microsoft.com/office/powerpoint/2016/slidezoom">
                <pslz:sldZm>
                  <pslz:sldZmObj sldId="270" cId="3273628397">
                    <pslz:zmPr id="{2DE04D4D-303D-430F-BB28-C8A1D50426DB}" imageType="cover" transitionDur="1000">
                      <p166:blipFill xmlns:p166="http://schemas.microsoft.com/office/powerpoint/2016/6/main"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44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4" name="صورة الشريحة 173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03E83632-D8E1-4202-9348-43F8A1C7BA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36" y="1851103"/>
                <a:ext cx="1440000" cy="144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6" name="صورة الشريحة 175">
                <a:extLst>
                  <a:ext uri="{FF2B5EF4-FFF2-40B4-BE49-F238E27FC236}">
                    <a16:creationId xmlns:a16="http://schemas.microsoft.com/office/drawing/2014/main" id="{83ADF8A1-E7A6-463D-8A8C-657DB798864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46252749"/>
                  </p:ext>
                </p:extLst>
              </p:nvPr>
            </p:nvGraphicFramePr>
            <p:xfrm>
              <a:off x="3378166" y="3537381"/>
              <a:ext cx="1440000" cy="1440000"/>
            </p:xfrm>
            <a:graphic>
              <a:graphicData uri="http://schemas.microsoft.com/office/powerpoint/2016/slidezoom">
                <pslz:sldZm>
                  <pslz:sldZmObj sldId="271" cId="4172059123">
                    <pslz:zmPr id="{EA22F120-FE0C-43CD-8332-9EAB44595F0A}" imageType="cover" transitionDur="1000">
                      <p166:blipFill xmlns:p166="http://schemas.microsoft.com/office/powerpoint/2016/6/main"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44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6" name="صورة الشريحة 175">
                <a:hlinkClick r:id="rId22" action="ppaction://hlinksldjump"/>
                <a:extLst>
                  <a:ext uri="{FF2B5EF4-FFF2-40B4-BE49-F238E27FC236}">
                    <a16:creationId xmlns:a16="http://schemas.microsoft.com/office/drawing/2014/main" id="{83ADF8A1-E7A6-463D-8A8C-657DB79886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8166" y="3537381"/>
                <a:ext cx="1440000" cy="144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8" name="صورة الشريحة 177">
                <a:extLst>
                  <a:ext uri="{FF2B5EF4-FFF2-40B4-BE49-F238E27FC236}">
                    <a16:creationId xmlns:a16="http://schemas.microsoft.com/office/drawing/2014/main" id="{90B56F33-B0A5-4D58-9989-A8AB967011D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15164586"/>
                  </p:ext>
                </p:extLst>
              </p:nvPr>
            </p:nvGraphicFramePr>
            <p:xfrm>
              <a:off x="1713481" y="3518765"/>
              <a:ext cx="1440000" cy="1440000"/>
            </p:xfrm>
            <a:graphic>
              <a:graphicData uri="http://schemas.microsoft.com/office/powerpoint/2016/slidezoom">
                <pslz:sldZm>
                  <pslz:sldZmObj sldId="272" cId="4277523498">
                    <pslz:zmPr id="{F9D21E23-6951-4AF8-B460-5C5000A6704E}" imageType="cover" transitionDur="1000">
                      <p166:blipFill xmlns:p166="http://schemas.microsoft.com/office/powerpoint/2016/6/main"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44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8" name="صورة الشريحة 177">
                <a:hlinkClick r:id="rId25" action="ppaction://hlinksldjump"/>
                <a:extLst>
                  <a:ext uri="{FF2B5EF4-FFF2-40B4-BE49-F238E27FC236}">
                    <a16:creationId xmlns:a16="http://schemas.microsoft.com/office/drawing/2014/main" id="{90B56F33-B0A5-4D58-9989-A8AB967011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3481" y="3518765"/>
                <a:ext cx="1440000" cy="144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0" name="صورة الشريحة 179">
                <a:extLst>
                  <a:ext uri="{FF2B5EF4-FFF2-40B4-BE49-F238E27FC236}">
                    <a16:creationId xmlns:a16="http://schemas.microsoft.com/office/drawing/2014/main" id="{A2A965D8-9194-4567-AEFD-70994AB64DC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84533878"/>
                  </p:ext>
                </p:extLst>
              </p:nvPr>
            </p:nvGraphicFramePr>
            <p:xfrm>
              <a:off x="24722" y="3702206"/>
              <a:ext cx="1440000" cy="1440000"/>
            </p:xfrm>
            <a:graphic>
              <a:graphicData uri="http://schemas.microsoft.com/office/powerpoint/2016/slidezoom">
                <pslz:sldZm>
                  <pslz:sldZmObj sldId="273" cId="3537458607">
                    <pslz:zmPr id="{71C0464D-1EEB-4783-AAA0-A1AAD322C609}" imageType="cover" transitionDur="1000">
                      <p166:blipFill xmlns:p166="http://schemas.microsoft.com/office/powerpoint/2016/6/main"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44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0" name="صورة الشريحة 179">
                <a:hlinkClick r:id="rId28" action="ppaction://hlinksldjump"/>
                <a:extLst>
                  <a:ext uri="{FF2B5EF4-FFF2-40B4-BE49-F238E27FC236}">
                    <a16:creationId xmlns:a16="http://schemas.microsoft.com/office/drawing/2014/main" id="{A2A965D8-9194-4567-AEFD-70994AB64D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22" y="3702206"/>
                <a:ext cx="1440000" cy="144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2" name="صورة الشريحة 181">
                <a:extLst>
                  <a:ext uri="{FF2B5EF4-FFF2-40B4-BE49-F238E27FC236}">
                    <a16:creationId xmlns:a16="http://schemas.microsoft.com/office/drawing/2014/main" id="{05D0A2D6-FC2C-4B6C-B21D-1CD6261A2AD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13589147"/>
                  </p:ext>
                </p:extLst>
              </p:nvPr>
            </p:nvGraphicFramePr>
            <p:xfrm>
              <a:off x="3378166" y="5274844"/>
              <a:ext cx="1440000" cy="1440000"/>
            </p:xfrm>
            <a:graphic>
              <a:graphicData uri="http://schemas.microsoft.com/office/powerpoint/2016/slidezoom">
                <pslz:sldZm>
                  <pslz:sldZmObj sldId="274" cId="1150025744">
                    <pslz:zmPr id="{4F9C6DF2-2E2B-49D6-9B0E-D3071BA95F42}" imageType="cover" transitionDur="1000">
                      <p166:blipFill xmlns:p166="http://schemas.microsoft.com/office/powerpoint/2016/6/main"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44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2" name="صورة الشريحة 181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05D0A2D6-FC2C-4B6C-B21D-1CD6261A2A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8166" y="5274844"/>
                <a:ext cx="1440000" cy="144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4" name="صورة الشريحة 183">
                <a:extLst>
                  <a:ext uri="{FF2B5EF4-FFF2-40B4-BE49-F238E27FC236}">
                    <a16:creationId xmlns:a16="http://schemas.microsoft.com/office/drawing/2014/main" id="{80F223C2-A3B3-4B4A-9C11-A4E75F06FE3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00894759"/>
                  </p:ext>
                </p:extLst>
              </p:nvPr>
            </p:nvGraphicFramePr>
            <p:xfrm>
              <a:off x="1679093" y="5283461"/>
              <a:ext cx="1440000" cy="1440000"/>
            </p:xfrm>
            <a:graphic>
              <a:graphicData uri="http://schemas.microsoft.com/office/powerpoint/2016/slidezoom">
                <pslz:sldZm>
                  <pslz:sldZmObj sldId="275" cId="1207900814">
                    <pslz:zmPr id="{F947FA8E-69C5-496D-A748-149D40119F8D}" imageType="cover" transitionDur="1000">
                      <p166:blipFill xmlns:p166="http://schemas.microsoft.com/office/powerpoint/2016/6/main"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44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4" name="صورة الشريحة 183">
                <a:hlinkClick r:id="rId34" action="ppaction://hlinksldjump"/>
                <a:extLst>
                  <a:ext uri="{FF2B5EF4-FFF2-40B4-BE49-F238E27FC236}">
                    <a16:creationId xmlns:a16="http://schemas.microsoft.com/office/drawing/2014/main" id="{80F223C2-A3B3-4B4A-9C11-A4E75F06FE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9093" y="5283461"/>
                <a:ext cx="1440000" cy="144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6" name="صورة الشريحة 185">
                <a:extLst>
                  <a:ext uri="{FF2B5EF4-FFF2-40B4-BE49-F238E27FC236}">
                    <a16:creationId xmlns:a16="http://schemas.microsoft.com/office/drawing/2014/main" id="{45EB7477-90EC-4A5F-A8F5-EB2A8E29DDF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10531164"/>
                  </p:ext>
                </p:extLst>
              </p:nvPr>
            </p:nvGraphicFramePr>
            <p:xfrm>
              <a:off x="94412" y="5388484"/>
              <a:ext cx="1336848" cy="1184922"/>
            </p:xfrm>
            <a:graphic>
              <a:graphicData uri="http://schemas.microsoft.com/office/powerpoint/2016/slidezoom">
                <pslz:sldZm>
                  <pslz:sldZmObj sldId="276" cId="3869586688">
                    <pslz:zmPr id="{5EAF862F-5E2F-4EAC-A6D5-1F5F11B77CC6}" imageType="cover" transitionDur="1000">
                      <p166:blipFill xmlns:p166="http://schemas.microsoft.com/office/powerpoint/2016/6/main"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36848" cy="1184922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6" name="صورة الشريحة 185">
                <a:hlinkClick r:id="rId37" action="ppaction://hlinksldjump"/>
                <a:extLst>
                  <a:ext uri="{FF2B5EF4-FFF2-40B4-BE49-F238E27FC236}">
                    <a16:creationId xmlns:a16="http://schemas.microsoft.com/office/drawing/2014/main" id="{45EB7477-90EC-4A5F-A8F5-EB2A8E29DD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412" y="5388484"/>
                <a:ext cx="1336848" cy="1184922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623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5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</p:childTnLst>
        </p:cTn>
      </p:par>
    </p:tnLst>
    <p:bldLst>
      <p:bldP spid="131" grpId="0" animBg="1"/>
      <p:bldP spid="1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526145" y="3104053"/>
            <a:ext cx="321273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defTabSz="457200" rtl="0"/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مبروك ربحتي نقطة 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58607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708094" y="3104053"/>
            <a:ext cx="2848857" cy="184665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اي المواد التالية تصنعها البكتيريا </a:t>
            </a:r>
          </a:p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في الأمعاء الغليظه </a:t>
            </a:r>
          </a:p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١- الدهون </a:t>
            </a:r>
          </a:p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٢- الفيتامينات </a:t>
            </a:r>
          </a:p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٣- البروتينات </a:t>
            </a:r>
          </a:p>
          <a:p>
            <a:pPr algn="ctr" defTabSz="457200" rtl="0"/>
            <a:endParaRPr lang="ar-SA" sz="1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5744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932510" y="3104053"/>
            <a:ext cx="2400016" cy="9694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قارني بين الأنواع الثلاثه من</a:t>
            </a:r>
          </a:p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الكربوهيدرات </a:t>
            </a:r>
          </a:p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السكر – النشأ – الالياف 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00814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632750" y="3104053"/>
            <a:ext cx="2999539" cy="9694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ماهو التركيب في البلعوم الذي يمنع </a:t>
            </a:r>
          </a:p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دخول السوائل والطعام الي </a:t>
            </a:r>
          </a:p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المجاري التنفسية 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86688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582604" y="2705724"/>
            <a:ext cx="3026791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defTabSz="457200" rtl="0"/>
            <a:r>
              <a:rPr lang="ar-SA" sz="2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اي الأعضاء التالية يحدث </a:t>
            </a:r>
          </a:p>
          <a:p>
            <a:pPr algn="l" defTabSz="457200" rtl="0"/>
            <a:r>
              <a:rPr lang="ar-SA" sz="2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      فيها امتصاص معظم الماء</a:t>
            </a:r>
          </a:p>
          <a:p>
            <a:pPr algn="l" defTabSz="457200" rtl="0"/>
            <a:r>
              <a:rPr lang="ar-S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١- الكبد.     ٢- الأمعاء الدقيقة</a:t>
            </a:r>
          </a:p>
          <a:p>
            <a:pPr algn="l" defTabSz="457200" rtl="0"/>
            <a:r>
              <a:rPr lang="ar-S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٣- البلعوم.  ٤- الأمعاء الغليظة</a:t>
            </a:r>
            <a:r>
              <a:rPr lang="ar-SA" sz="2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15972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696273" y="3104053"/>
            <a:ext cx="2592376" cy="147732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defTabSz="457200" rtl="0"/>
            <a:r>
              <a:rPr lang="ar-S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أي مما يلي ينقبض عند الشهيق </a:t>
            </a:r>
          </a:p>
          <a:p>
            <a:pPr algn="l" defTabSz="457200" rtl="0"/>
            <a:r>
              <a:rPr lang="ar-S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ويتحرك الي اسفل.               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l" defTabSz="457200" rtl="0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١- الشعب الهوائية.          </a:t>
            </a:r>
          </a:p>
          <a:p>
            <a:pPr algn="l" defTabSz="457200" rtl="0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٢- الحويصلات الهوائية.     </a:t>
            </a:r>
          </a:p>
          <a:p>
            <a:pPr algn="l" defTabSz="457200" rtl="0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٣- الحجاب الحاجز</a:t>
            </a:r>
            <a:r>
              <a:rPr lang="ar-S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           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83941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419098" y="3070766"/>
            <a:ext cx="3353803" cy="9694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عضو عضلي مرن يخزن البول الي </a:t>
            </a:r>
          </a:p>
          <a:p>
            <a:pPr algn="l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حين إخراجه.             </a:t>
            </a:r>
          </a:p>
          <a:p>
            <a:pPr algn="l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١- الكلية.    ٢- الحالب.     ٣- المثانة 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94919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613791" y="3111872"/>
            <a:ext cx="2856872" cy="126188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عللي </a:t>
            </a:r>
          </a:p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تتكون القصبة الهوائية من حلقات </a:t>
            </a:r>
          </a:p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غير مكتمله على شكل حرف </a:t>
            </a:r>
          </a:p>
          <a:p>
            <a:pPr algn="ctr" defTabSz="457200" rtl="0"/>
            <a:r>
              <a:rPr lang="en-US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C</a:t>
            </a:r>
            <a:endParaRPr lang="ar-SA" sz="1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56134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873625" y="2955349"/>
            <a:ext cx="2517776" cy="969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صح ام خطأ </a:t>
            </a:r>
          </a:p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الفيتامينات الذائبة في الماء </a:t>
            </a:r>
          </a:p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يستطيع الجسم تخزينها 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2617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587862" y="3104053"/>
            <a:ext cx="308930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defTabSz="457200" rtl="0"/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مبروك كسبتي نقطة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28397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919237" y="2551836"/>
            <a:ext cx="2353528" cy="6771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قارني بين الهضم الكيميائي </a:t>
            </a:r>
          </a:p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والميكانيكي 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59123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505307" y="3104053"/>
            <a:ext cx="3254416" cy="155427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الي أي المجموعات الغذائية ينتمي اللبن</a:t>
            </a:r>
          </a:p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والجبن </a:t>
            </a:r>
          </a:p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١- الأطعمة الغنية بالكالسيوم</a:t>
            </a:r>
          </a:p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٢- البروتينات.                </a:t>
            </a:r>
          </a:p>
          <a:p>
            <a:pPr algn="ctr" defTabSz="457200" rtl="0"/>
            <a:r>
              <a:rPr lang="ar-SA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٣-الفواكه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23498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139</Words>
  <Application>Microsoft Office PowerPoint</Application>
  <PresentationFormat>شاشة عريضة</PresentationFormat>
  <Paragraphs>107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15" baseType="lpstr"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rayan madkhly</dc:creator>
  <cp:lastModifiedBy>مها بوحشي</cp:lastModifiedBy>
  <cp:revision>22</cp:revision>
  <dcterms:created xsi:type="dcterms:W3CDTF">2020-03-06T07:28:01Z</dcterms:created>
  <dcterms:modified xsi:type="dcterms:W3CDTF">2022-02-17T16:30:10Z</dcterms:modified>
</cp:coreProperties>
</file>