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4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  <p:sldMasterId id="2147483685" r:id="rId4"/>
    <p:sldMasterId id="2147483697" r:id="rId5"/>
  </p:sldMasterIdLst>
  <p:sldIdLst>
    <p:sldId id="256" r:id="rId6"/>
    <p:sldId id="1076" r:id="rId7"/>
    <p:sldId id="296" r:id="rId8"/>
    <p:sldId id="257" r:id="rId9"/>
    <p:sldId id="258" r:id="rId10"/>
    <p:sldId id="259" r:id="rId11"/>
    <p:sldId id="260" r:id="rId12"/>
    <p:sldId id="261" r:id="rId13"/>
    <p:sldId id="1080" r:id="rId14"/>
    <p:sldId id="1077" r:id="rId15"/>
    <p:sldId id="1078" r:id="rId16"/>
    <p:sldId id="369" r:id="rId17"/>
    <p:sldId id="1079" r:id="rId18"/>
    <p:sldId id="1150" r:id="rId19"/>
    <p:sldId id="1134" r:id="rId20"/>
  </p:sldIdLst>
  <p:sldSz cx="12192000" cy="6858000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ELL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60093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5005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749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commentAuthors" Target="commentAuthor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4767A1A8-183C-48A6-51EC-9E36820DD9E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>
            <a:extLst>
              <a:ext uri="{FF2B5EF4-FFF2-40B4-BE49-F238E27FC236}">
                <a16:creationId xmlns:a16="http://schemas.microsoft.com/office/drawing/2014/main" id="{D0CDDE1A-DAFD-0AB4-90D6-9CD68470D02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78143F2-C936-D456-1489-E02A063676C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16BBE26-0585-D115-8170-F37924F77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772BAFF1-B0DF-A942-7EBD-6CCE42F4C0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8279188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9698D3CD-2D55-99E3-49CF-E0F37CB52A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E8C46940-16C2-6674-5EC4-02F3120D30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42C6FC5-3139-2E06-C1DD-9CD2C580A5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B435084-685A-06F2-3729-B821D5695F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65A5868C-8C9B-D04C-5CDE-68ED9F7102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415248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>
            <a:extLst>
              <a:ext uri="{FF2B5EF4-FFF2-40B4-BE49-F238E27FC236}">
                <a16:creationId xmlns:a16="http://schemas.microsoft.com/office/drawing/2014/main" id="{CBB46700-6282-275A-69DD-BE46ECD1FB8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>
            <a:extLst>
              <a:ext uri="{FF2B5EF4-FFF2-40B4-BE49-F238E27FC236}">
                <a16:creationId xmlns:a16="http://schemas.microsoft.com/office/drawing/2014/main" id="{1E4EA7A8-19B9-57BA-3332-3049996C7A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4C8B4D23-D17C-CC79-D932-1FCB1D6C41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60B050-70E7-5079-9E4E-E4762E4C8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21D5894-F2CD-CDD0-2C58-75A2BAEF9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826613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911059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95872568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32477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107391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7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986890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30555870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2240894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510417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9AE699B-D844-B28C-9CF8-8BA5E014E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A662E65-19A1-FD56-9632-396AA317FD1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F9D51211-CD29-379C-6F49-0E269B95A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4C9E18F-091A-D4A3-C5E1-7ACBBF82A1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482636F-32B2-1E79-3D6E-B04731C6F7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75485244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9705082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51279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4099397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ar-SA"/>
              <a:t>انقر لتحرير نمط العنوان الثانوي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CD0A534-4EE4-D852-7721-895F96BEB31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6E01751-11C4-93D9-6B44-1C3AFF3BD05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26BC1A7-060B-A397-5DC3-11BE29A8D9C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5504C-0DE8-4B1E-831C-BE5DD2B91830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1851336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C06A88D-14F7-D164-7BAD-48E8033A186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6F0F224-1DEB-1221-1B2C-55415A07AC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6DFBD2F4-3FB8-46B1-4791-8401F3D073E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2C098A-4909-4456-B74E-7330196E614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9822646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21B6FD7-1E7A-CF6E-912B-7C4D6FE6315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7C54B2-C28A-C0CF-7EF0-9883CB57E8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E65AB421-456E-FA2C-CFDD-C8C3B1198A4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9E0A05-63D6-4E3B-A14E-02E08E2CB79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122832357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9A01B60-40A9-56B0-1CD5-D73D410CA92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9281F67-3FE3-6D0A-B81F-94267C8CA83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5BC86BDD-662D-C0BA-6294-C001FA82D30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D1A351-EDF2-4770-996B-0E6C8F3F846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05413038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DCB28937-BA24-3029-72C4-E24D5487593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F6B7CDD-8BE0-52BC-1371-BCD4550B2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773A5FAA-E23C-2FBA-AD99-F8E2D6B04D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CAE10E-071B-414B-8B61-083F33C7EEC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9053280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83869245-3D62-C723-6025-7A8BE4A8707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0618DAC8-3EC4-DA7B-5634-E030B50CC34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B4F43BA3-BE87-D148-90CE-BAB21936582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1991AA-738D-4525-82D3-D56FDC9C219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74131136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ABAFB709-FDD4-BB88-36AE-8F50D4D805E4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5E16359B-A2CD-9E32-3F0F-32FBF3E209E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60183369-0FDA-2E8D-0C06-96A4F90D6E8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F20118-ABD8-447C-95F6-EC6FDF5845D5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6821665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306508D2-31FF-CE67-B289-CE5A3C2E89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F9B8A7F-BD2B-2B0B-18C0-6B2BC7787B2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2E1A0200-0CCB-71FB-D404-DF471B261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845EBBAD-2F78-7E0A-DF3C-366BC2D15B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16CCBA1-5C7D-E3BB-0B60-E78BAD5F1C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8978094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3A604A2-DE00-6520-EE40-939E92AEC04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0E33D88-D1E7-4458-AA0F-55C6B6A05B6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CCAEBD8-ED95-8490-5FA1-FD459EEC1119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D85F9F-B656-4498-AFD7-F75517C11B4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3779043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E5F1D74-B579-7303-2C69-53925CB86BB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F1C0859-C6AD-7053-86AF-6084A8672A3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E9DA83A-A77F-76C5-A6D1-3967F555DC9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C91986-B303-4A4E-8656-D1DB6BF9F2CA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400223012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77E2BF5-8D5F-FA43-F52D-33F2C51E159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2795811-8FA1-5718-F6F7-617AC5D7B87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F269DB55-3C90-BD17-93AF-43DDCD87090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6F25F-43D7-4627-A8E4-DA22F57D0519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65404073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DF49E5E-0B7A-F83D-3C3D-0E5197AC32E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EA63710A-F6E7-BB63-1CDF-2149991CB95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CB1E75D-0E2A-49A4-660C-F20BF0FC14F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08A2C-163B-4E2D-A2AC-836661E6E754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8780120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محتوى 1"/>
          <p:cNvSpPr>
            <a:spLocks noGrp="1"/>
          </p:cNvSpPr>
          <p:nvPr>
            <p:ph/>
          </p:nvPr>
        </p:nvSpPr>
        <p:spPr>
          <a:xfrm>
            <a:off x="609600" y="274639"/>
            <a:ext cx="10972800" cy="5851525"/>
          </a:xfrm>
        </p:spPr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351887BB-8459-F924-D3C6-F51FD7FCC7C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473A3C16-6CD9-562C-DF18-56146F8CA81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3455C1A5-06E7-4787-12A1-840A6E4F219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3F7A6F-8888-433A-88F8-9F70ECDEF422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29043529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350"/>
            </a:lvl1pPr>
            <a:lvl2pPr marL="257175" indent="0" algn="ctr">
              <a:buNone/>
              <a:defRPr sz="1125"/>
            </a:lvl2pPr>
            <a:lvl3pPr marL="514350" indent="0" algn="ctr">
              <a:buNone/>
              <a:defRPr sz="1013"/>
            </a:lvl3pPr>
            <a:lvl4pPr marL="771525" indent="0" algn="ctr">
              <a:buNone/>
              <a:defRPr sz="900"/>
            </a:lvl4pPr>
            <a:lvl5pPr marL="1028700" indent="0" algn="ctr">
              <a:buNone/>
              <a:defRPr sz="900"/>
            </a:lvl5pPr>
            <a:lvl6pPr marL="1285875" indent="0" algn="ctr">
              <a:buNone/>
              <a:defRPr sz="900"/>
            </a:lvl6pPr>
            <a:lvl7pPr marL="1543050" indent="0" algn="ctr">
              <a:buNone/>
              <a:defRPr sz="900"/>
            </a:lvl7pPr>
            <a:lvl8pPr marL="1800225" indent="0" algn="ctr">
              <a:buNone/>
              <a:defRPr sz="900"/>
            </a:lvl8pPr>
            <a:lvl9pPr marL="2057400" indent="0" algn="ctr">
              <a:buNone/>
              <a:defRPr sz="900"/>
            </a:lvl9pPr>
          </a:lstStyle>
          <a:p>
            <a:r>
              <a:rPr lang="ar-SA"/>
              <a:t>انقر لتحرير نمط العنوان الفرعي للشكل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6AC6F1D-B36B-4096-A960-0D900365B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80AC35-6D23-4559-8D34-D54963F0765A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A5843628-DD27-43CC-80E1-E5194E9899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1E2DDB5-FF9D-4C9E-9A66-5F0CFCCFA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88B5F9-6B4F-4FD5-9CED-9B3DDD9F2A9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21417167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577C096-5550-4391-B63E-2D03B4F749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5C56E9-78BC-4E75-8E4C-78FDC19F1BC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30A6EB96-6835-4B22-93FE-55A7466D84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E3EFE5F-F2C9-493D-A20E-0E4EB0DE6F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D481FB-6D70-4ABF-84FB-2EC018976E72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86243542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1851" y="1709742"/>
            <a:ext cx="10515600" cy="2852737"/>
          </a:xfrm>
        </p:spPr>
        <p:txBody>
          <a:bodyPr anchor="b"/>
          <a:lstStyle>
            <a:lvl1pPr>
              <a:defRPr sz="3375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1851" y="4589467"/>
            <a:ext cx="10515600" cy="1500187"/>
          </a:xfrm>
        </p:spPr>
        <p:txBody>
          <a:bodyPr/>
          <a:lstStyle>
            <a:lvl1pPr marL="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2D16A0E-C353-483A-A1F9-4BFA148AE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D05F25-50C4-49AC-BAF9-A9BFAF111A7F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F4D55E0-F280-4B42-92A5-FA4828BF22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03A7A7B7-B935-43E5-8DBE-4474689EB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723E7-4873-4BD1-9C8A-DB6C85C47AD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9665224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03C53F9E-D9C2-4281-A3F4-F2055804E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A27F5-2618-4332-882A-C73CBA640C5F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5CDC8D7-9F8D-4003-8E26-0454D9493E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81058213-4CAB-4ECA-BEDB-73F7C0B985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A7350A-1308-4E94-9B3F-09F55AD7C42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7726984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252F8E17-3B1E-49B1-8DFB-90B315F46F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DA46C6-837B-4234-BECF-405E80783E4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6A6F9A6E-3C1D-4071-9874-1581164609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F030D7EC-200B-4B8C-BD78-77B8DBC7E5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F59405-006C-4F5A-81A7-14592313A773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848221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5233A95-4D0F-AE64-4A3F-1E91C0B26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307DFE94-91B9-6206-C11D-4ACD7D14814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8FC32117-3938-3C58-5621-27C62D6FCE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E6C58FC7-628B-7B27-126C-1A2BBC77E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03143E62-1DE5-0C2B-9376-57B34C336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C93BF499-FD10-7AF6-ABCF-32DE879E46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999313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58659CDD-E8F6-450B-956C-5C8646B94A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D7DF49-0CB3-459E-9B0C-F74F4B0E1FCD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74C27AE8-8B72-49F2-80DE-8E3F5ACABA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2D88FF41-9FDD-462D-AF5A-90F28FD246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6E550F-BA54-42C7-B061-B6ABC9695E70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77820682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667E3D63-2C30-4AFD-99C2-146CF06A26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2BEA20-6A98-4CEC-9265-2D0E8E35A03B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464CFFC6-65CF-41FC-A9FB-AAAFD828ECE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DCEE1FC2-055E-4D2B-B8B5-5BB7FD5A3E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D592A3-FB70-4396-AEC3-25238B794F7D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5610912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5183188" y="987429"/>
            <a:ext cx="6172200" cy="487362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20B5F596-6FCC-4AF4-AC47-E62E828F3D3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895D4-4FD5-4BF0-8735-AC0998598415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837893C4-91AB-422B-AB3F-42CD1B0B72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13E0EE3B-7FB2-4AC9-A6F6-1809A76305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5520E8-1617-4049-AC70-202F068EEA0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01930040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18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5183188" y="987429"/>
            <a:ext cx="6172200" cy="4873625"/>
          </a:xfrm>
        </p:spPr>
        <p:txBody>
          <a:bodyPr rtlCol="1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ar-SA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900"/>
            </a:lvl1pPr>
            <a:lvl2pPr marL="257175" indent="0">
              <a:buNone/>
              <a:defRPr sz="788"/>
            </a:lvl2pPr>
            <a:lvl3pPr marL="514350" indent="0">
              <a:buNone/>
              <a:defRPr sz="675"/>
            </a:lvl3pPr>
            <a:lvl4pPr marL="771525" indent="0">
              <a:buNone/>
              <a:defRPr sz="563"/>
            </a:lvl4pPr>
            <a:lvl5pPr marL="1028700" indent="0">
              <a:buNone/>
              <a:defRPr sz="563"/>
            </a:lvl5pPr>
            <a:lvl6pPr marL="1285875" indent="0">
              <a:buNone/>
              <a:defRPr sz="563"/>
            </a:lvl6pPr>
            <a:lvl7pPr marL="1543050" indent="0">
              <a:buNone/>
              <a:defRPr sz="563"/>
            </a:lvl7pPr>
            <a:lvl8pPr marL="1800225" indent="0">
              <a:buNone/>
              <a:defRPr sz="563"/>
            </a:lvl8pPr>
            <a:lvl9pPr marL="2057400" indent="0">
              <a:buNone/>
              <a:defRPr sz="563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D9D85C9B-4279-4931-A972-9092932058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DD23A-26F3-4AC5-AC69-182CE2DC543A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552C8261-ECAA-4F5F-9638-08275D003B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5AD6FE62-45FE-4EB2-929B-8623E9F3E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C6F7D5-5CC8-48F9-8D8E-6F76BD0B0F3A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1504863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4CA7A6C-323B-405B-8AC2-302CAAF89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17B24F-D3DB-407A-B176-5FFA78986BF9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240EB585-AA8C-4660-BD56-3A367DAB9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599F2B-1E8A-43F9-B779-D886FED2B6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909B58-0668-46F2-A3A1-E1104F1E2D1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67570589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6536643-FD6E-497A-A015-BB5F757FB1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8B222F-3122-4E30-8A96-213EEE6B3CB7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D758D515-FE98-4CA5-84A9-9B0563D614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108BBB8C-CF6B-400E-B1F1-68CC744E33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7E13A3-1C11-499D-932C-4EDA99D5A2EB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5753258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914400" y="2130430"/>
            <a:ext cx="10363200" cy="1470025"/>
          </a:xfrm>
        </p:spPr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/>
              <a:t>انقر لتحرير نمط العنوان الثانوي الرئيسي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CAB0C2E7-60BE-4FFA-BF7D-B11F60F2FF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932DBC-9159-42E8-B2DA-71FE7D5034C9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649D2A4-CD2F-4533-90C2-F3CC0D155A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F5F063E9-304F-439D-94ED-009C1884D9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5B2C88-56A4-40A5-8420-0FD3EC4E94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67003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8DAD7C1E-82CF-475F-B447-A358429196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7B903-9E58-4B01-83B5-4D2C91B1C4F6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5F0FEDD0-8C62-4ADD-A112-AB900D1B3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84D23004-73DC-4F2E-BFCE-CC9EFCC56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A5C87F-86AD-4502-BDE4-7BAD61B90A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288972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13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78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9B7484C1-16CE-4969-AF90-99FD7E3D8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8E80E5-D635-463F-A549-ED2B00B06D5E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66E959B-97F8-40ED-9284-F5CBAFFA0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6EF741B-9DB7-4D72-8325-EE07B957A3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A2CAD7-2081-4B36-9B0C-D08FB5E1C4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601589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609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197600" y="1600205"/>
            <a:ext cx="53848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C6FAE290-BAFD-4BA1-B0A9-132F43DB3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6FD2CF-4E8C-4B10-ABF2-B2B40A081D74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B4C12AC5-0473-4E0C-9FEF-C5546E7E3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E888B306-A50F-4718-8955-6B3750284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9F9314-9516-4576-8F2C-8CC92C0CAC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968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52E2D03C-28B1-B105-BF05-3E2724FE2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57DADD2A-9E78-04E9-65C8-05EAF07CF9D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4" name="عنصر نائب للمحتوى 3">
            <a:extLst>
              <a:ext uri="{FF2B5EF4-FFF2-40B4-BE49-F238E27FC236}">
                <a16:creationId xmlns:a16="http://schemas.microsoft.com/office/drawing/2014/main" id="{B531D587-915B-CDB3-E196-D60531C50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5" name="عنصر نائب للنص 4">
            <a:extLst>
              <a:ext uri="{FF2B5EF4-FFF2-40B4-BE49-F238E27FC236}">
                <a16:creationId xmlns:a16="http://schemas.microsoft.com/office/drawing/2014/main" id="{2F817B2D-B210-E523-4B9B-ACA0584A7F9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6" name="عنصر نائب للمحتوى 5">
            <a:extLst>
              <a:ext uri="{FF2B5EF4-FFF2-40B4-BE49-F238E27FC236}">
                <a16:creationId xmlns:a16="http://schemas.microsoft.com/office/drawing/2014/main" id="{154C8D53-E3DC-FAD8-0CA7-1FDC9A09FB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7" name="عنصر نائب للتاريخ 6">
            <a:extLst>
              <a:ext uri="{FF2B5EF4-FFF2-40B4-BE49-F238E27FC236}">
                <a16:creationId xmlns:a16="http://schemas.microsoft.com/office/drawing/2014/main" id="{19A9096B-114D-2A02-7C06-C2122297F1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8" name="عنصر نائب للتذييل 7">
            <a:extLst>
              <a:ext uri="{FF2B5EF4-FFF2-40B4-BE49-F238E27FC236}">
                <a16:creationId xmlns:a16="http://schemas.microsoft.com/office/drawing/2014/main" id="{CABB325C-51BC-BD87-DF6B-F1C34B91B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>
            <a:extLst>
              <a:ext uri="{FF2B5EF4-FFF2-40B4-BE49-F238E27FC236}">
                <a16:creationId xmlns:a16="http://schemas.microsoft.com/office/drawing/2014/main" id="{626AA374-4BA5-2FCD-5861-2E51AA7F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058658976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7" name="عنصر نائب للتاريخ 3">
            <a:extLst>
              <a:ext uri="{FF2B5EF4-FFF2-40B4-BE49-F238E27FC236}">
                <a16:creationId xmlns:a16="http://schemas.microsoft.com/office/drawing/2014/main" id="{424F97AF-D6C1-4D22-B5D4-DA77D797D9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E1177D-8C4A-43E5-825E-9A923DFDA975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8" name="عنصر نائب للتذييل 4">
            <a:extLst>
              <a:ext uri="{FF2B5EF4-FFF2-40B4-BE49-F238E27FC236}">
                <a16:creationId xmlns:a16="http://schemas.microsoft.com/office/drawing/2014/main" id="{57A8833A-751B-43A8-8B0C-6010C5BCE6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عنصر نائب لرقم الشريحة 5">
            <a:extLst>
              <a:ext uri="{FF2B5EF4-FFF2-40B4-BE49-F238E27FC236}">
                <a16:creationId xmlns:a16="http://schemas.microsoft.com/office/drawing/2014/main" id="{0D4F00D4-504F-4FBC-BBD7-6D5C5135B4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4D83B2-1E6D-45E3-8FE4-7083617174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56773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تاريخ 3">
            <a:extLst>
              <a:ext uri="{FF2B5EF4-FFF2-40B4-BE49-F238E27FC236}">
                <a16:creationId xmlns:a16="http://schemas.microsoft.com/office/drawing/2014/main" id="{99A6DEC4-09D0-4D80-A3AE-BEB99137E9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266E6A-C96D-48C2-A915-56C6FD760B99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4" name="عنصر نائب للتذييل 4">
            <a:extLst>
              <a:ext uri="{FF2B5EF4-FFF2-40B4-BE49-F238E27FC236}">
                <a16:creationId xmlns:a16="http://schemas.microsoft.com/office/drawing/2014/main" id="{6D0EEAA2-EA3B-44F0-A67F-DD7AC8CDA3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عنصر نائب لرقم الشريحة 5">
            <a:extLst>
              <a:ext uri="{FF2B5EF4-FFF2-40B4-BE49-F238E27FC236}">
                <a16:creationId xmlns:a16="http://schemas.microsoft.com/office/drawing/2014/main" id="{6D75F334-320D-42C1-B3E0-55D5AE692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C72E-BDFC-4AD2-973C-1E731A70D7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3526018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3">
            <a:extLst>
              <a:ext uri="{FF2B5EF4-FFF2-40B4-BE49-F238E27FC236}">
                <a16:creationId xmlns:a16="http://schemas.microsoft.com/office/drawing/2014/main" id="{487BE5A9-975C-4856-95A0-F5C04ADA68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46350D-2766-4676-9EBB-B74AEC7A0A34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3" name="عنصر نائب للتذييل 4">
            <a:extLst>
              <a:ext uri="{FF2B5EF4-FFF2-40B4-BE49-F238E27FC236}">
                <a16:creationId xmlns:a16="http://schemas.microsoft.com/office/drawing/2014/main" id="{D44309B0-7CD1-4BB8-86EE-64F82DAF39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عنصر نائب لرقم الشريحة 5">
            <a:extLst>
              <a:ext uri="{FF2B5EF4-FFF2-40B4-BE49-F238E27FC236}">
                <a16:creationId xmlns:a16="http://schemas.microsoft.com/office/drawing/2014/main" id="{06F253A5-C4F4-44C8-8779-1404640E82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510235-9F0A-4D8B-BD21-687C79EC58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08576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38EF698C-3E4B-4E93-9396-6D5EE42CBF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EE798-6C44-4A2A-AA14-AFB0DB3E16CE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1BB6D78C-80B8-4BB5-8079-3A20A993E4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2B46EECF-4F8C-4A69-8F0E-915BB20240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E602BB-EC5C-4745-9275-DA1B6127B7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61522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ar-SA"/>
              <a:t>انقر لتحرير أنماط النص الرئيسي</a:t>
            </a:r>
          </a:p>
        </p:txBody>
      </p:sp>
      <p:sp>
        <p:nvSpPr>
          <p:cNvPr id="5" name="عنصر نائب للتاريخ 3">
            <a:extLst>
              <a:ext uri="{FF2B5EF4-FFF2-40B4-BE49-F238E27FC236}">
                <a16:creationId xmlns:a16="http://schemas.microsoft.com/office/drawing/2014/main" id="{92240506-8E6C-410B-AD2D-3856029113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99185C-D7D3-4305-8669-350DCE3FF071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6" name="عنصر نائب للتذييل 4">
            <a:extLst>
              <a:ext uri="{FF2B5EF4-FFF2-40B4-BE49-F238E27FC236}">
                <a16:creationId xmlns:a16="http://schemas.microsoft.com/office/drawing/2014/main" id="{A8EFFAC4-D3DF-49F2-8641-8D79333D1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عنصر نائب لرقم الشريحة 5">
            <a:extLst>
              <a:ext uri="{FF2B5EF4-FFF2-40B4-BE49-F238E27FC236}">
                <a16:creationId xmlns:a16="http://schemas.microsoft.com/office/drawing/2014/main" id="{9068EF61-FFF1-4FE1-B549-4DE980238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66AFEC-F804-4530-86F2-82E6EE76E12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86026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A97B90C8-6D5C-46F1-A28A-38EF674DE0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82F62D-8916-47C1-B8CA-1D7733C8CC07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EC2CD51F-631F-4307-B974-6ABF997224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54F33A7-6E01-43FC-8648-6CE0F27038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6A90F6-468D-492B-BB7C-60F7133BF4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8103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8839200" y="274643"/>
            <a:ext cx="2743200" cy="5851525"/>
          </a:xfrm>
        </p:spPr>
        <p:txBody>
          <a:bodyPr vert="eaVert"/>
          <a:lstStyle/>
          <a:p>
            <a:r>
              <a:rPr lang="ar-SA"/>
              <a:t>انقر لتحرير نمط العنوان الرئيسي</a:t>
            </a:r>
            <a:endParaRPr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609600" y="274643"/>
            <a:ext cx="8026400" cy="5851525"/>
          </a:xfrm>
        </p:spPr>
        <p:txBody>
          <a:bodyPr vert="eaVert"/>
          <a:lstStyle/>
          <a:p>
            <a:pPr lvl="0"/>
            <a:r>
              <a:rPr lang="ar-SA"/>
              <a:t>انقر لتحرير أنماط النص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  <a:endParaRPr lang="en-US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5C8C933-AB4B-4FC7-9F7D-2DE27E9B13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06B19F-8AF3-4DC8-B217-81A1490C999C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C7FD8330-D1CD-4D1C-98BB-6E4335E97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439B23D7-F9ED-4563-BE7F-1C41D8837C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97908A-292F-425F-B920-D28706F9EB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9721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04A8B0C-5EB9-04FD-FFC0-183A5584C8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تاريخ 2">
            <a:extLst>
              <a:ext uri="{FF2B5EF4-FFF2-40B4-BE49-F238E27FC236}">
                <a16:creationId xmlns:a16="http://schemas.microsoft.com/office/drawing/2014/main" id="{27431BA8-F230-6A91-1B50-CFD35C25E0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4" name="عنصر نائب للتذييل 3">
            <a:extLst>
              <a:ext uri="{FF2B5EF4-FFF2-40B4-BE49-F238E27FC236}">
                <a16:creationId xmlns:a16="http://schemas.microsoft.com/office/drawing/2014/main" id="{602D9794-5483-BFFC-760E-675D8F553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>
            <a:extLst>
              <a:ext uri="{FF2B5EF4-FFF2-40B4-BE49-F238E27FC236}">
                <a16:creationId xmlns:a16="http://schemas.microsoft.com/office/drawing/2014/main" id="{77F7170E-0CDF-8DA6-EB94-84C0CCF80E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5013104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>
            <a:extLst>
              <a:ext uri="{FF2B5EF4-FFF2-40B4-BE49-F238E27FC236}">
                <a16:creationId xmlns:a16="http://schemas.microsoft.com/office/drawing/2014/main" id="{E1D47080-0410-16E4-5F22-088D08A9FE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3" name="عنصر نائب للتذييل 2">
            <a:extLst>
              <a:ext uri="{FF2B5EF4-FFF2-40B4-BE49-F238E27FC236}">
                <a16:creationId xmlns:a16="http://schemas.microsoft.com/office/drawing/2014/main" id="{B643A240-EEA4-8FB5-EFF4-EFE38B170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>
            <a:extLst>
              <a:ext uri="{FF2B5EF4-FFF2-40B4-BE49-F238E27FC236}">
                <a16:creationId xmlns:a16="http://schemas.microsoft.com/office/drawing/2014/main" id="{FD9382A6-DB05-ABE6-595F-F6A2D356FE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65517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17BCE63E-1672-ED87-C159-379A3DD281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محتوى 2">
            <a:extLst>
              <a:ext uri="{FF2B5EF4-FFF2-40B4-BE49-F238E27FC236}">
                <a16:creationId xmlns:a16="http://schemas.microsoft.com/office/drawing/2014/main" id="{19832DD5-8ED9-B4EE-597C-37C1EC73B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89F5BCD1-B34E-7983-880E-CB6D01DC7C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1F7F3A2D-F09C-289C-3019-BA24E698A1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A20D718B-0CC5-2AB8-E9E1-452B08C74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E6BBA171-8CF6-EB31-19EE-A3B95ED9F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5655819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مع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>
            <a:extLst>
              <a:ext uri="{FF2B5EF4-FFF2-40B4-BE49-F238E27FC236}">
                <a16:creationId xmlns:a16="http://schemas.microsoft.com/office/drawing/2014/main" id="{281FC620-6078-CDA1-75BE-E005A17C18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صورة 2">
            <a:extLst>
              <a:ext uri="{FF2B5EF4-FFF2-40B4-BE49-F238E27FC236}">
                <a16:creationId xmlns:a16="http://schemas.microsoft.com/office/drawing/2014/main" id="{30A8900E-BEDD-1096-7E8D-77C56C07310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>
            <a:extLst>
              <a:ext uri="{FF2B5EF4-FFF2-40B4-BE49-F238E27FC236}">
                <a16:creationId xmlns:a16="http://schemas.microsoft.com/office/drawing/2014/main" id="{5898E062-D9FF-46C1-FF32-472329FF6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ar-SA"/>
              <a:t>انقر لتحرير أنماط نص الشكل الرئيسي</a:t>
            </a:r>
          </a:p>
        </p:txBody>
      </p:sp>
      <p:sp>
        <p:nvSpPr>
          <p:cNvPr id="5" name="عنصر نائب للتاريخ 4">
            <a:extLst>
              <a:ext uri="{FF2B5EF4-FFF2-40B4-BE49-F238E27FC236}">
                <a16:creationId xmlns:a16="http://schemas.microsoft.com/office/drawing/2014/main" id="{4410AEFF-D6D7-C74A-434E-9F2937495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6" name="عنصر نائب للتذييل 5">
            <a:extLst>
              <a:ext uri="{FF2B5EF4-FFF2-40B4-BE49-F238E27FC236}">
                <a16:creationId xmlns:a16="http://schemas.microsoft.com/office/drawing/2014/main" id="{C0C45CB6-9BA1-5990-339E-AF33D3E2C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>
            <a:extLst>
              <a:ext uri="{FF2B5EF4-FFF2-40B4-BE49-F238E27FC236}">
                <a16:creationId xmlns:a16="http://schemas.microsoft.com/office/drawing/2014/main" id="{6AC373EE-9E17-C3BB-55BE-0AF24478A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6286423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2.xml"/><Relationship Id="rId3" Type="http://schemas.openxmlformats.org/officeDocument/2006/relationships/slideLayout" Target="../slideLayouts/slideLayout37.xml"/><Relationship Id="rId7" Type="http://schemas.openxmlformats.org/officeDocument/2006/relationships/slideLayout" Target="../slideLayouts/slideLayout41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6.xml"/><Relationship Id="rId1" Type="http://schemas.openxmlformats.org/officeDocument/2006/relationships/slideLayout" Target="../slideLayouts/slideLayout35.xml"/><Relationship Id="rId6" Type="http://schemas.openxmlformats.org/officeDocument/2006/relationships/slideLayout" Target="../slideLayouts/slideLayout40.xml"/><Relationship Id="rId11" Type="http://schemas.openxmlformats.org/officeDocument/2006/relationships/slideLayout" Target="../slideLayouts/slideLayout45.xml"/><Relationship Id="rId5" Type="http://schemas.openxmlformats.org/officeDocument/2006/relationships/slideLayout" Target="../slideLayouts/slideLayout39.xml"/><Relationship Id="rId10" Type="http://schemas.openxmlformats.org/officeDocument/2006/relationships/slideLayout" Target="../slideLayouts/slideLayout44.xml"/><Relationship Id="rId4" Type="http://schemas.openxmlformats.org/officeDocument/2006/relationships/slideLayout" Target="../slideLayouts/slideLayout38.xml"/><Relationship Id="rId9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>
            <a:extLst>
              <a:ext uri="{FF2B5EF4-FFF2-40B4-BE49-F238E27FC236}">
                <a16:creationId xmlns:a16="http://schemas.microsoft.com/office/drawing/2014/main" id="{875A54B8-763C-9663-8BC1-0E02DAE5EA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/>
              <a:t>انقر لتحرير نمط عنوان الشكل الرئيسي</a:t>
            </a:r>
          </a:p>
        </p:txBody>
      </p:sp>
      <p:sp>
        <p:nvSpPr>
          <p:cNvPr id="3" name="عنصر نائب للنص 2">
            <a:extLst>
              <a:ext uri="{FF2B5EF4-FFF2-40B4-BE49-F238E27FC236}">
                <a16:creationId xmlns:a16="http://schemas.microsoft.com/office/drawing/2014/main" id="{1BC9D96F-52A5-029C-ECC7-6BE4D850884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/>
              <a:t>انقر لتحرير أنماط نص الشكل الرئيسي</a:t>
            </a:r>
          </a:p>
          <a:p>
            <a:pPr lvl="1"/>
            <a:r>
              <a:rPr lang="ar-SA"/>
              <a:t>المستوى الثاني</a:t>
            </a:r>
          </a:p>
          <a:p>
            <a:pPr lvl="2"/>
            <a:r>
              <a:rPr lang="ar-SA"/>
              <a:t>المستوى الثالث</a:t>
            </a:r>
          </a:p>
          <a:p>
            <a:pPr lvl="3"/>
            <a:r>
              <a:rPr lang="ar-SA"/>
              <a:t>المستوى الرابع</a:t>
            </a:r>
          </a:p>
          <a:p>
            <a:pPr lvl="4"/>
            <a:r>
              <a:rPr 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170A2BAA-62FC-756C-537B-89051C130B8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534319-E8F3-436F-B00D-98B06A24EB0F}" type="datetimeFigureOut">
              <a:rPr lang="ar-SA" smtClean="0"/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64D85E83-1C7D-6611-9645-F11BEE54B3A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C207E929-FC6E-6DC6-AA26-8CEBC07924C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99B720-1093-44E4-97D0-604075AB4D3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1669861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r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6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428540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68580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4572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9144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3716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828800" algn="r" defTabSz="685800" rtl="1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71450" indent="-171450" algn="r" defTabSz="685800" rtl="1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r" defTabSz="685800" rtl="1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r" defTabSz="685800" rtl="1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r" defTabSz="685800" rtl="1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A9027873-AE8C-276A-01C3-E4CF4A072B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98DC1C52-F9EF-766D-6A02-0F218DD88C8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E198FF4-61D6-5673-A96B-F363E56992E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F81BA0B3-8724-850E-016C-628324BDC50E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endParaRPr lang="en-US" altLang="ar-SA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2A6B3DED-5F0F-AFF5-F263-B63FADBC49D2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EDE85E04-C96A-403C-AF6F-1174119AA45C}" type="slidenum">
              <a:rPr lang="ar-SA" altLang="ar-SA"/>
              <a:pPr>
                <a:defRPr/>
              </a:pPr>
              <a:t>‹#›</a:t>
            </a:fld>
            <a:endParaRPr lang="en-US" altLang="ar-SA"/>
          </a:p>
        </p:txBody>
      </p:sp>
    </p:spTree>
    <p:extLst>
      <p:ext uri="{BB962C8B-B14F-4D97-AF65-F5344CB8AC3E}">
        <p14:creationId xmlns:p14="http://schemas.microsoft.com/office/powerpoint/2010/main" val="3879060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txStyles>
    <p:titleStyle>
      <a:lvl1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2pPr>
      <a:lvl3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3pPr>
      <a:lvl4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4pPr>
      <a:lvl5pPr algn="ctr" rtl="1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5pPr>
      <a:lvl6pPr marL="4572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6pPr>
      <a:lvl7pPr marL="9144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7pPr>
      <a:lvl8pPr marL="13716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8pPr>
      <a:lvl9pPr marL="1828800" algn="ctr" rtl="1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عنصر نائب للعنوان 1">
            <a:extLst>
              <a:ext uri="{FF2B5EF4-FFF2-40B4-BE49-F238E27FC236}">
                <a16:creationId xmlns:a16="http://schemas.microsoft.com/office/drawing/2014/main" id="{9142FC94-CBBB-4D2E-ADCB-FFCD438DECD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365128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عنوان الشكل الرئيسي</a:t>
            </a:r>
          </a:p>
        </p:txBody>
      </p:sp>
      <p:sp>
        <p:nvSpPr>
          <p:cNvPr id="23555" name="عنصر نائب للنص 2">
            <a:extLst>
              <a:ext uri="{FF2B5EF4-FFF2-40B4-BE49-F238E27FC236}">
                <a16:creationId xmlns:a16="http://schemas.microsoft.com/office/drawing/2014/main" id="{E4796009-49E9-4840-A384-3E78B1732B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نص الشكل الرئيسي</a:t>
            </a:r>
          </a:p>
          <a:p>
            <a:pPr lvl="1"/>
            <a:r>
              <a:rPr lang="ar-SA" altLang="ar-SA"/>
              <a:t>المستوى الثاني</a:t>
            </a:r>
          </a:p>
          <a:p>
            <a:pPr lvl="2"/>
            <a:r>
              <a:rPr lang="ar-SA" altLang="ar-SA"/>
              <a:t>المستوى الثالث</a:t>
            </a:r>
          </a:p>
          <a:p>
            <a:pPr lvl="3"/>
            <a:r>
              <a:rPr lang="ar-SA" altLang="ar-SA"/>
              <a:t>المستوى الرابع</a:t>
            </a:r>
          </a:p>
          <a:p>
            <a:pPr lvl="4"/>
            <a:r>
              <a:rPr lang="ar-SA" altLang="ar-SA"/>
              <a:t>المستوى الخامس</a:t>
            </a:r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D5EEC3F8-6D5A-4B22-965C-09978C0966D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7BB22A8C-FDA6-4A7B-8F2F-D1CE0452DD81}" type="datetimeFigureOut">
              <a:rPr lang="ar-SA"/>
              <a:pPr>
                <a:defRPr/>
              </a:pPr>
              <a:t>12/05/45</a:t>
            </a:fld>
            <a:endParaRPr lang="ar-SA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B14B7752-F913-45B2-A231-A928943432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3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ar-SA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A76ACCB8-4897-4BEF-AD70-D68AD45685C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E9BD02C7-3691-4576-8B64-443B5CF4F881}" type="slidenum">
              <a:rPr lang="ar-SA"/>
              <a:pPr>
                <a:defRPr/>
              </a:pPr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34959217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2pPr>
      <a:lvl3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3pPr>
      <a:lvl4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4pPr>
      <a:lvl5pPr algn="r" defTabSz="514350" rtl="1" eaLnBrk="0" fontAlgn="base" hangingPunct="0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5pPr>
      <a:lvl6pPr marL="3429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6pPr>
      <a:lvl7pPr marL="6858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7pPr>
      <a:lvl8pPr marL="10287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8pPr>
      <a:lvl9pPr marL="1371600" algn="r" defTabSz="514350" rtl="1" fontAlgn="base">
        <a:lnSpc>
          <a:spcPct val="90000"/>
        </a:lnSpc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 Light" panose="020F0302020204030204" pitchFamily="34" charset="0"/>
          <a:cs typeface="Times New Roman" panose="02020603050405020304" pitchFamily="18" charset="0"/>
        </a:defRPr>
      </a:lvl9pPr>
    </p:titleStyle>
    <p:bodyStyle>
      <a:lvl1pPr marL="128588" indent="-128588" algn="r" defTabSz="514350" rtl="1" eaLnBrk="0" fontAlgn="base" hangingPunct="0">
        <a:lnSpc>
          <a:spcPct val="90000"/>
        </a:lnSpc>
        <a:spcBef>
          <a:spcPts val="563"/>
        </a:spcBef>
        <a:spcAft>
          <a:spcPct val="0"/>
        </a:spcAft>
        <a:buFont typeface="Arial" panose="020B0604020202020204" pitchFamily="34" charset="0"/>
        <a:buChar char="•"/>
        <a:defRPr sz="1575" kern="1200">
          <a:solidFill>
            <a:schemeClr val="tx1"/>
          </a:solidFill>
          <a:latin typeface="+mn-lt"/>
          <a:ea typeface="+mn-ea"/>
          <a:cs typeface="+mn-cs"/>
        </a:defRPr>
      </a:lvl1pPr>
      <a:lvl2pPr marL="385763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r" defTabSz="514350" rtl="1" eaLnBrk="0" fontAlgn="base" hangingPunct="0">
        <a:lnSpc>
          <a:spcPct val="90000"/>
        </a:lnSpc>
        <a:spcBef>
          <a:spcPts val="281"/>
        </a:spcBef>
        <a:spcAft>
          <a:spcPct val="0"/>
        </a:spcAft>
        <a:buFont typeface="Arial" panose="020B0604020202020204" pitchFamily="34" charset="0"/>
        <a:buChar char="•"/>
        <a:defRPr sz="97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r" defTabSz="514350" rtl="1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r" defTabSz="514350" rtl="1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عنصر نائب للعنوان 1">
            <a:extLst>
              <a:ext uri="{FF2B5EF4-FFF2-40B4-BE49-F238E27FC236}">
                <a16:creationId xmlns:a16="http://schemas.microsoft.com/office/drawing/2014/main" id="{7C4E66A6-90A8-4DB8-BEDA-0D0AC7FFC54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نمط العنوان الرئيسي</a:t>
            </a:r>
            <a:endParaRPr lang="en-US" altLang="ar-SA"/>
          </a:p>
        </p:txBody>
      </p:sp>
      <p:sp>
        <p:nvSpPr>
          <p:cNvPr id="24579" name="عنصر نائب للنص 2">
            <a:extLst>
              <a:ext uri="{FF2B5EF4-FFF2-40B4-BE49-F238E27FC236}">
                <a16:creationId xmlns:a16="http://schemas.microsoft.com/office/drawing/2014/main" id="{DC885CC1-939B-41C9-91F2-427497C092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3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ar-SA" altLang="ar-SA"/>
              <a:t>انقر لتحرير أنماط النص الرئيسي</a:t>
            </a:r>
            <a:endParaRPr lang="en-US" altLang="ar-SA"/>
          </a:p>
          <a:p>
            <a:pPr lvl="1"/>
            <a:r>
              <a:rPr lang="ar-SA" altLang="ar-SA"/>
              <a:t>المستوى الثاني</a:t>
            </a:r>
            <a:endParaRPr lang="en-US" altLang="ar-SA"/>
          </a:p>
          <a:p>
            <a:pPr lvl="2"/>
            <a:r>
              <a:rPr lang="ar-SA" altLang="ar-SA"/>
              <a:t>المستوى الثالث</a:t>
            </a:r>
            <a:endParaRPr lang="en-US" altLang="ar-SA"/>
          </a:p>
          <a:p>
            <a:pPr lvl="3"/>
            <a:r>
              <a:rPr lang="ar-SA" altLang="ar-SA"/>
              <a:t>المستوى الرابع</a:t>
            </a:r>
            <a:endParaRPr lang="en-US" altLang="ar-SA"/>
          </a:p>
          <a:p>
            <a:pPr lvl="4"/>
            <a:r>
              <a:rPr lang="ar-SA" altLang="ar-SA"/>
              <a:t>المستوى الخامس</a:t>
            </a:r>
            <a:endParaRPr lang="en-US" altLang="ar-SA"/>
          </a:p>
        </p:txBody>
      </p:sp>
      <p:sp>
        <p:nvSpPr>
          <p:cNvPr id="4" name="عنصر نائب للتاريخ 3">
            <a:extLst>
              <a:ext uri="{FF2B5EF4-FFF2-40B4-BE49-F238E27FC236}">
                <a16:creationId xmlns:a16="http://schemas.microsoft.com/office/drawing/2014/main" id="{3212E188-CB5F-46B9-92D8-B3B30083A45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8558FB-5BE7-491B-A977-682F682749C3}" type="datetimeFigureOut">
              <a:rPr lang="en-US"/>
              <a:pPr>
                <a:defRPr/>
              </a:pPr>
              <a:t>11/24/2023</a:t>
            </a:fld>
            <a:endParaRPr lang="en-US"/>
          </a:p>
        </p:txBody>
      </p:sp>
      <p:sp>
        <p:nvSpPr>
          <p:cNvPr id="5" name="عنصر نائب للتذييل 4">
            <a:extLst>
              <a:ext uri="{FF2B5EF4-FFF2-40B4-BE49-F238E27FC236}">
                <a16:creationId xmlns:a16="http://schemas.microsoft.com/office/drawing/2014/main" id="{757724DE-244E-48DB-BC7A-0999D6177B2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عنصر نائب لرقم الشريحة 5">
            <a:extLst>
              <a:ext uri="{FF2B5EF4-FFF2-40B4-BE49-F238E27FC236}">
                <a16:creationId xmlns:a16="http://schemas.microsoft.com/office/drawing/2014/main" id="{5E376B4C-F4FE-49D2-85EC-37CA6101064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rtl="1" eaLnBrk="1" hangingPunct="1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FFA76EDC-B6EB-49DD-8AAD-DCB0CCFDDD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59239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defTabSz="514350" rtl="0" eaLnBrk="0" fontAlgn="base" hangingPunct="0">
        <a:spcBef>
          <a:spcPct val="0"/>
        </a:spcBef>
        <a:spcAft>
          <a:spcPct val="0"/>
        </a:spcAft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2pPr>
      <a:lvl3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3pPr>
      <a:lvl4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4pPr>
      <a:lvl5pPr algn="ctr" defTabSz="514350" rtl="0" eaLnBrk="0" fontAlgn="base" hangingPunct="0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5pPr>
      <a:lvl6pPr marL="3429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6pPr>
      <a:lvl7pPr marL="6858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7pPr>
      <a:lvl8pPr marL="10287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8pPr>
      <a:lvl9pPr marL="1371600" algn="ctr" defTabSz="514350" rtl="0" fontAlgn="base">
        <a:spcBef>
          <a:spcPct val="0"/>
        </a:spcBef>
        <a:spcAft>
          <a:spcPct val="0"/>
        </a:spcAft>
        <a:defRPr sz="2475">
          <a:solidFill>
            <a:schemeClr val="tx1"/>
          </a:solidFill>
          <a:latin typeface="Calibri" panose="020F0502020204030204" pitchFamily="34" charset="0"/>
          <a:cs typeface="Times New Roman" panose="02020603050405020304" pitchFamily="18" charset="0"/>
        </a:defRPr>
      </a:lvl9pPr>
    </p:titleStyle>
    <p:bodyStyle>
      <a:lvl1pPr marL="192881" indent="-192881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61.png"/><Relationship Id="rId3" Type="http://schemas.openxmlformats.org/officeDocument/2006/relationships/image" Target="../media/image58.png"/><Relationship Id="rId7" Type="http://schemas.microsoft.com/office/2007/relationships/hdphoto" Target="../media/hdphoto2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31.png"/><Relationship Id="rId9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microsoft.com/office/2007/relationships/hdphoto" Target="../media/hdphoto4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2.png"/><Relationship Id="rId5" Type="http://schemas.openxmlformats.org/officeDocument/2006/relationships/image" Target="../media/image59.png"/><Relationship Id="rId4" Type="http://schemas.openxmlformats.org/officeDocument/2006/relationships/image" Target="../media/image31.png"/><Relationship Id="rId9" Type="http://schemas.microsoft.com/office/2007/relationships/hdphoto" Target="../media/hdphoto5.wdp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png"/><Relationship Id="rId3" Type="http://schemas.openxmlformats.org/officeDocument/2006/relationships/image" Target="../media/image31.png"/><Relationship Id="rId7" Type="http://schemas.microsoft.com/office/2007/relationships/hdphoto" Target="../media/hdphoto6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64.png"/><Relationship Id="rId5" Type="http://schemas.openxmlformats.org/officeDocument/2006/relationships/image" Target="../media/image58.png"/><Relationship Id="rId4" Type="http://schemas.openxmlformats.org/officeDocument/2006/relationships/image" Target="../media/image59.png"/><Relationship Id="rId9" Type="http://schemas.microsoft.com/office/2007/relationships/hdphoto" Target="../media/hdphoto7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4.xml"/><Relationship Id="rId5" Type="http://schemas.openxmlformats.org/officeDocument/2006/relationships/image" Target="../media/image66.png"/><Relationship Id="rId4" Type="http://schemas.openxmlformats.org/officeDocument/2006/relationships/image" Target="../media/image5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8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t.me/asmamath3m" TargetMode="External"/><Relationship Id="rId2" Type="http://schemas.openxmlformats.org/officeDocument/2006/relationships/hyperlink" Target="https://t.me/asmaalawfy" TargetMode="Externa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png"/><Relationship Id="rId4" Type="http://schemas.openxmlformats.org/officeDocument/2006/relationships/image" Target="../media/image11.png"/><Relationship Id="rId9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26.png"/><Relationship Id="rId7" Type="http://schemas.openxmlformats.org/officeDocument/2006/relationships/image" Target="../media/image30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9" Type="http://schemas.openxmlformats.org/officeDocument/2006/relationships/image" Target="../media/image3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3.png"/><Relationship Id="rId7" Type="http://schemas.openxmlformats.org/officeDocument/2006/relationships/image" Target="../media/image36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35.png"/><Relationship Id="rId10" Type="http://schemas.openxmlformats.org/officeDocument/2006/relationships/image" Target="../media/image37.png"/><Relationship Id="rId4" Type="http://schemas.openxmlformats.org/officeDocument/2006/relationships/image" Target="../media/image34.png"/><Relationship Id="rId9" Type="http://schemas.openxmlformats.org/officeDocument/2006/relationships/image" Target="../media/image23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png"/><Relationship Id="rId13" Type="http://schemas.openxmlformats.org/officeDocument/2006/relationships/image" Target="../media/image55.png"/><Relationship Id="rId3" Type="http://schemas.openxmlformats.org/officeDocument/2006/relationships/image" Target="../media/image23.png"/><Relationship Id="rId7" Type="http://schemas.openxmlformats.org/officeDocument/2006/relationships/image" Target="../media/image49.png"/><Relationship Id="rId12" Type="http://schemas.openxmlformats.org/officeDocument/2006/relationships/image" Target="../media/image54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png"/><Relationship Id="rId11" Type="http://schemas.openxmlformats.org/officeDocument/2006/relationships/image" Target="../media/image53.png"/><Relationship Id="rId5" Type="http://schemas.openxmlformats.org/officeDocument/2006/relationships/image" Target="../media/image47.png"/><Relationship Id="rId15" Type="http://schemas.openxmlformats.org/officeDocument/2006/relationships/image" Target="../media/image57.png"/><Relationship Id="rId10" Type="http://schemas.openxmlformats.org/officeDocument/2006/relationships/image" Target="../media/image52.png"/><Relationship Id="rId4" Type="http://schemas.openxmlformats.org/officeDocument/2006/relationships/image" Target="../media/image46.png"/><Relationship Id="rId9" Type="http://schemas.openxmlformats.org/officeDocument/2006/relationships/image" Target="../media/image51.png"/><Relationship Id="rId14" Type="http://schemas.openxmlformats.org/officeDocument/2006/relationships/image" Target="../media/image5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صورة 12">
            <a:extLst>
              <a:ext uri="{FF2B5EF4-FFF2-40B4-BE49-F238E27FC236}">
                <a16:creationId xmlns:a16="http://schemas.microsoft.com/office/drawing/2014/main" id="{4D4F8753-6DA6-1237-664D-9EE36F18955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309" y="163451"/>
            <a:ext cx="11696655" cy="6440750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F07BB65F-C877-9105-2C4E-2831719D86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33507" y="592491"/>
            <a:ext cx="1500371" cy="1243799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970E79BD-81B0-D68D-202E-BB0FDC7285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7600" y="776843"/>
            <a:ext cx="3133725" cy="5524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A0A91D7-D02A-0A5C-12DE-CA55EEACA9C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22395" y="2696107"/>
            <a:ext cx="1920583" cy="10001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4BB68D96-7635-F876-C224-974382890FD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674301" y="3949868"/>
            <a:ext cx="1733550" cy="790807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D22CD0EC-6454-4D20-6F62-8D4D30085F94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628820" y="4740675"/>
            <a:ext cx="4205058" cy="1613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86886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557AE0E-D7EC-89CA-885D-E251E894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1134" y="3555260"/>
            <a:ext cx="224335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0,25 د = 130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BEA7777-0675-5FF2-9B64-7B99D630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516" y="4609776"/>
            <a:ext cx="564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547558E9-E2B5-6679-7E0B-8D33E86F3B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7456" y="4575322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6D362A5-0760-EB74-CEDA-6B7168F0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914" y="5142489"/>
            <a:ext cx="1313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 = 520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663ECB-D550-9E56-F430-9E4A2946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37" y="2199334"/>
            <a:ext cx="757113" cy="2340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05580E-2959-7EF7-6600-481E3838A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sp>
        <p:nvSpPr>
          <p:cNvPr id="21" name="Text Box 20">
            <a:extLst>
              <a:ext uri="{FF2B5EF4-FFF2-40B4-BE49-F238E27FC236}">
                <a16:creationId xmlns:a16="http://schemas.microsoft.com/office/drawing/2014/main" id="{8756FBDA-A856-811A-2CD6-07AA4AC0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368" y="3679948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اكتب المعادلة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E7F891EF-6DE7-7D8A-7E98-14054A1F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853" y="4602903"/>
            <a:ext cx="652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54A6828E-BCE0-E36F-6461-03DABB7D97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52853" y="4581813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86467FBB-A2CA-797E-16FD-2D24FEFB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477" y="4161236"/>
            <a:ext cx="1018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25د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DF6C006B-6DE6-ED0D-C06E-F21E888A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552" y="4130290"/>
            <a:ext cx="1088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13000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591CB43F-0322-A1A2-E873-8728A76F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251" y="4438066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اقسم على 25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710B35D-7B6A-062B-8018-F5241A2D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082" y="5227710"/>
            <a:ext cx="745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A14218B9-F200-D82E-CF7A-F40369B9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456" y="4372070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20">
            <a:extLst>
              <a:ext uri="{FF2B5EF4-FFF2-40B4-BE49-F238E27FC236}">
                <a16:creationId xmlns:a16="http://schemas.microsoft.com/office/drawing/2014/main" id="{4830EDDB-72CC-9324-F93D-E60A4044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856" y="3580232"/>
            <a:ext cx="1782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ر = 12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0A415EEB-D35A-32C9-7938-04BF408B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76" y="3679949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اكتب المعادلة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DBF08B76-25A3-5BA9-EB1E-7F4CD018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518" y="4060328"/>
            <a:ext cx="7650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 ر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A6F9921A-4939-846D-A10B-6F62407C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69" y="4284177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اقسم على 48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7AB08C9E-69FF-E58A-F76F-05D13F9A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020" y="4135968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4F4247F-6E9A-4938-1CD6-53F16F2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636" y="4145084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1065C203-7011-85FD-7B28-BFE11B7B3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2069" y="4505464"/>
            <a:ext cx="690494" cy="76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1E66A2D8-60BA-33C3-16FC-242A9B7530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5070" y="4489027"/>
            <a:ext cx="59399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AA30EB5B-CBBA-506E-614F-9CD8D71B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518" y="4482579"/>
            <a:ext cx="69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39F475AF-B6D1-77C1-C4F5-146BDDF8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244" y="4489027"/>
            <a:ext cx="643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48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412544B8-22AD-F415-AAB6-2C4197A7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33" y="5109323"/>
            <a:ext cx="745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8F9506B8-EB53-AA95-6A2F-08156952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08828" y="5021653"/>
            <a:ext cx="1265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ر    =</a:t>
            </a:r>
            <a:r>
              <a:rPr kumimoji="0" lang="ar-SA" altLang="ar-SA" sz="2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</a:t>
            </a:r>
            <a:r>
              <a:rPr kumimoji="0" lang="ar-SA" altLang="ar-SA" sz="2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l-KsorZulfiMath" panose="02010000000000000000" pitchFamily="2" charset="-78"/>
              </a:rPr>
              <a:t>!؛4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6B400F-2D98-707F-FC15-CDB16AFE57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93954" y="2116282"/>
            <a:ext cx="3067050" cy="4762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8" name="صورة 7">
            <a:extLst>
              <a:ext uri="{FF2B5EF4-FFF2-40B4-BE49-F238E27FC236}">
                <a16:creationId xmlns:a16="http://schemas.microsoft.com/office/drawing/2014/main" id="{00C16E4F-F551-A7F4-FFB1-9E6DAAE9D3A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440106" y="2900051"/>
            <a:ext cx="2076450" cy="4572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EC5730C3-3A9A-D309-3B42-689D8247EE8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8829" y="2943837"/>
            <a:ext cx="1600200" cy="438150"/>
          </a:xfrm>
          <a:prstGeom prst="rect">
            <a:avLst/>
          </a:prstGeom>
        </p:spPr>
      </p:pic>
      <p:sp>
        <p:nvSpPr>
          <p:cNvPr id="3" name="مربع نص 2">
            <a:extLst>
              <a:ext uri="{FF2B5EF4-FFF2-40B4-BE49-F238E27FC236}">
                <a16:creationId xmlns:a16="http://schemas.microsoft.com/office/drawing/2014/main" id="{3B18A453-08F0-35C5-FF88-55546B61F419}"/>
              </a:ext>
            </a:extLst>
          </p:cNvPr>
          <p:cNvSpPr txBox="1"/>
          <p:nvPr/>
        </p:nvSpPr>
        <p:spPr>
          <a:xfrm>
            <a:off x="8812311" y="3903397"/>
            <a:ext cx="59989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chemeClr val="accent1">
                    <a:lumMod val="50000"/>
                  </a:schemeClr>
                </a:solidFill>
                <a:cs typeface="+mj-cs"/>
              </a:rPr>
              <a:t>×100</a:t>
            </a:r>
          </a:p>
        </p:txBody>
      </p:sp>
      <p:sp>
        <p:nvSpPr>
          <p:cNvPr id="6" name="مربع نص 5">
            <a:extLst>
              <a:ext uri="{FF2B5EF4-FFF2-40B4-BE49-F238E27FC236}">
                <a16:creationId xmlns:a16="http://schemas.microsoft.com/office/drawing/2014/main" id="{E960E476-1574-E163-F4D3-E5208367BF02}"/>
              </a:ext>
            </a:extLst>
          </p:cNvPr>
          <p:cNvSpPr txBox="1"/>
          <p:nvPr/>
        </p:nvSpPr>
        <p:spPr>
          <a:xfrm>
            <a:off x="7775642" y="3903396"/>
            <a:ext cx="59989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chemeClr val="accent1">
                    <a:lumMod val="50000"/>
                  </a:schemeClr>
                </a:solidFill>
                <a:cs typeface="+mj-cs"/>
              </a:rPr>
              <a:t>×100</a:t>
            </a:r>
          </a:p>
        </p:txBody>
      </p:sp>
    </p:spTree>
    <p:extLst>
      <p:ext uri="{BB962C8B-B14F-4D97-AF65-F5344CB8AC3E}">
        <p14:creationId xmlns:p14="http://schemas.microsoft.com/office/powerpoint/2010/main" val="248425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4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4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5" fill="hold">
                      <p:stCondLst>
                        <p:cond delay="indefinite"/>
                      </p:stCondLst>
                      <p:childTnLst>
                        <p:par>
                          <p:cTn id="136" fill="hold">
                            <p:stCondLst>
                              <p:cond delay="0"/>
                            </p:stCondLst>
                            <p:childTnLst>
                              <p:par>
                                <p:cTn id="13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8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4" grpId="0"/>
      <p:bldP spid="35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42206F10-0CB4-934B-5581-C310DE7A18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sp>
        <p:nvSpPr>
          <p:cNvPr id="4" name="مربع نص 3">
            <a:extLst>
              <a:ext uri="{FF2B5EF4-FFF2-40B4-BE49-F238E27FC236}">
                <a16:creationId xmlns:a16="http://schemas.microsoft.com/office/drawing/2014/main" id="{B2033818-6DCA-7768-0CCB-F4858B886936}"/>
              </a:ext>
            </a:extLst>
          </p:cNvPr>
          <p:cNvSpPr txBox="1"/>
          <p:nvPr/>
        </p:nvSpPr>
        <p:spPr>
          <a:xfrm>
            <a:off x="7723798" y="2552048"/>
            <a:ext cx="603681" cy="391789"/>
          </a:xfrm>
          <a:prstGeom prst="rect">
            <a:avLst/>
          </a:prstGeom>
          <a:solidFill>
            <a:schemeClr val="bg1"/>
          </a:solidFill>
        </p:spPr>
        <p:txBody>
          <a:bodyPr wrap="square" rtlCol="1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 panose="020B0604020202020204" pitchFamily="34" charset="0"/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5557AE0E-D7EC-89CA-885D-E251E894427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69762" y="3529104"/>
            <a:ext cx="1782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0,4 م  = 22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7" name="Text Box 12">
            <a:extLst>
              <a:ext uri="{FF2B5EF4-FFF2-40B4-BE49-F238E27FC236}">
                <a16:creationId xmlns:a16="http://schemas.microsoft.com/office/drawing/2014/main" id="{ABEA7777-0675-5FF2-9B64-7B99D630C9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10516" y="4609776"/>
            <a:ext cx="5645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8" name="Line 14">
            <a:extLst>
              <a:ext uri="{FF2B5EF4-FFF2-40B4-BE49-F238E27FC236}">
                <a16:creationId xmlns:a16="http://schemas.microsoft.com/office/drawing/2014/main" id="{547558E9-E2B5-6679-7E0B-8D33E86F3B3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8947456" y="4575322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9" name="Text Box 15">
            <a:extLst>
              <a:ext uri="{FF2B5EF4-FFF2-40B4-BE49-F238E27FC236}">
                <a16:creationId xmlns:a16="http://schemas.microsoft.com/office/drawing/2014/main" id="{46D362A5-0760-EB74-CEDA-6B7168F04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43914" y="5142489"/>
            <a:ext cx="131377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د = 55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7" name="صورة 6">
            <a:extLst>
              <a:ext uri="{FF2B5EF4-FFF2-40B4-BE49-F238E27FC236}">
                <a16:creationId xmlns:a16="http://schemas.microsoft.com/office/drawing/2014/main" id="{AD663ECB-D550-9E56-F430-9E4A294655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37" y="2199334"/>
            <a:ext cx="757113" cy="234017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A505580E-2959-7EF7-6600-481E3838A6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sp>
        <p:nvSpPr>
          <p:cNvPr id="21" name="Text Box 20">
            <a:extLst>
              <a:ext uri="{FF2B5EF4-FFF2-40B4-BE49-F238E27FC236}">
                <a16:creationId xmlns:a16="http://schemas.microsoft.com/office/drawing/2014/main" id="{8756FBDA-A856-811A-2CD6-07AA4AC07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39368" y="3679948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اكتب المعادلة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2" name="Text Box 12">
            <a:extLst>
              <a:ext uri="{FF2B5EF4-FFF2-40B4-BE49-F238E27FC236}">
                <a16:creationId xmlns:a16="http://schemas.microsoft.com/office/drawing/2014/main" id="{E7F891EF-6DE7-7D8A-7E98-14054A1F3F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52853" y="4602903"/>
            <a:ext cx="6527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3" name="Line 14">
            <a:extLst>
              <a:ext uri="{FF2B5EF4-FFF2-40B4-BE49-F238E27FC236}">
                <a16:creationId xmlns:a16="http://schemas.microsoft.com/office/drawing/2014/main" id="{54A6828E-BCE0-E36F-6461-03DABB7D975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7652853" y="4581813"/>
            <a:ext cx="745570" cy="259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4" name="Text Box 20">
            <a:extLst>
              <a:ext uri="{FF2B5EF4-FFF2-40B4-BE49-F238E27FC236}">
                <a16:creationId xmlns:a16="http://schemas.microsoft.com/office/drawing/2014/main" id="{86467FBB-A2CA-797E-16FD-2D24FEFB4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4477" y="4161236"/>
            <a:ext cx="10185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ar-SA" altLang="ar-SA" sz="2400" b="1" noProof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م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5" name="Text Box 20">
            <a:extLst>
              <a:ext uri="{FF2B5EF4-FFF2-40B4-BE49-F238E27FC236}">
                <a16:creationId xmlns:a16="http://schemas.microsoft.com/office/drawing/2014/main" id="{DF6C006B-6DE6-ED0D-C06E-F21E888A1EB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31552" y="4130290"/>
            <a:ext cx="10880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220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7" name="Text Box 20">
            <a:extLst>
              <a:ext uri="{FF2B5EF4-FFF2-40B4-BE49-F238E27FC236}">
                <a16:creationId xmlns:a16="http://schemas.microsoft.com/office/drawing/2014/main" id="{591CB43F-0322-A1A2-E873-8728A76F9A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48251" y="4438066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اقسم على 4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8" name="Text Box 20">
            <a:extLst>
              <a:ext uri="{FF2B5EF4-FFF2-40B4-BE49-F238E27FC236}">
                <a16:creationId xmlns:a16="http://schemas.microsoft.com/office/drawing/2014/main" id="{7710B35D-7B6A-062B-8018-F5241A2DA5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22082" y="5227710"/>
            <a:ext cx="745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Text Box 20">
            <a:extLst>
              <a:ext uri="{FF2B5EF4-FFF2-40B4-BE49-F238E27FC236}">
                <a16:creationId xmlns:a16="http://schemas.microsoft.com/office/drawing/2014/main" id="{A14218B9-F200-D82E-CF7A-F40369B9D7D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36456" y="4372070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Text Box 20">
            <a:extLst>
              <a:ext uri="{FF2B5EF4-FFF2-40B4-BE49-F238E27FC236}">
                <a16:creationId xmlns:a16="http://schemas.microsoft.com/office/drawing/2014/main" id="{4830EDDB-72CC-9324-F93D-E60A4044B45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856" y="3580232"/>
            <a:ext cx="17825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0,02 ن = 9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20">
            <a:extLst>
              <a:ext uri="{FF2B5EF4-FFF2-40B4-BE49-F238E27FC236}">
                <a16:creationId xmlns:a16="http://schemas.microsoft.com/office/drawing/2014/main" id="{0A415EEB-D35A-32C9-7938-04BF408B14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76" y="3679949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اكتب المعادلة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20">
            <a:extLst>
              <a:ext uri="{FF2B5EF4-FFF2-40B4-BE49-F238E27FC236}">
                <a16:creationId xmlns:a16="http://schemas.microsoft.com/office/drawing/2014/main" id="{DBF08B76-25A3-5BA9-EB1E-7F4CD01809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518" y="4060328"/>
            <a:ext cx="76502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 ن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Text Box 20">
            <a:extLst>
              <a:ext uri="{FF2B5EF4-FFF2-40B4-BE49-F238E27FC236}">
                <a16:creationId xmlns:a16="http://schemas.microsoft.com/office/drawing/2014/main" id="{A6F9921A-4939-846D-A10B-6F62407C38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969" y="4284177"/>
            <a:ext cx="121913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4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اقسم على 2</a:t>
            </a:r>
            <a:endParaRPr kumimoji="0" lang="en-US" altLang="ar-SA" sz="14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20">
            <a:extLst>
              <a:ext uri="{FF2B5EF4-FFF2-40B4-BE49-F238E27FC236}">
                <a16:creationId xmlns:a16="http://schemas.microsoft.com/office/drawing/2014/main" id="{7AB08C9E-69FF-E58A-F76F-05D13F9ABAB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43020" y="4135968"/>
            <a:ext cx="8180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900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1" name="Text Box 20">
            <a:extLst>
              <a:ext uri="{FF2B5EF4-FFF2-40B4-BE49-F238E27FC236}">
                <a16:creationId xmlns:a16="http://schemas.microsoft.com/office/drawing/2014/main" id="{54F4247F-6E9A-4938-1CD6-53F16F2CE6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00636" y="4145084"/>
            <a:ext cx="4561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=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Line 14">
            <a:extLst>
              <a:ext uri="{FF2B5EF4-FFF2-40B4-BE49-F238E27FC236}">
                <a16:creationId xmlns:a16="http://schemas.microsoft.com/office/drawing/2014/main" id="{1065C203-7011-85FD-7B28-BFE11B7B3545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2892069" y="4505464"/>
            <a:ext cx="690494" cy="7661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3" name="Line 14">
            <a:extLst>
              <a:ext uri="{FF2B5EF4-FFF2-40B4-BE49-F238E27FC236}">
                <a16:creationId xmlns:a16="http://schemas.microsoft.com/office/drawing/2014/main" id="{1E66A2D8-60BA-33C3-16FC-242A9B7530F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55070" y="4489027"/>
            <a:ext cx="593996" cy="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ar-SA" sz="18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12">
            <a:extLst>
              <a:ext uri="{FF2B5EF4-FFF2-40B4-BE49-F238E27FC236}">
                <a16:creationId xmlns:a16="http://schemas.microsoft.com/office/drawing/2014/main" id="{AA30EB5B-CBBA-506E-614F-9CD8D71B6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25518" y="4482579"/>
            <a:ext cx="69049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 Box 12">
            <a:extLst>
              <a:ext uri="{FF2B5EF4-FFF2-40B4-BE49-F238E27FC236}">
                <a16:creationId xmlns:a16="http://schemas.microsoft.com/office/drawing/2014/main" id="{39F475AF-B6D1-77C1-C4F5-146BDDF851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93244" y="4489027"/>
            <a:ext cx="64386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2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 Box 20">
            <a:extLst>
              <a:ext uri="{FF2B5EF4-FFF2-40B4-BE49-F238E27FC236}">
                <a16:creationId xmlns:a16="http://schemas.microsoft.com/office/drawing/2014/main" id="{412544B8-22AD-F415-AAB6-2C4197A796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2933" y="5109323"/>
            <a:ext cx="745302" cy="3385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600" b="1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بسط</a:t>
            </a:r>
            <a:endParaRPr kumimoji="0" lang="en-US" altLang="ar-SA" sz="1600" b="1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7" name="Text Box 15">
            <a:extLst>
              <a:ext uri="{FF2B5EF4-FFF2-40B4-BE49-F238E27FC236}">
                <a16:creationId xmlns:a16="http://schemas.microsoft.com/office/drawing/2014/main" id="{8F9506B8-EB53-AA95-6A2F-081569522B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55070" y="5019884"/>
            <a:ext cx="12653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9900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ن</a:t>
            </a:r>
            <a:r>
              <a:rPr kumimoji="0" lang="ar-SA" altLang="ar-SA" sz="2400" b="1" i="0" u="none" strike="noStrike" kern="1200" cap="none" spc="0" normalizeH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= 450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346B400F-2D98-707F-FC15-CDB16AFE5786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4">
                <a:lumMod val="5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93954" y="2116282"/>
            <a:ext cx="3067050" cy="4762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9F25FA36-C99D-2029-36EB-FE1746057EFD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7543299" y="2855252"/>
            <a:ext cx="2152650" cy="5619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026B809A-47F5-610A-59F3-8B1A8DDAB4D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48449" y="2851253"/>
            <a:ext cx="2143125" cy="552450"/>
          </a:xfrm>
          <a:prstGeom prst="rect">
            <a:avLst/>
          </a:prstGeom>
        </p:spPr>
      </p:pic>
      <p:sp>
        <p:nvSpPr>
          <p:cNvPr id="9" name="مربع نص 8">
            <a:extLst>
              <a:ext uri="{FF2B5EF4-FFF2-40B4-BE49-F238E27FC236}">
                <a16:creationId xmlns:a16="http://schemas.microsoft.com/office/drawing/2014/main" id="{4D3EFDF4-3360-CA95-964B-4A90EBA3A9BA}"/>
              </a:ext>
            </a:extLst>
          </p:cNvPr>
          <p:cNvSpPr txBox="1"/>
          <p:nvPr/>
        </p:nvSpPr>
        <p:spPr>
          <a:xfrm>
            <a:off x="8500799" y="3855299"/>
            <a:ext cx="45614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chemeClr val="accent1">
                    <a:lumMod val="50000"/>
                  </a:schemeClr>
                </a:solidFill>
                <a:cs typeface="+mj-cs"/>
              </a:rPr>
              <a:t>×10</a:t>
            </a:r>
          </a:p>
        </p:txBody>
      </p:sp>
      <p:sp>
        <p:nvSpPr>
          <p:cNvPr id="11" name="مربع نص 10">
            <a:extLst>
              <a:ext uri="{FF2B5EF4-FFF2-40B4-BE49-F238E27FC236}">
                <a16:creationId xmlns:a16="http://schemas.microsoft.com/office/drawing/2014/main" id="{EFBAD0CD-4999-D88D-0DDD-08107BF9FD31}"/>
              </a:ext>
            </a:extLst>
          </p:cNvPr>
          <p:cNvSpPr txBox="1"/>
          <p:nvPr/>
        </p:nvSpPr>
        <p:spPr>
          <a:xfrm>
            <a:off x="7651996" y="3811064"/>
            <a:ext cx="456148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chemeClr val="accent1">
                    <a:lumMod val="50000"/>
                  </a:schemeClr>
                </a:solidFill>
                <a:cs typeface="+mj-cs"/>
              </a:rPr>
              <a:t>×10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9E5AA128-6B32-F299-BE33-661E35E804D9}"/>
              </a:ext>
            </a:extLst>
          </p:cNvPr>
          <p:cNvSpPr txBox="1"/>
          <p:nvPr/>
        </p:nvSpPr>
        <p:spPr>
          <a:xfrm>
            <a:off x="2825518" y="3894151"/>
            <a:ext cx="59989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chemeClr val="accent1">
                    <a:lumMod val="50000"/>
                  </a:schemeClr>
                </a:solidFill>
                <a:cs typeface="+mj-cs"/>
              </a:rPr>
              <a:t>×100</a:t>
            </a:r>
          </a:p>
        </p:txBody>
      </p:sp>
      <p:sp>
        <p:nvSpPr>
          <p:cNvPr id="13" name="مربع نص 12">
            <a:extLst>
              <a:ext uri="{FF2B5EF4-FFF2-40B4-BE49-F238E27FC236}">
                <a16:creationId xmlns:a16="http://schemas.microsoft.com/office/drawing/2014/main" id="{30B862C7-E3C6-FA7C-F8C9-D08F52FA8B0E}"/>
              </a:ext>
            </a:extLst>
          </p:cNvPr>
          <p:cNvSpPr txBox="1"/>
          <p:nvPr/>
        </p:nvSpPr>
        <p:spPr>
          <a:xfrm>
            <a:off x="2011606" y="3904114"/>
            <a:ext cx="599891" cy="27699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1200">
                <a:solidFill>
                  <a:schemeClr val="accent1">
                    <a:lumMod val="50000"/>
                  </a:schemeClr>
                </a:solidFill>
                <a:cs typeface="+mj-cs"/>
              </a:rPr>
              <a:t>×100</a:t>
            </a:r>
          </a:p>
        </p:txBody>
      </p:sp>
    </p:spTree>
    <p:extLst>
      <p:ext uri="{BB962C8B-B14F-4D97-AF65-F5344CB8AC3E}">
        <p14:creationId xmlns:p14="http://schemas.microsoft.com/office/powerpoint/2010/main" val="162937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80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800" decel="100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3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3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0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1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1" fill="hold">
                      <p:stCondLst>
                        <p:cond delay="indefinite"/>
                      </p:stCondLst>
                      <p:childTnLst>
                        <p:par>
                          <p:cTn id="132" fill="hold">
                            <p:stCondLst>
                              <p:cond delay="0"/>
                            </p:stCondLst>
                            <p:childTnLst>
                              <p:par>
                                <p:cTn id="13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5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5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6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1" fill="hold">
                      <p:stCondLst>
                        <p:cond delay="indefinite"/>
                      </p:stCondLst>
                      <p:childTnLst>
                        <p:par>
                          <p:cTn id="162" fill="hold">
                            <p:stCondLst>
                              <p:cond delay="0"/>
                            </p:stCondLst>
                            <p:childTnLst>
                              <p:par>
                                <p:cTn id="1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5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4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7" grpId="0"/>
      <p:bldP spid="19" grpId="0"/>
      <p:bldP spid="21" grpId="0"/>
      <p:bldP spid="22" grpId="0"/>
      <p:bldP spid="24" grpId="0"/>
      <p:bldP spid="25" grpId="0"/>
      <p:bldP spid="27" grpId="0"/>
      <p:bldP spid="28" grpId="0"/>
      <p:bldP spid="30" grpId="0"/>
      <p:bldP spid="34" grpId="0"/>
      <p:bldP spid="35" grpId="0"/>
      <p:bldP spid="38" grpId="0"/>
      <p:bldP spid="39" grpId="0"/>
      <p:bldP spid="40" grpId="0"/>
      <p:bldP spid="41" grpId="0"/>
      <p:bldP spid="44" grpId="0"/>
      <p:bldP spid="45" grpId="0"/>
      <p:bldP spid="46" grpId="0"/>
      <p:bldP spid="47" grpId="0"/>
      <p:bldP spid="9" grpId="0"/>
      <p:bldP spid="11" grpId="0"/>
      <p:bldP spid="12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5" name="Group 7">
            <a:extLst>
              <a:ext uri="{FF2B5EF4-FFF2-40B4-BE49-F238E27FC236}">
                <a16:creationId xmlns:a16="http://schemas.microsoft.com/office/drawing/2014/main" id="{34481B6D-3878-0621-E51B-A9936392DD39}"/>
              </a:ext>
            </a:extLst>
          </p:cNvPr>
          <p:cNvGrpSpPr>
            <a:grpSpLocks/>
          </p:cNvGrpSpPr>
          <p:nvPr/>
        </p:nvGrpSpPr>
        <p:grpSpPr bwMode="auto">
          <a:xfrm>
            <a:off x="8364538" y="2540001"/>
            <a:ext cx="1624341" cy="835025"/>
            <a:chOff x="3991" y="867"/>
            <a:chExt cx="930" cy="526"/>
          </a:xfrm>
        </p:grpSpPr>
        <p:grpSp>
          <p:nvGrpSpPr>
            <p:cNvPr id="28742" name="Group 8">
              <a:extLst>
                <a:ext uri="{FF2B5EF4-FFF2-40B4-BE49-F238E27FC236}">
                  <a16:creationId xmlns:a16="http://schemas.microsoft.com/office/drawing/2014/main" id="{0797D56A-50B6-375A-0C6A-9530C1415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867"/>
              <a:ext cx="373" cy="525"/>
              <a:chOff x="4548" y="867"/>
              <a:chExt cx="373" cy="525"/>
            </a:xfrm>
          </p:grpSpPr>
          <p:sp>
            <p:nvSpPr>
              <p:cNvPr id="28748" name="Text Box 9">
                <a:extLst>
                  <a:ext uri="{FF2B5EF4-FFF2-40B4-BE49-F238E27FC236}">
                    <a16:creationId xmlns:a16="http://schemas.microsoft.com/office/drawing/2014/main" id="{5B7BA8C9-DC4F-9F4F-F449-D2731524D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867"/>
                <a:ext cx="37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3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9" name="Line 10">
                <a:extLst>
                  <a:ext uri="{FF2B5EF4-FFF2-40B4-BE49-F238E27FC236}">
                    <a16:creationId xmlns:a16="http://schemas.microsoft.com/office/drawing/2014/main" id="{6C98B088-D586-2976-F7DB-544940C2B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0" name="Text Box 11">
                <a:extLst>
                  <a:ext uri="{FF2B5EF4-FFF2-40B4-BE49-F238E27FC236}">
                    <a16:creationId xmlns:a16="http://schemas.microsoft.com/office/drawing/2014/main" id="{503CEC0D-A9EE-7694-437D-E0C370AEA4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10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43" name="Text Box 12">
              <a:extLst>
                <a:ext uri="{FF2B5EF4-FFF2-40B4-BE49-F238E27FC236}">
                  <a16:creationId xmlns:a16="http://schemas.microsoft.com/office/drawing/2014/main" id="{3E30EEC7-E275-04A8-509C-F5D34BB90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976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2000" b="1">
                  <a:solidFill>
                    <a:srgbClr val="000000"/>
                  </a:solidFill>
                </a:rPr>
                <a:t>=</a:t>
              </a:r>
              <a:endParaRPr lang="en-US" altLang="ar-SA" sz="2000" b="1">
                <a:solidFill>
                  <a:srgbClr val="000000"/>
                </a:solidFill>
              </a:endParaRPr>
            </a:p>
          </p:txBody>
        </p:sp>
        <p:grpSp>
          <p:nvGrpSpPr>
            <p:cNvPr id="28744" name="Group 13">
              <a:extLst>
                <a:ext uri="{FF2B5EF4-FFF2-40B4-BE49-F238E27FC236}">
                  <a16:creationId xmlns:a16="http://schemas.microsoft.com/office/drawing/2014/main" id="{4AE3E49D-AE1F-3959-1D08-9627EB979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1" y="868"/>
              <a:ext cx="341" cy="525"/>
              <a:chOff x="3991" y="868"/>
              <a:chExt cx="341" cy="525"/>
            </a:xfrm>
          </p:grpSpPr>
          <p:sp>
            <p:nvSpPr>
              <p:cNvPr id="28745" name="Text Box 14">
                <a:extLst>
                  <a:ext uri="{FF2B5EF4-FFF2-40B4-BE49-F238E27FC236}">
                    <a16:creationId xmlns:a16="http://schemas.microsoft.com/office/drawing/2014/main" id="{57A1FCA4-F452-05F4-9FBC-97266825F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8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3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6" name="Line 15">
                <a:extLst>
                  <a:ext uri="{FF2B5EF4-FFF2-40B4-BE49-F238E27FC236}">
                    <a16:creationId xmlns:a16="http://schemas.microsoft.com/office/drawing/2014/main" id="{E5943BD3-B426-C470-B218-A7F4920C5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0" y="1105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7" name="Text Box 16">
                <a:extLst>
                  <a:ext uri="{FF2B5EF4-FFF2-40B4-BE49-F238E27FC236}">
                    <a16:creationId xmlns:a16="http://schemas.microsoft.com/office/drawing/2014/main" id="{BAA5E49C-1856-0F39-A9A5-373B9EE18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110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5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</p:grpSp>
      <p:grpSp>
        <p:nvGrpSpPr>
          <p:cNvPr id="17425" name="Group 17">
            <a:extLst>
              <a:ext uri="{FF2B5EF4-FFF2-40B4-BE49-F238E27FC236}">
                <a16:creationId xmlns:a16="http://schemas.microsoft.com/office/drawing/2014/main" id="{493D03C3-9530-FBA2-C507-A0996490E17E}"/>
              </a:ext>
            </a:extLst>
          </p:cNvPr>
          <p:cNvGrpSpPr>
            <a:grpSpLocks/>
          </p:cNvGrpSpPr>
          <p:nvPr/>
        </p:nvGrpSpPr>
        <p:grpSpPr bwMode="auto">
          <a:xfrm>
            <a:off x="5432425" y="2501901"/>
            <a:ext cx="1709139" cy="900113"/>
            <a:chOff x="3991" y="844"/>
            <a:chExt cx="959" cy="567"/>
          </a:xfrm>
        </p:grpSpPr>
        <p:grpSp>
          <p:nvGrpSpPr>
            <p:cNvPr id="28733" name="Group 18">
              <a:extLst>
                <a:ext uri="{FF2B5EF4-FFF2-40B4-BE49-F238E27FC236}">
                  <a16:creationId xmlns:a16="http://schemas.microsoft.com/office/drawing/2014/main" id="{82E1668A-CE5C-78E5-7070-FC35100CC4D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77" y="844"/>
              <a:ext cx="373" cy="567"/>
              <a:chOff x="4577" y="844"/>
              <a:chExt cx="373" cy="567"/>
            </a:xfrm>
          </p:grpSpPr>
          <p:sp>
            <p:nvSpPr>
              <p:cNvPr id="28739" name="Text Box 19">
                <a:extLst>
                  <a:ext uri="{FF2B5EF4-FFF2-40B4-BE49-F238E27FC236}">
                    <a16:creationId xmlns:a16="http://schemas.microsoft.com/office/drawing/2014/main" id="{945D0DE2-FA76-E8BE-D1C7-D1FCAE30CCA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84" y="844"/>
                <a:ext cx="366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4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0" name="Line 20">
                <a:extLst>
                  <a:ext uri="{FF2B5EF4-FFF2-40B4-BE49-F238E27FC236}">
                    <a16:creationId xmlns:a16="http://schemas.microsoft.com/office/drawing/2014/main" id="{A3038815-4B32-53A9-26DC-B02EE610A83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1" name="Text Box 21">
                <a:extLst>
                  <a:ext uri="{FF2B5EF4-FFF2-40B4-BE49-F238E27FC236}">
                    <a16:creationId xmlns:a16="http://schemas.microsoft.com/office/drawing/2014/main" id="{4BDDD699-08A9-5184-B8F7-ECC75C274AB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00" y="1123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9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34" name="Text Box 22">
              <a:extLst>
                <a:ext uri="{FF2B5EF4-FFF2-40B4-BE49-F238E27FC236}">
                  <a16:creationId xmlns:a16="http://schemas.microsoft.com/office/drawing/2014/main" id="{DB1ADB4E-3D5D-A2D6-41FF-FD0B22B3E5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976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2000" b="1">
                  <a:solidFill>
                    <a:srgbClr val="000000"/>
                  </a:solidFill>
                </a:rPr>
                <a:t>=</a:t>
              </a:r>
              <a:endParaRPr lang="en-US" altLang="ar-SA" sz="2000" b="1">
                <a:solidFill>
                  <a:srgbClr val="000000"/>
                </a:solidFill>
              </a:endParaRPr>
            </a:p>
          </p:txBody>
        </p:sp>
        <p:grpSp>
          <p:nvGrpSpPr>
            <p:cNvPr id="28735" name="Group 23">
              <a:extLst>
                <a:ext uri="{FF2B5EF4-FFF2-40B4-BE49-F238E27FC236}">
                  <a16:creationId xmlns:a16="http://schemas.microsoft.com/office/drawing/2014/main" id="{AC8A884B-FA72-A284-C13B-089640E7152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1" y="868"/>
              <a:ext cx="341" cy="525"/>
              <a:chOff x="3991" y="868"/>
              <a:chExt cx="341" cy="525"/>
            </a:xfrm>
          </p:grpSpPr>
          <p:sp>
            <p:nvSpPr>
              <p:cNvPr id="28736" name="Text Box 24">
                <a:extLst>
                  <a:ext uri="{FF2B5EF4-FFF2-40B4-BE49-F238E27FC236}">
                    <a16:creationId xmlns:a16="http://schemas.microsoft.com/office/drawing/2014/main" id="{829EAD72-3E7C-1317-EF01-15415451B719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8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14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737" name="Line 25">
                <a:extLst>
                  <a:ext uri="{FF2B5EF4-FFF2-40B4-BE49-F238E27FC236}">
                    <a16:creationId xmlns:a16="http://schemas.microsoft.com/office/drawing/2014/main" id="{FD135E2B-D21B-C6C9-02B9-7611536FD17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0" y="1105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38" name="Text Box 26">
                <a:extLst>
                  <a:ext uri="{FF2B5EF4-FFF2-40B4-BE49-F238E27FC236}">
                    <a16:creationId xmlns:a16="http://schemas.microsoft.com/office/drawing/2014/main" id="{C4B6BE8B-4DC7-1E34-B247-CE81DC7A34D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110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ب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445" name="AutoShape 37">
            <a:extLst>
              <a:ext uri="{FF2B5EF4-FFF2-40B4-BE49-F238E27FC236}">
                <a16:creationId xmlns:a16="http://schemas.microsoft.com/office/drawing/2014/main" id="{75B3D428-7588-AD13-EF1D-871A1C5547B6}"/>
              </a:ext>
            </a:extLst>
          </p:cNvPr>
          <p:cNvSpPr>
            <a:spLocks noChangeArrowheads="1"/>
          </p:cNvSpPr>
          <p:nvPr/>
        </p:nvSpPr>
        <p:spPr bwMode="auto">
          <a:xfrm rot="9401767">
            <a:off x="8750301" y="2820988"/>
            <a:ext cx="830263" cy="254000"/>
          </a:xfrm>
          <a:prstGeom prst="notchedRightArrow">
            <a:avLst>
              <a:gd name="adj1" fmla="val 50000"/>
              <a:gd name="adj2" fmla="val 8171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7446" name="AutoShape 38">
            <a:extLst>
              <a:ext uri="{FF2B5EF4-FFF2-40B4-BE49-F238E27FC236}">
                <a16:creationId xmlns:a16="http://schemas.microsoft.com/office/drawing/2014/main" id="{C2CA80D6-EA09-78FB-536D-91600D458BB8}"/>
              </a:ext>
            </a:extLst>
          </p:cNvPr>
          <p:cNvSpPr>
            <a:spLocks noChangeArrowheads="1"/>
          </p:cNvSpPr>
          <p:nvPr/>
        </p:nvSpPr>
        <p:spPr bwMode="auto">
          <a:xfrm rot="-9693140">
            <a:off x="8740776" y="2820989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7447" name="Rectangle 39">
            <a:extLst>
              <a:ext uri="{FF2B5EF4-FFF2-40B4-BE49-F238E27FC236}">
                <a16:creationId xmlns:a16="http://schemas.microsoft.com/office/drawing/2014/main" id="{609D7499-902A-C0AE-DABC-AEE6F170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2702" y="3618975"/>
            <a:ext cx="1317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10 × 3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448" name="Rectangle 40">
            <a:extLst>
              <a:ext uri="{FF2B5EF4-FFF2-40B4-BE49-F238E27FC236}">
                <a16:creationId xmlns:a16="http://schemas.microsoft.com/office/drawing/2014/main" id="{1E247A1E-B511-A45F-DAE6-E439E703A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039074" y="4198442"/>
            <a:ext cx="88036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30 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449" name="Line 41">
            <a:extLst>
              <a:ext uri="{FF2B5EF4-FFF2-40B4-BE49-F238E27FC236}">
                <a16:creationId xmlns:a16="http://schemas.microsoft.com/office/drawing/2014/main" id="{67A03EC0-DA09-4E9E-4DA0-FEE8BA98A5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74176" y="459898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50" name="Line 42">
            <a:extLst>
              <a:ext uri="{FF2B5EF4-FFF2-40B4-BE49-F238E27FC236}">
                <a16:creationId xmlns:a16="http://schemas.microsoft.com/office/drawing/2014/main" id="{0A2BF289-2CF9-5C53-0C16-8D9A1839B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5338" y="4616450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51" name="Text Box 43">
            <a:extLst>
              <a:ext uri="{FF2B5EF4-FFF2-40B4-BE49-F238E27FC236}">
                <a16:creationId xmlns:a16="http://schemas.microsoft.com/office/drawing/2014/main" id="{E744EB9F-DB72-9F89-F831-B86820BE5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0" y="4554539"/>
            <a:ext cx="781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5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7452" name="Text Box 44">
            <a:extLst>
              <a:ext uri="{FF2B5EF4-FFF2-40B4-BE49-F238E27FC236}">
                <a16:creationId xmlns:a16="http://schemas.microsoft.com/office/drawing/2014/main" id="{8BFA4BC6-D1AD-1FB7-FCFE-87A6F586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057" y="4585489"/>
            <a:ext cx="696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5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7453" name="Line 45">
            <a:extLst>
              <a:ext uri="{FF2B5EF4-FFF2-40B4-BE49-F238E27FC236}">
                <a16:creationId xmlns:a16="http://schemas.microsoft.com/office/drawing/2014/main" id="{9F8AAB33-5075-D85D-268A-2B5E89B87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31351" y="4300539"/>
            <a:ext cx="195263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54" name="Rectangle 46">
            <a:extLst>
              <a:ext uri="{FF2B5EF4-FFF2-40B4-BE49-F238E27FC236}">
                <a16:creationId xmlns:a16="http://schemas.microsoft.com/office/drawing/2014/main" id="{79F6FA84-4566-994E-A6A1-D142CDDF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13865" y="5072064"/>
            <a:ext cx="62228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6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455" name="AutoShape 47">
            <a:extLst>
              <a:ext uri="{FF2B5EF4-FFF2-40B4-BE49-F238E27FC236}">
                <a16:creationId xmlns:a16="http://schemas.microsoft.com/office/drawing/2014/main" id="{CEE628F2-4562-030C-B3CD-D457B0A35BAF}"/>
              </a:ext>
            </a:extLst>
          </p:cNvPr>
          <p:cNvSpPr>
            <a:spLocks noChangeArrowheads="1"/>
          </p:cNvSpPr>
          <p:nvPr/>
        </p:nvSpPr>
        <p:spPr bwMode="auto">
          <a:xfrm rot="9401767">
            <a:off x="5878513" y="2809875"/>
            <a:ext cx="754062" cy="236538"/>
          </a:xfrm>
          <a:prstGeom prst="notchedRightArrow">
            <a:avLst>
              <a:gd name="adj1" fmla="val 50000"/>
              <a:gd name="adj2" fmla="val 79698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7456" name="AutoShape 48">
            <a:extLst>
              <a:ext uri="{FF2B5EF4-FFF2-40B4-BE49-F238E27FC236}">
                <a16:creationId xmlns:a16="http://schemas.microsoft.com/office/drawing/2014/main" id="{CB105540-500C-8B70-75A3-5266FFEEF018}"/>
              </a:ext>
            </a:extLst>
          </p:cNvPr>
          <p:cNvSpPr>
            <a:spLocks noChangeArrowheads="1"/>
          </p:cNvSpPr>
          <p:nvPr/>
        </p:nvSpPr>
        <p:spPr bwMode="auto">
          <a:xfrm rot="-9416013">
            <a:off x="5881688" y="2811463"/>
            <a:ext cx="723900" cy="284162"/>
          </a:xfrm>
          <a:prstGeom prst="notchedRightArrow">
            <a:avLst>
              <a:gd name="adj1" fmla="val 50000"/>
              <a:gd name="adj2" fmla="val 6368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7457" name="Rectangle 49">
            <a:extLst>
              <a:ext uri="{FF2B5EF4-FFF2-40B4-BE49-F238E27FC236}">
                <a16:creationId xmlns:a16="http://schemas.microsoft.com/office/drawing/2014/main" id="{13CD088B-0A45-7C63-5448-80579F40AF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39978" y="3550699"/>
            <a:ext cx="131799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9 × 14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464" name="Rectangle 56">
            <a:extLst>
              <a:ext uri="{FF2B5EF4-FFF2-40B4-BE49-F238E27FC236}">
                <a16:creationId xmlns:a16="http://schemas.microsoft.com/office/drawing/2014/main" id="{15CB5DFF-9D73-539E-1BDB-B22F9C0416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93605" y="5081589"/>
            <a:ext cx="106631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31,5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477" name="Rectangle 69">
            <a:extLst>
              <a:ext uri="{FF2B5EF4-FFF2-40B4-BE49-F238E27FC236}">
                <a16:creationId xmlns:a16="http://schemas.microsoft.com/office/drawing/2014/main" id="{CCEF9820-6EDC-98E6-BBB1-EB9E7D34F20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91388" y="4170258"/>
            <a:ext cx="9685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126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478" name="Line 70">
            <a:extLst>
              <a:ext uri="{FF2B5EF4-FFF2-40B4-BE49-F238E27FC236}">
                <a16:creationId xmlns:a16="http://schemas.microsoft.com/office/drawing/2014/main" id="{F7C02F47-E491-97BC-3941-1D211B5EF84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275388" y="4557713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79" name="Line 71">
            <a:extLst>
              <a:ext uri="{FF2B5EF4-FFF2-40B4-BE49-F238E27FC236}">
                <a16:creationId xmlns:a16="http://schemas.microsoft.com/office/drawing/2014/main" id="{6AA8A1F2-BF13-E5BD-4DFD-3D295D3D3542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330826" y="4557713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80" name="Text Box 72">
            <a:extLst>
              <a:ext uri="{FF2B5EF4-FFF2-40B4-BE49-F238E27FC236}">
                <a16:creationId xmlns:a16="http://schemas.microsoft.com/office/drawing/2014/main" id="{8AF07B4F-DBFF-5923-E117-4AC595F555D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18239" y="4503738"/>
            <a:ext cx="6492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4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7481" name="Text Box 73">
            <a:extLst>
              <a:ext uri="{FF2B5EF4-FFF2-40B4-BE49-F238E27FC236}">
                <a16:creationId xmlns:a16="http://schemas.microsoft.com/office/drawing/2014/main" id="{C37B4E9E-BE66-A5D9-831F-A392E93F09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48276" y="4502150"/>
            <a:ext cx="6270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4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7482" name="Line 74">
            <a:extLst>
              <a:ext uri="{FF2B5EF4-FFF2-40B4-BE49-F238E27FC236}">
                <a16:creationId xmlns:a16="http://schemas.microsoft.com/office/drawing/2014/main" id="{9DB3826D-6564-18A5-EA4A-8DE47912468C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591006" y="4303714"/>
            <a:ext cx="152400" cy="50165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2D6C9BEB-1D6F-492B-70E5-582A4B21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24914" y="3612985"/>
            <a:ext cx="98456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س × 5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8DF5DBE6-7F52-4EAE-9D74-7BA242FB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4162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5س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955D2031-6867-AC3E-BCA2-8F5C340B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033" y="5094226"/>
            <a:ext cx="827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س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4" name="Rectangle 39">
            <a:extLst>
              <a:ext uri="{FF2B5EF4-FFF2-40B4-BE49-F238E27FC236}">
                <a16:creationId xmlns:a16="http://schemas.microsoft.com/office/drawing/2014/main" id="{3ED2F16E-1CAB-60CF-8555-75D7560C11F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16672" y="3567045"/>
            <a:ext cx="90762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4 × ب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5" name="Text Box 20">
            <a:extLst>
              <a:ext uri="{FF2B5EF4-FFF2-40B4-BE49-F238E27FC236}">
                <a16:creationId xmlns:a16="http://schemas.microsoft.com/office/drawing/2014/main" id="{D6F8544A-6B6A-7047-93D4-1051B8DA52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9075" y="4138835"/>
            <a:ext cx="8651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4ب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6" name="Text Box 23">
            <a:extLst>
              <a:ext uri="{FF2B5EF4-FFF2-40B4-BE49-F238E27FC236}">
                <a16:creationId xmlns:a16="http://schemas.microsoft.com/office/drawing/2014/main" id="{317A3621-24C5-7D52-E101-D38D5C1022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62983" y="5018726"/>
            <a:ext cx="55086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ب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ADAB4B-C3B1-F278-30A4-A28F934B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A4BF64-CC62-2C6B-73FB-3984BB1A5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312" y="952279"/>
            <a:ext cx="5800725" cy="5619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42A1AB97-2E69-776E-9905-97F35FDE47F4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rgbClr val="FFC000">
                <a:lumMod val="50000"/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754824" y="1547318"/>
            <a:ext cx="3067050" cy="4762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DB0519E-91EB-86A2-A2B2-46942AFA06C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0481" y="1755010"/>
            <a:ext cx="757113" cy="234017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A7438EA2-7133-F257-989A-98DAC849A59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416523" y="2112062"/>
            <a:ext cx="1497817" cy="479963"/>
          </a:xfrm>
          <a:prstGeom prst="rect">
            <a:avLst/>
          </a:prstGeom>
        </p:spPr>
      </p:pic>
      <p:pic>
        <p:nvPicPr>
          <p:cNvPr id="20" name="صورة 19">
            <a:extLst>
              <a:ext uri="{FF2B5EF4-FFF2-40B4-BE49-F238E27FC236}">
                <a16:creationId xmlns:a16="http://schemas.microsoft.com/office/drawing/2014/main" id="{92DB7386-A72D-EAB6-6DE5-649CCAB89A0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462983" y="2085291"/>
            <a:ext cx="1495457" cy="514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9102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" dur="1000"/>
                                        <p:tgtEl>
                                          <p:spTgt spid="174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0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 nodeType="clickPar">
                      <p:stCondLst>
                        <p:cond delay="indefinite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1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 nodeType="clickPar">
                      <p:stCondLst>
                        <p:cond delay="indefinite"/>
                      </p:stCondLst>
                      <p:childTnLst>
                        <p:par>
                          <p:cTn id="7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6" dur="1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 nodeType="clickPar">
                      <p:stCondLst>
                        <p:cond delay="indefinite"/>
                      </p:stCondLst>
                      <p:childTnLst>
                        <p:par>
                          <p:cTn id="7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8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 nodeType="clickPar">
                      <p:stCondLst>
                        <p:cond delay="indefinite"/>
                      </p:stCondLst>
                      <p:childTnLst>
                        <p:par>
                          <p:cTn id="8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6" dur="1000"/>
                                        <p:tgtEl>
                                          <p:spTgt spid="17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 nodeType="clickPar">
                      <p:stCondLst>
                        <p:cond delay="indefinite"/>
                      </p:stCondLst>
                      <p:childTnLst>
                        <p:par>
                          <p:cTn id="8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1000"/>
                                        <p:tgtEl>
                                          <p:spTgt spid="174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 nodeType="clickPar">
                      <p:stCondLst>
                        <p:cond delay="indefinite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74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17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 nodeType="clickPar">
                      <p:stCondLst>
                        <p:cond delay="indefinite"/>
                      </p:stCondLst>
                      <p:childTnLst>
                        <p:par>
                          <p:cTn id="10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8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0" dur="1000"/>
                                        <p:tgtEl>
                                          <p:spTgt spid="174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 nodeType="clickPar">
                      <p:stCondLst>
                        <p:cond delay="indefinite"/>
                      </p:stCondLst>
                      <p:childTnLst>
                        <p:par>
                          <p:cTn id="1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0" dur="1000"/>
                                        <p:tgtEl>
                                          <p:spTgt spid="174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2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4" dur="1000"/>
                                        <p:tgtEl>
                                          <p:spTgt spid="174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 nodeType="clickPar">
                      <p:stCondLst>
                        <p:cond delay="indefinite"/>
                      </p:stCondLst>
                      <p:childTnLst>
                        <p:par>
                          <p:cTn id="1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174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1" dur="1000"/>
                                        <p:tgtEl>
                                          <p:spTgt spid="17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174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174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 nodeType="clickPar">
                      <p:stCondLst>
                        <p:cond delay="indefinite"/>
                      </p:stCondLst>
                      <p:childTnLst>
                        <p:par>
                          <p:cTn id="1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1" dur="1000"/>
                                        <p:tgtEl>
                                          <p:spTgt spid="17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 nodeType="clickPar">
                      <p:stCondLst>
                        <p:cond delay="indefinite"/>
                      </p:stCondLst>
                      <p:childTnLst>
                        <p:par>
                          <p:cTn id="1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4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51" dur="1000"/>
                                        <p:tgtEl>
                                          <p:spTgt spid="17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animBg="1"/>
      <p:bldP spid="17446" grpId="0" animBg="1"/>
      <p:bldP spid="17447" grpId="0"/>
      <p:bldP spid="17448" grpId="0"/>
      <p:bldP spid="17451" grpId="0"/>
      <p:bldP spid="17452" grpId="0"/>
      <p:bldP spid="17454" grpId="0"/>
      <p:bldP spid="17455" grpId="0" animBg="1"/>
      <p:bldP spid="17456" grpId="0" animBg="1"/>
      <p:bldP spid="17457" grpId="0"/>
      <p:bldP spid="17464" grpId="0"/>
      <p:bldP spid="17477" grpId="0"/>
      <p:bldP spid="17480" grpId="0"/>
      <p:bldP spid="17481" grpId="0"/>
      <p:bldP spid="11" grpId="0"/>
      <p:bldP spid="12" grpId="0"/>
      <p:bldP spid="13" grpId="0"/>
      <p:bldP spid="14" grpId="0"/>
      <p:bldP spid="15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415" name="Group 7">
            <a:extLst>
              <a:ext uri="{FF2B5EF4-FFF2-40B4-BE49-F238E27FC236}">
                <a16:creationId xmlns:a16="http://schemas.microsoft.com/office/drawing/2014/main" id="{34481B6D-3878-0621-E51B-A9936392DD39}"/>
              </a:ext>
            </a:extLst>
          </p:cNvPr>
          <p:cNvGrpSpPr>
            <a:grpSpLocks/>
          </p:cNvGrpSpPr>
          <p:nvPr/>
        </p:nvGrpSpPr>
        <p:grpSpPr bwMode="auto">
          <a:xfrm>
            <a:off x="8364538" y="2540001"/>
            <a:ext cx="1624341" cy="835025"/>
            <a:chOff x="3991" y="867"/>
            <a:chExt cx="930" cy="526"/>
          </a:xfrm>
        </p:grpSpPr>
        <p:grpSp>
          <p:nvGrpSpPr>
            <p:cNvPr id="28742" name="Group 8">
              <a:extLst>
                <a:ext uri="{FF2B5EF4-FFF2-40B4-BE49-F238E27FC236}">
                  <a16:creationId xmlns:a16="http://schemas.microsoft.com/office/drawing/2014/main" id="{0797D56A-50B6-375A-0C6A-9530C14154C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4548" y="867"/>
              <a:ext cx="373" cy="525"/>
              <a:chOff x="4548" y="867"/>
              <a:chExt cx="373" cy="525"/>
            </a:xfrm>
          </p:grpSpPr>
          <p:sp>
            <p:nvSpPr>
              <p:cNvPr id="28748" name="Text Box 9">
                <a:extLst>
                  <a:ext uri="{FF2B5EF4-FFF2-40B4-BE49-F238E27FC236}">
                    <a16:creationId xmlns:a16="http://schemas.microsoft.com/office/drawing/2014/main" id="{5B7BA8C9-DC4F-9F4F-F449-D2731524D13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867"/>
                <a:ext cx="373" cy="29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2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9" name="Line 10">
                <a:extLst>
                  <a:ext uri="{FF2B5EF4-FFF2-40B4-BE49-F238E27FC236}">
                    <a16:creationId xmlns:a16="http://schemas.microsoft.com/office/drawing/2014/main" id="{6C98B088-D586-2976-F7DB-544940C2B19D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577" y="1104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50" name="Text Box 11">
                <a:extLst>
                  <a:ext uri="{FF2B5EF4-FFF2-40B4-BE49-F238E27FC236}">
                    <a16:creationId xmlns:a16="http://schemas.microsoft.com/office/drawing/2014/main" id="{503CEC0D-A9EE-7694-437D-E0C370AEA4E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548" y="1104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12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  <p:sp>
          <p:nvSpPr>
            <p:cNvPr id="28743" name="Text Box 12">
              <a:extLst>
                <a:ext uri="{FF2B5EF4-FFF2-40B4-BE49-F238E27FC236}">
                  <a16:creationId xmlns:a16="http://schemas.microsoft.com/office/drawing/2014/main" id="{3E30EEC7-E275-04A8-509C-F5D34BB906D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27" y="976"/>
              <a:ext cx="44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algn="r" rtl="1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algn="r" rtl="1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algn="r" rtl="1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algn="r" rtl="1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algn="r" rtl="1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algn="ctr" fontAlgn="base">
                <a:spcBef>
                  <a:spcPct val="50000"/>
                </a:spcBef>
                <a:spcAft>
                  <a:spcPct val="0"/>
                </a:spcAft>
                <a:buNone/>
                <a:defRPr/>
              </a:pPr>
              <a:r>
                <a:rPr lang="ar-SA" altLang="ar-SA" sz="2000" b="1">
                  <a:solidFill>
                    <a:srgbClr val="000000"/>
                  </a:solidFill>
                </a:rPr>
                <a:t>=</a:t>
              </a:r>
              <a:endParaRPr lang="en-US" altLang="ar-SA" sz="2000" b="1">
                <a:solidFill>
                  <a:srgbClr val="000000"/>
                </a:solidFill>
              </a:endParaRPr>
            </a:p>
          </p:txBody>
        </p:sp>
        <p:grpSp>
          <p:nvGrpSpPr>
            <p:cNvPr id="28744" name="Group 13">
              <a:extLst>
                <a:ext uri="{FF2B5EF4-FFF2-40B4-BE49-F238E27FC236}">
                  <a16:creationId xmlns:a16="http://schemas.microsoft.com/office/drawing/2014/main" id="{4AE3E49D-AE1F-3959-1D08-9627EB9791B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991" y="868"/>
              <a:ext cx="341" cy="525"/>
              <a:chOff x="3991" y="868"/>
              <a:chExt cx="341" cy="525"/>
            </a:xfrm>
          </p:grpSpPr>
          <p:sp>
            <p:nvSpPr>
              <p:cNvPr id="28745" name="Text Box 14">
                <a:extLst>
                  <a:ext uri="{FF2B5EF4-FFF2-40B4-BE49-F238E27FC236}">
                    <a16:creationId xmlns:a16="http://schemas.microsoft.com/office/drawing/2014/main" id="{57A1FCA4-F452-05F4-9FBC-97266825F7DF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868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س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8746" name="Line 15">
                <a:extLst>
                  <a:ext uri="{FF2B5EF4-FFF2-40B4-BE49-F238E27FC236}">
                    <a16:creationId xmlns:a16="http://schemas.microsoft.com/office/drawing/2014/main" id="{E5943BD3-B426-C470-B218-A7F4920C5B0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4020" y="1105"/>
                <a:ext cx="31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  <a:defRPr/>
                </a:pPr>
                <a:endParaRPr lang="ar-SA">
                  <a:solidFill>
                    <a:srgbClr val="0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747" name="Text Box 16">
                <a:extLst>
                  <a:ext uri="{FF2B5EF4-FFF2-40B4-BE49-F238E27FC236}">
                    <a16:creationId xmlns:a16="http://schemas.microsoft.com/office/drawing/2014/main" id="{BAA5E49C-1856-0F39-A9A5-373B9EE180A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991" y="1105"/>
                <a:ext cx="312" cy="28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 algn="r" rtl="1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1pPr>
                <a:lvl2pPr marL="742950" indent="-285750" algn="r" rtl="1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2pPr>
                <a:lvl3pPr marL="1143000" indent="-228600" algn="r" rtl="1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3pPr>
                <a:lvl4pPr marL="1600200" indent="-228600" algn="r" rtl="1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4pPr>
                <a:lvl5pPr marL="2057400" indent="-228600" algn="r" rtl="1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 fontAlgn="base">
                  <a:spcBef>
                    <a:spcPct val="50000"/>
                  </a:spcBef>
                  <a:spcAft>
                    <a:spcPct val="0"/>
                  </a:spcAft>
                  <a:buNone/>
                  <a:defRPr/>
                </a:pPr>
                <a:r>
                  <a:rPr lang="ar-SA" altLang="ar-SA" sz="2400" b="1">
                    <a:solidFill>
                      <a:srgbClr val="000000"/>
                    </a:solidFill>
                  </a:rPr>
                  <a:t>72</a:t>
                </a:r>
                <a:endParaRPr lang="en-US" altLang="ar-SA" sz="2400" b="1">
                  <a:solidFill>
                    <a:srgbClr val="000000"/>
                  </a:solidFill>
                </a:endParaRPr>
              </a:p>
            </p:txBody>
          </p:sp>
        </p:grpSp>
      </p:grpSp>
      <p:sp>
        <p:nvSpPr>
          <p:cNvPr id="17445" name="AutoShape 37">
            <a:extLst>
              <a:ext uri="{FF2B5EF4-FFF2-40B4-BE49-F238E27FC236}">
                <a16:creationId xmlns:a16="http://schemas.microsoft.com/office/drawing/2014/main" id="{75B3D428-7588-AD13-EF1D-871A1C5547B6}"/>
              </a:ext>
            </a:extLst>
          </p:cNvPr>
          <p:cNvSpPr>
            <a:spLocks noChangeArrowheads="1"/>
          </p:cNvSpPr>
          <p:nvPr/>
        </p:nvSpPr>
        <p:spPr bwMode="auto">
          <a:xfrm rot="9401767">
            <a:off x="8750301" y="2820988"/>
            <a:ext cx="830263" cy="254000"/>
          </a:xfrm>
          <a:prstGeom prst="notchedRightArrow">
            <a:avLst>
              <a:gd name="adj1" fmla="val 50000"/>
              <a:gd name="adj2" fmla="val 81719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7446" name="AutoShape 38">
            <a:extLst>
              <a:ext uri="{FF2B5EF4-FFF2-40B4-BE49-F238E27FC236}">
                <a16:creationId xmlns:a16="http://schemas.microsoft.com/office/drawing/2014/main" id="{C2CA80D6-EA09-78FB-536D-91600D458BB8}"/>
              </a:ext>
            </a:extLst>
          </p:cNvPr>
          <p:cNvSpPr>
            <a:spLocks noChangeArrowheads="1"/>
          </p:cNvSpPr>
          <p:nvPr/>
        </p:nvSpPr>
        <p:spPr bwMode="auto">
          <a:xfrm rot="-9693140">
            <a:off x="8740776" y="2820989"/>
            <a:ext cx="854075" cy="250825"/>
          </a:xfrm>
          <a:prstGeom prst="notchedRightArrow">
            <a:avLst>
              <a:gd name="adj1" fmla="val 50000"/>
              <a:gd name="adj2" fmla="val 85127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ar-SA" altLang="ar-SA" sz="1800">
              <a:solidFill>
                <a:srgbClr val="000000"/>
              </a:solidFill>
            </a:endParaRPr>
          </a:p>
        </p:txBody>
      </p:sp>
      <p:sp>
        <p:nvSpPr>
          <p:cNvPr id="17447" name="Rectangle 39">
            <a:extLst>
              <a:ext uri="{FF2B5EF4-FFF2-40B4-BE49-F238E27FC236}">
                <a16:creationId xmlns:a16="http://schemas.microsoft.com/office/drawing/2014/main" id="{609D7499-902A-C0AE-DABC-AEE6F17039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88507" y="3618975"/>
            <a:ext cx="14221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12 × س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448" name="Rectangle 40">
            <a:extLst>
              <a:ext uri="{FF2B5EF4-FFF2-40B4-BE49-F238E27FC236}">
                <a16:creationId xmlns:a16="http://schemas.microsoft.com/office/drawing/2014/main" id="{1E247A1E-B511-A45F-DAE6-E439E703A4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46163" y="4143125"/>
            <a:ext cx="115768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12 س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7449" name="Line 41">
            <a:extLst>
              <a:ext uri="{FF2B5EF4-FFF2-40B4-BE49-F238E27FC236}">
                <a16:creationId xmlns:a16="http://schemas.microsoft.com/office/drawing/2014/main" id="{67A03EC0-DA09-4E9E-4DA0-FEE8BA98A5E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274176" y="4598988"/>
            <a:ext cx="576263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50" name="Line 42">
            <a:extLst>
              <a:ext uri="{FF2B5EF4-FFF2-40B4-BE49-F238E27FC236}">
                <a16:creationId xmlns:a16="http://schemas.microsoft.com/office/drawing/2014/main" id="{0A2BF289-2CF9-5C53-0C16-8D9A1839B60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15338" y="4616450"/>
            <a:ext cx="576262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51" name="Text Box 43">
            <a:extLst>
              <a:ext uri="{FF2B5EF4-FFF2-40B4-BE49-F238E27FC236}">
                <a16:creationId xmlns:a16="http://schemas.microsoft.com/office/drawing/2014/main" id="{E744EB9F-DB72-9F89-F831-B86820BE5D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207500" y="4554539"/>
            <a:ext cx="78137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12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7452" name="Text Box 44">
            <a:extLst>
              <a:ext uri="{FF2B5EF4-FFF2-40B4-BE49-F238E27FC236}">
                <a16:creationId xmlns:a16="http://schemas.microsoft.com/office/drawing/2014/main" id="{8BFA4BC6-D1AD-1FB7-FCFE-87A6F5867D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24057" y="4585489"/>
            <a:ext cx="69691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12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sp>
        <p:nvSpPr>
          <p:cNvPr id="17453" name="Line 45">
            <a:extLst>
              <a:ext uri="{FF2B5EF4-FFF2-40B4-BE49-F238E27FC236}">
                <a16:creationId xmlns:a16="http://schemas.microsoft.com/office/drawing/2014/main" id="{9F8AAB33-5075-D85D-268A-2B5E89B8763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9594720" y="4239419"/>
            <a:ext cx="195263" cy="71913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ar-SA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454" name="Rectangle 46">
            <a:extLst>
              <a:ext uri="{FF2B5EF4-FFF2-40B4-BE49-F238E27FC236}">
                <a16:creationId xmlns:a16="http://schemas.microsoft.com/office/drawing/2014/main" id="{79F6FA84-4566-994E-A6A1-D142CDDFE8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09670" y="5072064"/>
            <a:ext cx="72648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س =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1" name="Rectangle 39">
            <a:extLst>
              <a:ext uri="{FF2B5EF4-FFF2-40B4-BE49-F238E27FC236}">
                <a16:creationId xmlns:a16="http://schemas.microsoft.com/office/drawing/2014/main" id="{2D6C9BEB-1D6F-492B-70E5-582A4B21BE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7855984" y="3612985"/>
            <a:ext cx="105349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2 × 72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2" name="Text Box 20">
            <a:extLst>
              <a:ext uri="{FF2B5EF4-FFF2-40B4-BE49-F238E27FC236}">
                <a16:creationId xmlns:a16="http://schemas.microsoft.com/office/drawing/2014/main" id="{8DF5DBE6-7F52-4EAE-9D74-7BA242FBA0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94675" y="4162425"/>
            <a:ext cx="865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000000"/>
                </a:solidFill>
              </a:rPr>
              <a:t>144</a:t>
            </a:r>
            <a:endParaRPr lang="en-US" altLang="ar-SA" sz="2400" b="1">
              <a:solidFill>
                <a:srgbClr val="000000"/>
              </a:solidFill>
            </a:endParaRPr>
          </a:p>
        </p:txBody>
      </p:sp>
      <p:sp>
        <p:nvSpPr>
          <p:cNvPr id="13" name="Text Box 23">
            <a:extLst>
              <a:ext uri="{FF2B5EF4-FFF2-40B4-BE49-F238E27FC236}">
                <a16:creationId xmlns:a16="http://schemas.microsoft.com/office/drawing/2014/main" id="{955D2031-6867-AC3E-BCA2-8F5C340BD6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07033" y="5094226"/>
            <a:ext cx="82723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algn="r" rtl="1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algn="r" rtl="1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r" rtl="1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algn="r" rtl="1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r" rtl="1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fontAlgn="base">
              <a:spcBef>
                <a:spcPct val="50000"/>
              </a:spcBef>
              <a:spcAft>
                <a:spcPct val="0"/>
              </a:spcAft>
              <a:buNone/>
              <a:defRPr/>
            </a:pPr>
            <a:r>
              <a:rPr lang="ar-SA" altLang="ar-SA" sz="2400" b="1">
                <a:solidFill>
                  <a:srgbClr val="FF0000"/>
                </a:solidFill>
              </a:rPr>
              <a:t>12</a:t>
            </a:r>
            <a:endParaRPr lang="en-US" altLang="ar-SA" sz="2400" b="1">
              <a:solidFill>
                <a:srgbClr val="FF0000"/>
              </a:solidFill>
            </a:endParaRPr>
          </a:p>
        </p:txBody>
      </p:sp>
      <p:pic>
        <p:nvPicPr>
          <p:cNvPr id="5" name="صورة 4">
            <a:extLst>
              <a:ext uri="{FF2B5EF4-FFF2-40B4-BE49-F238E27FC236}">
                <a16:creationId xmlns:a16="http://schemas.microsoft.com/office/drawing/2014/main" id="{F3ADAB4B-C3B1-F278-30A4-A28F934BD8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55A4BF64-CC62-2C6B-73FB-3984BB1A56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4312" y="952279"/>
            <a:ext cx="5800725" cy="5619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DDB0519E-91EB-86A2-A2B2-46942AFA06C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00559" y="2084327"/>
            <a:ext cx="757113" cy="234017"/>
          </a:xfrm>
          <a:prstGeom prst="rect">
            <a:avLst/>
          </a:prstGeom>
        </p:spPr>
      </p:pic>
      <p:pic>
        <p:nvPicPr>
          <p:cNvPr id="3" name="صورة 2">
            <a:extLst>
              <a:ext uri="{FF2B5EF4-FFF2-40B4-BE49-F238E27FC236}">
                <a16:creationId xmlns:a16="http://schemas.microsoft.com/office/drawing/2014/main" id="{8367D865-1531-D548-5345-9567B0BD634E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rgbClr val="D9C3A5">
                <a:tint val="50000"/>
                <a:satMod val="180000"/>
              </a:srgbClr>
            </a:duotone>
          </a:blip>
          <a:stretch>
            <a:fillRect/>
          </a:stretch>
        </p:blipFill>
        <p:spPr>
          <a:xfrm>
            <a:off x="4886217" y="1632056"/>
            <a:ext cx="5324475" cy="91440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  <p:extLst>
      <p:ext uri="{BB962C8B-B14F-4D97-AF65-F5344CB8AC3E}">
        <p14:creationId xmlns:p14="http://schemas.microsoft.com/office/powerpoint/2010/main" val="2574781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10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174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174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1000"/>
                                        <p:tgtEl>
                                          <p:spTgt spid="174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6" dur="1000"/>
                                        <p:tgtEl>
                                          <p:spTgt spid="174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4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1000"/>
                                        <p:tgtEl>
                                          <p:spTgt spid="17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1000"/>
                                        <p:tgtEl>
                                          <p:spTgt spid="174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74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" dur="1000"/>
                                        <p:tgtEl>
                                          <p:spTgt spid="174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174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2" dur="1000"/>
                                        <p:tgtEl>
                                          <p:spTgt spid="174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 nodeType="clickPar">
                      <p:stCondLst>
                        <p:cond delay="indefinite"/>
                      </p:stCondLst>
                      <p:childTnLst>
                        <p:par>
                          <p:cTn id="6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7" dur="1000"/>
                                        <p:tgtEl>
                                          <p:spTgt spid="17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 nodeType="clickPar">
                      <p:stCondLst>
                        <p:cond delay="indefinite"/>
                      </p:stCondLst>
                      <p:childTnLst>
                        <p:par>
                          <p:cTn id="6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2" dur="1000"/>
                                        <p:tgtEl>
                                          <p:spTgt spid="17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 nodeType="clickPar">
                      <p:stCondLst>
                        <p:cond delay="indefinite"/>
                      </p:stCondLst>
                      <p:childTnLst>
                        <p:par>
                          <p:cTn id="7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45" grpId="0" animBg="1"/>
      <p:bldP spid="17446" grpId="0" animBg="1"/>
      <p:bldP spid="17447" grpId="0"/>
      <p:bldP spid="17448" grpId="0"/>
      <p:bldP spid="17451" grpId="0"/>
      <p:bldP spid="17452" grpId="0"/>
      <p:bldP spid="17454" grpId="0"/>
      <p:bldP spid="11" grpId="0"/>
      <p:bldP spid="12" grpId="0"/>
      <p:bldP spid="1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509" y="1751410"/>
            <a:ext cx="247054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>
                <a:solidFill>
                  <a:srgbClr val="0070C0"/>
                </a:solidFill>
                <a:latin typeface="Arial" panose="020B0604020202020204" pitchFamily="34" charset="0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9777" y="2195513"/>
            <a:ext cx="3611663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4436270" y="2588420"/>
            <a:ext cx="3049191" cy="720329"/>
          </a:xfrm>
          <a:prstGeom prst="rect">
            <a:avLst/>
          </a:prstGeom>
        </p:spPr>
        <p:txBody>
          <a:bodyPr lIns="51435" tIns="25718" rIns="51435" bIns="25718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defTabSz="514350">
              <a:defRPr/>
            </a:pPr>
            <a:r>
              <a:rPr lang="ar-SA" sz="1575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المزيد من العروض من إعدادي </a:t>
            </a:r>
          </a:p>
          <a:p>
            <a:pPr algn="ctr" defTabSz="514350">
              <a:defRPr/>
            </a:pPr>
            <a:r>
              <a:rPr lang="ar-SA" sz="1575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latin typeface="Calibri" panose="020F0502020204030204" pitchFamily="34" charset="0"/>
                <a:cs typeface="Calibri" panose="020F0502020204030204" pitchFamily="34" charset="0"/>
              </a:rPr>
              <a:t>في قناتي </a:t>
            </a:r>
            <a:endParaRPr lang="ar-SA" sz="1575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7262" y="3548851"/>
            <a:ext cx="202406" cy="2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hlinkClick r:id="rId2"/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6420" y="3502775"/>
            <a:ext cx="1029891" cy="300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defTabSz="68580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ar-SA" altLang="ar-SA" sz="1350">
                <a:solidFill>
                  <a:srgbClr val="000000"/>
                </a:solidFill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9669" y="4088609"/>
            <a:ext cx="1513285" cy="7262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oneTexte 2">
            <a:extLst>
              <a:ext uri="{FF2B5EF4-FFF2-40B4-BE49-F238E27FC236}">
                <a16:creationId xmlns:a16="http://schemas.microsoft.com/office/drawing/2014/main" id="{C27E123D-6C13-5F95-A284-DCF7847864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47386" y="5384076"/>
            <a:ext cx="5390331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defTabSz="51435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>
                <a:solidFill>
                  <a:srgbClr val="C00000"/>
                </a:solidFill>
                <a:latin typeface="Arial" panose="020B0604020202020204" pitchFamily="34" charset="0"/>
                <a:cs typeface="AdvertisingBold" pitchFamily="2" charset="-78"/>
              </a:rPr>
              <a:t>أسمح بتحويل الملفات من قناتي فقط –ولاأسمح بنشرها من أي حساب آخر</a:t>
            </a:r>
          </a:p>
        </p:txBody>
      </p:sp>
    </p:spTree>
    <p:extLst>
      <p:ext uri="{BB962C8B-B14F-4D97-AF65-F5344CB8AC3E}">
        <p14:creationId xmlns:p14="http://schemas.microsoft.com/office/powerpoint/2010/main" val="261279303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مربع نص 1">
            <a:extLst>
              <a:ext uri="{FF2B5EF4-FFF2-40B4-BE49-F238E27FC236}">
                <a16:creationId xmlns:a16="http://schemas.microsoft.com/office/drawing/2014/main" id="{0D4A6DC5-FC39-4B65-ABDD-8876AA7D4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10028" y="937622"/>
            <a:ext cx="4571944" cy="5193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defTabSz="6858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defTabSz="685800">
              <a:spcBef>
                <a:spcPct val="20000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defTabSz="685800">
              <a:spcBef>
                <a:spcPct val="20000"/>
              </a:spcBef>
              <a:buFont typeface="Arial" panose="020B0604020202020204" pitchFamily="34" charset="0"/>
              <a:buChar char="–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defTabSz="685800">
              <a:spcBef>
                <a:spcPct val="20000"/>
              </a:spcBef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algn="l" defTabSz="685800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cs typeface="Sultan bold" pitchFamily="2" charset="-78"/>
              </a:rPr>
              <a:t>تم الاستفادة </a:t>
            </a:r>
          </a:p>
          <a:p>
            <a:pPr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latin typeface="Calibri"/>
                <a:cs typeface="Sultan bold" pitchFamily="2" charset="-78"/>
              </a:rPr>
              <a:t>من الأعضاء في منتديات يزيد</a:t>
            </a:r>
            <a:endParaRPr lang="ar-SA" altLang="ar-SA" sz="2100">
              <a:solidFill>
                <a:srgbClr val="000000"/>
              </a:solidFill>
              <a:cs typeface="Sultan bold" pitchFamily="2" charset="-78"/>
            </a:endParaRP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cs typeface="Sultan bold" pitchFamily="2" charset="-78"/>
              </a:rPr>
              <a:t>عرض بوربوينت</a:t>
            </a: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cs typeface="Sultan bold" pitchFamily="2" charset="-78"/>
              </a:rPr>
              <a:t>من إعداد العضو: تركي30</a:t>
            </a: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cs typeface="Sultan bold" pitchFamily="2" charset="-78"/>
              </a:rPr>
              <a:t>وحلول العضو:</a:t>
            </a: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cs typeface="Sultan bold" pitchFamily="2" charset="-78"/>
              </a:rPr>
              <a:t>عقيل الزبيدي</a:t>
            </a: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cs typeface="Sultan bold" pitchFamily="2" charset="-78"/>
              </a:rPr>
              <a:t>اللهم ارحمهما واغفر لهما وتجاوز عنهما وارفع منزلتهما  في الجنة</a:t>
            </a: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cs typeface="Sultan bold" pitchFamily="2" charset="-78"/>
              </a:rPr>
              <a:t>وأكفهما هم الآخرة كما كفونا هم الدنيا</a:t>
            </a: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2100">
                <a:solidFill>
                  <a:srgbClr val="000000"/>
                </a:solidFill>
                <a:cs typeface="Sultan bold" pitchFamily="2" charset="-78"/>
              </a:rPr>
              <a:t>ومذكرة الأستاذ موسى</a:t>
            </a:r>
          </a:p>
          <a:p>
            <a:pPr algn="ctr" defTabSz="5143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None/>
              <a:defRPr/>
            </a:pPr>
            <a:r>
              <a:rPr lang="ar-SA" altLang="ar-SA" sz="1200">
                <a:solidFill>
                  <a:srgbClr val="000000"/>
                </a:solidFill>
                <a:cs typeface="Sultan bold" pitchFamily="2" charset="-78"/>
              </a:rPr>
              <a:t>الواجب المختصر و الشامل للنسبة المئوية جميع ما تحتاجه من تمارين و بطرق سهلة و بسيطة موسى</a:t>
            </a:r>
          </a:p>
        </p:txBody>
      </p:sp>
    </p:spTree>
    <p:extLst>
      <p:ext uri="{BB962C8B-B14F-4D97-AF65-F5344CB8AC3E}">
        <p14:creationId xmlns:p14="http://schemas.microsoft.com/office/powerpoint/2010/main" val="27513568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oneTexte 2">
            <a:extLst>
              <a:ext uri="{FF2B5EF4-FFF2-40B4-BE49-F238E27FC236}">
                <a16:creationId xmlns:a16="http://schemas.microsoft.com/office/drawing/2014/main" id="{CE9AAE96-47A8-520D-756E-100B28BCC5C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84676" y="1192214"/>
            <a:ext cx="3294063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الحقوق غير محفوظة</a:t>
            </a:r>
          </a:p>
        </p:txBody>
      </p:sp>
      <p:sp>
        <p:nvSpPr>
          <p:cNvPr id="5" name="ZoneTexte 2">
            <a:extLst>
              <a:ext uri="{FF2B5EF4-FFF2-40B4-BE49-F238E27FC236}">
                <a16:creationId xmlns:a16="http://schemas.microsoft.com/office/drawing/2014/main" id="{F1BB869C-2773-2102-F355-B540113D07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56076" y="1784351"/>
            <a:ext cx="40671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r" defTabSz="685800" rtl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 algn="r" defTabSz="685800" rtl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defTabSz="6858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6858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altLang="ar-SA" sz="2800" b="0" i="0" u="none" strike="noStrike" kern="1200" cap="none" spc="0" normalizeH="0" baseline="0" noProof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dvertisingBold" pitchFamily="2" charset="-78"/>
              </a:rPr>
              <a:t>اذكروني بدعواتكم الجميلة</a:t>
            </a:r>
          </a:p>
        </p:txBody>
      </p:sp>
      <p:sp>
        <p:nvSpPr>
          <p:cNvPr id="6" name="عنوان 1">
            <a:extLst>
              <a:ext uri="{FF2B5EF4-FFF2-40B4-BE49-F238E27FC236}">
                <a16:creationId xmlns:a16="http://schemas.microsoft.com/office/drawing/2014/main" id="{E47145D4-F238-01B0-58F5-8C251883AFFB}"/>
              </a:ext>
            </a:extLst>
          </p:cNvPr>
          <p:cNvSpPr txBox="1">
            <a:spLocks/>
          </p:cNvSpPr>
          <p:nvPr/>
        </p:nvSpPr>
        <p:spPr>
          <a:xfrm>
            <a:off x="3883025" y="2308226"/>
            <a:ext cx="4065588" cy="960438"/>
          </a:xfrm>
          <a:prstGeom prst="rect">
            <a:avLst/>
          </a:prstGeom>
        </p:spPr>
        <p:txBody>
          <a:bodyPr lIns="68580" tIns="34290" rIns="68580" bIns="34290" anchor="b">
            <a:normAutofit fontScale="97500"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54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المزيد من العروض من إعدادي </a:t>
            </a:r>
          </a:p>
          <a:p>
            <a:pPr marL="0" marR="0" lvl="0" indent="0" algn="ctr" defTabSz="6858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 w="0"/>
                <a:solidFill>
                  <a:prstClr val="black"/>
                </a:solidFill>
                <a:effectLst>
                  <a:outerShdw blurRad="38100" dist="19050" dir="27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Calibri" panose="020F0502020204030204" pitchFamily="34" charset="0"/>
                <a:ea typeface="+mj-ea"/>
                <a:cs typeface="Calibri" panose="020F0502020204030204" pitchFamily="34" charset="0"/>
              </a:rPr>
              <a:t>في قناتي </a:t>
            </a:r>
            <a:endParaRPr kumimoji="0" lang="ar-SA" sz="2100" b="0" i="0" u="none" strike="noStrike" kern="1200" cap="none" spc="0" normalizeH="0" baseline="0" noProof="0" dirty="0">
              <a:ln w="0"/>
              <a:solidFill>
                <a:prstClr val="black"/>
              </a:solidFill>
              <a:effectLst>
                <a:outerShdw blurRad="38100" dist="19050" dir="27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Calibri" panose="020F0502020204030204" pitchFamily="34" charset="0"/>
              <a:ea typeface="+mj-ea"/>
              <a:cs typeface="Calibri" panose="020F0502020204030204" pitchFamily="34" charset="0"/>
            </a:endParaRPr>
          </a:p>
        </p:txBody>
      </p:sp>
      <p:sp>
        <p:nvSpPr>
          <p:cNvPr id="9" name="Google Shape;601;p19">
            <a:hlinkClick r:id="rId2"/>
            <a:extLst>
              <a:ext uri="{FF2B5EF4-FFF2-40B4-BE49-F238E27FC236}">
                <a16:creationId xmlns:a16="http://schemas.microsoft.com/office/drawing/2014/main" id="{04DC5DAF-A042-5C2C-61B9-C0043F7DCC41}"/>
              </a:ext>
            </a:extLst>
          </p:cNvPr>
          <p:cNvSpPr/>
          <p:nvPr/>
        </p:nvSpPr>
        <p:spPr>
          <a:xfrm>
            <a:off x="4156076" y="3599658"/>
            <a:ext cx="3879850" cy="385762"/>
          </a:xfrm>
          <a:custGeom>
            <a:avLst/>
            <a:gdLst/>
            <a:ahLst/>
            <a:cxnLst/>
            <a:rect l="l" t="t" r="r" b="b"/>
            <a:pathLst>
              <a:path w="5704114" h="565346" extrusionOk="0">
                <a:moveTo>
                  <a:pt x="4439460" y="126262"/>
                </a:moveTo>
                <a:cubicBezTo>
                  <a:pt x="4374673" y="126262"/>
                  <a:pt x="4319085" y="165653"/>
                  <a:pt x="4295341" y="221791"/>
                </a:cubicBezTo>
                <a:lnTo>
                  <a:pt x="4283049" y="282673"/>
                </a:lnTo>
                <a:lnTo>
                  <a:pt x="4283049" y="282672"/>
                </a:lnTo>
                <a:lnTo>
                  <a:pt x="4283049" y="282673"/>
                </a:lnTo>
                <a:lnTo>
                  <a:pt x="4283049" y="282673"/>
                </a:lnTo>
                <a:lnTo>
                  <a:pt x="4295341" y="343554"/>
                </a:lnTo>
                <a:cubicBezTo>
                  <a:pt x="4319085" y="399692"/>
                  <a:pt x="4374673" y="439083"/>
                  <a:pt x="4439460" y="439083"/>
                </a:cubicBezTo>
                <a:lnTo>
                  <a:pt x="5388883" y="439084"/>
                </a:lnTo>
                <a:cubicBezTo>
                  <a:pt x="5475266" y="439084"/>
                  <a:pt x="5545294" y="369056"/>
                  <a:pt x="5545294" y="282673"/>
                </a:cubicBezTo>
                <a:lnTo>
                  <a:pt x="5545295" y="282673"/>
                </a:lnTo>
                <a:cubicBezTo>
                  <a:pt x="5545295" y="196290"/>
                  <a:pt x="5475267" y="126262"/>
                  <a:pt x="5388884" y="126262"/>
                </a:cubicBezTo>
                <a:lnTo>
                  <a:pt x="4439460" y="126262"/>
                </a:lnTo>
                <a:close/>
                <a:moveTo>
                  <a:pt x="166557" y="0"/>
                </a:moveTo>
                <a:lnTo>
                  <a:pt x="5537557" y="0"/>
                </a:lnTo>
                <a:cubicBezTo>
                  <a:pt x="5629544" y="0"/>
                  <a:pt x="5704114" y="74570"/>
                  <a:pt x="5704114" y="166557"/>
                </a:cubicBezTo>
                <a:lnTo>
                  <a:pt x="5704114" y="398789"/>
                </a:lnTo>
                <a:cubicBezTo>
                  <a:pt x="5704114" y="490776"/>
                  <a:pt x="5629544" y="565346"/>
                  <a:pt x="5537557" y="565346"/>
                </a:cubicBezTo>
                <a:lnTo>
                  <a:pt x="166557" y="565346"/>
                </a:lnTo>
                <a:cubicBezTo>
                  <a:pt x="74570" y="565346"/>
                  <a:pt x="0" y="490776"/>
                  <a:pt x="0" y="398789"/>
                </a:cubicBezTo>
                <a:lnTo>
                  <a:pt x="0" y="166557"/>
                </a:lnTo>
                <a:cubicBezTo>
                  <a:pt x="0" y="74570"/>
                  <a:pt x="74570" y="0"/>
                  <a:pt x="166557" y="0"/>
                </a:cubicBezTo>
                <a:close/>
              </a:path>
            </a:pathLst>
          </a:custGeom>
          <a:gradFill>
            <a:gsLst>
              <a:gs pos="0">
                <a:srgbClr val="F2F2F2"/>
              </a:gs>
              <a:gs pos="41999">
                <a:srgbClr val="F2F2F2"/>
              </a:gs>
              <a:gs pos="78999">
                <a:srgbClr val="D9D9D9"/>
              </a:gs>
              <a:gs pos="100000">
                <a:srgbClr val="F2F2F2"/>
              </a:gs>
            </a:gsLst>
            <a:lin ang="5400000" scaled="0"/>
          </a:gradFill>
          <a:ln>
            <a:noFill/>
          </a:ln>
          <a:effectLst>
            <a:outerShdw blurRad="63500" dist="38100" dir="5400000">
              <a:srgbClr val="262626">
                <a:alpha val="39215"/>
              </a:srgbClr>
            </a:outerShdw>
          </a:effectLst>
        </p:spPr>
        <p:txBody>
          <a:bodyPr spcFirstLastPara="1" lIns="68569" tIns="34275" rIns="68569" bIns="34275" anchor="ctr"/>
          <a:lstStyle/>
          <a:p>
            <a:pPr marL="0" marR="0" lvl="0" indent="0" algn="ctr" defTabSz="6858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sz="2100" b="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 panose="020F0502020204030204"/>
                <a:ea typeface="+mn-ea"/>
                <a:cs typeface="ABO SLMAN Alomar النسخ4" pitchFamily="2" charset="-78"/>
                <a:hlinkClick r:id="rId3"/>
              </a:rPr>
              <a:t>قناة رياضيات أسماء العوفي</a:t>
            </a:r>
            <a:endParaRPr kumimoji="0" lang="ar-SA" sz="2100" b="0" i="0" u="none" strike="noStrike" kern="120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 panose="020F0502020204030204"/>
              <a:ea typeface="+mn-ea"/>
              <a:cs typeface="ABO SLMAN Alomar النسخ4" pitchFamily="2" charset="-78"/>
            </a:endParaRPr>
          </a:p>
        </p:txBody>
      </p:sp>
      <p:pic>
        <p:nvPicPr>
          <p:cNvPr id="10" name="884AEA23-EA58-47EB-8C88-9CE646949802-L0-001.png" descr="884AEA23-EA58-47EB-8C88-9CE646949802-L0-001.png">
            <a:hlinkClick r:id="rId2"/>
            <a:extLst>
              <a:ext uri="{FF2B5EF4-FFF2-40B4-BE49-F238E27FC236}">
                <a16:creationId xmlns:a16="http://schemas.microsoft.com/office/drawing/2014/main" id="{331AB002-CC8B-9C10-AB4F-6BB15AEF8B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8738" y="3657601"/>
            <a:ext cx="269875" cy="26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11" name="مربع نص 1">
            <a:extLst>
              <a:ext uri="{FF2B5EF4-FFF2-40B4-BE49-F238E27FC236}">
                <a16:creationId xmlns:a16="http://schemas.microsoft.com/office/drawing/2014/main" id="{721D8A3C-349D-E94C-37C7-C88DDD606F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35926" y="3657601"/>
            <a:ext cx="1373188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اضغط هنا</a:t>
            </a:r>
          </a:p>
        </p:txBody>
      </p:sp>
      <p:pic>
        <p:nvPicPr>
          <p:cNvPr id="12" name="صورة 2">
            <a:extLst>
              <a:ext uri="{FF2B5EF4-FFF2-40B4-BE49-F238E27FC236}">
                <a16:creationId xmlns:a16="http://schemas.microsoft.com/office/drawing/2014/main" id="{D0AA2D05-34CA-182A-B2BC-FF47F8B8ED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0890" y="4308477"/>
            <a:ext cx="2017713" cy="96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46091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صورة 20">
            <a:extLst>
              <a:ext uri="{FF2B5EF4-FFF2-40B4-BE49-F238E27FC236}">
                <a16:creationId xmlns:a16="http://schemas.microsoft.com/office/drawing/2014/main" id="{A3788860-6E3D-984D-7E1A-0F54BB04CA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07310" y="892991"/>
            <a:ext cx="10280017" cy="51704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0D7D86EA-6AA4-C927-8804-DE411A53BF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43927" y="2326504"/>
            <a:ext cx="1838325" cy="5715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3756FFD-AC3B-BF90-CAA7-160BACC46CC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74030" y="2366154"/>
            <a:ext cx="1000125" cy="127635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B1EC2F7E-5D40-56AB-00C9-E5C293FFEC9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93965" y="4387003"/>
            <a:ext cx="1990725" cy="9525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CD0B7640-0094-80AF-43C1-10E07C2A67D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1940" y="4482253"/>
            <a:ext cx="962025" cy="857250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6EC356B6-2B09-AA5A-0C32-50F9286DBE5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05225" y="2326504"/>
            <a:ext cx="2390775" cy="123825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9E163782-579E-65A5-45CD-FF06A9389A51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63834" y="2341023"/>
            <a:ext cx="1162050" cy="136207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1C6CD9AA-9815-0484-C3A1-980A9F19585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064815" y="4293417"/>
            <a:ext cx="2124075" cy="70485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D3E21B92-71D3-371D-56DF-A20EDC7CD9A7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758070" y="4387003"/>
            <a:ext cx="819150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47589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6862A223-71B1-4680-3606-DF6F27B1ABA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41851" y="2163252"/>
            <a:ext cx="3200400" cy="552450"/>
          </a:xfrm>
          <a:prstGeom prst="rect">
            <a:avLst/>
          </a:prstGeom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A9301C5E-79C2-D61D-1192-D0C5BF8CD28E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00180" y="3047886"/>
            <a:ext cx="1762125" cy="6096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33FC01DD-0A29-AC89-617C-A7ECFE6AFA6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620106" y="3162186"/>
            <a:ext cx="1400175" cy="495300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AAD8A417-8333-B3A4-EFEA-035880C7C329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7182081" y="3808012"/>
            <a:ext cx="838200" cy="44767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DD9475BB-E814-BDA3-6676-3811DCE5A9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87FD65EE-7F16-3ECF-194D-04D5F0750E27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66417" y="1128274"/>
            <a:ext cx="5867400" cy="5619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F3B49B8A-A68C-CB78-3024-44184D01A02D}"/>
              </a:ext>
            </a:extLst>
          </p:cNvPr>
          <p:cNvPicPr>
            <a:picLocks noChangeAspect="1"/>
          </p:cNvPicPr>
          <p:nvPr/>
        </p:nvPicPr>
        <p:blipFill>
          <a:blip r:embed="rId8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10129142" y="2163252"/>
            <a:ext cx="1104900" cy="58102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2220598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4ED8ECF-6A1B-EFA5-6918-937AE8609AE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6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843926" y="1778538"/>
            <a:ext cx="1495425" cy="504825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50436045-0FAE-4C2B-FD7C-5C8016CE2D1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93765" y="1892837"/>
            <a:ext cx="1114425" cy="276225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8D1EB836-9511-0945-C812-F1FB33DED23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02325" y="3016142"/>
            <a:ext cx="1933575" cy="6000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0155CDCC-A2C0-67BD-50C0-AD08F0212D3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73422" y="3741582"/>
            <a:ext cx="1876425" cy="6191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529F3732-6DFA-435C-57F8-F5F9D2FC4B4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29095" y="2904399"/>
            <a:ext cx="1885950" cy="533400"/>
          </a:xfrm>
          <a:prstGeom prst="rect">
            <a:avLst/>
          </a:prstGeom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45E31608-FBFC-54AB-5AA5-E32DA9B5AEE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777863" y="3760632"/>
            <a:ext cx="2047875" cy="60007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92E17DD7-3B3F-AAC0-C5EA-DDA5C6CCD52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5FB23842-9DA4-B8E3-AC59-C51400B7005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sp>
        <p:nvSpPr>
          <p:cNvPr id="6" name="مربع نص 5">
            <a:extLst>
              <a:ext uri="{FF2B5EF4-FFF2-40B4-BE49-F238E27FC236}">
                <a16:creationId xmlns:a16="http://schemas.microsoft.com/office/drawing/2014/main" id="{CDB8C2F8-23B1-7892-353D-B640DD4F2EC9}"/>
              </a:ext>
            </a:extLst>
          </p:cNvPr>
          <p:cNvSpPr txBox="1"/>
          <p:nvPr/>
        </p:nvSpPr>
        <p:spPr>
          <a:xfrm>
            <a:off x="9987379" y="3826276"/>
            <a:ext cx="1171852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ثلث 303</a:t>
            </a:r>
          </a:p>
        </p:txBody>
      </p:sp>
      <p:sp>
        <p:nvSpPr>
          <p:cNvPr id="10" name="مربع نص 9">
            <a:extLst>
              <a:ext uri="{FF2B5EF4-FFF2-40B4-BE49-F238E27FC236}">
                <a16:creationId xmlns:a16="http://schemas.microsoft.com/office/drawing/2014/main" id="{E324A74C-BC4A-F421-0049-15CF725FB9E5}"/>
              </a:ext>
            </a:extLst>
          </p:cNvPr>
          <p:cNvSpPr txBox="1"/>
          <p:nvPr/>
        </p:nvSpPr>
        <p:spPr>
          <a:xfrm>
            <a:off x="1695635" y="4023367"/>
            <a:ext cx="809348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D6009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32</a:t>
            </a:r>
          </a:p>
        </p:txBody>
      </p:sp>
      <p:sp>
        <p:nvSpPr>
          <p:cNvPr id="12" name="مربع نص 11">
            <a:extLst>
              <a:ext uri="{FF2B5EF4-FFF2-40B4-BE49-F238E27FC236}">
                <a16:creationId xmlns:a16="http://schemas.microsoft.com/office/drawing/2014/main" id="{12D93A37-1738-043F-5DBE-D4B006176B00}"/>
              </a:ext>
            </a:extLst>
          </p:cNvPr>
          <p:cNvSpPr txBox="1"/>
          <p:nvPr/>
        </p:nvSpPr>
        <p:spPr>
          <a:xfrm>
            <a:off x="6906827" y="4518773"/>
            <a:ext cx="1279865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نصف 644</a:t>
            </a:r>
          </a:p>
        </p:txBody>
      </p:sp>
      <p:sp>
        <p:nvSpPr>
          <p:cNvPr id="14" name="مربع نص 13">
            <a:extLst>
              <a:ext uri="{FF2B5EF4-FFF2-40B4-BE49-F238E27FC236}">
                <a16:creationId xmlns:a16="http://schemas.microsoft.com/office/drawing/2014/main" id="{383E53AE-F56E-F183-D5BF-C2E48C8CC0A4}"/>
              </a:ext>
            </a:extLst>
          </p:cNvPr>
          <p:cNvSpPr txBox="1"/>
          <p:nvPr/>
        </p:nvSpPr>
        <p:spPr>
          <a:xfrm>
            <a:off x="3115045" y="4432910"/>
            <a:ext cx="2834472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جزء واحد من عشرة أجزاء من 550</a:t>
            </a:r>
          </a:p>
        </p:txBody>
      </p:sp>
      <p:sp>
        <p:nvSpPr>
          <p:cNvPr id="16" name="مربع نص 15">
            <a:extLst>
              <a:ext uri="{FF2B5EF4-FFF2-40B4-BE49-F238E27FC236}">
                <a16:creationId xmlns:a16="http://schemas.microsoft.com/office/drawing/2014/main" id="{41D6586B-BEB7-C1BB-145E-5E071A150EFD}"/>
              </a:ext>
            </a:extLst>
          </p:cNvPr>
          <p:cNvSpPr txBox="1"/>
          <p:nvPr/>
        </p:nvSpPr>
        <p:spPr>
          <a:xfrm>
            <a:off x="506460" y="3508553"/>
            <a:ext cx="2602637" cy="40011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000" b="1">
                <a:solidFill>
                  <a:srgbClr val="0070C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خمس أجزاء من عشر أجزاء من 64</a:t>
            </a:r>
          </a:p>
        </p:txBody>
      </p:sp>
      <p:sp>
        <p:nvSpPr>
          <p:cNvPr id="17" name="مربع نص 16">
            <a:extLst>
              <a:ext uri="{FF2B5EF4-FFF2-40B4-BE49-F238E27FC236}">
                <a16:creationId xmlns:a16="http://schemas.microsoft.com/office/drawing/2014/main" id="{439C658A-F3E0-9CD9-5006-768692C6C0E4}"/>
              </a:ext>
            </a:extLst>
          </p:cNvPr>
          <p:cNvSpPr txBox="1"/>
          <p:nvPr/>
        </p:nvSpPr>
        <p:spPr>
          <a:xfrm>
            <a:off x="7150977" y="4980437"/>
            <a:ext cx="976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D6009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322</a:t>
            </a:r>
          </a:p>
        </p:txBody>
      </p:sp>
      <p:sp>
        <p:nvSpPr>
          <p:cNvPr id="18" name="مربع نص 17">
            <a:extLst>
              <a:ext uri="{FF2B5EF4-FFF2-40B4-BE49-F238E27FC236}">
                <a16:creationId xmlns:a16="http://schemas.microsoft.com/office/drawing/2014/main" id="{1C197CFD-BFBA-C98D-5BC1-215F78104537}"/>
              </a:ext>
            </a:extLst>
          </p:cNvPr>
          <p:cNvSpPr txBox="1"/>
          <p:nvPr/>
        </p:nvSpPr>
        <p:spPr>
          <a:xfrm>
            <a:off x="4236127" y="5095885"/>
            <a:ext cx="976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D6009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55</a:t>
            </a:r>
          </a:p>
        </p:txBody>
      </p:sp>
      <p:sp>
        <p:nvSpPr>
          <p:cNvPr id="19" name="مربع نص 18">
            <a:extLst>
              <a:ext uri="{FF2B5EF4-FFF2-40B4-BE49-F238E27FC236}">
                <a16:creationId xmlns:a16="http://schemas.microsoft.com/office/drawing/2014/main" id="{B2002625-62AA-A4EB-CB96-3FB12DFE3709}"/>
              </a:ext>
            </a:extLst>
          </p:cNvPr>
          <p:cNvSpPr txBox="1"/>
          <p:nvPr/>
        </p:nvSpPr>
        <p:spPr>
          <a:xfrm>
            <a:off x="10335087" y="4440341"/>
            <a:ext cx="976544" cy="46166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2400" b="1">
                <a:solidFill>
                  <a:srgbClr val="D60093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= 101</a:t>
            </a:r>
          </a:p>
        </p:txBody>
      </p:sp>
    </p:spTree>
    <p:extLst>
      <p:ext uri="{BB962C8B-B14F-4D97-AF65-F5344CB8AC3E}">
        <p14:creationId xmlns:p14="http://schemas.microsoft.com/office/powerpoint/2010/main" val="37935171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0" grpId="0"/>
      <p:bldP spid="12" grpId="0"/>
      <p:bldP spid="14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07A9B228-E7D7-9F2D-AC28-82A4E8400C2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4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998114" y="1988506"/>
            <a:ext cx="3533775" cy="590550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D701B9B5-936E-45D8-5995-B3DDBA51B86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359939" y="2930625"/>
            <a:ext cx="4171950" cy="55245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661DC966-90F7-FE40-A572-A7778E01DCB3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57970" y="3653334"/>
            <a:ext cx="981075" cy="73342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5934E884-D180-AD9A-3744-61C51204BD1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955376" y="3819432"/>
            <a:ext cx="981075" cy="457200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251440B1-260D-7D80-79F8-417997A8DE4E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429034" y="2824069"/>
            <a:ext cx="1552575" cy="244792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F1220F7A-A9D1-04FA-6D4E-27E5F9C0F74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139D63F-C539-8FD6-A0AF-84C2B4CFCAD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766417" y="1128274"/>
            <a:ext cx="5867400" cy="561975"/>
          </a:xfrm>
          <a:prstGeom prst="rect">
            <a:avLst/>
          </a:prstGeom>
        </p:spPr>
      </p:pic>
      <p:pic>
        <p:nvPicPr>
          <p:cNvPr id="6" name="صورة 5">
            <a:extLst>
              <a:ext uri="{FF2B5EF4-FFF2-40B4-BE49-F238E27FC236}">
                <a16:creationId xmlns:a16="http://schemas.microsoft.com/office/drawing/2014/main" id="{592F0539-5608-7993-F439-6F6B20B57958}"/>
              </a:ext>
            </a:extLst>
          </p:cNvPr>
          <p:cNvPicPr>
            <a:picLocks noChangeAspect="1"/>
          </p:cNvPicPr>
          <p:nvPr/>
        </p:nvPicPr>
        <p:blipFill>
          <a:blip r:embed="rId10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03851" y="2101055"/>
            <a:ext cx="1066800" cy="4381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</p:pic>
    </p:spTree>
    <p:extLst>
      <p:ext uri="{BB962C8B-B14F-4D97-AF65-F5344CB8AC3E}">
        <p14:creationId xmlns:p14="http://schemas.microsoft.com/office/powerpoint/2010/main" val="1070643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829DDB2C-C75F-794F-D895-EABA3B9097FE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6798306" y="1760733"/>
            <a:ext cx="4140971" cy="450449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3FC02261-7CCC-9C08-43CE-DCD070F2BD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600437" y="1854260"/>
            <a:ext cx="1085850" cy="342900"/>
          </a:xfrm>
          <a:prstGeom prst="rect">
            <a:avLst/>
          </a:prstGeom>
        </p:spPr>
      </p:pic>
      <p:pic>
        <p:nvPicPr>
          <p:cNvPr id="7" name="صورة 6">
            <a:extLst>
              <a:ext uri="{FF2B5EF4-FFF2-40B4-BE49-F238E27FC236}">
                <a16:creationId xmlns:a16="http://schemas.microsoft.com/office/drawing/2014/main" id="{CFB0A50A-CAC8-FEC1-4665-2062D05181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924433" y="2598739"/>
            <a:ext cx="923925" cy="676275"/>
          </a:xfrm>
          <a:prstGeom prst="rect">
            <a:avLst/>
          </a:prstGeom>
        </p:spPr>
      </p:pic>
      <p:pic>
        <p:nvPicPr>
          <p:cNvPr id="9" name="صورة 8">
            <a:extLst>
              <a:ext uri="{FF2B5EF4-FFF2-40B4-BE49-F238E27FC236}">
                <a16:creationId xmlns:a16="http://schemas.microsoft.com/office/drawing/2014/main" id="{61897E81-DC5D-45C2-01D0-9285D9F63EF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59141" y="2617789"/>
            <a:ext cx="1009650" cy="657225"/>
          </a:xfrm>
          <a:prstGeom prst="rect">
            <a:avLst/>
          </a:prstGeom>
        </p:spPr>
      </p:pic>
      <p:pic>
        <p:nvPicPr>
          <p:cNvPr id="11" name="صورة 10">
            <a:extLst>
              <a:ext uri="{FF2B5EF4-FFF2-40B4-BE49-F238E27FC236}">
                <a16:creationId xmlns:a16="http://schemas.microsoft.com/office/drawing/2014/main" id="{1ADE2700-73ED-7140-9682-072762BF0A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898624" y="2617789"/>
            <a:ext cx="904875" cy="657225"/>
          </a:xfrm>
          <a:prstGeom prst="rect">
            <a:avLst/>
          </a:prstGeom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C7BA122C-66E4-AE5E-BB4C-D72724F988F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900007" y="2617789"/>
            <a:ext cx="942975" cy="685800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8F5C28D7-57BE-300B-7403-B477A8B1CB14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7A30519D-9527-238B-28B6-5E8624B118F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grpSp>
        <p:nvGrpSpPr>
          <p:cNvPr id="6" name="Group 15">
            <a:extLst>
              <a:ext uri="{FF2B5EF4-FFF2-40B4-BE49-F238E27FC236}">
                <a16:creationId xmlns:a16="http://schemas.microsoft.com/office/drawing/2014/main" id="{D8846754-B447-F25E-45FB-EE7EE2AEFF9F}"/>
              </a:ext>
            </a:extLst>
          </p:cNvPr>
          <p:cNvGrpSpPr>
            <a:grpSpLocks/>
          </p:cNvGrpSpPr>
          <p:nvPr/>
        </p:nvGrpSpPr>
        <p:grpSpPr bwMode="auto">
          <a:xfrm>
            <a:off x="10326687" y="4142697"/>
            <a:ext cx="1404509" cy="360362"/>
            <a:chOff x="3250" y="1698"/>
            <a:chExt cx="1444" cy="227"/>
          </a:xfrm>
        </p:grpSpPr>
        <p:sp>
          <p:nvSpPr>
            <p:cNvPr id="8" name="Line 16">
              <a:extLst>
                <a:ext uri="{FF2B5EF4-FFF2-40B4-BE49-F238E27FC236}">
                  <a16:creationId xmlns:a16="http://schemas.microsoft.com/office/drawing/2014/main" id="{5E2F7E54-701D-2DA3-798F-8569F5BBE8B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7" y="1706"/>
              <a:ext cx="8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0" name="Line 17">
              <a:extLst>
                <a:ext uri="{FF2B5EF4-FFF2-40B4-BE49-F238E27FC236}">
                  <a16:creationId xmlns:a16="http://schemas.microsoft.com/office/drawing/2014/main" id="{65E1C8D3-D53B-377A-A0FA-5E0E6B282F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698"/>
              <a:ext cx="0" cy="2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2" name="Line 18">
              <a:extLst>
                <a:ext uri="{FF2B5EF4-FFF2-40B4-BE49-F238E27FC236}">
                  <a16:creationId xmlns:a16="http://schemas.microsoft.com/office/drawing/2014/main" id="{9D303A73-9F05-FB16-2CE0-50FBBFCD3AE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" y="1917"/>
              <a:ext cx="6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4" name="Group 15">
            <a:extLst>
              <a:ext uri="{FF2B5EF4-FFF2-40B4-BE49-F238E27FC236}">
                <a16:creationId xmlns:a16="http://schemas.microsoft.com/office/drawing/2014/main" id="{7C4692F2-E243-B172-1D69-84E960DB8169}"/>
              </a:ext>
            </a:extLst>
          </p:cNvPr>
          <p:cNvGrpSpPr>
            <a:grpSpLocks/>
          </p:cNvGrpSpPr>
          <p:nvPr/>
        </p:nvGrpSpPr>
        <p:grpSpPr bwMode="auto">
          <a:xfrm>
            <a:off x="7464282" y="4155397"/>
            <a:ext cx="1404509" cy="360362"/>
            <a:chOff x="3250" y="1698"/>
            <a:chExt cx="1444" cy="227"/>
          </a:xfrm>
        </p:grpSpPr>
        <p:sp>
          <p:nvSpPr>
            <p:cNvPr id="15" name="Line 16">
              <a:extLst>
                <a:ext uri="{FF2B5EF4-FFF2-40B4-BE49-F238E27FC236}">
                  <a16:creationId xmlns:a16="http://schemas.microsoft.com/office/drawing/2014/main" id="{67C69E3D-F11A-D00B-94D1-6C076795BC6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7" y="1706"/>
              <a:ext cx="8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6" name="Line 17">
              <a:extLst>
                <a:ext uri="{FF2B5EF4-FFF2-40B4-BE49-F238E27FC236}">
                  <a16:creationId xmlns:a16="http://schemas.microsoft.com/office/drawing/2014/main" id="{6E74435D-A724-92DA-3DCB-BA95569D193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698"/>
              <a:ext cx="0" cy="2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17" name="Line 18">
              <a:extLst>
                <a:ext uri="{FF2B5EF4-FFF2-40B4-BE49-F238E27FC236}">
                  <a16:creationId xmlns:a16="http://schemas.microsoft.com/office/drawing/2014/main" id="{6B4819C6-270C-86AA-3F7E-95DE5B95882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" y="1917"/>
              <a:ext cx="6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5EF35391-10CE-57C0-F929-6D2E7E06B078}"/>
              </a:ext>
            </a:extLst>
          </p:cNvPr>
          <p:cNvGrpSpPr>
            <a:grpSpLocks/>
          </p:cNvGrpSpPr>
          <p:nvPr/>
        </p:nvGrpSpPr>
        <p:grpSpPr bwMode="auto">
          <a:xfrm>
            <a:off x="4358977" y="4065735"/>
            <a:ext cx="1404509" cy="360362"/>
            <a:chOff x="3250" y="1698"/>
            <a:chExt cx="1444" cy="227"/>
          </a:xfrm>
        </p:grpSpPr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90F90E22-7DE8-CFE1-612C-EFCD52646F8F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7" y="1706"/>
              <a:ext cx="8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AAABC3E6-5F22-1FAA-557A-AD4ED3C64BB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698"/>
              <a:ext cx="0" cy="2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BC48A37A-46F6-BBA5-5122-0D70FB472976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" y="1917"/>
              <a:ext cx="6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grpSp>
        <p:nvGrpSpPr>
          <p:cNvPr id="22" name="Group 15">
            <a:extLst>
              <a:ext uri="{FF2B5EF4-FFF2-40B4-BE49-F238E27FC236}">
                <a16:creationId xmlns:a16="http://schemas.microsoft.com/office/drawing/2014/main" id="{A117DBBE-F909-9EB9-D7CB-D3D8436371D0}"/>
              </a:ext>
            </a:extLst>
          </p:cNvPr>
          <p:cNvGrpSpPr>
            <a:grpSpLocks/>
          </p:cNvGrpSpPr>
          <p:nvPr/>
        </p:nvGrpSpPr>
        <p:grpSpPr bwMode="auto">
          <a:xfrm>
            <a:off x="1438473" y="4129997"/>
            <a:ext cx="1404509" cy="360362"/>
            <a:chOff x="3250" y="1698"/>
            <a:chExt cx="1444" cy="227"/>
          </a:xfrm>
        </p:grpSpPr>
        <p:sp>
          <p:nvSpPr>
            <p:cNvPr id="23" name="Line 16">
              <a:extLst>
                <a:ext uri="{FF2B5EF4-FFF2-40B4-BE49-F238E27FC236}">
                  <a16:creationId xmlns:a16="http://schemas.microsoft.com/office/drawing/2014/main" id="{3A32A4D6-E411-C65A-D652-1D76D226479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7" y="1706"/>
              <a:ext cx="8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4" name="Line 17">
              <a:extLst>
                <a:ext uri="{FF2B5EF4-FFF2-40B4-BE49-F238E27FC236}">
                  <a16:creationId xmlns:a16="http://schemas.microsoft.com/office/drawing/2014/main" id="{3965A4DB-5D28-D68A-FE31-3C5942F44BE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698"/>
              <a:ext cx="0" cy="2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5" name="Line 18">
              <a:extLst>
                <a:ext uri="{FF2B5EF4-FFF2-40B4-BE49-F238E27FC236}">
                  <a16:creationId xmlns:a16="http://schemas.microsoft.com/office/drawing/2014/main" id="{582EA6FB-A20B-A856-0B1C-306C346BF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" y="1917"/>
              <a:ext cx="6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6" name="Text Box 29">
            <a:extLst>
              <a:ext uri="{FF2B5EF4-FFF2-40B4-BE49-F238E27FC236}">
                <a16:creationId xmlns:a16="http://schemas.microsoft.com/office/drawing/2014/main" id="{1FDE5C8A-F70A-43C9-3AD6-4A8AE5907E8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9726" y="4157487"/>
            <a:ext cx="364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7" name="Text Box 29">
            <a:extLst>
              <a:ext uri="{FF2B5EF4-FFF2-40B4-BE49-F238E27FC236}">
                <a16:creationId xmlns:a16="http://schemas.microsoft.com/office/drawing/2014/main" id="{1A2286D9-2555-BD4B-9447-8F0D18838B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74135" y="4155397"/>
            <a:ext cx="364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7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8" name="Text Box 29">
            <a:extLst>
              <a:ext uri="{FF2B5EF4-FFF2-40B4-BE49-F238E27FC236}">
                <a16:creationId xmlns:a16="http://schemas.microsoft.com/office/drawing/2014/main" id="{F2D47428-4C2D-3DAC-BA47-96E4F76303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99261" y="4065735"/>
            <a:ext cx="364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9" name="Text Box 29">
            <a:extLst>
              <a:ext uri="{FF2B5EF4-FFF2-40B4-BE49-F238E27FC236}">
                <a16:creationId xmlns:a16="http://schemas.microsoft.com/office/drawing/2014/main" id="{FDF1596D-3519-61CB-0FF8-2635BBA77B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72701" y="4129997"/>
            <a:ext cx="3641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3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30" name="Text Box 30">
            <a:extLst>
              <a:ext uri="{FF2B5EF4-FFF2-40B4-BE49-F238E27FC236}">
                <a16:creationId xmlns:a16="http://schemas.microsoft.com/office/drawing/2014/main" id="{E7F92839-2BCD-6C7E-1009-AD0EDDA94E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13806" y="4077206"/>
            <a:ext cx="363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5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2" name="Text Box 30">
            <a:extLst>
              <a:ext uri="{FF2B5EF4-FFF2-40B4-BE49-F238E27FC236}">
                <a16:creationId xmlns:a16="http://schemas.microsoft.com/office/drawing/2014/main" id="{E7D79846-24C1-92BE-2CC2-20D61CA476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2151" y="4104745"/>
            <a:ext cx="363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Text Box 30">
            <a:extLst>
              <a:ext uri="{FF2B5EF4-FFF2-40B4-BE49-F238E27FC236}">
                <a16:creationId xmlns:a16="http://schemas.microsoft.com/office/drawing/2014/main" id="{349D2A47-49C8-7F7D-7293-27009D5E28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83687" y="4083525"/>
            <a:ext cx="363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8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4" name="Text Box 31">
            <a:extLst>
              <a:ext uri="{FF2B5EF4-FFF2-40B4-BE49-F238E27FC236}">
                <a16:creationId xmlns:a16="http://schemas.microsoft.com/office/drawing/2014/main" id="{136107CB-7103-C49F-05D4-D78773350C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97486" y="3767061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5" name="Text Box 31">
            <a:extLst>
              <a:ext uri="{FF2B5EF4-FFF2-40B4-BE49-F238E27FC236}">
                <a16:creationId xmlns:a16="http://schemas.microsoft.com/office/drawing/2014/main" id="{2AFD2011-2D95-4C22-F6E7-4CF4A20B17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43542" y="3791084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6" name="Text Box 31">
            <a:extLst>
              <a:ext uri="{FF2B5EF4-FFF2-40B4-BE49-F238E27FC236}">
                <a16:creationId xmlns:a16="http://schemas.microsoft.com/office/drawing/2014/main" id="{A0F1B0AA-9BC6-94F5-18B7-7CACE1A4A77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54696" y="3727250"/>
            <a:ext cx="34756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7" name="Text Box 31">
            <a:extLst>
              <a:ext uri="{FF2B5EF4-FFF2-40B4-BE49-F238E27FC236}">
                <a16:creationId xmlns:a16="http://schemas.microsoft.com/office/drawing/2014/main" id="{8AA7589A-630E-F875-26DD-8C987B437D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4248" y="3767061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8" name="Text Box 35">
            <a:extLst>
              <a:ext uri="{FF2B5EF4-FFF2-40B4-BE49-F238E27FC236}">
                <a16:creationId xmlns:a16="http://schemas.microsoft.com/office/drawing/2014/main" id="{E3D82343-D69B-2D3C-36A1-7E85A460D3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072963" y="370195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2400" b="1" kern="0">
                <a:solidFill>
                  <a:srgbClr val="FF0000"/>
                </a:solidFill>
                <a:latin typeface="Arial" pitchFamily="34" charset="0"/>
              </a:rPr>
              <a:t>,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9" name="Text Box 31">
            <a:extLst>
              <a:ext uri="{FF2B5EF4-FFF2-40B4-BE49-F238E27FC236}">
                <a16:creationId xmlns:a16="http://schemas.microsoft.com/office/drawing/2014/main" id="{FEF4E49E-D4B5-354D-ADA6-8F27222E2A1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39058" y="4134047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Text Box 35">
            <a:extLst>
              <a:ext uri="{FF2B5EF4-FFF2-40B4-BE49-F238E27FC236}">
                <a16:creationId xmlns:a16="http://schemas.microsoft.com/office/drawing/2014/main" id="{7CA2DF33-492A-A745-E6F5-F54BFB019A0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24908" y="3711542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2400" b="1" kern="0">
                <a:solidFill>
                  <a:srgbClr val="FF0000"/>
                </a:solidFill>
                <a:latin typeface="Arial" pitchFamily="34" charset="0"/>
              </a:rPr>
              <a:t>,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1" name="Text Box 35">
            <a:extLst>
              <a:ext uri="{FF2B5EF4-FFF2-40B4-BE49-F238E27FC236}">
                <a16:creationId xmlns:a16="http://schemas.microsoft.com/office/drawing/2014/main" id="{7D2F5674-1CE2-B670-038D-FD5A84AFEAA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8477" y="3647545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2400" b="1" kern="0">
                <a:solidFill>
                  <a:srgbClr val="FF0000"/>
                </a:solidFill>
                <a:latin typeface="Arial" pitchFamily="34" charset="0"/>
              </a:rPr>
              <a:t>,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2" name="Text Box 35">
            <a:extLst>
              <a:ext uri="{FF2B5EF4-FFF2-40B4-BE49-F238E27FC236}">
                <a16:creationId xmlns:a16="http://schemas.microsoft.com/office/drawing/2014/main" id="{B01CAF91-484B-2435-9BA5-87B7DA66DF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72832" y="3685497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2400" b="1" kern="0">
                <a:solidFill>
                  <a:srgbClr val="FF0000"/>
                </a:solidFill>
                <a:latin typeface="Arial" pitchFamily="34" charset="0"/>
              </a:rPr>
              <a:t>,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43" name="Text Box 31">
            <a:extLst>
              <a:ext uri="{FF2B5EF4-FFF2-40B4-BE49-F238E27FC236}">
                <a16:creationId xmlns:a16="http://schemas.microsoft.com/office/drawing/2014/main" id="{5FA3160A-5363-2830-0B03-23ADC0E7F1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45780" y="4142697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4" name="Text Box 31">
            <a:extLst>
              <a:ext uri="{FF2B5EF4-FFF2-40B4-BE49-F238E27FC236}">
                <a16:creationId xmlns:a16="http://schemas.microsoft.com/office/drawing/2014/main" id="{68221E3D-7244-AA03-9BC4-FD805352D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030" y="404589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5" name="Text Box 31">
            <a:extLst>
              <a:ext uri="{FF2B5EF4-FFF2-40B4-BE49-F238E27FC236}">
                <a16:creationId xmlns:a16="http://schemas.microsoft.com/office/drawing/2014/main" id="{7302CC6D-0CAF-922A-4A8B-F24334284C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948" y="412236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6" name="Text Box 38">
            <a:extLst>
              <a:ext uri="{FF2B5EF4-FFF2-40B4-BE49-F238E27FC236}">
                <a16:creationId xmlns:a16="http://schemas.microsoft.com/office/drawing/2014/main" id="{F21D096B-E7E8-53C4-4D6F-4D15087792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232932" y="3788716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4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47" name="Text Box 38">
            <a:extLst>
              <a:ext uri="{FF2B5EF4-FFF2-40B4-BE49-F238E27FC236}">
                <a16:creationId xmlns:a16="http://schemas.microsoft.com/office/drawing/2014/main" id="{4BC76097-C775-D768-8CA9-E0ED7B5BE3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66663" y="3799237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8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48" name="Text Box 38">
            <a:extLst>
              <a:ext uri="{FF2B5EF4-FFF2-40B4-BE49-F238E27FC236}">
                <a16:creationId xmlns:a16="http://schemas.microsoft.com/office/drawing/2014/main" id="{7CF0FDF7-050E-A462-7882-AF9BC46788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61157" y="3745445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7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49" name="Text Box 38">
            <a:extLst>
              <a:ext uri="{FF2B5EF4-FFF2-40B4-BE49-F238E27FC236}">
                <a16:creationId xmlns:a16="http://schemas.microsoft.com/office/drawing/2014/main" id="{81949D98-A214-96D1-03FE-0019C11F95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15497" y="3804621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3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50" name="Text Box 32">
            <a:extLst>
              <a:ext uri="{FF2B5EF4-FFF2-40B4-BE49-F238E27FC236}">
                <a16:creationId xmlns:a16="http://schemas.microsoft.com/office/drawing/2014/main" id="{AFEA3C2E-C2BF-5C4E-2A1A-762F6D5280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17163" y="4465968"/>
            <a:ext cx="59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1" name="Text Box 32">
            <a:extLst>
              <a:ext uri="{FF2B5EF4-FFF2-40B4-BE49-F238E27FC236}">
                <a16:creationId xmlns:a16="http://schemas.microsoft.com/office/drawing/2014/main" id="{C1F166AF-9BF1-C7CF-1CE7-8A729475196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342957" y="4267266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53" name="Line 33">
            <a:extLst>
              <a:ext uri="{FF2B5EF4-FFF2-40B4-BE49-F238E27FC236}">
                <a16:creationId xmlns:a16="http://schemas.microsoft.com/office/drawing/2014/main" id="{8B554442-1965-5C14-4231-83B4145A594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10975652" y="4838362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4" name="Text Box 32">
            <a:extLst>
              <a:ext uri="{FF2B5EF4-FFF2-40B4-BE49-F238E27FC236}">
                <a16:creationId xmlns:a16="http://schemas.microsoft.com/office/drawing/2014/main" id="{6C95A8E4-3A53-652E-7505-60D5819ECF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1912" y="4789091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5" name="Text Box 32">
            <a:extLst>
              <a:ext uri="{FF2B5EF4-FFF2-40B4-BE49-F238E27FC236}">
                <a16:creationId xmlns:a16="http://schemas.microsoft.com/office/drawing/2014/main" id="{66362B14-038C-311B-48B1-C48C6FD4F2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52762" y="2741101"/>
            <a:ext cx="1009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0,4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56" name="Text Box 32">
            <a:extLst>
              <a:ext uri="{FF2B5EF4-FFF2-40B4-BE49-F238E27FC236}">
                <a16:creationId xmlns:a16="http://schemas.microsoft.com/office/drawing/2014/main" id="{65965A2D-750D-6790-59C7-97CE49D44EB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011835" y="4407164"/>
            <a:ext cx="59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64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7" name="Text Box 32">
            <a:extLst>
              <a:ext uri="{FF2B5EF4-FFF2-40B4-BE49-F238E27FC236}">
                <a16:creationId xmlns:a16="http://schemas.microsoft.com/office/drawing/2014/main" id="{75A0F757-4625-76E1-2912-8350C9B931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57383" y="4180796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58" name="Line 33">
            <a:extLst>
              <a:ext uri="{FF2B5EF4-FFF2-40B4-BE49-F238E27FC236}">
                <a16:creationId xmlns:a16="http://schemas.microsoft.com/office/drawing/2014/main" id="{B865EE03-1135-914C-F92E-2DC856C5625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096276" y="4818212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9" name="Text Box 32">
            <a:extLst>
              <a:ext uri="{FF2B5EF4-FFF2-40B4-BE49-F238E27FC236}">
                <a16:creationId xmlns:a16="http://schemas.microsoft.com/office/drawing/2014/main" id="{E4460A47-4CCB-A0D3-E1DB-91FE5AFDC3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4" y="4780660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6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0" name="Text Box 31">
            <a:extLst>
              <a:ext uri="{FF2B5EF4-FFF2-40B4-BE49-F238E27FC236}">
                <a16:creationId xmlns:a16="http://schemas.microsoft.com/office/drawing/2014/main" id="{94D2FD7E-16C7-5277-8D33-3809A7B0D31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61575" y="4779301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1" name="Text Box 38">
            <a:extLst>
              <a:ext uri="{FF2B5EF4-FFF2-40B4-BE49-F238E27FC236}">
                <a16:creationId xmlns:a16="http://schemas.microsoft.com/office/drawing/2014/main" id="{350D4FF5-4CC4-412A-6438-29B1B76C77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57493" y="3805587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7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62" name="Text Box 32">
            <a:extLst>
              <a:ext uri="{FF2B5EF4-FFF2-40B4-BE49-F238E27FC236}">
                <a16:creationId xmlns:a16="http://schemas.microsoft.com/office/drawing/2014/main" id="{A10A8F8F-CD77-2634-6845-D3E11D5074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08974" y="5081422"/>
            <a:ext cx="538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56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3" name="Text Box 32">
            <a:extLst>
              <a:ext uri="{FF2B5EF4-FFF2-40B4-BE49-F238E27FC236}">
                <a16:creationId xmlns:a16="http://schemas.microsoft.com/office/drawing/2014/main" id="{7D4BA11D-E35B-45F2-DF5C-85B3F74F34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06856" y="4838442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64" name="Line 33">
            <a:extLst>
              <a:ext uri="{FF2B5EF4-FFF2-40B4-BE49-F238E27FC236}">
                <a16:creationId xmlns:a16="http://schemas.microsoft.com/office/drawing/2014/main" id="{10F24135-4DC5-95BC-2EF0-D0C306C57B6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273588" y="5504649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5" name="Text Box 32">
            <a:extLst>
              <a:ext uri="{FF2B5EF4-FFF2-40B4-BE49-F238E27FC236}">
                <a16:creationId xmlns:a16="http://schemas.microsoft.com/office/drawing/2014/main" id="{DEA85319-B61B-4DDB-DA8E-8534C1ED73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796" y="5462153"/>
            <a:ext cx="3768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6" name="Text Box 31">
            <a:extLst>
              <a:ext uri="{FF2B5EF4-FFF2-40B4-BE49-F238E27FC236}">
                <a16:creationId xmlns:a16="http://schemas.microsoft.com/office/drawing/2014/main" id="{0551024D-7E6E-75B1-48A6-9C9BB14B53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75436" y="5453752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7" name="Text Box 38">
            <a:extLst>
              <a:ext uri="{FF2B5EF4-FFF2-40B4-BE49-F238E27FC236}">
                <a16:creationId xmlns:a16="http://schemas.microsoft.com/office/drawing/2014/main" id="{EE517814-93CF-5154-AFB1-EE9C2FC36E1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19226" y="3792721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5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68" name="Text Box 32">
            <a:extLst>
              <a:ext uri="{FF2B5EF4-FFF2-40B4-BE49-F238E27FC236}">
                <a16:creationId xmlns:a16="http://schemas.microsoft.com/office/drawing/2014/main" id="{E8590897-E4E0-526E-6B7E-97DCB8925F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75796" y="5750281"/>
            <a:ext cx="55682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40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69" name="Text Box 32">
            <a:extLst>
              <a:ext uri="{FF2B5EF4-FFF2-40B4-BE49-F238E27FC236}">
                <a16:creationId xmlns:a16="http://schemas.microsoft.com/office/drawing/2014/main" id="{6502548B-D963-D35F-FD46-90B3FDA2A00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8763" y="5597816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70" name="Line 33">
            <a:extLst>
              <a:ext uri="{FF2B5EF4-FFF2-40B4-BE49-F238E27FC236}">
                <a16:creationId xmlns:a16="http://schemas.microsoft.com/office/drawing/2014/main" id="{C9F7554F-DA57-5587-7829-2AB1B50CDC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8457383" y="6211946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1" name="Text Box 32">
            <a:extLst>
              <a:ext uri="{FF2B5EF4-FFF2-40B4-BE49-F238E27FC236}">
                <a16:creationId xmlns:a16="http://schemas.microsoft.com/office/drawing/2014/main" id="{24210B71-A98E-4799-93EF-CD7093C3002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073" y="6065426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2" name="Text Box 30">
            <a:extLst>
              <a:ext uri="{FF2B5EF4-FFF2-40B4-BE49-F238E27FC236}">
                <a16:creationId xmlns:a16="http://schemas.microsoft.com/office/drawing/2014/main" id="{0859326E-E9CC-397D-805E-AA7FB943BD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1192" y="4024688"/>
            <a:ext cx="363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1" name="Text Box 32">
            <a:extLst>
              <a:ext uri="{FF2B5EF4-FFF2-40B4-BE49-F238E27FC236}">
                <a16:creationId xmlns:a16="http://schemas.microsoft.com/office/drawing/2014/main" id="{A4759147-9854-A771-219E-2E7C299E47D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32583" y="4335577"/>
            <a:ext cx="59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28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52" name="Text Box 32">
            <a:extLst>
              <a:ext uri="{FF2B5EF4-FFF2-40B4-BE49-F238E27FC236}">
                <a16:creationId xmlns:a16="http://schemas.microsoft.com/office/drawing/2014/main" id="{35FD1C3E-F93A-E087-511A-3700BC625DF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03707" y="4107995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74" name="Line 33">
            <a:extLst>
              <a:ext uri="{FF2B5EF4-FFF2-40B4-BE49-F238E27FC236}">
                <a16:creationId xmlns:a16="http://schemas.microsoft.com/office/drawing/2014/main" id="{DCA73A62-11B5-2710-A465-4B038F308A35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916437" y="4741338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3" name="Text Box 32">
            <a:extLst>
              <a:ext uri="{FF2B5EF4-FFF2-40B4-BE49-F238E27FC236}">
                <a16:creationId xmlns:a16="http://schemas.microsoft.com/office/drawing/2014/main" id="{79004E57-C7AB-A843-D1CE-B8F1A2DBE68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31718" y="4666183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2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5" name="Text Box 31">
            <a:extLst>
              <a:ext uri="{FF2B5EF4-FFF2-40B4-BE49-F238E27FC236}">
                <a16:creationId xmlns:a16="http://schemas.microsoft.com/office/drawing/2014/main" id="{AB5558BB-6721-051B-CB68-2D4B279D13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63402" y="4666183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6" name="Text Box 38">
            <a:extLst>
              <a:ext uri="{FF2B5EF4-FFF2-40B4-BE49-F238E27FC236}">
                <a16:creationId xmlns:a16="http://schemas.microsoft.com/office/drawing/2014/main" id="{AFE28968-1524-5B83-1E05-07DB5C9E9BC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96753" y="3735744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5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77" name="Text Box 32">
            <a:extLst>
              <a:ext uri="{FF2B5EF4-FFF2-40B4-BE49-F238E27FC236}">
                <a16:creationId xmlns:a16="http://schemas.microsoft.com/office/drawing/2014/main" id="{9D294E23-9DDE-9699-E404-02D113575A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00030" y="4922705"/>
            <a:ext cx="538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20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78" name="Text Box 32">
            <a:extLst>
              <a:ext uri="{FF2B5EF4-FFF2-40B4-BE49-F238E27FC236}">
                <a16:creationId xmlns:a16="http://schemas.microsoft.com/office/drawing/2014/main" id="{B5BB7DD7-FD5E-1BD1-067B-D4A44F7FDF9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37714" y="4768451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79" name="Line 33">
            <a:extLst>
              <a:ext uri="{FF2B5EF4-FFF2-40B4-BE49-F238E27FC236}">
                <a16:creationId xmlns:a16="http://schemas.microsoft.com/office/drawing/2014/main" id="{C89768A6-FABC-4CF5-AAB2-BCC604BC9C67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47989" y="5312254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0" name="Text Box 32">
            <a:extLst>
              <a:ext uri="{FF2B5EF4-FFF2-40B4-BE49-F238E27FC236}">
                <a16:creationId xmlns:a16="http://schemas.microsoft.com/office/drawing/2014/main" id="{B7C16AB3-ACE4-1F0A-1BF8-0E9A3B73E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8518" y="5207791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1" name="Text Box 32">
            <a:extLst>
              <a:ext uri="{FF2B5EF4-FFF2-40B4-BE49-F238E27FC236}">
                <a16:creationId xmlns:a16="http://schemas.microsoft.com/office/drawing/2014/main" id="{EB7F1C78-FB19-F823-E78F-2FCFE373408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69476" y="2706043"/>
            <a:ext cx="139245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0,875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2" name="Text Box 32">
            <a:extLst>
              <a:ext uri="{FF2B5EF4-FFF2-40B4-BE49-F238E27FC236}">
                <a16:creationId xmlns:a16="http://schemas.microsoft.com/office/drawing/2014/main" id="{6601A33F-6A5F-D1C5-D2E6-D29250DF6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0417" y="2741101"/>
            <a:ext cx="1009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0,4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3" name="Text Box 32">
            <a:extLst>
              <a:ext uri="{FF2B5EF4-FFF2-40B4-BE49-F238E27FC236}">
                <a16:creationId xmlns:a16="http://schemas.microsoft.com/office/drawing/2014/main" id="{86B4EAFE-FBEB-2978-A491-5739FB441B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8464" y="2774475"/>
            <a:ext cx="100964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= 0,4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84" name="Text Box 32">
            <a:extLst>
              <a:ext uri="{FF2B5EF4-FFF2-40B4-BE49-F238E27FC236}">
                <a16:creationId xmlns:a16="http://schemas.microsoft.com/office/drawing/2014/main" id="{8667D342-1FC9-6437-9300-29405CBF6E2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2031" y="4399024"/>
            <a:ext cx="59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24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5" name="Text Box 32">
            <a:extLst>
              <a:ext uri="{FF2B5EF4-FFF2-40B4-BE49-F238E27FC236}">
                <a16:creationId xmlns:a16="http://schemas.microsoft.com/office/drawing/2014/main" id="{42FD7B63-81CC-AC7E-370D-FF4E64C43D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0217" y="4242241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86" name="Line 33">
            <a:extLst>
              <a:ext uri="{FF2B5EF4-FFF2-40B4-BE49-F238E27FC236}">
                <a16:creationId xmlns:a16="http://schemas.microsoft.com/office/drawing/2014/main" id="{4FEA57AE-5411-E21D-3BB3-0610772F90FB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004248" y="4797242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7" name="Text Box 32">
            <a:extLst>
              <a:ext uri="{FF2B5EF4-FFF2-40B4-BE49-F238E27FC236}">
                <a16:creationId xmlns:a16="http://schemas.microsoft.com/office/drawing/2014/main" id="{37496E5A-FF8A-4898-C1A7-2874FFFBD5EA}"/>
              </a:ext>
            </a:extLst>
          </p:cNvPr>
          <p:cNvSpPr txBox="1">
            <a:spLocks noChangeArrowheads="1"/>
          </p:cNvSpPr>
          <p:nvPr/>
        </p:nvSpPr>
        <p:spPr bwMode="auto">
          <a:xfrm flipH="1">
            <a:off x="2067085" y="4766218"/>
            <a:ext cx="53844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6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88" name="Text Box 31">
            <a:extLst>
              <a:ext uri="{FF2B5EF4-FFF2-40B4-BE49-F238E27FC236}">
                <a16:creationId xmlns:a16="http://schemas.microsoft.com/office/drawing/2014/main" id="{91C65BAB-E5F4-2B6C-3E06-89275802F06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81913" y="4769454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9" name="Text Box 38">
            <a:extLst>
              <a:ext uri="{FF2B5EF4-FFF2-40B4-BE49-F238E27FC236}">
                <a16:creationId xmlns:a16="http://schemas.microsoft.com/office/drawing/2014/main" id="{CF313376-CDB2-599D-99A1-C94B9AFD882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7780" y="3817290"/>
            <a:ext cx="35718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7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90" name="Text Box 32">
            <a:extLst>
              <a:ext uri="{FF2B5EF4-FFF2-40B4-BE49-F238E27FC236}">
                <a16:creationId xmlns:a16="http://schemas.microsoft.com/office/drawing/2014/main" id="{71F0FB16-89A4-6EB5-0437-24E2A22C2C5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5829" y="5048085"/>
            <a:ext cx="538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56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1" name="Text Box 32">
            <a:extLst>
              <a:ext uri="{FF2B5EF4-FFF2-40B4-BE49-F238E27FC236}">
                <a16:creationId xmlns:a16="http://schemas.microsoft.com/office/drawing/2014/main" id="{7380FF58-3FF8-D707-8708-57C49E882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09482" y="4821717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92" name="Line 33">
            <a:extLst>
              <a:ext uri="{FF2B5EF4-FFF2-40B4-BE49-F238E27FC236}">
                <a16:creationId xmlns:a16="http://schemas.microsoft.com/office/drawing/2014/main" id="{B2D68440-95F5-D002-54E7-8091033939E1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106172" y="5438623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3" name="Text Box 32">
            <a:extLst>
              <a:ext uri="{FF2B5EF4-FFF2-40B4-BE49-F238E27FC236}">
                <a16:creationId xmlns:a16="http://schemas.microsoft.com/office/drawing/2014/main" id="{65E7B4EC-94F7-65BF-8909-B087FB82AB3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47418" y="5414050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4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4" name="Text Box 31">
            <a:extLst>
              <a:ext uri="{FF2B5EF4-FFF2-40B4-BE49-F238E27FC236}">
                <a16:creationId xmlns:a16="http://schemas.microsoft.com/office/drawing/2014/main" id="{D5817319-3600-F924-C31E-9892AAEFA7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4839" y="5396272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5" name="Text Box 38">
            <a:extLst>
              <a:ext uri="{FF2B5EF4-FFF2-40B4-BE49-F238E27FC236}">
                <a16:creationId xmlns:a16="http://schemas.microsoft.com/office/drawing/2014/main" id="{D95A1B9E-E108-325D-876F-059787D59C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67041" y="3819272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5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96" name="Text Box 32">
            <a:extLst>
              <a:ext uri="{FF2B5EF4-FFF2-40B4-BE49-F238E27FC236}">
                <a16:creationId xmlns:a16="http://schemas.microsoft.com/office/drawing/2014/main" id="{FBF8019B-BA23-968A-166A-D0EC124DC7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13584" y="5650133"/>
            <a:ext cx="5384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40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7" name="Text Box 32">
            <a:extLst>
              <a:ext uri="{FF2B5EF4-FFF2-40B4-BE49-F238E27FC236}">
                <a16:creationId xmlns:a16="http://schemas.microsoft.com/office/drawing/2014/main" id="{7C37669F-D978-7D2C-340E-A77A80F8AA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57469" y="5507518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98" name="Line 33">
            <a:extLst>
              <a:ext uri="{FF2B5EF4-FFF2-40B4-BE49-F238E27FC236}">
                <a16:creationId xmlns:a16="http://schemas.microsoft.com/office/drawing/2014/main" id="{7D1462A2-64CE-3809-ADD4-CF64ED916B76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2282709" y="6065426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99" name="Text Box 32">
            <a:extLst>
              <a:ext uri="{FF2B5EF4-FFF2-40B4-BE49-F238E27FC236}">
                <a16:creationId xmlns:a16="http://schemas.microsoft.com/office/drawing/2014/main" id="{2D0A681B-4A2C-2033-486A-0FDB4CB9C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72300" y="5993855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0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9575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800" decel="100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800" decel="100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800" decel="100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800" decel="100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800" decel="100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800" decel="100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800" decel="100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8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4" dur="1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1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8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0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800" decel="100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8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800" decel="100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800" decel="100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8" dur="800" decel="100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800" decel="100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800" decel="100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800" decel="10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000"/>
                            </p:stCondLst>
                            <p:childTnLst>
                              <p:par>
                                <p:cTn id="14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7" dur="800" decel="100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8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0" dur="800" decel="100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3" fill="hold">
                      <p:stCondLst>
                        <p:cond delay="indefinite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800" decel="100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800" decel="100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9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0" fill="hold">
                      <p:stCondLst>
                        <p:cond delay="indefinite"/>
                      </p:stCondLst>
                      <p:childTnLst>
                        <p:par>
                          <p:cTn id="171" fill="hold">
                            <p:stCondLst>
                              <p:cond delay="0"/>
                            </p:stCondLst>
                            <p:childTnLst>
                              <p:par>
                                <p:cTn id="1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76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79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1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86" dur="1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7" fill="hold">
                      <p:stCondLst>
                        <p:cond delay="indefinite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1" dur="800" decel="100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2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3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4" dur="800" decel="1000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2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03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1000"/>
                            </p:stCondLst>
                            <p:childTnLst>
                              <p:par>
                                <p:cTn id="20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7" dur="800" decel="100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8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9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0" dur="8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2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3" fill="hold">
                      <p:stCondLst>
                        <p:cond delay="indefinite"/>
                      </p:stCondLst>
                      <p:childTnLst>
                        <p:par>
                          <p:cTn id="224" fill="hold">
                            <p:stCondLst>
                              <p:cond delay="0"/>
                            </p:stCondLst>
                            <p:childTnLst>
                              <p:par>
                                <p:cTn id="22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0" fill="hold">
                      <p:stCondLst>
                        <p:cond delay="indefinite"/>
                      </p:stCondLst>
                      <p:childTnLst>
                        <p:par>
                          <p:cTn id="231" fill="hold">
                            <p:stCondLst>
                              <p:cond delay="0"/>
                            </p:stCondLst>
                            <p:childTnLst>
                              <p:par>
                                <p:cTn id="2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4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5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6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1000"/>
                            </p:stCondLst>
                            <p:childTnLst>
                              <p:par>
                                <p:cTn id="23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0" dur="800" decel="100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1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3" dur="800" decel="100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6" fill="hold">
                      <p:stCondLst>
                        <p:cond delay="indefinite"/>
                      </p:stCondLst>
                      <p:childTnLst>
                        <p:par>
                          <p:cTn id="247" fill="hold">
                            <p:stCondLst>
                              <p:cond delay="0"/>
                            </p:stCondLst>
                            <p:childTnLst>
                              <p:par>
                                <p:cTn id="24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0" dur="800" decel="100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1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2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3" dur="800" decel="100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6" fill="hold">
                      <p:stCondLst>
                        <p:cond delay="indefinite"/>
                      </p:stCondLst>
                      <p:childTnLst>
                        <p:par>
                          <p:cTn id="257" fill="hold">
                            <p:stCondLst>
                              <p:cond delay="0"/>
                            </p:stCondLst>
                            <p:childTnLst>
                              <p:par>
                                <p:cTn id="25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0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2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3" fill="hold">
                      <p:stCondLst>
                        <p:cond delay="indefinite"/>
                      </p:stCondLst>
                      <p:childTnLst>
                        <p:par>
                          <p:cTn id="264" fill="hold">
                            <p:stCondLst>
                              <p:cond delay="0"/>
                            </p:stCondLst>
                            <p:childTnLst>
                              <p:par>
                                <p:cTn id="26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8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9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2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3" fill="hold">
                      <p:stCondLst>
                        <p:cond delay="indefinite"/>
                      </p:stCondLst>
                      <p:childTnLst>
                        <p:par>
                          <p:cTn id="274" fill="hold">
                            <p:stCondLst>
                              <p:cond delay="0"/>
                            </p:stCondLst>
                            <p:childTnLst>
                              <p:par>
                                <p:cTn id="27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7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8" dur="1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79" dur="10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0" fill="hold">
                      <p:stCondLst>
                        <p:cond delay="indefinite"/>
                      </p:stCondLst>
                      <p:childTnLst>
                        <p:par>
                          <p:cTn id="281" fill="hold">
                            <p:stCondLst>
                              <p:cond delay="0"/>
                            </p:stCondLst>
                            <p:childTnLst>
                              <p:par>
                                <p:cTn id="28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86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7" fill="hold">
                      <p:stCondLst>
                        <p:cond delay="indefinite"/>
                      </p:stCondLst>
                      <p:childTnLst>
                        <p:par>
                          <p:cTn id="288" fill="hold">
                            <p:stCondLst>
                              <p:cond delay="0"/>
                            </p:stCondLst>
                            <p:childTnLst>
                              <p:par>
                                <p:cTn id="28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1" dur="800" decel="100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2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3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4" dur="800" decel="100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7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9" dur="800" decel="100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0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1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2" dur="800" decel="100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5" fill="hold">
                      <p:stCondLst>
                        <p:cond delay="indefinite"/>
                      </p:stCondLst>
                      <p:childTnLst>
                        <p:par>
                          <p:cTn id="306" fill="hold">
                            <p:stCondLst>
                              <p:cond delay="0"/>
                            </p:stCondLst>
                            <p:childTnLst>
                              <p:par>
                                <p:cTn id="30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9" dur="800" decel="100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0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1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800" decel="100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5" fill="hold">
                      <p:stCondLst>
                        <p:cond delay="indefinite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9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0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1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2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5" fill="hold">
                            <p:stCondLst>
                              <p:cond delay="1000"/>
                            </p:stCondLst>
                            <p:childTnLst>
                              <p:par>
                                <p:cTn id="32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8" dur="800" decel="100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9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0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1" dur="800" decel="100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4" fill="hold">
                      <p:stCondLst>
                        <p:cond delay="indefinite"/>
                      </p:stCondLst>
                      <p:childTnLst>
                        <p:par>
                          <p:cTn id="335" fill="hold">
                            <p:stCondLst>
                              <p:cond delay="0"/>
                            </p:stCondLst>
                            <p:childTnLst>
                              <p:par>
                                <p:cTn id="33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8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9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340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1" fill="hold">
                      <p:stCondLst>
                        <p:cond delay="indefinite"/>
                      </p:stCondLst>
                      <p:childTnLst>
                        <p:par>
                          <p:cTn id="342" fill="hold">
                            <p:stCondLst>
                              <p:cond delay="0"/>
                            </p:stCondLst>
                            <p:childTnLst>
                              <p:par>
                                <p:cTn id="34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5" dur="800" decel="100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6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7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8" dur="800" decel="100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1" fill="hold">
                      <p:stCondLst>
                        <p:cond delay="indefinite"/>
                      </p:stCondLst>
                      <p:childTnLst>
                        <p:par>
                          <p:cTn id="352" fill="hold">
                            <p:stCondLst>
                              <p:cond delay="0"/>
                            </p:stCondLst>
                            <p:childTnLst>
                              <p:par>
                                <p:cTn id="35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5" dur="800" decel="100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6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7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8" dur="800" decel="100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1" fill="hold">
                      <p:stCondLst>
                        <p:cond delay="indefinite"/>
                      </p:stCondLst>
                      <p:childTnLst>
                        <p:par>
                          <p:cTn id="362" fill="hold">
                            <p:stCondLst>
                              <p:cond delay="0"/>
                            </p:stCondLst>
                            <p:childTnLst>
                              <p:par>
                                <p:cTn id="3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5" dur="800" decel="100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6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7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8" dur="800" decel="100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1" fill="hold">
                      <p:stCondLst>
                        <p:cond delay="indefinite"/>
                      </p:stCondLst>
                      <p:childTnLst>
                        <p:par>
                          <p:cTn id="372" fill="hold">
                            <p:stCondLst>
                              <p:cond delay="0"/>
                            </p:stCondLst>
                            <p:childTnLst>
                              <p:par>
                                <p:cTn id="37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5" dur="800" decel="100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6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7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8" dur="8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1" fill="hold">
                      <p:stCondLst>
                        <p:cond delay="indefinite"/>
                      </p:stCondLst>
                      <p:childTnLst>
                        <p:par>
                          <p:cTn id="382" fill="hold">
                            <p:stCondLst>
                              <p:cond delay="0"/>
                            </p:stCondLst>
                            <p:childTnLst>
                              <p:par>
                                <p:cTn id="38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5" dur="800" decel="100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6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7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8" dur="800" decel="100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1" fill="hold">
                      <p:stCondLst>
                        <p:cond delay="indefinite"/>
                      </p:stCondLst>
                      <p:childTnLst>
                        <p:par>
                          <p:cTn id="392" fill="hold">
                            <p:stCondLst>
                              <p:cond delay="0"/>
                            </p:stCondLst>
                            <p:childTnLst>
                              <p:par>
                                <p:cTn id="39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5" dur="800" decel="100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6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7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8" dur="800" decel="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1" fill="hold">
                      <p:stCondLst>
                        <p:cond delay="indefinite"/>
                      </p:stCondLst>
                      <p:childTnLst>
                        <p:par>
                          <p:cTn id="402" fill="hold">
                            <p:stCondLst>
                              <p:cond delay="0"/>
                            </p:stCondLst>
                            <p:childTnLst>
                              <p:par>
                                <p:cTn id="40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5" dur="800" decel="100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6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7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8" dur="800" decel="100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1" fill="hold">
                      <p:stCondLst>
                        <p:cond delay="indefinite"/>
                      </p:stCondLst>
                      <p:childTnLst>
                        <p:par>
                          <p:cTn id="412" fill="hold">
                            <p:stCondLst>
                              <p:cond delay="0"/>
                            </p:stCondLst>
                            <p:childTnLst>
                              <p:par>
                                <p:cTn id="41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17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8" fill="hold">
                      <p:stCondLst>
                        <p:cond delay="indefinite"/>
                      </p:stCondLst>
                      <p:childTnLst>
                        <p:par>
                          <p:cTn id="419" fill="hold">
                            <p:stCondLst>
                              <p:cond delay="0"/>
                            </p:stCondLst>
                            <p:childTnLst>
                              <p:par>
                                <p:cTn id="42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2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3" dur="1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24" dur="1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27" dur="1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8" fill="hold">
                      <p:stCondLst>
                        <p:cond delay="indefinite"/>
                      </p:stCondLst>
                      <p:childTnLst>
                        <p:par>
                          <p:cTn id="429" fill="hold">
                            <p:stCondLst>
                              <p:cond delay="0"/>
                            </p:stCondLst>
                            <p:childTnLst>
                              <p:par>
                                <p:cTn id="4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2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3" dur="10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34" dur="1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000"/>
                            </p:stCondLst>
                            <p:childTnLst>
                              <p:par>
                                <p:cTn id="436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8" dur="800" decel="1000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9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0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1" dur="800" decel="1000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4" fill="hold">
                      <p:stCondLst>
                        <p:cond delay="indefinite"/>
                      </p:stCondLst>
                      <p:childTnLst>
                        <p:par>
                          <p:cTn id="445" fill="hold">
                            <p:stCondLst>
                              <p:cond delay="0"/>
                            </p:stCondLst>
                            <p:childTnLst>
                              <p:par>
                                <p:cTn id="44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8" dur="800" decel="100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9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0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1" dur="800" decel="1000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4" fill="hold">
                      <p:stCondLst>
                        <p:cond delay="indefinite"/>
                      </p:stCondLst>
                      <p:childTnLst>
                        <p:par>
                          <p:cTn id="455" fill="hold">
                            <p:stCondLst>
                              <p:cond delay="0"/>
                            </p:stCondLst>
                            <p:childTnLst>
                              <p:par>
                                <p:cTn id="456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8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9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0"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1" fill="hold">
                      <p:stCondLst>
                        <p:cond delay="indefinite"/>
                      </p:stCondLst>
                      <p:childTnLst>
                        <p:par>
                          <p:cTn id="462" fill="hold">
                            <p:stCondLst>
                              <p:cond delay="0"/>
                            </p:stCondLst>
                            <p:childTnLst>
                              <p:par>
                                <p:cTn id="46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5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6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67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70" dur="10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1" fill="hold">
                      <p:stCondLst>
                        <p:cond delay="indefinite"/>
                      </p:stCondLst>
                      <p:childTnLst>
                        <p:par>
                          <p:cTn id="472" fill="hold">
                            <p:stCondLst>
                              <p:cond delay="0"/>
                            </p:stCondLst>
                            <p:childTnLst>
                              <p:par>
                                <p:cTn id="4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5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6" dur="10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77" dur="10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8" fill="hold">
                      <p:stCondLst>
                        <p:cond delay="indefinite"/>
                      </p:stCondLst>
                      <p:childTnLst>
                        <p:par>
                          <p:cTn id="479" fill="hold">
                            <p:stCondLst>
                              <p:cond delay="0"/>
                            </p:stCondLst>
                            <p:childTnLst>
                              <p:par>
                                <p:cTn id="4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2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3" dur="1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84" dur="1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5" fill="hold">
                      <p:stCondLst>
                        <p:cond delay="indefinite"/>
                      </p:stCondLst>
                      <p:childTnLst>
                        <p:par>
                          <p:cTn id="486" fill="hold">
                            <p:stCondLst>
                              <p:cond delay="0"/>
                            </p:stCondLst>
                            <p:childTnLst>
                              <p:par>
                                <p:cTn id="48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9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0" dur="1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1" dur="10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2" fill="hold">
                      <p:stCondLst>
                        <p:cond delay="indefinite"/>
                      </p:stCondLst>
                      <p:childTnLst>
                        <p:par>
                          <p:cTn id="493" fill="hold">
                            <p:stCondLst>
                              <p:cond delay="0"/>
                            </p:stCondLst>
                            <p:childTnLst>
                              <p:par>
                                <p:cTn id="49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6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7" dur="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498" dur="1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9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1" dur="1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2" fill="hold">
                      <p:stCondLst>
                        <p:cond delay="indefinite"/>
                      </p:stCondLst>
                      <p:childTnLst>
                        <p:par>
                          <p:cTn id="503" fill="hold">
                            <p:stCondLst>
                              <p:cond delay="0"/>
                            </p:stCondLst>
                            <p:childTnLst>
                              <p:par>
                                <p:cTn id="504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6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7" dur="10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08" dur="1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9" fill="hold">
                            <p:stCondLst>
                              <p:cond delay="1000"/>
                            </p:stCondLst>
                            <p:childTnLst>
                              <p:par>
                                <p:cTn id="510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2" dur="800" decel="100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3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4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5" dur="800" decel="1000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8" fill="hold">
                      <p:stCondLst>
                        <p:cond delay="indefinite"/>
                      </p:stCondLst>
                      <p:childTnLst>
                        <p:par>
                          <p:cTn id="519" fill="hold">
                            <p:stCondLst>
                              <p:cond delay="0"/>
                            </p:stCondLst>
                            <p:childTnLst>
                              <p:par>
                                <p:cTn id="52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2" dur="800" decel="1000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3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4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5" dur="800" decel="100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8" fill="hold">
                      <p:stCondLst>
                        <p:cond delay="indefinite"/>
                      </p:stCondLst>
                      <p:childTnLst>
                        <p:par>
                          <p:cTn id="529" fill="hold">
                            <p:stCondLst>
                              <p:cond delay="0"/>
                            </p:stCondLst>
                            <p:childTnLst>
                              <p:par>
                                <p:cTn id="53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2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3" dur="10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34" dur="1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5" fill="hold">
                      <p:stCondLst>
                        <p:cond delay="indefinite"/>
                      </p:stCondLst>
                      <p:childTnLst>
                        <p:par>
                          <p:cTn id="536" fill="hold">
                            <p:stCondLst>
                              <p:cond delay="0"/>
                            </p:stCondLst>
                            <p:childTnLst>
                              <p:par>
                                <p:cTn id="53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9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0"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41" dur="1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2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44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5" fill="hold">
                      <p:stCondLst>
                        <p:cond delay="indefinite"/>
                      </p:stCondLst>
                      <p:childTnLst>
                        <p:par>
                          <p:cTn id="546" fill="hold">
                            <p:stCondLst>
                              <p:cond delay="0"/>
                            </p:stCondLst>
                            <p:childTnLst>
                              <p:par>
                                <p:cTn id="54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9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0" dur="10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51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5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5" dur="800" decel="100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6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7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8" dur="800" decel="100000" fill="hold"/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1" fill="hold">
                      <p:stCondLst>
                        <p:cond delay="indefinite"/>
                      </p:stCondLst>
                      <p:childTnLst>
                        <p:par>
                          <p:cTn id="562" fill="hold">
                            <p:stCondLst>
                              <p:cond delay="0"/>
                            </p:stCondLst>
                            <p:childTnLst>
                              <p:par>
                                <p:cTn id="563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5" dur="800" decel="100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6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7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8" dur="800" decel="100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1" fill="hold">
                      <p:stCondLst>
                        <p:cond delay="indefinite"/>
                      </p:stCondLst>
                      <p:childTnLst>
                        <p:par>
                          <p:cTn id="572" fill="hold">
                            <p:stCondLst>
                              <p:cond delay="0"/>
                            </p:stCondLst>
                            <p:childTnLst>
                              <p:par>
                                <p:cTn id="573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5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6" dur="1000" fill="hold"/>
                                        <p:tgtEl>
                                          <p:spTgt spid="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77" dur="10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8" fill="hold">
                      <p:stCondLst>
                        <p:cond delay="indefinite"/>
                      </p:stCondLst>
                      <p:childTnLst>
                        <p:par>
                          <p:cTn id="579" fill="hold">
                            <p:stCondLst>
                              <p:cond delay="0"/>
                            </p:stCondLst>
                            <p:childTnLst>
                              <p:par>
                                <p:cTn id="58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2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3" dur="1000" fill="hold"/>
                                        <p:tgtEl>
                                          <p:spTgt spid="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84" dur="10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5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7" dur="10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8" fill="hold">
                      <p:stCondLst>
                        <p:cond delay="indefinite"/>
                      </p:stCondLst>
                      <p:childTnLst>
                        <p:par>
                          <p:cTn id="589" fill="hold">
                            <p:stCondLst>
                              <p:cond delay="0"/>
                            </p:stCondLst>
                            <p:childTnLst>
                              <p:par>
                                <p:cTn id="59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2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3" dur="10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4" dur="10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5" fill="hold">
                      <p:stCondLst>
                        <p:cond delay="indefinite"/>
                      </p:stCondLst>
                      <p:childTnLst>
                        <p:par>
                          <p:cTn id="596" fill="hold">
                            <p:stCondLst>
                              <p:cond delay="0"/>
                            </p:stCondLst>
                            <p:childTnLst>
                              <p:par>
                                <p:cTn id="597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9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0" dur="10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01" dur="1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4" grpId="0"/>
      <p:bldP spid="55" grpId="0"/>
      <p:bldP spid="56" grpId="0"/>
      <p:bldP spid="57" grpId="0"/>
      <p:bldP spid="59" grpId="0"/>
      <p:bldP spid="60" grpId="0"/>
      <p:bldP spid="61" grpId="0"/>
      <p:bldP spid="62" grpId="0"/>
      <p:bldP spid="63" grpId="0"/>
      <p:bldP spid="65" grpId="0"/>
      <p:bldP spid="66" grpId="0"/>
      <p:bldP spid="67" grpId="0"/>
      <p:bldP spid="68" grpId="0"/>
      <p:bldP spid="69" grpId="0"/>
      <p:bldP spid="71" grpId="0"/>
      <p:bldP spid="72" grpId="0"/>
      <p:bldP spid="31" grpId="0"/>
      <p:bldP spid="52" grpId="0"/>
      <p:bldP spid="73" grpId="0"/>
      <p:bldP spid="75" grpId="0"/>
      <p:bldP spid="76" grpId="0"/>
      <p:bldP spid="77" grpId="0"/>
      <p:bldP spid="78" grpId="0"/>
      <p:bldP spid="80" grpId="0"/>
      <p:bldP spid="81" grpId="0"/>
      <p:bldP spid="82" grpId="0"/>
      <p:bldP spid="83" grpId="0"/>
      <p:bldP spid="84" grpId="0"/>
      <p:bldP spid="85" grpId="0"/>
      <p:bldP spid="87" grpId="0"/>
      <p:bldP spid="88" grpId="0"/>
      <p:bldP spid="89" grpId="0"/>
      <p:bldP spid="90" grpId="0"/>
      <p:bldP spid="91" grpId="0"/>
      <p:bldP spid="93" grpId="0"/>
      <p:bldP spid="94" grpId="0"/>
      <p:bldP spid="95" grpId="0"/>
      <p:bldP spid="96" grpId="0"/>
      <p:bldP spid="97" grpId="0"/>
      <p:bldP spid="9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صورة 2">
            <a:extLst>
              <a:ext uri="{FF2B5EF4-FFF2-40B4-BE49-F238E27FC236}">
                <a16:creationId xmlns:a16="http://schemas.microsoft.com/office/drawing/2014/main" id="{FEDB1D35-E9B6-B146-EB1B-24157197C8FC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5698602" y="1764259"/>
            <a:ext cx="5604394" cy="1057275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صورة 4">
            <a:extLst>
              <a:ext uri="{FF2B5EF4-FFF2-40B4-BE49-F238E27FC236}">
                <a16:creationId xmlns:a16="http://schemas.microsoft.com/office/drawing/2014/main" id="{E25A8A2B-B0CB-89A2-B263-429FDE86AA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47912" y="2298519"/>
            <a:ext cx="1152525" cy="371475"/>
          </a:xfrm>
          <a:prstGeom prst="rect">
            <a:avLst/>
          </a:prstGeom>
        </p:spPr>
      </p:pic>
      <p:pic>
        <p:nvPicPr>
          <p:cNvPr id="2" name="صورة 1">
            <a:extLst>
              <a:ext uri="{FF2B5EF4-FFF2-40B4-BE49-F238E27FC236}">
                <a16:creationId xmlns:a16="http://schemas.microsoft.com/office/drawing/2014/main" id="{B98EB923-E8E3-64F9-9C99-FFA5880632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FC355F10-73A4-8596-C753-F4008894337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00437" y="1084912"/>
            <a:ext cx="5800725" cy="561975"/>
          </a:xfrm>
          <a:prstGeom prst="rect">
            <a:avLst/>
          </a:prstGeom>
        </p:spPr>
      </p:pic>
      <p:grpSp>
        <p:nvGrpSpPr>
          <p:cNvPr id="6" name="مجموعة 34">
            <a:extLst>
              <a:ext uri="{FF2B5EF4-FFF2-40B4-BE49-F238E27FC236}">
                <a16:creationId xmlns:a16="http://schemas.microsoft.com/office/drawing/2014/main" id="{14317F3C-ECA0-92E1-5647-ECA540CF0144}"/>
              </a:ext>
            </a:extLst>
          </p:cNvPr>
          <p:cNvGrpSpPr>
            <a:grpSpLocks/>
          </p:cNvGrpSpPr>
          <p:nvPr/>
        </p:nvGrpSpPr>
        <p:grpSpPr bwMode="auto">
          <a:xfrm>
            <a:off x="9113016" y="3005137"/>
            <a:ext cx="1708150" cy="847725"/>
            <a:chOff x="5726066" y="1571612"/>
            <a:chExt cx="1708214" cy="847426"/>
          </a:xfrm>
        </p:grpSpPr>
        <p:grpSp>
          <p:nvGrpSpPr>
            <p:cNvPr id="7" name="مجموعة 107">
              <a:extLst>
                <a:ext uri="{FF2B5EF4-FFF2-40B4-BE49-F238E27FC236}">
                  <a16:creationId xmlns:a16="http://schemas.microsoft.com/office/drawing/2014/main" id="{2268CC92-9E0D-F3C5-DAD2-4D1B239050C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1446" y="1571612"/>
              <a:ext cx="1362834" cy="847426"/>
              <a:chOff x="6428636" y="3186114"/>
              <a:chExt cx="1362834" cy="847426"/>
            </a:xfrm>
          </p:grpSpPr>
          <p:sp>
            <p:nvSpPr>
              <p:cNvPr id="9" name="Text Box 87">
                <a:extLst>
                  <a:ext uri="{FF2B5EF4-FFF2-40B4-BE49-F238E27FC236}">
                    <a16:creationId xmlns:a16="http://schemas.microsoft.com/office/drawing/2014/main" id="{702F1352-FED4-12D0-25C7-EBF14C92F20E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8636" y="3186114"/>
                <a:ext cx="1362834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20سؤال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  <p:sp>
            <p:nvSpPr>
              <p:cNvPr id="10" name="Line 36">
                <a:extLst>
                  <a:ext uri="{FF2B5EF4-FFF2-40B4-BE49-F238E27FC236}">
                    <a16:creationId xmlns:a16="http://schemas.microsoft.com/office/drawing/2014/main" id="{6735AEFF-D809-CFC5-1CE6-F9C11730F25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519876" y="3578224"/>
                <a:ext cx="1074822" cy="0"/>
              </a:xfrm>
              <a:prstGeom prst="line">
                <a:avLst/>
              </a:prstGeom>
              <a:noFill/>
              <a:ln w="38100">
                <a:solidFill>
                  <a:sysClr val="windowText" lastClr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ar-SA" sz="1800" b="0" i="0" u="none" strike="noStrike" kern="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 panose="020B0604020202020204" pitchFamily="34" charset="0"/>
                </a:endParaRPr>
              </a:p>
            </p:txBody>
          </p:sp>
          <p:sp>
            <p:nvSpPr>
              <p:cNvPr id="11" name="Text Box 87">
                <a:extLst>
                  <a:ext uri="{FF2B5EF4-FFF2-40B4-BE49-F238E27FC236}">
                    <a16:creationId xmlns:a16="http://schemas.microsoft.com/office/drawing/2014/main" id="{A746689B-B4E6-64E2-E9FA-5A3AD040C61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511897" y="3571741"/>
                <a:ext cx="1082716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5000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ar-SA" sz="2400" b="1" i="0" u="none" strike="noStrike" kern="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</a:rPr>
                  <a:t>18سؤال</a:t>
                </a:r>
                <a:endParaRPr kumimoji="0" lang="en-US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" name="Text Box 87">
              <a:extLst>
                <a:ext uri="{FF2B5EF4-FFF2-40B4-BE49-F238E27FC236}">
                  <a16:creationId xmlns:a16="http://schemas.microsoft.com/office/drawing/2014/main" id="{5E3DA87A-1BD7-9FB0-7641-9BAA980DD65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726066" y="1768393"/>
              <a:ext cx="428641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0" marR="0" lvl="0" indent="0" defTabSz="914400" rtl="0" eaLnBrk="1" fontAlgn="auto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ar-SA" sz="2400" b="1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</a:rPr>
                <a:t>=</a:t>
              </a:r>
              <a:endParaRPr kumimoji="0" lang="en-US" sz="24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Arial" panose="020B0604020202020204" pitchFamily="34" charset="0"/>
              </a:endParaRPr>
            </a:p>
          </p:txBody>
        </p:sp>
      </p:grpSp>
      <p:grpSp>
        <p:nvGrpSpPr>
          <p:cNvPr id="12" name="مجموعة 34">
            <a:extLst>
              <a:ext uri="{FF2B5EF4-FFF2-40B4-BE49-F238E27FC236}">
                <a16:creationId xmlns:a16="http://schemas.microsoft.com/office/drawing/2014/main" id="{E1ADB485-2830-A967-F521-90D00594564C}"/>
              </a:ext>
            </a:extLst>
          </p:cNvPr>
          <p:cNvGrpSpPr>
            <a:grpSpLocks/>
          </p:cNvGrpSpPr>
          <p:nvPr/>
        </p:nvGrpSpPr>
        <p:grpSpPr bwMode="auto">
          <a:xfrm>
            <a:off x="8025068" y="3022203"/>
            <a:ext cx="1425336" cy="889793"/>
            <a:chOff x="6008891" y="1571612"/>
            <a:chExt cx="1425389" cy="889480"/>
          </a:xfrm>
        </p:grpSpPr>
        <p:grpSp>
          <p:nvGrpSpPr>
            <p:cNvPr id="13" name="مجموعة 107">
              <a:extLst>
                <a:ext uri="{FF2B5EF4-FFF2-40B4-BE49-F238E27FC236}">
                  <a16:creationId xmlns:a16="http://schemas.microsoft.com/office/drawing/2014/main" id="{17C90E97-F1CF-6323-605E-70332FB66452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071446" y="1571612"/>
              <a:ext cx="1362834" cy="889480"/>
              <a:chOff x="6428636" y="3186114"/>
              <a:chExt cx="1362834" cy="889480"/>
            </a:xfrm>
          </p:grpSpPr>
          <p:sp>
            <p:nvSpPr>
              <p:cNvPr id="15" name="Text Box 87">
                <a:extLst>
                  <a:ext uri="{FF2B5EF4-FFF2-40B4-BE49-F238E27FC236}">
                    <a16:creationId xmlns:a16="http://schemas.microsoft.com/office/drawing/2014/main" id="{FCBB7CF7-3489-B61A-7D70-48824C02E1F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428636" y="3186114"/>
                <a:ext cx="1362834" cy="461800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10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  <p:sp>
            <p:nvSpPr>
              <p:cNvPr id="16" name="Line 36">
                <a:extLst>
                  <a:ext uri="{FF2B5EF4-FFF2-40B4-BE49-F238E27FC236}">
                    <a16:creationId xmlns:a16="http://schemas.microsoft.com/office/drawing/2014/main" id="{C7DBB4C8-72A6-A7E2-7C57-9544C166626B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6847333" y="3586139"/>
                <a:ext cx="57602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algn="l" rtl="0" eaLnBrk="0" fontAlgn="base" hangingPunct="0">
                  <a:spcBef>
                    <a:spcPct val="0"/>
                  </a:spcBef>
                  <a:spcAft>
                    <a:spcPct val="0"/>
                  </a:spcAft>
                </a:pPr>
                <a:endParaRPr lang="ar-SA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Text Box 87">
                <a:extLst>
                  <a:ext uri="{FF2B5EF4-FFF2-40B4-BE49-F238E27FC236}">
                    <a16:creationId xmlns:a16="http://schemas.microsoft.com/office/drawing/2014/main" id="{4EE8F338-8788-9D4E-98DD-195BCAE54A1C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6750342" y="3613795"/>
                <a:ext cx="835764" cy="461799"/>
              </a:xfrm>
              <a:prstGeom prst="rect">
                <a:avLst/>
              </a:prstGeom>
              <a:noFill/>
              <a:ln w="57150" cmpd="thinThick">
                <a:noFill/>
                <a:miter lim="800000"/>
                <a:headEnd/>
                <a:tailEnd/>
              </a:ln>
            </p:spPr>
            <p:txBody>
              <a:bodyPr wrap="square">
                <a:spAutoFit/>
              </a:bodyPr>
              <a:lstStyle/>
              <a:p>
                <a:pPr algn="ctr" rtl="0">
                  <a:spcBef>
                    <a:spcPct val="50000"/>
                  </a:spcBef>
                  <a:defRPr/>
                </a:pPr>
                <a:r>
                  <a:rPr lang="ar-SA" sz="2400" b="1">
                    <a:solidFill>
                      <a:prstClr val="black"/>
                    </a:solidFill>
                    <a:latin typeface="Calibri"/>
                    <a:cs typeface="Arial"/>
                  </a:rPr>
                  <a:t>9</a:t>
                </a:r>
                <a:endParaRPr lang="en-US" sz="2400" b="1" dirty="0">
                  <a:solidFill>
                    <a:prstClr val="black"/>
                  </a:solidFill>
                  <a:latin typeface="Calibri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4" name="Text Box 87">
              <a:extLst>
                <a:ext uri="{FF2B5EF4-FFF2-40B4-BE49-F238E27FC236}">
                  <a16:creationId xmlns:a16="http://schemas.microsoft.com/office/drawing/2014/main" id="{36EB6634-9C93-DBDB-6F29-A70C013443B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008891" y="1720113"/>
              <a:ext cx="428641" cy="461800"/>
            </a:xfrm>
            <a:prstGeom prst="rect">
              <a:avLst/>
            </a:prstGeom>
            <a:noFill/>
            <a:ln w="57150" cmpd="thinThick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rtl="0">
                <a:spcBef>
                  <a:spcPct val="50000"/>
                </a:spcBef>
                <a:defRPr/>
              </a:pPr>
              <a:r>
                <a:rPr lang="ar-SA" sz="2400" b="1" dirty="0">
                  <a:solidFill>
                    <a:prstClr val="black"/>
                  </a:solidFill>
                  <a:latin typeface="Calibri"/>
                  <a:cs typeface="Arial"/>
                </a:rPr>
                <a:t>=</a:t>
              </a:r>
              <a:endParaRPr lang="en-US" sz="2400" b="1" dirty="0">
                <a:solidFill>
                  <a:prstClr val="black"/>
                </a:solidFill>
                <a:latin typeface="Calibri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5">
            <a:extLst>
              <a:ext uri="{FF2B5EF4-FFF2-40B4-BE49-F238E27FC236}">
                <a16:creationId xmlns:a16="http://schemas.microsoft.com/office/drawing/2014/main" id="{FB89AC4F-7D28-A708-7F92-DCF7F3FF4EB7}"/>
              </a:ext>
            </a:extLst>
          </p:cNvPr>
          <p:cNvGrpSpPr>
            <a:grpSpLocks/>
          </p:cNvGrpSpPr>
          <p:nvPr/>
        </p:nvGrpSpPr>
        <p:grpSpPr bwMode="auto">
          <a:xfrm>
            <a:off x="4250916" y="3390900"/>
            <a:ext cx="1404509" cy="360362"/>
            <a:chOff x="3250" y="1698"/>
            <a:chExt cx="1444" cy="227"/>
          </a:xfrm>
        </p:grpSpPr>
        <p:sp>
          <p:nvSpPr>
            <p:cNvPr id="19" name="Line 16">
              <a:extLst>
                <a:ext uri="{FF2B5EF4-FFF2-40B4-BE49-F238E27FC236}">
                  <a16:creationId xmlns:a16="http://schemas.microsoft.com/office/drawing/2014/main" id="{D403732F-7CA0-62F4-A481-16104109F43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77" y="1706"/>
              <a:ext cx="817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0" name="Line 17">
              <a:extLst>
                <a:ext uri="{FF2B5EF4-FFF2-40B4-BE49-F238E27FC236}">
                  <a16:creationId xmlns:a16="http://schemas.microsoft.com/office/drawing/2014/main" id="{2A160D9D-E63A-8390-B9CD-8BECE3B8A9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885" y="1698"/>
              <a:ext cx="0" cy="227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  <p:sp>
          <p:nvSpPr>
            <p:cNvPr id="21" name="Line 18">
              <a:extLst>
                <a:ext uri="{FF2B5EF4-FFF2-40B4-BE49-F238E27FC236}">
                  <a16:creationId xmlns:a16="http://schemas.microsoft.com/office/drawing/2014/main" id="{291CC5CB-C37E-ED17-E239-B230072DD2F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250" y="1917"/>
              <a:ext cx="635" cy="0"/>
            </a:xfrm>
            <a:prstGeom prst="line">
              <a:avLst/>
            </a:prstGeom>
            <a:noFill/>
            <a:ln w="2857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pPr marL="0" marR="0" lvl="0" indent="0" algn="r" defTabSz="914400" rtl="1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ar-SA" sz="18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endParaRPr>
            </a:p>
          </p:txBody>
        </p:sp>
      </p:grpSp>
      <p:sp>
        <p:nvSpPr>
          <p:cNvPr id="22" name="Text Box 29">
            <a:extLst>
              <a:ext uri="{FF2B5EF4-FFF2-40B4-BE49-F238E27FC236}">
                <a16:creationId xmlns:a16="http://schemas.microsoft.com/office/drawing/2014/main" id="{8499C2F2-F7F0-CC99-641F-C3F9E9AECB5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88437" y="3390900"/>
            <a:ext cx="5977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l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10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23" name="Text Box 30">
            <a:extLst>
              <a:ext uri="{FF2B5EF4-FFF2-40B4-BE49-F238E27FC236}">
                <a16:creationId xmlns:a16="http://schemas.microsoft.com/office/drawing/2014/main" id="{637132E5-C1E5-0D69-71B2-5DBDE4FAD1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459322" y="3347915"/>
            <a:ext cx="36361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4" name="Text Box 35">
            <a:extLst>
              <a:ext uri="{FF2B5EF4-FFF2-40B4-BE49-F238E27FC236}">
                <a16:creationId xmlns:a16="http://schemas.microsoft.com/office/drawing/2014/main" id="{C61C9EDC-A3C3-CA49-A090-5A29178D9F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14936" y="2965169"/>
            <a:ext cx="2857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en-US" altLang="ar-SA" sz="2400" b="1" kern="0">
                <a:solidFill>
                  <a:srgbClr val="FF0000"/>
                </a:solidFill>
                <a:latin typeface="Arial" pitchFamily="34" charset="0"/>
              </a:rPr>
              <a:t>,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5" name="Text Box 31">
            <a:extLst>
              <a:ext uri="{FF2B5EF4-FFF2-40B4-BE49-F238E27FC236}">
                <a16:creationId xmlns:a16="http://schemas.microsoft.com/office/drawing/2014/main" id="{A2DC909B-1F28-958D-52EC-FECAECCD53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7424" y="3059113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26" name="Text Box 32">
            <a:extLst>
              <a:ext uri="{FF2B5EF4-FFF2-40B4-BE49-F238E27FC236}">
                <a16:creationId xmlns:a16="http://schemas.microsoft.com/office/drawing/2014/main" id="{6E9395B5-3718-1787-6F76-5DBFAF8E21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12537" y="3663950"/>
            <a:ext cx="59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7" name="Text Box 32">
            <a:extLst>
              <a:ext uri="{FF2B5EF4-FFF2-40B4-BE49-F238E27FC236}">
                <a16:creationId xmlns:a16="http://schemas.microsoft.com/office/drawing/2014/main" id="{0F7DADE2-59CF-FA80-8584-E6B5E1A14B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23583" y="3484166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28" name="Line 33">
            <a:extLst>
              <a:ext uri="{FF2B5EF4-FFF2-40B4-BE49-F238E27FC236}">
                <a16:creationId xmlns:a16="http://schemas.microsoft.com/office/drawing/2014/main" id="{8BAC2CFD-EDA7-B747-FD0A-7C84E9E390B9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4868550" y="4048249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29" name="Text Box 32">
            <a:extLst>
              <a:ext uri="{FF2B5EF4-FFF2-40B4-BE49-F238E27FC236}">
                <a16:creationId xmlns:a16="http://schemas.microsoft.com/office/drawing/2014/main" id="{954A01ED-0BA2-1F97-7CE0-E342FCEAAE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8217" y="4000202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0" name="Text Box 31">
            <a:extLst>
              <a:ext uri="{FF2B5EF4-FFF2-40B4-BE49-F238E27FC236}">
                <a16:creationId xmlns:a16="http://schemas.microsoft.com/office/drawing/2014/main" id="{CC26DDAB-A00A-64B5-4EB6-F01CFDD6B4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79620" y="3984450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marL="0" marR="0" lvl="0" indent="0" algn="r" defTabSz="914400" rtl="1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1200" cap="none" spc="0" normalizeH="0" baseline="0" noProof="0">
                <a:ln>
                  <a:noFill/>
                </a:ln>
                <a:solidFill>
                  <a:srgbClr val="0000CC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0</a:t>
            </a:r>
            <a:endParaRPr kumimoji="0" lang="en-US" altLang="ar-SA" sz="2400" b="1" i="0" u="none" strike="noStrike" kern="1200" cap="none" spc="0" normalizeH="0" baseline="0" noProof="0">
              <a:ln>
                <a:noFill/>
              </a:ln>
              <a:solidFill>
                <a:srgbClr val="0000CC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Text Box 38">
            <a:extLst>
              <a:ext uri="{FF2B5EF4-FFF2-40B4-BE49-F238E27FC236}">
                <a16:creationId xmlns:a16="http://schemas.microsoft.com/office/drawing/2014/main" id="{87290C86-DDFB-3E68-B051-09DB49B726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35000" y="3069222"/>
            <a:ext cx="3571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defRPr/>
            </a:pPr>
            <a:r>
              <a:rPr lang="ar-SA" altLang="ar-SA" sz="2400" b="1" kern="0">
                <a:solidFill>
                  <a:srgbClr val="00B0F0"/>
                </a:solidFill>
                <a:latin typeface="Arial" pitchFamily="34" charset="0"/>
              </a:rPr>
              <a:t>1</a:t>
            </a:r>
            <a:endParaRPr lang="en-US" altLang="ar-SA" sz="2400" b="1" kern="0">
              <a:solidFill>
                <a:srgbClr val="00B0F0"/>
              </a:solidFill>
              <a:latin typeface="Arial" pitchFamily="34" charset="0"/>
            </a:endParaRPr>
          </a:p>
        </p:txBody>
      </p:sp>
      <p:sp>
        <p:nvSpPr>
          <p:cNvPr id="32" name="Text Box 32">
            <a:extLst>
              <a:ext uri="{FF2B5EF4-FFF2-40B4-BE49-F238E27FC236}">
                <a16:creationId xmlns:a16="http://schemas.microsoft.com/office/drawing/2014/main" id="{65DA4158-A0C1-3A85-93A7-35A8BCD7D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058075" y="4246786"/>
            <a:ext cx="59735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9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CD2631A6-0B15-CFBC-11B0-EE7740C6AC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84044" y="4018186"/>
            <a:ext cx="36138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ar-SA" altLang="ar-SA" sz="2400" kern="0">
                <a:solidFill>
                  <a:srgbClr val="00B050"/>
                </a:solidFill>
                <a:latin typeface="Arial" pitchFamily="34" charset="0"/>
              </a:rPr>
              <a:t>ــ</a:t>
            </a:r>
            <a:endParaRPr lang="en-US" altLang="ar-SA" sz="2400" kern="0">
              <a:solidFill>
                <a:srgbClr val="00B050"/>
              </a:solidFill>
              <a:latin typeface="Arial" pitchFamily="34" charset="0"/>
            </a:endParaRPr>
          </a:p>
        </p:txBody>
      </p:sp>
      <p:sp>
        <p:nvSpPr>
          <p:cNvPr id="34" name="Line 33">
            <a:extLst>
              <a:ext uri="{FF2B5EF4-FFF2-40B4-BE49-F238E27FC236}">
                <a16:creationId xmlns:a16="http://schemas.microsoft.com/office/drawing/2014/main" id="{9C038281-21F6-EA42-6A77-72FA6342B344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5001642" y="4701084"/>
            <a:ext cx="684000" cy="0"/>
          </a:xfrm>
          <a:prstGeom prst="line">
            <a:avLst/>
          </a:prstGeom>
          <a:noFill/>
          <a:ln w="25400">
            <a:solidFill>
              <a:srgbClr val="00B05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endParaRPr lang="ar-SA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5" name="Text Box 32">
            <a:extLst>
              <a:ext uri="{FF2B5EF4-FFF2-40B4-BE49-F238E27FC236}">
                <a16:creationId xmlns:a16="http://schemas.microsoft.com/office/drawing/2014/main" id="{7788610A-402A-F170-916C-EB00284BDEE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51711" y="4670250"/>
            <a:ext cx="33360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defRPr/>
            </a:pPr>
            <a:r>
              <a:rPr lang="ar-SA" altLang="ar-SA" sz="2400" b="1" kern="0">
                <a:solidFill>
                  <a:srgbClr val="000000"/>
                </a:solidFill>
                <a:latin typeface="Arial" pitchFamily="34" charset="0"/>
              </a:rPr>
              <a:t>1</a:t>
            </a:r>
            <a:endParaRPr lang="en-US" altLang="ar-SA" sz="2400" b="1" kern="0">
              <a:solidFill>
                <a:srgbClr val="000000"/>
              </a:solidFill>
              <a:latin typeface="Arial" pitchFamily="34" charset="0"/>
            </a:endParaRPr>
          </a:p>
        </p:txBody>
      </p:sp>
      <p:sp>
        <p:nvSpPr>
          <p:cNvPr id="36" name="Text Box 32">
            <a:extLst>
              <a:ext uri="{FF2B5EF4-FFF2-40B4-BE49-F238E27FC236}">
                <a16:creationId xmlns:a16="http://schemas.microsoft.com/office/drawing/2014/main" id="{45F52E12-915D-EA5D-D7FD-9EF32861777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45543" y="3160067"/>
            <a:ext cx="12794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SA" altLang="ar-SA" sz="2400" b="1" i="0" u="none" strike="noStrike" kern="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1,1111</a:t>
            </a:r>
            <a:endParaRPr kumimoji="0" lang="en-US" altLang="ar-SA" sz="2400" b="1" i="0" u="none" strike="noStrike" kern="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" pitchFamily="34" charset="0"/>
              <a:ea typeface="+mn-ea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081987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3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800" decel="100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800" decel="100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800" decel="100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800" decel="100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59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6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7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800" decel="100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800" decel="100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000"/>
                            </p:stCondLst>
                            <p:childTnLst>
                              <p:par>
                                <p:cTn id="88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800" decel="100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1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800" decel="100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19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2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29" dur="1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6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/>
      <p:bldP spid="23" grpId="0"/>
      <p:bldP spid="24" grpId="0"/>
      <p:bldP spid="25" grpId="0"/>
      <p:bldP spid="26" grpId="0"/>
      <p:bldP spid="27" grpId="0"/>
      <p:bldP spid="29" grpId="0"/>
      <p:bldP spid="30" grpId="0"/>
      <p:bldP spid="31" grpId="0"/>
      <p:bldP spid="32" grpId="0"/>
      <p:bldP spid="33" grpId="0"/>
      <p:bldP spid="35" grpId="0"/>
      <p:bldP spid="3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صورة 1">
            <a:extLst>
              <a:ext uri="{FF2B5EF4-FFF2-40B4-BE49-F238E27FC236}">
                <a16:creationId xmlns:a16="http://schemas.microsoft.com/office/drawing/2014/main" id="{F1220F7A-A9D1-04FA-6D4E-27E5F9C0F7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4097" y="59437"/>
            <a:ext cx="10934978" cy="908103"/>
          </a:xfrm>
          <a:prstGeom prst="rect">
            <a:avLst/>
          </a:prstGeom>
        </p:spPr>
      </p:pic>
      <p:pic>
        <p:nvPicPr>
          <p:cNvPr id="4" name="صورة 3">
            <a:extLst>
              <a:ext uri="{FF2B5EF4-FFF2-40B4-BE49-F238E27FC236}">
                <a16:creationId xmlns:a16="http://schemas.microsoft.com/office/drawing/2014/main" id="{B139D63F-C539-8FD6-A0AF-84C2B4CFCA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66417" y="1128274"/>
            <a:ext cx="5867400" cy="561975"/>
          </a:xfrm>
          <a:prstGeom prst="rect">
            <a:avLst/>
          </a:prstGeom>
        </p:spPr>
      </p:pic>
      <p:pic>
        <p:nvPicPr>
          <p:cNvPr id="10" name="صورة 9">
            <a:extLst>
              <a:ext uri="{FF2B5EF4-FFF2-40B4-BE49-F238E27FC236}">
                <a16:creationId xmlns:a16="http://schemas.microsoft.com/office/drawing/2014/main" id="{5EEFEB7E-03D9-55B7-BE1C-D3804042F14E}"/>
              </a:ext>
            </a:extLst>
          </p:cNvPr>
          <p:cNvPicPr>
            <a:picLocks noChangeAspect="1"/>
          </p:cNvPicPr>
          <p:nvPr/>
        </p:nvPicPr>
        <p:blipFill>
          <a:blip r:embed="rId4">
            <a:duotone>
              <a:prstClr val="black"/>
              <a:schemeClr val="accent2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9688542" y="2086599"/>
            <a:ext cx="1000125" cy="447675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3" name="صورة 12">
            <a:extLst>
              <a:ext uri="{FF2B5EF4-FFF2-40B4-BE49-F238E27FC236}">
                <a16:creationId xmlns:a16="http://schemas.microsoft.com/office/drawing/2014/main" id="{9052FC90-924A-3FF4-E44A-9990529387A9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1">
                <a:lumMod val="60000"/>
                <a:lumOff val="40000"/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7099454" y="2015161"/>
            <a:ext cx="2343150" cy="590550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</p:pic>
      <p:pic>
        <p:nvPicPr>
          <p:cNvPr id="15" name="صورة 14">
            <a:extLst>
              <a:ext uri="{FF2B5EF4-FFF2-40B4-BE49-F238E27FC236}">
                <a16:creationId xmlns:a16="http://schemas.microsoft.com/office/drawing/2014/main" id="{67ED6195-821B-5236-8B58-21A6353E001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031332" y="2797299"/>
            <a:ext cx="952500" cy="542925"/>
          </a:xfrm>
          <a:prstGeom prst="rect">
            <a:avLst/>
          </a:prstGeom>
        </p:spPr>
      </p:pic>
      <p:pic>
        <p:nvPicPr>
          <p:cNvPr id="17" name="صورة 16">
            <a:extLst>
              <a:ext uri="{FF2B5EF4-FFF2-40B4-BE49-F238E27FC236}">
                <a16:creationId xmlns:a16="http://schemas.microsoft.com/office/drawing/2014/main" id="{4750C0DD-F0B9-87F0-AE5D-975C1CB9F58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62687" y="2897311"/>
            <a:ext cx="1123950" cy="342900"/>
          </a:xfrm>
          <a:prstGeom prst="rect">
            <a:avLst/>
          </a:prstGeom>
        </p:spPr>
      </p:pic>
      <p:pic>
        <p:nvPicPr>
          <p:cNvPr id="19" name="صورة 18">
            <a:extLst>
              <a:ext uri="{FF2B5EF4-FFF2-40B4-BE49-F238E27FC236}">
                <a16:creationId xmlns:a16="http://schemas.microsoft.com/office/drawing/2014/main" id="{602E32BA-6C75-62A3-3C0E-4D504801513C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570433" y="3460348"/>
            <a:ext cx="1714500" cy="352425"/>
          </a:xfrm>
          <a:prstGeom prst="rect">
            <a:avLst/>
          </a:prstGeom>
        </p:spPr>
      </p:pic>
      <p:pic>
        <p:nvPicPr>
          <p:cNvPr id="21" name="صورة 20">
            <a:extLst>
              <a:ext uri="{FF2B5EF4-FFF2-40B4-BE49-F238E27FC236}">
                <a16:creationId xmlns:a16="http://schemas.microsoft.com/office/drawing/2014/main" id="{B80E6C79-36CB-A687-7325-A99F30C71088}"/>
              </a:ext>
            </a:extLst>
          </p:cNvPr>
          <p:cNvPicPr>
            <a:picLocks noChangeAspect="1"/>
          </p:cNvPicPr>
          <p:nvPr/>
        </p:nvPicPr>
        <p:blipFill>
          <a:blip r:embed="rId9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29312" y="3422248"/>
            <a:ext cx="1457325" cy="390525"/>
          </a:xfrm>
          <a:prstGeom prst="rect">
            <a:avLst/>
          </a:prstGeom>
        </p:spPr>
      </p:pic>
      <p:pic>
        <p:nvPicPr>
          <p:cNvPr id="23" name="صورة 22">
            <a:extLst>
              <a:ext uri="{FF2B5EF4-FFF2-40B4-BE49-F238E27FC236}">
                <a16:creationId xmlns:a16="http://schemas.microsoft.com/office/drawing/2014/main" id="{4E0BF865-662B-940E-9FEB-710E2D87BF59}"/>
              </a:ext>
            </a:extLst>
          </p:cNvPr>
          <p:cNvPicPr>
            <a:picLocks noChangeAspect="1"/>
          </p:cNvPicPr>
          <p:nvPr/>
        </p:nvPicPr>
        <p:blipFill>
          <a:blip r:embed="rId10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8932" y="4023411"/>
            <a:ext cx="1104900" cy="342900"/>
          </a:xfrm>
          <a:prstGeom prst="rect">
            <a:avLst/>
          </a:prstGeom>
        </p:spPr>
      </p:pic>
      <p:pic>
        <p:nvPicPr>
          <p:cNvPr id="25" name="صورة 24">
            <a:extLst>
              <a:ext uri="{FF2B5EF4-FFF2-40B4-BE49-F238E27FC236}">
                <a16:creationId xmlns:a16="http://schemas.microsoft.com/office/drawing/2014/main" id="{E3014E9B-8F42-8666-25AB-F25CB234E930}"/>
              </a:ext>
            </a:extLst>
          </p:cNvPr>
          <p:cNvPicPr>
            <a:picLocks noChangeAspect="1"/>
          </p:cNvPicPr>
          <p:nvPr/>
        </p:nvPicPr>
        <p:blipFill>
          <a:blip r:embed="rId11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866091" y="3994810"/>
            <a:ext cx="466725" cy="381000"/>
          </a:xfrm>
          <a:prstGeom prst="rect">
            <a:avLst/>
          </a:prstGeom>
        </p:spPr>
      </p:pic>
      <p:pic>
        <p:nvPicPr>
          <p:cNvPr id="27" name="صورة 26">
            <a:extLst>
              <a:ext uri="{FF2B5EF4-FFF2-40B4-BE49-F238E27FC236}">
                <a16:creationId xmlns:a16="http://schemas.microsoft.com/office/drawing/2014/main" id="{841D6699-A303-C484-CCB7-D102433C48A8}"/>
              </a:ext>
            </a:extLst>
          </p:cNvPr>
          <p:cNvPicPr>
            <a:picLocks noChangeAspect="1"/>
          </p:cNvPicPr>
          <p:nvPr/>
        </p:nvPicPr>
        <p:blipFill>
          <a:blip r:embed="rId12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878932" y="4576949"/>
            <a:ext cx="1133475" cy="581025"/>
          </a:xfrm>
          <a:prstGeom prst="rect">
            <a:avLst/>
          </a:prstGeom>
        </p:spPr>
      </p:pic>
      <p:pic>
        <p:nvPicPr>
          <p:cNvPr id="29" name="صورة 28">
            <a:extLst>
              <a:ext uri="{FF2B5EF4-FFF2-40B4-BE49-F238E27FC236}">
                <a16:creationId xmlns:a16="http://schemas.microsoft.com/office/drawing/2014/main" id="{D63AAF1F-75C3-820D-6CB3-33DA865C47FC}"/>
              </a:ext>
            </a:extLst>
          </p:cNvPr>
          <p:cNvPicPr>
            <a:picLocks noChangeAspect="1"/>
          </p:cNvPicPr>
          <p:nvPr/>
        </p:nvPicPr>
        <p:blipFill>
          <a:blip r:embed="rId13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705129" y="4829335"/>
            <a:ext cx="1657350" cy="285750"/>
          </a:xfrm>
          <a:prstGeom prst="rect">
            <a:avLst/>
          </a:prstGeom>
        </p:spPr>
      </p:pic>
      <p:pic>
        <p:nvPicPr>
          <p:cNvPr id="31" name="صورة 30">
            <a:extLst>
              <a:ext uri="{FF2B5EF4-FFF2-40B4-BE49-F238E27FC236}">
                <a16:creationId xmlns:a16="http://schemas.microsoft.com/office/drawing/2014/main" id="{279E58F8-BCE1-BFFE-709A-C13B8A234010}"/>
              </a:ext>
            </a:extLst>
          </p:cNvPr>
          <p:cNvPicPr>
            <a:picLocks noChangeAspect="1"/>
          </p:cNvPicPr>
          <p:nvPr/>
        </p:nvPicPr>
        <p:blipFill>
          <a:blip r:embed="rId14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997994" y="5377301"/>
            <a:ext cx="895350" cy="352425"/>
          </a:xfrm>
          <a:prstGeom prst="rect">
            <a:avLst/>
          </a:prstGeom>
        </p:spPr>
      </p:pic>
      <p:pic>
        <p:nvPicPr>
          <p:cNvPr id="33" name="صورة 32">
            <a:extLst>
              <a:ext uri="{FF2B5EF4-FFF2-40B4-BE49-F238E27FC236}">
                <a16:creationId xmlns:a16="http://schemas.microsoft.com/office/drawing/2014/main" id="{6B7C22EF-22D4-2E1A-37E5-34BCC635E316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E1EAF6"/>
              </a:clrFrom>
              <a:clrTo>
                <a:srgbClr val="E1EAF6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3628" y="5399306"/>
            <a:ext cx="400050" cy="314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0693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6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5_تصميم افتراضي">
  <a:themeElements>
    <a:clrScheme name="تصميم افتراضي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تصميم افتراضي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تصميم افتراضي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تصميم افتراضي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تصميم افتراضي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7_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7_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</TotalTime>
  <Words>366</Words>
  <Application>Microsoft Office PowerPoint</Application>
  <PresentationFormat>شاشة عريضة</PresentationFormat>
  <Paragraphs>199</Paragraphs>
  <Slides>15</Slides>
  <Notes>0</Notes>
  <HiddenSlides>0</HiddenSlides>
  <MMClips>0</MMClips>
  <ScaleCrop>false</ScaleCrop>
  <HeadingPairs>
    <vt:vector size="6" baseType="variant">
      <vt:variant>
        <vt:lpstr>الخطوط المستخدمة</vt:lpstr>
      </vt:variant>
      <vt:variant>
        <vt:i4>4</vt:i4>
      </vt:variant>
      <vt:variant>
        <vt:lpstr>نسق</vt:lpstr>
      </vt:variant>
      <vt:variant>
        <vt:i4>5</vt:i4>
      </vt:variant>
      <vt:variant>
        <vt:lpstr>عناوين الشرائح</vt:lpstr>
      </vt:variant>
      <vt:variant>
        <vt:i4>15</vt:i4>
      </vt:variant>
    </vt:vector>
  </HeadingPairs>
  <TitlesOfParts>
    <vt:vector size="24" baseType="lpstr">
      <vt:lpstr>Arial</vt:lpstr>
      <vt:lpstr>Calibri</vt:lpstr>
      <vt:lpstr>Calibri Light</vt:lpstr>
      <vt:lpstr>Traditional Arabic</vt:lpstr>
      <vt:lpstr>نسق Office</vt:lpstr>
      <vt:lpstr>6_نسق Office</vt:lpstr>
      <vt:lpstr>25_تصميم افتراضي</vt:lpstr>
      <vt:lpstr>7_نسق Office</vt:lpstr>
      <vt:lpstr>7_سمة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DELL</dc:creator>
  <cp:lastModifiedBy>DELL</cp:lastModifiedBy>
  <cp:revision>53</cp:revision>
  <dcterms:created xsi:type="dcterms:W3CDTF">2023-07-01T19:28:09Z</dcterms:created>
  <dcterms:modified xsi:type="dcterms:W3CDTF">2023-11-24T16:41:57Z</dcterms:modified>
</cp:coreProperties>
</file>