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F3F77C-7A96-4255-972A-EFA2BD457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4ABDD0E-438E-4ACA-8001-8CB05FE3D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5B7F75-0532-408F-AD3E-0A2CF248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84C95B-CCA3-416D-AD4C-E0300395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3380D9-2053-48B5-B8E0-710B973F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362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16EDD9-3FEC-4A5D-B58B-D94E42FA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2776C2-01DE-41EE-9898-284CB7D5C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997424-7F9D-472A-B0DD-CE049BD3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7FE5F5-9381-445F-B5A8-64AC2C8D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2B9DDB-EEB9-4016-9E2F-99F37435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39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5AF64E9-2C6C-4D62-8E8E-CECA12F48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C95CCE-DD7D-44C2-836F-B58265603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A5887B-8C4C-43B0-B8FA-A62F8E38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4ECB24-B7EC-43FF-BD44-831A9B8E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1F9998-543E-48FD-9768-BE40C936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4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9FDBA2-C3D8-45B1-90EE-91DF8AB6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45F541-7CF4-45EC-899C-8621C7F2C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1F5352-CAEF-428F-9312-CA7C5718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C1C843-9CA4-4675-BFEE-B3312A3C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671D36-10D3-4741-B52B-2007CAB1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925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A11D2E-57B4-4DB9-89EF-1AEFEC13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CC520B-2F74-4064-A157-B35E64D9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8F3C70-FFC9-454A-BC22-AA7DE1C8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742EE6-18F9-44BE-85D4-F62BADFD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D2A4E0-EAB2-4BE1-9DB7-B7612331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1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9B2B31-01AE-4FAF-9942-9B0CF9DF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4D88F1-255A-496D-89F5-1A3ACA3F7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130ABA-2B4A-4C77-BE41-95F30346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6CBA2E-AF12-4026-A4DA-5D515E8D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A0C869-02AB-420B-86E4-8B06DD6F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DBCFCF-FD9D-4BB2-B65C-00B93AB8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89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3AEA11-2776-488D-AE45-5BAAC874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40EA36-1D0B-48B1-B2F1-EB8535AE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B0592A-7609-474D-B679-4C4770BC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7C813BC-E044-4529-9BBD-395FC225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991DAB8-D7C1-4C98-ADAB-DA8D2BECD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E8488D-7983-45DA-AE65-B44A700B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D60EBC8-E7EA-44E4-A9ED-FF2D4901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DCA65D-61DF-4854-9666-3AF3FF10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06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D6435F-E984-42D6-9C31-A4F190A9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785D6CB-59AB-4A18-B233-60AA8654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FE21FC5-CFD8-460C-8716-7C5C6758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93FF5F5-0D25-47E3-A098-8AEA1891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05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C2183A-1E5A-4310-9653-9419B74E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38D0165-8308-4AE8-9AE7-D9DA8DD5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CCA7C3-1962-4290-90B0-201F1CAE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177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A305D4-5D02-494E-961A-7ECCED73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F412D5-4364-432C-82B8-930B0063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19004C-CC89-4576-B6F2-354F9361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862A06-59A0-41AA-9A7E-1865148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7B84E8-4223-4FC5-A4DD-3FAE83EA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33C52A-966B-40EA-8A3A-72733B9D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14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80103D-E9CE-4C56-97F8-39A7AF5F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0169E28-D646-4324-8520-4E320DB68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D401C0-08EE-45CA-99BF-BF6D2E856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F8828A-4E6D-4C21-AC2F-AA4AFECC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0AB2DE2-CF63-458B-B8BF-51B879F9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4BA783-E4B3-4984-99E6-60247E60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38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73E66C5-6F53-417E-9A52-109DF644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C96811-2CDC-4100-932B-60483F47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46B8C2-3AAF-4B54-A580-6FB387A4D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DC9D-FE4B-402E-85F8-9121DDC3EF62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3ADC1B-A48F-4260-8857-E3137847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F63A76-7D43-422E-8B54-F0F67E852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49A7-9C97-4187-9BBF-B59BD134E5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19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A87B4E-3904-40D1-B34F-B6A7F5B9E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3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1BE401-23A0-4430-AD72-345584F7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868A6A-ACF0-4A07-97B0-8197BB40B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5B4FCD-D1AA-49BF-A52C-C6A346D39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6B295B-8941-4A90-A3EE-5CA4AF56B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0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469E0C-CCA8-4067-80F3-7CC2550D6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6661BD-8760-49E0-B7AA-6C9A1EFFA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7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9A4B7A-54CE-4E76-B9B7-7A7A3A97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6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982427-EF78-4940-9E9C-E532DD4F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67844A-9193-44AE-9B8B-8F6EAAB1A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CBC253-572C-4D33-96BF-5CB65B9B9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4FA26B-0A99-4CBB-80A6-D1F74DA44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B8A4851-D221-4E3B-AD22-CC6504E0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2D87F46-EF50-4BBA-8F81-C2A55A870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1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D307D3-B67F-4E2E-8CC5-E9977E2D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CF5590E-08EF-4092-B636-9D2164F2E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4AE032-0468-496C-8D56-07CB8F08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767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2</cp:revision>
  <dcterms:created xsi:type="dcterms:W3CDTF">2021-09-27T16:10:47Z</dcterms:created>
  <dcterms:modified xsi:type="dcterms:W3CDTF">2021-09-28T14:42:28Z</dcterms:modified>
</cp:coreProperties>
</file>