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63" r:id="rId3"/>
    <p:sldId id="259" r:id="rId4"/>
    <p:sldId id="260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E43-4EC4-49BC-BC13-19FF51A602D0}" type="datetimeFigureOut">
              <a:rPr lang="ar-SA" smtClean="0"/>
              <a:t>07/07/36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83AD-FA3A-494B-B3CC-4C9EBFEA4C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7758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E43-4EC4-49BC-BC13-19FF51A602D0}" type="datetimeFigureOut">
              <a:rPr lang="ar-SA" smtClean="0"/>
              <a:t>07/07/36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83AD-FA3A-494B-B3CC-4C9EBFEA4C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7299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E43-4EC4-49BC-BC13-19FF51A602D0}" type="datetimeFigureOut">
              <a:rPr lang="ar-SA" smtClean="0"/>
              <a:t>07/07/36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83AD-FA3A-494B-B3CC-4C9EBFEA4C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334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E43-4EC4-49BC-BC13-19FF51A602D0}" type="datetimeFigureOut">
              <a:rPr lang="ar-SA" smtClean="0"/>
              <a:t>07/07/36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83AD-FA3A-494B-B3CC-4C9EBFEA4C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898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E43-4EC4-49BC-BC13-19FF51A602D0}" type="datetimeFigureOut">
              <a:rPr lang="ar-SA" smtClean="0"/>
              <a:t>07/07/36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83AD-FA3A-494B-B3CC-4C9EBFEA4C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5766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E43-4EC4-49BC-BC13-19FF51A602D0}" type="datetimeFigureOut">
              <a:rPr lang="ar-SA" smtClean="0"/>
              <a:t>07/07/36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83AD-FA3A-494B-B3CC-4C9EBFEA4C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442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E43-4EC4-49BC-BC13-19FF51A602D0}" type="datetimeFigureOut">
              <a:rPr lang="ar-SA" smtClean="0"/>
              <a:t>07/07/36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83AD-FA3A-494B-B3CC-4C9EBFEA4C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322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E43-4EC4-49BC-BC13-19FF51A602D0}" type="datetimeFigureOut">
              <a:rPr lang="ar-SA" smtClean="0"/>
              <a:t>07/07/36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83AD-FA3A-494B-B3CC-4C9EBFEA4C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5722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E43-4EC4-49BC-BC13-19FF51A602D0}" type="datetimeFigureOut">
              <a:rPr lang="ar-SA" smtClean="0"/>
              <a:t>07/07/36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83AD-FA3A-494B-B3CC-4C9EBFEA4C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4614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E43-4EC4-49BC-BC13-19FF51A602D0}" type="datetimeFigureOut">
              <a:rPr lang="ar-SA" smtClean="0"/>
              <a:t>07/07/36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83AD-FA3A-494B-B3CC-4C9EBFEA4C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9554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E43-4EC4-49BC-BC13-19FF51A602D0}" type="datetimeFigureOut">
              <a:rPr lang="ar-SA" smtClean="0"/>
              <a:t>07/07/36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483AD-FA3A-494B-B3CC-4C9EBFEA4C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236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6DE43-4EC4-49BC-BC13-19FF51A602D0}" type="datetimeFigureOut">
              <a:rPr lang="ar-SA" smtClean="0"/>
              <a:t>07/07/36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483AD-FA3A-494B-B3CC-4C9EBFEA4C3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535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 descr="C:\Users\skyy\Desktop\مراجعة\شريحة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248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2" y="0"/>
            <a:ext cx="3419872" cy="253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346113"/>
              </p:ext>
            </p:extLst>
          </p:nvPr>
        </p:nvGraphicFramePr>
        <p:xfrm>
          <a:off x="-1" y="2060848"/>
          <a:ext cx="9116955" cy="469111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038985"/>
                <a:gridCol w="3038985"/>
                <a:gridCol w="3038985"/>
              </a:tblGrid>
              <a:tr h="86409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 smtClean="0">
                          <a:solidFill>
                            <a:srgbClr val="7030A0"/>
                          </a:solidFill>
                        </a:rPr>
                        <a:t>أين نحن</a:t>
                      </a:r>
                      <a:endParaRPr lang="ar-SA" sz="5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ماذا أريد</a:t>
                      </a:r>
                      <a:endParaRPr lang="ar-SA" sz="5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كيف</a:t>
                      </a:r>
                      <a:endParaRPr lang="ar-SA" sz="5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7671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6444208" y="3041571"/>
            <a:ext cx="2520280" cy="36000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طالبتي الغالية 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نحن في الفصل الثالث 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ما دروس المراجعة؟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حددي اسئلتك....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جهزي مطويتك....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وورقة العمل....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ولننطلق </a:t>
            </a:r>
          </a:p>
          <a:p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-2124744" y="2841112"/>
            <a:ext cx="494769" cy="40091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131840" y="3041571"/>
            <a:ext cx="2772308" cy="36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طالبتي النجيبة 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امامك الجدول التالي 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حددي الهدف من الدرس بالوحدة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 وما تريدين من كل درس 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بأسئلة معرفه  و  تطبيق   واستدلال </a:t>
            </a:r>
          </a:p>
          <a:p>
            <a:endParaRPr lang="ar-SA" sz="2800" b="1" dirty="0" smtClean="0">
              <a:solidFill>
                <a:prstClr val="black"/>
              </a:solidFill>
            </a:endParaRPr>
          </a:p>
          <a:p>
            <a:endParaRPr lang="ar-SA" dirty="0" smtClean="0">
              <a:solidFill>
                <a:prstClr val="black"/>
              </a:solidFill>
            </a:endParaRPr>
          </a:p>
          <a:p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66080" y="3071428"/>
            <a:ext cx="2772308" cy="366254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استراتيجية 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المعلمة الصغيرة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فكر زاوج شارك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البطاقات المروحية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البطاقات المرقمة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شخصيات كرتونية</a:t>
            </a:r>
          </a:p>
          <a:p>
            <a:endParaRPr lang="ar-SA" sz="2800" b="1" dirty="0" smtClean="0">
              <a:solidFill>
                <a:prstClr val="black"/>
              </a:solidFill>
            </a:endParaRPr>
          </a:p>
          <a:p>
            <a:endParaRPr lang="ar-SA" dirty="0" smtClean="0">
              <a:solidFill>
                <a:prstClr val="black"/>
              </a:solidFill>
            </a:endParaRPr>
          </a:p>
          <a:p>
            <a:endParaRPr lang="ar-SA" dirty="0">
              <a:solidFill>
                <a:prstClr val="black"/>
              </a:solidFill>
            </a:endParaRPr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>
          <a:blip r:embed="rId3">
            <a:clrChange>
              <a:clrFrom>
                <a:srgbClr val="D0D2D1"/>
              </a:clrFrom>
              <a:clrTo>
                <a:srgbClr val="D0D2D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76" y="515098"/>
            <a:ext cx="828675" cy="123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247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7" grpId="1" animBg="1"/>
      <p:bldP spid="11" grpId="0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8172400" y="1708265"/>
            <a:ext cx="971600" cy="4881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830"/>
            <a:ext cx="9263544" cy="6872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مستطيل 9"/>
          <p:cNvSpPr/>
          <p:nvPr/>
        </p:nvSpPr>
        <p:spPr>
          <a:xfrm>
            <a:off x="5220072" y="1708265"/>
            <a:ext cx="3923928" cy="48816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 smtClean="0">
                <a:solidFill>
                  <a:schemeClr val="accent2">
                    <a:lumMod val="75000"/>
                  </a:schemeClr>
                </a:solidFill>
              </a:rPr>
              <a:t>حددي هدفك من </a:t>
            </a:r>
          </a:p>
          <a:p>
            <a:r>
              <a:rPr lang="ar-SA" sz="2800" b="1" dirty="0" smtClean="0">
                <a:solidFill>
                  <a:schemeClr val="accent2">
                    <a:lumMod val="75000"/>
                  </a:schemeClr>
                </a:solidFill>
              </a:rPr>
              <a:t> - درس المتتابعات</a:t>
            </a:r>
            <a:endParaRPr lang="ar-SA" sz="28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ar-SA" sz="2800" b="1" dirty="0" smtClean="0">
                <a:solidFill>
                  <a:schemeClr val="accent2">
                    <a:lumMod val="75000"/>
                  </a:schemeClr>
                </a:solidFill>
              </a:rPr>
              <a:t> - درس الدوال </a:t>
            </a:r>
            <a:endParaRPr lang="ar-SA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2" name="صورة 11"/>
          <p:cNvPicPr>
            <a:picLocks noChangeAspect="1"/>
          </p:cNvPicPr>
          <p:nvPr/>
        </p:nvPicPr>
        <p:blipFill>
          <a:blip r:embed="rId3">
            <a:clrChange>
              <a:clrFrom>
                <a:srgbClr val="D0D2D1"/>
              </a:clrFrom>
              <a:clrTo>
                <a:srgbClr val="D0D2D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421585"/>
            <a:ext cx="1447018" cy="3151314"/>
          </a:xfrm>
          <a:prstGeom prst="rect">
            <a:avLst/>
          </a:prstGeom>
        </p:spPr>
      </p:pic>
      <p:sp>
        <p:nvSpPr>
          <p:cNvPr id="11" name="وسيلة شرح على شكل سحابة 10"/>
          <p:cNvSpPr/>
          <p:nvPr/>
        </p:nvSpPr>
        <p:spPr>
          <a:xfrm rot="864900">
            <a:off x="6809554" y="3107071"/>
            <a:ext cx="2297398" cy="2021902"/>
          </a:xfrm>
          <a:prstGeom prst="cloudCallout">
            <a:avLst>
              <a:gd name="adj1" fmla="val -73939"/>
              <a:gd name="adj2" fmla="val 1408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2488839" y="1708265"/>
            <a:ext cx="2592288" cy="488163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16"/>
          <p:cNvSpPr/>
          <p:nvPr/>
        </p:nvSpPr>
        <p:spPr>
          <a:xfrm>
            <a:off x="237276" y="1677207"/>
            <a:ext cx="2102476" cy="488163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148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09950"/>
            <a:ext cx="8875513" cy="664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5059089" y="340274"/>
            <a:ext cx="3923928" cy="63874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 smtClean="0">
                <a:solidFill>
                  <a:schemeClr val="accent2">
                    <a:lumMod val="75000"/>
                  </a:schemeClr>
                </a:solidFill>
              </a:rPr>
              <a:t>الطالبة </a:t>
            </a:r>
            <a:r>
              <a:rPr lang="ar-SA" sz="2800" b="1" dirty="0" err="1" smtClean="0">
                <a:solidFill>
                  <a:schemeClr val="accent2">
                    <a:lumMod val="75000"/>
                  </a:schemeClr>
                </a:solidFill>
              </a:rPr>
              <a:t>النجيبه</a:t>
            </a:r>
            <a:r>
              <a:rPr lang="ar-SA" sz="2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r>
              <a:rPr lang="ar-SA" sz="2800" b="1" dirty="0" smtClean="0">
                <a:solidFill>
                  <a:schemeClr val="accent2">
                    <a:lumMod val="75000"/>
                  </a:schemeClr>
                </a:solidFill>
              </a:rPr>
              <a:t>  ما هدف </a:t>
            </a:r>
          </a:p>
          <a:p>
            <a:r>
              <a:rPr lang="ar-SA" sz="2800" b="1" dirty="0" smtClean="0">
                <a:solidFill>
                  <a:schemeClr val="accent2">
                    <a:lumMod val="75000"/>
                  </a:schemeClr>
                </a:solidFill>
              </a:rPr>
              <a:t> - درس الميل؟</a:t>
            </a:r>
            <a:endParaRPr lang="ar-SA" sz="28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ar-SA" sz="2800" b="1" dirty="0" smtClean="0">
                <a:solidFill>
                  <a:schemeClr val="accent2">
                    <a:lumMod val="75000"/>
                  </a:schemeClr>
                </a:solidFill>
              </a:rPr>
              <a:t> - درس التغير الطردي؟ </a:t>
            </a:r>
            <a:endParaRPr lang="ar-SA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clrChange>
              <a:clrFrom>
                <a:srgbClr val="D0D2D1"/>
              </a:clrFrom>
              <a:clrTo>
                <a:srgbClr val="D0D2D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9089" y="2348880"/>
            <a:ext cx="1313111" cy="4378796"/>
          </a:xfrm>
          <a:prstGeom prst="rect">
            <a:avLst/>
          </a:prstGeom>
        </p:spPr>
      </p:pic>
      <p:sp>
        <p:nvSpPr>
          <p:cNvPr id="4" name="وسيلة شرح على شكل سحابة 3"/>
          <p:cNvSpPr/>
          <p:nvPr/>
        </p:nvSpPr>
        <p:spPr>
          <a:xfrm>
            <a:off x="6156176" y="2204864"/>
            <a:ext cx="2987824" cy="2549438"/>
          </a:xfrm>
          <a:prstGeom prst="cloudCallout">
            <a:avLst>
              <a:gd name="adj1" fmla="val -55234"/>
              <a:gd name="adj2" fmla="val -2802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411759" y="285882"/>
            <a:ext cx="2647329" cy="638740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143429" y="278371"/>
            <a:ext cx="2088231" cy="638740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9978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85</Words>
  <Application>Microsoft Office PowerPoint</Application>
  <PresentationFormat>عرض على الشاشة (3:4)‏</PresentationFormat>
  <Paragraphs>30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skyy</dc:creator>
  <cp:lastModifiedBy>skyy</cp:lastModifiedBy>
  <cp:revision>4</cp:revision>
  <dcterms:created xsi:type="dcterms:W3CDTF">2015-04-25T02:13:53Z</dcterms:created>
  <dcterms:modified xsi:type="dcterms:W3CDTF">2015-04-25T05:43:28Z</dcterms:modified>
</cp:coreProperties>
</file>