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9" r:id="rId1"/>
    <p:sldMasterId id="2147483711" r:id="rId2"/>
    <p:sldMasterId id="2147483723" r:id="rId3"/>
    <p:sldMasterId id="2147483735" r:id="rId4"/>
  </p:sldMasterIdLst>
  <p:notesMasterIdLst>
    <p:notesMasterId r:id="rId38"/>
  </p:notesMasterIdLst>
  <p:sldIdLst>
    <p:sldId id="462" r:id="rId5"/>
    <p:sldId id="2519" r:id="rId6"/>
    <p:sldId id="310" r:id="rId7"/>
    <p:sldId id="315" r:id="rId8"/>
    <p:sldId id="316" r:id="rId9"/>
    <p:sldId id="311" r:id="rId10"/>
    <p:sldId id="322" r:id="rId11"/>
    <p:sldId id="505" r:id="rId12"/>
    <p:sldId id="507" r:id="rId13"/>
    <p:sldId id="506" r:id="rId14"/>
    <p:sldId id="317" r:id="rId15"/>
    <p:sldId id="508" r:id="rId16"/>
    <p:sldId id="312" r:id="rId17"/>
    <p:sldId id="509" r:id="rId18"/>
    <p:sldId id="313" r:id="rId19"/>
    <p:sldId id="324" r:id="rId20"/>
    <p:sldId id="510" r:id="rId21"/>
    <p:sldId id="511" r:id="rId22"/>
    <p:sldId id="325" r:id="rId23"/>
    <p:sldId id="314" r:id="rId24"/>
    <p:sldId id="323" r:id="rId25"/>
    <p:sldId id="512" r:id="rId26"/>
    <p:sldId id="513" r:id="rId27"/>
    <p:sldId id="318" r:id="rId28"/>
    <p:sldId id="320" r:id="rId29"/>
    <p:sldId id="483" r:id="rId30"/>
    <p:sldId id="500" r:id="rId31"/>
    <p:sldId id="504" r:id="rId32"/>
    <p:sldId id="501" r:id="rId33"/>
    <p:sldId id="502" r:id="rId34"/>
    <p:sldId id="503" r:id="rId35"/>
    <p:sldId id="2515" r:id="rId36"/>
    <p:sldId id="2520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  <a:srgbClr val="FF3300"/>
    <a:srgbClr val="FF9999"/>
    <a:srgbClr val="99FFCC"/>
    <a:srgbClr val="FFCCCC"/>
    <a:srgbClr val="33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44" autoAdjust="0"/>
    <p:restoredTop sz="95006" autoAdjust="0"/>
  </p:normalViewPr>
  <p:slideViewPr>
    <p:cSldViewPr>
      <p:cViewPr varScale="1">
        <p:scale>
          <a:sx n="82" d="100"/>
          <a:sy n="82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8E75F9-3857-4F18-B341-97B69B2F5F5E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E4DB6F-7C43-4BCC-90CB-3821B94838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897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4DB6F-7C43-4BCC-90CB-3821B9483819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067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21 طريقة الديني مختلفه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4DB6F-7C43-4BCC-90CB-3821B9483819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4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4DB6F-7C43-4BCC-90CB-3821B9483819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552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+(-3)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4DB6F-7C43-4BCC-90CB-3821B9483819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4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-5-1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4DB6F-7C43-4BCC-90CB-3821B9483819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231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1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7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C87E40-EAC3-4AC9-874A-ACFB44EDF6C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FC6050-AFCE-368E-FA24-77B58C6A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371E0A1-8F2C-9BC8-A898-A33C38F6A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1F2136-5623-7FC5-D6F6-4167456A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9C1924-91FA-85DE-68A1-9D2BCE8B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0E017-48FF-9D1D-FF13-778F9338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6C47C-84A2-46F8-B805-F4872C50852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2386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7F0190-ABA2-4AC0-22D4-FC3DD62C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38B88-896D-3B78-FA5C-B3F32ED63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19F69F-B38C-136B-960F-6941C31A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4CCC8F-626D-9C63-827C-36E96718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7101C4-FE41-9C6E-A1B4-0A282B14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3893-12A6-4EB3-9D8D-2E032F18EB9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3495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4F80D61-C0BB-1302-7269-462725DAE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528E79-27B2-7BD7-7FD1-43A4D04CB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D97549-8FB3-AAAC-6C68-898C09CA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2DF667-0080-8689-2D4B-BC90D078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214C5F-0217-7799-7BD8-8B22024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F90CF-B494-4430-B8ED-119EBD41522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2539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8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1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8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FA5245-7E63-FC34-EF6B-7F88E1B8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9224FF-47B2-1C19-B2D2-EF6806A0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CF2A4D-9F3C-0AA2-116D-776DCFF6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582477-610C-1FF8-8504-1A5DF1E1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C8DDC6-702E-6CA7-0D0C-0047A79B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5A191-3F9D-44DB-B661-111A9DE77CE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8251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0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61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9988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2762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6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723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6641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09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B84AE8-B79A-0595-F438-DA8999A3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8DE964-4BE9-D2CC-1616-CF22FFA2C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29337C-13CA-A67F-C471-B3B4106E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45B125-07C2-2BB3-85C4-334C1316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E04C50-0828-3FC1-7662-902FEF07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2F3D9-CEE9-487C-ACCB-156A3E2F10E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0319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293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836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049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5727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C6457F-3AC7-DD1E-1C8F-2FEB96C3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DD6-91B9-4782-8BDD-C72DC970C2A9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77F96D-548C-8CC0-07C9-77824A88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7FD0C9-A276-66C5-2B7B-D5F8F839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7FEA-D253-4688-891F-A1C1385C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21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719DC-D0F6-89A7-DDF8-5028D081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1236-3B20-45AA-9178-386DEC0D107A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AB7ECC-4162-2EB9-CC16-2393AB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41B8D2-9CA9-1CB5-48AA-87CFD58B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04F9-43A4-4440-8628-1CD981A3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1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08D732-3992-24D0-1829-4AF5604F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CB34-D4F2-4473-BD6B-1E23882D6CBF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EDA69C-A89E-4D70-47F0-B78C24C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C147B-2873-47C6-DDAA-A3CB9F0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4B1E-F64B-4F06-AC05-075C77CD3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6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3577740-B136-1441-A0DD-1970EFA0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834C-2C0B-4286-BAAF-63A67886F427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0C40AA4-AF3F-6FF7-E760-28CD1C8F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CC1DB2F-BA82-6800-BEB8-979F210D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CF08-2463-4C21-BFC2-D5FC6314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98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A26952B-D714-E365-501E-E0580E9D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41F-8BC9-48C7-81A7-DC0D5C9FB122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4F310F36-586A-DC79-719E-C14864CA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2908C0-EF71-458F-689B-F35D7D1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7604-C40D-431C-B8CF-3686F938D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839D742-4A53-35D1-E2BB-0C1B8B04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11FB-789B-4E96-A44E-7C7420AB079B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C8A9D0-0235-7EEA-1412-5D19DAF4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715E4C5-FA8B-1EBA-2B04-DB7D914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4205-6BCE-4692-93B5-489C677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B8C58-C5A1-57CF-0BBE-73486044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5C03D7-9DDF-E077-8B7A-C948D4571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8038674-479B-7CF2-FB95-386C57C4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D484C2E-3FEA-29DD-BB6F-8D4A29E6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C990C4-E76E-A17C-B0D5-558F1F7D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E53DA0-9E84-778F-3FFE-8749BFF5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59E63-1753-4A77-B653-F6A7FD5FC9A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45698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3E78B69-59CA-0D00-01EA-893A3CAC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A8C3-4C17-4251-A930-3D79E24BF91C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19F1056-B02A-B612-AED2-2BFE9975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80FC34E-6CAF-A18D-C8D3-C48781A4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0536-A194-4388-BFED-73AE7BAA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4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D2D5910-82D5-981B-16EE-2D820160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AAA4-CDD9-4A8C-AC2E-826DD6D77034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229864-9B2D-BAC0-FC5F-6A80450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BA067D-9368-22C9-5A8F-1D7A8E0A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8280-2335-4B39-9597-CA58C390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71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2D39E59-086F-3F74-12AD-F1CCB85A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62F4-EFCB-45CB-BE17-23919F1767A3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27F750C-F989-D846-D46D-D9018C12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31D9610-7042-A62B-90D3-80A82CF3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283E-6D55-426F-A3F8-4C43590D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5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21CCF-8571-E748-E96B-DD6D94E6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F241-1A29-46AB-A8DB-4E44535C6640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AC886E-5B22-432E-0312-045DA4E5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0809F-ADFA-08AD-BE9F-EFDCADD8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6CDF-DB3C-4B68-B279-4A8CC412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8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D9B59E-F2E3-4EF6-44C1-872B9B86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75C9-39F8-4029-BC8D-FAAA04FDB193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D8BBB-094B-E787-0E8C-DFA06D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2CF32F-F8A8-99C8-F541-8C527AAD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EFC-184D-4B0F-ACF2-34C2A7D5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1AEF9F-82D1-72E7-63E2-C593FD19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A50873D-C46F-1F90-0544-6A5A92FD9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82798A-15D9-C177-E910-867A8A0FB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60BE470-B849-5087-AEF1-00849B842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F9C5D78-B377-3A02-D9D0-DADDEFDBF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2E9D5A6-4358-B4FC-7962-7F2DCE44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76C4D5-0F8D-44F8-E40F-FF858F4B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1DADA87-4659-5A94-0B2C-DE7E0415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2766-BD97-4C26-9CD2-6542337F6E4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0134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8B1C67-EB6A-4AF4-B179-63C8E703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2BFA093-E039-9CE9-2E33-36F256DD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E2D1B20-E8AA-DD97-DC4E-FEC04519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C52BD7C-75BB-BA3E-6F59-21E96105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1E018-62B9-406C-B035-D8BDC8B1C59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362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27470E-27B7-CC07-9979-EA4FDDFB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29CA955-E9B9-7817-1CBF-DE8B8B52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FC6FC6-E869-848F-D296-3EEFDAAC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934E4-8C36-4EFE-AC2E-F7BEFC592758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675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3B1F57-E1E1-15F1-6FED-736158A1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F68695-22BC-8907-20AD-9A2604FD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57BD6BA-5219-6E8F-3DB1-80D256FEF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6420D7-771D-69DD-F9A7-001E09E5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611EED-51B8-5803-9435-8640B892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483BA7-252A-25E9-5DC3-93E5383F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CE9D7-F0AA-40F2-A1CB-2DC9AE4D373A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6209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22C43-C19A-A055-FF53-A65D379B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BEA90B-518F-28BD-7C4D-F07925CA8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1216B2-AD95-0EFD-2FC3-432B64B3D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600379-4284-11EB-F6B5-6312362D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306E39-BF5C-40C5-6979-89559B3E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C620DB-C7C0-3928-156D-CECC8651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E35A5-958A-4323-BA7D-17AA4055BEF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012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6D017D-0BDE-EB76-F421-EF77680B8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760363-3BDE-2573-330F-620D54045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F6A06D-53D0-BB69-A220-0096367316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9CFDFA-96B2-9C0D-3E4A-E8279F91CE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9EBED7-45BA-633D-A675-CD32A508CA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899F5E30-416B-4466-B80D-2E9ECF869B0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8012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16/02/45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91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25717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51435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77152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02870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6441" indent="-96441" algn="r" defTabSz="385763" rtl="1" eaLnBrk="0" fontAlgn="base" hangingPunct="0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عنوان 1">
            <a:extLst>
              <a:ext uri="{FF2B5EF4-FFF2-40B4-BE49-F238E27FC236}">
                <a16:creationId xmlns:a16="http://schemas.microsoft.com/office/drawing/2014/main" id="{C0791BA6-5FDD-F43F-266C-5FA95347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2531" name="عنصر نائب للنص 2">
            <a:extLst>
              <a:ext uri="{FF2B5EF4-FFF2-40B4-BE49-F238E27FC236}">
                <a16:creationId xmlns:a16="http://schemas.microsoft.com/office/drawing/2014/main" id="{DC8F28AD-CB96-7A84-226E-2DF4200F9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E276CD-42B8-FD0F-90FE-0814538FF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00BD8-AB56-4C8F-ACE3-D5A41D5D1FC8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2DD983-4E1C-928E-44B8-41824817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335AD7-E2EF-98B3-7492-35897D09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BE825A-4264-495B-9C08-52F3EF8F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289322" rtl="0" eaLnBrk="0" fontAlgn="base" hangingPunct="0"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8496" indent="-108496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png"/><Relationship Id="rId7" Type="http://schemas.microsoft.com/office/2007/relationships/hdphoto" Target="../media/hdphoto2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9.wdp"/><Relationship Id="rId4" Type="http://schemas.openxmlformats.org/officeDocument/2006/relationships/image" Target="../media/image3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microsoft.com/office/2007/relationships/hdphoto" Target="../media/hdphoto2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21.wdp"/><Relationship Id="rId4" Type="http://schemas.openxmlformats.org/officeDocument/2006/relationships/image" Target="../media/image35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8.png"/><Relationship Id="rId4" Type="http://schemas.microsoft.com/office/2007/relationships/hdphoto" Target="../media/hdphoto2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8.png"/><Relationship Id="rId4" Type="http://schemas.microsoft.com/office/2007/relationships/hdphoto" Target="../media/hdphoto2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38.png"/><Relationship Id="rId4" Type="http://schemas.microsoft.com/office/2007/relationships/hdphoto" Target="../media/hdphoto2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14.png"/><Relationship Id="rId12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9.wdp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microsoft.com/office/2007/relationships/hdphoto" Target="../media/hdphoto1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microsoft.com/office/2007/relationships/hdphoto" Target="../media/hdphoto1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6952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096C647-65C6-6267-E913-7A4B8FF4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36712"/>
            <a:ext cx="3780682" cy="219792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0300E41-AD16-9EDD-B9F8-C40D1EDC3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4158" y="188640"/>
            <a:ext cx="2178444" cy="5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B5A7B6-3039-62FB-C671-01154C2EB6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8732" name="Group 60">
            <a:extLst>
              <a:ext uri="{FF2B5EF4-FFF2-40B4-BE49-F238E27FC236}">
                <a16:creationId xmlns:a16="http://schemas.microsoft.com/office/drawing/2014/main" id="{7526E353-583D-0F71-91BF-8E54A4F7898C}"/>
              </a:ext>
            </a:extLst>
          </p:cNvPr>
          <p:cNvGrpSpPr>
            <a:grpSpLocks/>
          </p:cNvGrpSpPr>
          <p:nvPr/>
        </p:nvGrpSpPr>
        <p:grpSpPr bwMode="auto">
          <a:xfrm>
            <a:off x="6739033" y="1293019"/>
            <a:ext cx="2046287" cy="766762"/>
            <a:chOff x="4329" y="3339"/>
            <a:chExt cx="1289" cy="483"/>
          </a:xfrm>
        </p:grpSpPr>
        <p:sp>
          <p:nvSpPr>
            <p:cNvPr id="28733" name="Text Box 61">
              <a:extLst>
                <a:ext uri="{FF2B5EF4-FFF2-40B4-BE49-F238E27FC236}">
                  <a16:creationId xmlns:a16="http://schemas.microsoft.com/office/drawing/2014/main" id="{E3B702FF-816B-B9DF-58FF-0D7D78A5A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" y="3430"/>
              <a:ext cx="3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34" name="Text Box 62">
              <a:extLst>
                <a:ext uri="{FF2B5EF4-FFF2-40B4-BE49-F238E27FC236}">
                  <a16:creationId xmlns:a16="http://schemas.microsoft.com/office/drawing/2014/main" id="{CB5E5450-5AD5-47CB-DE4C-26506BF5B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4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35" name="Text Box 63">
              <a:extLst>
                <a:ext uri="{FF2B5EF4-FFF2-40B4-BE49-F238E27FC236}">
                  <a16:creationId xmlns:a16="http://schemas.microsoft.com/office/drawing/2014/main" id="{0C96FFD3-CA17-E878-5AB2-A22BF7B8E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36" name="Group 64">
              <a:extLst>
                <a:ext uri="{FF2B5EF4-FFF2-40B4-BE49-F238E27FC236}">
                  <a16:creationId xmlns:a16="http://schemas.microsoft.com/office/drawing/2014/main" id="{4471D5B2-A97C-1BCA-D49A-3A71F4340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3339"/>
              <a:ext cx="635" cy="483"/>
              <a:chOff x="4377" y="2811"/>
              <a:chExt cx="635" cy="483"/>
            </a:xfrm>
          </p:grpSpPr>
          <p:grpSp>
            <p:nvGrpSpPr>
              <p:cNvPr id="28737" name="Group 65">
                <a:extLst>
                  <a:ext uri="{FF2B5EF4-FFF2-40B4-BE49-F238E27FC236}">
                    <a16:creationId xmlns:a16="http://schemas.microsoft.com/office/drawing/2014/main" id="{712D6ADA-E2AC-BB21-5D8E-83DFF260E6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738" name="Text Box 66">
                  <a:extLst>
                    <a:ext uri="{FF2B5EF4-FFF2-40B4-BE49-F238E27FC236}">
                      <a16:creationId xmlns:a16="http://schemas.microsoft.com/office/drawing/2014/main" id="{30526D8A-264B-0BFA-039E-1A6D6FAB2E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39" name="Text Box 67">
                  <a:extLst>
                    <a:ext uri="{FF2B5EF4-FFF2-40B4-BE49-F238E27FC236}">
                      <a16:creationId xmlns:a16="http://schemas.microsoft.com/office/drawing/2014/main" id="{9A37C5B4-87F6-47F6-160D-0380852A00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0" name="Line 68">
                  <a:extLst>
                    <a:ext uri="{FF2B5EF4-FFF2-40B4-BE49-F238E27FC236}">
                      <a16:creationId xmlns:a16="http://schemas.microsoft.com/office/drawing/2014/main" id="{3DC49A1D-2632-EA3D-E103-A8BFC53EE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741" name="Text Box 69">
                <a:extLst>
                  <a:ext uri="{FF2B5EF4-FFF2-40B4-BE49-F238E27FC236}">
                    <a16:creationId xmlns:a16="http://schemas.microsoft.com/office/drawing/2014/main" id="{B1E1D983-9D09-B320-C1F0-996232060B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742" name="Group 70">
            <a:extLst>
              <a:ext uri="{FF2B5EF4-FFF2-40B4-BE49-F238E27FC236}">
                <a16:creationId xmlns:a16="http://schemas.microsoft.com/office/drawing/2014/main" id="{8BA37D0C-9BDE-349F-0096-C74193B9FC57}"/>
              </a:ext>
            </a:extLst>
          </p:cNvPr>
          <p:cNvGrpSpPr>
            <a:grpSpLocks/>
          </p:cNvGrpSpPr>
          <p:nvPr/>
        </p:nvGrpSpPr>
        <p:grpSpPr bwMode="auto">
          <a:xfrm>
            <a:off x="2842976" y="1281113"/>
            <a:ext cx="1800225" cy="766762"/>
            <a:chOff x="2971" y="2795"/>
            <a:chExt cx="1134" cy="483"/>
          </a:xfrm>
        </p:grpSpPr>
        <p:sp>
          <p:nvSpPr>
            <p:cNvPr id="28743" name="Text Box 71">
              <a:extLst>
                <a:ext uri="{FF2B5EF4-FFF2-40B4-BE49-F238E27FC236}">
                  <a16:creationId xmlns:a16="http://schemas.microsoft.com/office/drawing/2014/main" id="{5F05BDE2-4A77-2C34-F8CD-C2FDC23C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44" name="Group 72">
              <a:extLst>
                <a:ext uri="{FF2B5EF4-FFF2-40B4-BE49-F238E27FC236}">
                  <a16:creationId xmlns:a16="http://schemas.microsoft.com/office/drawing/2014/main" id="{11C31A8C-52C1-3680-C050-3B10C0CA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8745" name="Group 73">
                <a:extLst>
                  <a:ext uri="{FF2B5EF4-FFF2-40B4-BE49-F238E27FC236}">
                    <a16:creationId xmlns:a16="http://schemas.microsoft.com/office/drawing/2014/main" id="{33FF7A38-897C-0CF1-804D-3D7FDA0EE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746" name="Text Box 74">
                  <a:extLst>
                    <a:ext uri="{FF2B5EF4-FFF2-40B4-BE49-F238E27FC236}">
                      <a16:creationId xmlns:a16="http://schemas.microsoft.com/office/drawing/2014/main" id="{2E0F5C54-0816-3DEA-9E42-F691D50FE6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7" name="Text Box 75">
                  <a:extLst>
                    <a:ext uri="{FF2B5EF4-FFF2-40B4-BE49-F238E27FC236}">
                      <a16:creationId xmlns:a16="http://schemas.microsoft.com/office/drawing/2014/main" id="{AFAE2140-D9D0-2F1D-1CF2-7D21EA1C7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8" name="Line 76">
                  <a:extLst>
                    <a:ext uri="{FF2B5EF4-FFF2-40B4-BE49-F238E27FC236}">
                      <a16:creationId xmlns:a16="http://schemas.microsoft.com/office/drawing/2014/main" id="{30CE012C-23EF-5E2C-9FB9-438148751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49" name="Group 77">
                <a:extLst>
                  <a:ext uri="{FF2B5EF4-FFF2-40B4-BE49-F238E27FC236}">
                    <a16:creationId xmlns:a16="http://schemas.microsoft.com/office/drawing/2014/main" id="{1E0D5B7B-BFA8-CF38-BC5B-1353CCB1E8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8750" name="Text Box 78">
                  <a:extLst>
                    <a:ext uri="{FF2B5EF4-FFF2-40B4-BE49-F238E27FC236}">
                      <a16:creationId xmlns:a16="http://schemas.microsoft.com/office/drawing/2014/main" id="{5915A023-F43A-2131-7203-E25228AC2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51" name="Group 79">
                  <a:extLst>
                    <a:ext uri="{FF2B5EF4-FFF2-40B4-BE49-F238E27FC236}">
                      <a16:creationId xmlns:a16="http://schemas.microsoft.com/office/drawing/2014/main" id="{F37A0465-840B-AC6A-BE77-7A105EDE2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8752" name="Text Box 80">
                    <a:extLst>
                      <a:ext uri="{FF2B5EF4-FFF2-40B4-BE49-F238E27FC236}">
                        <a16:creationId xmlns:a16="http://schemas.microsoft.com/office/drawing/2014/main" id="{6BB289BB-14F4-149A-D31A-7680633028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3" name="Text Box 81">
                    <a:extLst>
                      <a:ext uri="{FF2B5EF4-FFF2-40B4-BE49-F238E27FC236}">
                        <a16:creationId xmlns:a16="http://schemas.microsoft.com/office/drawing/2014/main" id="{EAFBDFD1-3B32-C3C9-3E20-EC0B8EEFF5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4" name="Line 82">
                    <a:extLst>
                      <a:ext uri="{FF2B5EF4-FFF2-40B4-BE49-F238E27FC236}">
                        <a16:creationId xmlns:a16="http://schemas.microsoft.com/office/drawing/2014/main" id="{317CEF99-0F7A-62F9-494A-465D26B76F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755" name="Text Box 83">
              <a:extLst>
                <a:ext uri="{FF2B5EF4-FFF2-40B4-BE49-F238E27FC236}">
                  <a16:creationId xmlns:a16="http://schemas.microsoft.com/office/drawing/2014/main" id="{3A81E7C6-AF55-F0E8-4921-344392F43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56" name="Text Box 84">
            <a:extLst>
              <a:ext uri="{FF2B5EF4-FFF2-40B4-BE49-F238E27FC236}">
                <a16:creationId xmlns:a16="http://schemas.microsoft.com/office/drawing/2014/main" id="{9410EBDD-FE1B-5D04-D06A-6BA9AEC2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531" y="1434096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C899739B-4239-18AB-79BF-5C391AC9371F}"/>
              </a:ext>
            </a:extLst>
          </p:cNvPr>
          <p:cNvGrpSpPr>
            <a:grpSpLocks/>
          </p:cNvGrpSpPr>
          <p:nvPr/>
        </p:nvGrpSpPr>
        <p:grpSpPr bwMode="auto">
          <a:xfrm>
            <a:off x="1457435" y="1378607"/>
            <a:ext cx="1508125" cy="498475"/>
            <a:chOff x="2109" y="2830"/>
            <a:chExt cx="950" cy="314"/>
          </a:xfrm>
        </p:grpSpPr>
        <p:grpSp>
          <p:nvGrpSpPr>
            <p:cNvPr id="28758" name="Group 86">
              <a:extLst>
                <a:ext uri="{FF2B5EF4-FFF2-40B4-BE49-F238E27FC236}">
                  <a16:creationId xmlns:a16="http://schemas.microsoft.com/office/drawing/2014/main" id="{C88EAE68-3399-9864-6549-3A2E7998E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8759" name="Text Box 87">
                <a:extLst>
                  <a:ext uri="{FF2B5EF4-FFF2-40B4-BE49-F238E27FC236}">
                    <a16:creationId xmlns:a16="http://schemas.microsoft.com/office/drawing/2014/main" id="{C12B1057-5648-DBB6-871E-544DE34D4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0" name="Text Box 88">
                <a:extLst>
                  <a:ext uri="{FF2B5EF4-FFF2-40B4-BE49-F238E27FC236}">
                    <a16:creationId xmlns:a16="http://schemas.microsoft.com/office/drawing/2014/main" id="{35D48D99-4204-C19D-C201-06D143311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1" name="Text Box 89">
                <a:extLst>
                  <a:ext uri="{FF2B5EF4-FFF2-40B4-BE49-F238E27FC236}">
                    <a16:creationId xmlns:a16="http://schemas.microsoft.com/office/drawing/2014/main" id="{0FED0A19-FEC5-91DD-8516-6766C1C3E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62" name="Text Box 90">
              <a:extLst>
                <a:ext uri="{FF2B5EF4-FFF2-40B4-BE49-F238E27FC236}">
                  <a16:creationId xmlns:a16="http://schemas.microsoft.com/office/drawing/2014/main" id="{C761CD3B-3D82-552B-CC5D-074C873B3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63" name="Group 91">
            <a:extLst>
              <a:ext uri="{FF2B5EF4-FFF2-40B4-BE49-F238E27FC236}">
                <a16:creationId xmlns:a16="http://schemas.microsoft.com/office/drawing/2014/main" id="{6C6A6D5A-5548-7E77-5748-6BF37B32EACE}"/>
              </a:ext>
            </a:extLst>
          </p:cNvPr>
          <p:cNvGrpSpPr>
            <a:grpSpLocks/>
          </p:cNvGrpSpPr>
          <p:nvPr/>
        </p:nvGrpSpPr>
        <p:grpSpPr bwMode="auto">
          <a:xfrm>
            <a:off x="995472" y="1252401"/>
            <a:ext cx="576263" cy="766762"/>
            <a:chOff x="4967" y="2221"/>
            <a:chExt cx="363" cy="483"/>
          </a:xfrm>
        </p:grpSpPr>
        <p:sp>
          <p:nvSpPr>
            <p:cNvPr id="28764" name="Text Box 92">
              <a:extLst>
                <a:ext uri="{FF2B5EF4-FFF2-40B4-BE49-F238E27FC236}">
                  <a16:creationId xmlns:a16="http://schemas.microsoft.com/office/drawing/2014/main" id="{01BE7063-3A5D-2BB7-88AB-EFF26FD9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5" name="Text Box 93">
              <a:extLst>
                <a:ext uri="{FF2B5EF4-FFF2-40B4-BE49-F238E27FC236}">
                  <a16:creationId xmlns:a16="http://schemas.microsoft.com/office/drawing/2014/main" id="{BB277452-A170-90FC-37B8-1B65DD37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6" name="Line 94">
              <a:extLst>
                <a:ext uri="{FF2B5EF4-FFF2-40B4-BE49-F238E27FC236}">
                  <a16:creationId xmlns:a16="http://schemas.microsoft.com/office/drawing/2014/main" id="{D57B0980-09F3-B8A8-020B-16AE13C82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67" name="Text Box 95">
            <a:extLst>
              <a:ext uri="{FF2B5EF4-FFF2-40B4-BE49-F238E27FC236}">
                <a16:creationId xmlns:a16="http://schemas.microsoft.com/office/drawing/2014/main" id="{C90ED72A-5F2D-C5C4-AC62-7072B9833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88" y="1407182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68" name="Text Box 96">
            <a:extLst>
              <a:ext uri="{FF2B5EF4-FFF2-40B4-BE49-F238E27FC236}">
                <a16:creationId xmlns:a16="http://schemas.microsoft.com/office/drawing/2014/main" id="{7F610330-A7C2-A686-EB2D-123163D1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94" y="139463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69" name="Text Box 97">
            <a:extLst>
              <a:ext uri="{FF2B5EF4-FFF2-40B4-BE49-F238E27FC236}">
                <a16:creationId xmlns:a16="http://schemas.microsoft.com/office/drawing/2014/main" id="{612C793E-9D00-976C-4DCF-B9843638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310" y="2056348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70" name="Group 98">
            <a:extLst>
              <a:ext uri="{FF2B5EF4-FFF2-40B4-BE49-F238E27FC236}">
                <a16:creationId xmlns:a16="http://schemas.microsoft.com/office/drawing/2014/main" id="{B431FBD9-F553-7217-0715-1C004B4EC3C8}"/>
              </a:ext>
            </a:extLst>
          </p:cNvPr>
          <p:cNvGrpSpPr>
            <a:grpSpLocks/>
          </p:cNvGrpSpPr>
          <p:nvPr/>
        </p:nvGrpSpPr>
        <p:grpSpPr bwMode="auto">
          <a:xfrm>
            <a:off x="392607" y="1898812"/>
            <a:ext cx="1117600" cy="766763"/>
            <a:chOff x="4377" y="2811"/>
            <a:chExt cx="635" cy="483"/>
          </a:xfrm>
        </p:grpSpPr>
        <p:grpSp>
          <p:nvGrpSpPr>
            <p:cNvPr id="28771" name="Group 99">
              <a:extLst>
                <a:ext uri="{FF2B5EF4-FFF2-40B4-BE49-F238E27FC236}">
                  <a16:creationId xmlns:a16="http://schemas.microsoft.com/office/drawing/2014/main" id="{C1815ADE-716A-0D3F-9276-D9AFCB9B2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772" name="Text Box 100">
                <a:extLst>
                  <a:ext uri="{FF2B5EF4-FFF2-40B4-BE49-F238E27FC236}">
                    <a16:creationId xmlns:a16="http://schemas.microsoft.com/office/drawing/2014/main" id="{186C8E13-BE06-0442-E524-AE95DAED2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73" name="Text Box 101">
                <a:extLst>
                  <a:ext uri="{FF2B5EF4-FFF2-40B4-BE49-F238E27FC236}">
                    <a16:creationId xmlns:a16="http://schemas.microsoft.com/office/drawing/2014/main" id="{CA9D2666-D1E6-A3F5-5C52-C4E9CFB1A6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74" name="Line 102">
                <a:extLst>
                  <a:ext uri="{FF2B5EF4-FFF2-40B4-BE49-F238E27FC236}">
                    <a16:creationId xmlns:a16="http://schemas.microsoft.com/office/drawing/2014/main" id="{18783B41-2427-0CE0-E6DA-CEFF30B7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75" name="Text Box 103">
              <a:extLst>
                <a:ext uri="{FF2B5EF4-FFF2-40B4-BE49-F238E27FC236}">
                  <a16:creationId xmlns:a16="http://schemas.microsoft.com/office/drawing/2014/main" id="{11C2BFCA-7F4C-D9EF-B21E-9731B046F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76" name="Oval 104">
            <a:extLst>
              <a:ext uri="{FF2B5EF4-FFF2-40B4-BE49-F238E27FC236}">
                <a16:creationId xmlns:a16="http://schemas.microsoft.com/office/drawing/2014/main" id="{BDF2815A-3D98-476A-BAE2-BE72CAC1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419" y="1263634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7" name="Arc 105">
            <a:extLst>
              <a:ext uri="{FF2B5EF4-FFF2-40B4-BE49-F238E27FC236}">
                <a16:creationId xmlns:a16="http://schemas.microsoft.com/office/drawing/2014/main" id="{B6069BE5-2155-04BE-CB25-D5EF89982B3D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1338123" y="684226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8" name="Arc 106">
            <a:extLst>
              <a:ext uri="{FF2B5EF4-FFF2-40B4-BE49-F238E27FC236}">
                <a16:creationId xmlns:a16="http://schemas.microsoft.com/office/drawing/2014/main" id="{AAE65123-303B-5A14-B26A-06200EA8C58F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468500" y="960300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9" name="Oval 107">
            <a:extLst>
              <a:ext uri="{FF2B5EF4-FFF2-40B4-BE49-F238E27FC236}">
                <a16:creationId xmlns:a16="http://schemas.microsoft.com/office/drawing/2014/main" id="{D329756A-8C8A-DA82-C711-832DDAEA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95" y="1370805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80" name="Group 108">
            <a:extLst>
              <a:ext uri="{FF2B5EF4-FFF2-40B4-BE49-F238E27FC236}">
                <a16:creationId xmlns:a16="http://schemas.microsoft.com/office/drawing/2014/main" id="{CB0506B3-BCF8-7CCC-E109-2D976D60A024}"/>
              </a:ext>
            </a:extLst>
          </p:cNvPr>
          <p:cNvGrpSpPr>
            <a:grpSpLocks/>
          </p:cNvGrpSpPr>
          <p:nvPr/>
        </p:nvGrpSpPr>
        <p:grpSpPr bwMode="auto">
          <a:xfrm>
            <a:off x="5935748" y="1293018"/>
            <a:ext cx="1008063" cy="766763"/>
            <a:chOff x="4377" y="2811"/>
            <a:chExt cx="635" cy="483"/>
          </a:xfrm>
        </p:grpSpPr>
        <p:grpSp>
          <p:nvGrpSpPr>
            <p:cNvPr id="28781" name="Group 109">
              <a:extLst>
                <a:ext uri="{FF2B5EF4-FFF2-40B4-BE49-F238E27FC236}">
                  <a16:creationId xmlns:a16="http://schemas.microsoft.com/office/drawing/2014/main" id="{96A88C01-65DF-DCC4-1311-49FC98D97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782" name="Text Box 110">
                <a:extLst>
                  <a:ext uri="{FF2B5EF4-FFF2-40B4-BE49-F238E27FC236}">
                    <a16:creationId xmlns:a16="http://schemas.microsoft.com/office/drawing/2014/main" id="{4FCB3D9C-1C65-5B56-294A-E5CA77375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83" name="Text Box 111">
                <a:extLst>
                  <a:ext uri="{FF2B5EF4-FFF2-40B4-BE49-F238E27FC236}">
                    <a16:creationId xmlns:a16="http://schemas.microsoft.com/office/drawing/2014/main" id="{FFFFB748-6B13-6445-972C-6A8430B8AD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84" name="Line 112">
                <a:extLst>
                  <a:ext uri="{FF2B5EF4-FFF2-40B4-BE49-F238E27FC236}">
                    <a16:creationId xmlns:a16="http://schemas.microsoft.com/office/drawing/2014/main" id="{B69E02EB-2A9D-025D-800E-3C0E6564B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85" name="Text Box 113">
              <a:extLst>
                <a:ext uri="{FF2B5EF4-FFF2-40B4-BE49-F238E27FC236}">
                  <a16:creationId xmlns:a16="http://schemas.microsoft.com/office/drawing/2014/main" id="{7AF9D55F-5469-FBD4-C836-86AAF6B47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86" name="Text Box 114">
            <a:extLst>
              <a:ext uri="{FF2B5EF4-FFF2-40B4-BE49-F238E27FC236}">
                <a16:creationId xmlns:a16="http://schemas.microsoft.com/office/drawing/2014/main" id="{766D32EB-927E-AD5F-506C-47B3C5DC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604" y="144616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87" name="Group 115">
            <a:extLst>
              <a:ext uri="{FF2B5EF4-FFF2-40B4-BE49-F238E27FC236}">
                <a16:creationId xmlns:a16="http://schemas.microsoft.com/office/drawing/2014/main" id="{4A05D1D0-2DA6-8953-35D5-12FD6885DD80}"/>
              </a:ext>
            </a:extLst>
          </p:cNvPr>
          <p:cNvGrpSpPr>
            <a:grpSpLocks/>
          </p:cNvGrpSpPr>
          <p:nvPr/>
        </p:nvGrpSpPr>
        <p:grpSpPr bwMode="auto">
          <a:xfrm>
            <a:off x="4528650" y="1312861"/>
            <a:ext cx="1274762" cy="766763"/>
            <a:chOff x="2955" y="3334"/>
            <a:chExt cx="803" cy="483"/>
          </a:xfrm>
        </p:grpSpPr>
        <p:sp>
          <p:nvSpPr>
            <p:cNvPr id="28788" name="Text Box 116">
              <a:extLst>
                <a:ext uri="{FF2B5EF4-FFF2-40B4-BE49-F238E27FC236}">
                  <a16:creationId xmlns:a16="http://schemas.microsoft.com/office/drawing/2014/main" id="{A226FF87-72E2-10A1-1E47-EFC7A062E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4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89" name="Group 117">
              <a:extLst>
                <a:ext uri="{FF2B5EF4-FFF2-40B4-BE49-F238E27FC236}">
                  <a16:creationId xmlns:a16="http://schemas.microsoft.com/office/drawing/2014/main" id="{CE6EBD51-AABF-4538-DD1B-6CE7F5EEA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" y="3334"/>
              <a:ext cx="635" cy="483"/>
              <a:chOff x="4377" y="2811"/>
              <a:chExt cx="635" cy="483"/>
            </a:xfrm>
          </p:grpSpPr>
          <p:grpSp>
            <p:nvGrpSpPr>
              <p:cNvPr id="28790" name="Group 118">
                <a:extLst>
                  <a:ext uri="{FF2B5EF4-FFF2-40B4-BE49-F238E27FC236}">
                    <a16:creationId xmlns:a16="http://schemas.microsoft.com/office/drawing/2014/main" id="{CE98073F-C4D4-EDEC-8947-F374203C8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791" name="Text Box 119">
                  <a:extLst>
                    <a:ext uri="{FF2B5EF4-FFF2-40B4-BE49-F238E27FC236}">
                      <a16:creationId xmlns:a16="http://schemas.microsoft.com/office/drawing/2014/main" id="{15176FAE-C0CC-4ABB-DE29-DC722092ED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92" name="Text Box 120">
                  <a:extLst>
                    <a:ext uri="{FF2B5EF4-FFF2-40B4-BE49-F238E27FC236}">
                      <a16:creationId xmlns:a16="http://schemas.microsoft.com/office/drawing/2014/main" id="{72A0C73E-73E7-736C-F0A5-71240FB00E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93" name="Line 121">
                  <a:extLst>
                    <a:ext uri="{FF2B5EF4-FFF2-40B4-BE49-F238E27FC236}">
                      <a16:creationId xmlns:a16="http://schemas.microsoft.com/office/drawing/2014/main" id="{90504AAA-215C-A05E-D463-AC010B6E9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794" name="Text Box 122">
                <a:extLst>
                  <a:ext uri="{FF2B5EF4-FFF2-40B4-BE49-F238E27FC236}">
                    <a16:creationId xmlns:a16="http://schemas.microsoft.com/office/drawing/2014/main" id="{D242CC19-A93C-C7A8-8CEC-D43597515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795" name="Oval 123">
            <a:extLst>
              <a:ext uri="{FF2B5EF4-FFF2-40B4-BE49-F238E27FC236}">
                <a16:creationId xmlns:a16="http://schemas.microsoft.com/office/drawing/2014/main" id="{F3BCAB5A-7879-A703-6A23-0BB08770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1496219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96" name="Arc 124">
            <a:extLst>
              <a:ext uri="{FF2B5EF4-FFF2-40B4-BE49-F238E27FC236}">
                <a16:creationId xmlns:a16="http://schemas.microsoft.com/office/drawing/2014/main" id="{409DA6A8-5AA9-2725-2885-0C256EF1CDB6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6413047" y="915192"/>
            <a:ext cx="1944688" cy="1374775"/>
          </a:xfrm>
          <a:custGeom>
            <a:avLst/>
            <a:gdLst>
              <a:gd name="G0" fmla="+- 0 0 0"/>
              <a:gd name="G1" fmla="+- 20554 0 0"/>
              <a:gd name="G2" fmla="+- 21600 0 0"/>
              <a:gd name="T0" fmla="*/ 6639 w 21600"/>
              <a:gd name="T1" fmla="*/ 0 h 20554"/>
              <a:gd name="T2" fmla="*/ 21600 w 21600"/>
              <a:gd name="T3" fmla="*/ 20554 h 20554"/>
              <a:gd name="T4" fmla="*/ 0 w 21600"/>
              <a:gd name="T5" fmla="*/ 20554 h 20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54" fill="none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</a:path>
              <a:path w="21600" h="20554" stroke="0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  <a:lnTo>
                  <a:pt x="0" y="205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3E8A25A1-6AD2-D925-D2BF-5F2623C2B9F3}"/>
              </a:ext>
            </a:extLst>
          </p:cNvPr>
          <p:cNvGrpSpPr>
            <a:grpSpLocks/>
          </p:cNvGrpSpPr>
          <p:nvPr/>
        </p:nvGrpSpPr>
        <p:grpSpPr bwMode="auto">
          <a:xfrm>
            <a:off x="7005733" y="2004814"/>
            <a:ext cx="1837759" cy="766762"/>
            <a:chOff x="4329" y="3339"/>
            <a:chExt cx="1289" cy="483"/>
          </a:xfrm>
        </p:grpSpPr>
        <p:sp>
          <p:nvSpPr>
            <p:cNvPr id="5" name="Text Box 61">
              <a:extLst>
                <a:ext uri="{FF2B5EF4-FFF2-40B4-BE49-F238E27FC236}">
                  <a16:creationId xmlns:a16="http://schemas.microsoft.com/office/drawing/2014/main" id="{756E61A8-D9BA-02B8-6E3A-DDD06DCBB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" y="3430"/>
              <a:ext cx="3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 Box 62">
              <a:extLst>
                <a:ext uri="{FF2B5EF4-FFF2-40B4-BE49-F238E27FC236}">
                  <a16:creationId xmlns:a16="http://schemas.microsoft.com/office/drawing/2014/main" id="{F37A5772-5FCC-FF9F-A8AA-D84A6E590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4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 Box 63">
              <a:extLst>
                <a:ext uri="{FF2B5EF4-FFF2-40B4-BE49-F238E27FC236}">
                  <a16:creationId xmlns:a16="http://schemas.microsoft.com/office/drawing/2014/main" id="{4FBA6155-DDE1-E415-444C-F5F477C70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roup 64">
              <a:extLst>
                <a:ext uri="{FF2B5EF4-FFF2-40B4-BE49-F238E27FC236}">
                  <a16:creationId xmlns:a16="http://schemas.microsoft.com/office/drawing/2014/main" id="{BDD4D17C-6F88-3566-E742-99A3EAFFA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3339"/>
              <a:ext cx="635" cy="483"/>
              <a:chOff x="4377" y="2811"/>
              <a:chExt cx="635" cy="483"/>
            </a:xfrm>
          </p:grpSpPr>
          <p:grpSp>
            <p:nvGrpSpPr>
              <p:cNvPr id="9" name="Group 65">
                <a:extLst>
                  <a:ext uri="{FF2B5EF4-FFF2-40B4-BE49-F238E27FC236}">
                    <a16:creationId xmlns:a16="http://schemas.microsoft.com/office/drawing/2014/main" id="{9D607D7F-CC91-9D0D-AB85-7A2D389C8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1" name="Text Box 66">
                  <a:extLst>
                    <a:ext uri="{FF2B5EF4-FFF2-40B4-BE49-F238E27FC236}">
                      <a16:creationId xmlns:a16="http://schemas.microsoft.com/office/drawing/2014/main" id="{39DD6D84-13DC-8F60-090A-1EA3511EF1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 Box 67">
                  <a:extLst>
                    <a:ext uri="{FF2B5EF4-FFF2-40B4-BE49-F238E27FC236}">
                      <a16:creationId xmlns:a16="http://schemas.microsoft.com/office/drawing/2014/main" id="{ED1FCA76-7256-DC19-0343-A42153BF9A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Line 68">
                  <a:extLst>
                    <a:ext uri="{FF2B5EF4-FFF2-40B4-BE49-F238E27FC236}">
                      <a16:creationId xmlns:a16="http://schemas.microsoft.com/office/drawing/2014/main" id="{24FBF5CF-517F-E6EB-DAA7-A019B8BD0B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 Box 69">
                <a:extLst>
                  <a:ext uri="{FF2B5EF4-FFF2-40B4-BE49-F238E27FC236}">
                    <a16:creationId xmlns:a16="http://schemas.microsoft.com/office/drawing/2014/main" id="{C6051A6F-2DAC-115E-594D-AC9058C94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15">
            <a:extLst>
              <a:ext uri="{FF2B5EF4-FFF2-40B4-BE49-F238E27FC236}">
                <a16:creationId xmlns:a16="http://schemas.microsoft.com/office/drawing/2014/main" id="{42D4CB70-761A-E3F3-FF30-32550F0A819E}"/>
              </a:ext>
            </a:extLst>
          </p:cNvPr>
          <p:cNvGrpSpPr>
            <a:grpSpLocks/>
          </p:cNvGrpSpPr>
          <p:nvPr/>
        </p:nvGrpSpPr>
        <p:grpSpPr bwMode="auto">
          <a:xfrm>
            <a:off x="5350753" y="2086003"/>
            <a:ext cx="1797049" cy="784226"/>
            <a:chOff x="2838" y="3377"/>
            <a:chExt cx="1132" cy="494"/>
          </a:xfrm>
        </p:grpSpPr>
        <p:sp>
          <p:nvSpPr>
            <p:cNvPr id="15" name="Text Box 116">
              <a:extLst>
                <a:ext uri="{FF2B5EF4-FFF2-40B4-BE49-F238E27FC236}">
                  <a16:creationId xmlns:a16="http://schemas.microsoft.com/office/drawing/2014/main" id="{F260D6B6-8263-9281-2910-F8AF97E07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" name="Group 117">
              <a:extLst>
                <a:ext uri="{FF2B5EF4-FFF2-40B4-BE49-F238E27FC236}">
                  <a16:creationId xmlns:a16="http://schemas.microsoft.com/office/drawing/2014/main" id="{C6A09761-C0CE-4421-F4F6-F5C385651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3377"/>
              <a:ext cx="968" cy="494"/>
              <a:chOff x="4256" y="2854"/>
              <a:chExt cx="968" cy="494"/>
            </a:xfrm>
          </p:grpSpPr>
          <p:grpSp>
            <p:nvGrpSpPr>
              <p:cNvPr id="17" name="Group 118">
                <a:extLst>
                  <a:ext uri="{FF2B5EF4-FFF2-40B4-BE49-F238E27FC236}">
                    <a16:creationId xmlns:a16="http://schemas.microsoft.com/office/drawing/2014/main" id="{93DFDC49-2326-A605-17DF-AB158DD51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854"/>
                <a:ext cx="335" cy="494"/>
                <a:chOff x="4734" y="2264"/>
                <a:chExt cx="269" cy="494"/>
              </a:xfrm>
            </p:grpSpPr>
            <p:sp>
              <p:nvSpPr>
                <p:cNvPr id="19" name="Text Box 119">
                  <a:extLst>
                    <a:ext uri="{FF2B5EF4-FFF2-40B4-BE49-F238E27FC236}">
                      <a16:creationId xmlns:a16="http://schemas.microsoft.com/office/drawing/2014/main" id="{B0C56C42-FE3A-53D2-E67C-01E2ED8AFE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4" y="2264"/>
                  <a:ext cx="24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 Box 120">
                  <a:extLst>
                    <a:ext uri="{FF2B5EF4-FFF2-40B4-BE49-F238E27FC236}">
                      <a16:creationId xmlns:a16="http://schemas.microsoft.com/office/drawing/2014/main" id="{C5C388D8-3C9B-802C-55E7-AB50283D8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0" y="2470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Line 121">
                  <a:extLst>
                    <a:ext uri="{FF2B5EF4-FFF2-40B4-BE49-F238E27FC236}">
                      <a16:creationId xmlns:a16="http://schemas.microsoft.com/office/drawing/2014/main" id="{07DC63DA-72A9-B43A-96BD-8F0238A4A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Text Box 122">
                <a:extLst>
                  <a:ext uri="{FF2B5EF4-FFF2-40B4-BE49-F238E27FC236}">
                    <a16:creationId xmlns:a16="http://schemas.microsoft.com/office/drawing/2014/main" id="{8FC7F2CD-89B4-8D36-C0BF-64F76BA0E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9" y="2905"/>
                <a:ext cx="66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(7-5)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115">
            <a:extLst>
              <a:ext uri="{FF2B5EF4-FFF2-40B4-BE49-F238E27FC236}">
                <a16:creationId xmlns:a16="http://schemas.microsoft.com/office/drawing/2014/main" id="{92A27D97-5F0C-B828-85EC-FA196772A252}"/>
              </a:ext>
            </a:extLst>
          </p:cNvPr>
          <p:cNvGrpSpPr>
            <a:grpSpLocks/>
          </p:cNvGrpSpPr>
          <p:nvPr/>
        </p:nvGrpSpPr>
        <p:grpSpPr bwMode="auto">
          <a:xfrm>
            <a:off x="4151269" y="2143434"/>
            <a:ext cx="1319212" cy="776288"/>
            <a:chOff x="2838" y="3377"/>
            <a:chExt cx="831" cy="489"/>
          </a:xfrm>
        </p:grpSpPr>
        <p:sp>
          <p:nvSpPr>
            <p:cNvPr id="23" name="Text Box 116">
              <a:extLst>
                <a:ext uri="{FF2B5EF4-FFF2-40B4-BE49-F238E27FC236}">
                  <a16:creationId xmlns:a16="http://schemas.microsoft.com/office/drawing/2014/main" id="{4B8D4D4C-4027-2A9D-7EBB-531DFFDC8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" name="Group 117">
              <a:extLst>
                <a:ext uri="{FF2B5EF4-FFF2-40B4-BE49-F238E27FC236}">
                  <a16:creationId xmlns:a16="http://schemas.microsoft.com/office/drawing/2014/main" id="{4202C3DB-528D-D42A-8491-B36BB1D6F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3377"/>
              <a:ext cx="667" cy="489"/>
              <a:chOff x="4256" y="2854"/>
              <a:chExt cx="667" cy="489"/>
            </a:xfrm>
          </p:grpSpPr>
          <p:grpSp>
            <p:nvGrpSpPr>
              <p:cNvPr id="25" name="Group 118">
                <a:extLst>
                  <a:ext uri="{FF2B5EF4-FFF2-40B4-BE49-F238E27FC236}">
                    <a16:creationId xmlns:a16="http://schemas.microsoft.com/office/drawing/2014/main" id="{829BB172-250A-A49B-D369-8C0C11B43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854"/>
                <a:ext cx="335" cy="489"/>
                <a:chOff x="4734" y="2264"/>
                <a:chExt cx="269" cy="489"/>
              </a:xfrm>
            </p:grpSpPr>
            <p:sp>
              <p:nvSpPr>
                <p:cNvPr id="27" name="Text Box 119">
                  <a:extLst>
                    <a:ext uri="{FF2B5EF4-FFF2-40B4-BE49-F238E27FC236}">
                      <a16:creationId xmlns:a16="http://schemas.microsoft.com/office/drawing/2014/main" id="{A478D7D2-2088-C6A2-2B40-5FE8C40960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4" y="2264"/>
                  <a:ext cx="24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 Box 120">
                  <a:extLst>
                    <a:ext uri="{FF2B5EF4-FFF2-40B4-BE49-F238E27FC236}">
                      <a16:creationId xmlns:a16="http://schemas.microsoft.com/office/drawing/2014/main" id="{13C94D4D-3C62-1393-B1F6-B1E779BBBC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121">
                  <a:extLst>
                    <a:ext uri="{FF2B5EF4-FFF2-40B4-BE49-F238E27FC236}">
                      <a16:creationId xmlns:a16="http://schemas.microsoft.com/office/drawing/2014/main" id="{8866CEAF-0E1C-ED2D-1DD7-1CAE9EA81F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 Box 122">
                <a:extLst>
                  <a:ext uri="{FF2B5EF4-FFF2-40B4-BE49-F238E27FC236}">
                    <a16:creationId xmlns:a16="http://schemas.microsoft.com/office/drawing/2014/main" id="{DAEEB99B-8E39-B7BD-B2DE-5DC45AB48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9" y="2905"/>
                <a:ext cx="3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65">
            <a:extLst>
              <a:ext uri="{FF2B5EF4-FFF2-40B4-BE49-F238E27FC236}">
                <a16:creationId xmlns:a16="http://schemas.microsoft.com/office/drawing/2014/main" id="{60237263-124B-B5FF-7E7E-BE5369C258E6}"/>
              </a:ext>
            </a:extLst>
          </p:cNvPr>
          <p:cNvGrpSpPr>
            <a:grpSpLocks/>
          </p:cNvGrpSpPr>
          <p:nvPr/>
        </p:nvGrpSpPr>
        <p:grpSpPr bwMode="auto">
          <a:xfrm>
            <a:off x="3515204" y="2135171"/>
            <a:ext cx="719137" cy="766762"/>
            <a:chOff x="4967" y="2221"/>
            <a:chExt cx="363" cy="483"/>
          </a:xfrm>
        </p:grpSpPr>
        <p:sp>
          <p:nvSpPr>
            <p:cNvPr id="31" name="Text Box 66">
              <a:extLst>
                <a:ext uri="{FF2B5EF4-FFF2-40B4-BE49-F238E27FC236}">
                  <a16:creationId xmlns:a16="http://schemas.microsoft.com/office/drawing/2014/main" id="{DFD5AFE9-C324-6525-12DE-0B6B25A8D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 Box 67">
              <a:extLst>
                <a:ext uri="{FF2B5EF4-FFF2-40B4-BE49-F238E27FC236}">
                  <a16:creationId xmlns:a16="http://schemas.microsoft.com/office/drawing/2014/main" id="{5033396E-B5DA-47A8-45C7-9B7DBA483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Line 68">
              <a:extLst>
                <a:ext uri="{FF2B5EF4-FFF2-40B4-BE49-F238E27FC236}">
                  <a16:creationId xmlns:a16="http://schemas.microsoft.com/office/drawing/2014/main" id="{39501DC6-78E0-07C3-E71A-2BAC93FDC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15">
            <a:extLst>
              <a:ext uri="{FF2B5EF4-FFF2-40B4-BE49-F238E27FC236}">
                <a16:creationId xmlns:a16="http://schemas.microsoft.com/office/drawing/2014/main" id="{060DEDA3-0BC1-B94D-9228-A1DA9FA11DD7}"/>
              </a:ext>
            </a:extLst>
          </p:cNvPr>
          <p:cNvGrpSpPr>
            <a:grpSpLocks/>
          </p:cNvGrpSpPr>
          <p:nvPr/>
        </p:nvGrpSpPr>
        <p:grpSpPr bwMode="auto">
          <a:xfrm>
            <a:off x="2589145" y="2140827"/>
            <a:ext cx="1230312" cy="776288"/>
            <a:chOff x="2838" y="3377"/>
            <a:chExt cx="775" cy="489"/>
          </a:xfrm>
        </p:grpSpPr>
        <p:sp>
          <p:nvSpPr>
            <p:cNvPr id="35" name="Text Box 116">
              <a:extLst>
                <a:ext uri="{FF2B5EF4-FFF2-40B4-BE49-F238E27FC236}">
                  <a16:creationId xmlns:a16="http://schemas.microsoft.com/office/drawing/2014/main" id="{97E33F45-1453-29B5-2A17-D91F72BFC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6" name="Group 117">
              <a:extLst>
                <a:ext uri="{FF2B5EF4-FFF2-40B4-BE49-F238E27FC236}">
                  <a16:creationId xmlns:a16="http://schemas.microsoft.com/office/drawing/2014/main" id="{0636F73D-C872-544A-207E-52D004A3C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3377"/>
              <a:ext cx="611" cy="489"/>
              <a:chOff x="4256" y="2854"/>
              <a:chExt cx="611" cy="489"/>
            </a:xfrm>
          </p:grpSpPr>
          <p:grpSp>
            <p:nvGrpSpPr>
              <p:cNvPr id="37" name="Group 118">
                <a:extLst>
                  <a:ext uri="{FF2B5EF4-FFF2-40B4-BE49-F238E27FC236}">
                    <a16:creationId xmlns:a16="http://schemas.microsoft.com/office/drawing/2014/main" id="{8DAA0F13-D974-16BB-3C15-D86011C90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854"/>
                <a:ext cx="335" cy="489"/>
                <a:chOff x="4734" y="2264"/>
                <a:chExt cx="269" cy="489"/>
              </a:xfrm>
            </p:grpSpPr>
            <p:sp>
              <p:nvSpPr>
                <p:cNvPr id="39" name="Text Box 119">
                  <a:extLst>
                    <a:ext uri="{FF2B5EF4-FFF2-40B4-BE49-F238E27FC236}">
                      <a16:creationId xmlns:a16="http://schemas.microsoft.com/office/drawing/2014/main" id="{B65BEE5F-54F5-BCB6-510C-F72CE5003D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4" y="2264"/>
                  <a:ext cx="24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 Box 120">
                  <a:extLst>
                    <a:ext uri="{FF2B5EF4-FFF2-40B4-BE49-F238E27FC236}">
                      <a16:creationId xmlns:a16="http://schemas.microsoft.com/office/drawing/2014/main" id="{CAACA09F-AC9B-BE20-C42E-0F6DF02AF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Line 121">
                  <a:extLst>
                    <a:ext uri="{FF2B5EF4-FFF2-40B4-BE49-F238E27FC236}">
                      <a16:creationId xmlns:a16="http://schemas.microsoft.com/office/drawing/2014/main" id="{D38735DF-D76C-07C4-6E6C-638A439165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xt Box 122">
                <a:extLst>
                  <a:ext uri="{FF2B5EF4-FFF2-40B4-BE49-F238E27FC236}">
                    <a16:creationId xmlns:a16="http://schemas.microsoft.com/office/drawing/2014/main" id="{A1D19132-3218-9C3B-FEC3-F51F66390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3" y="2904"/>
                <a:ext cx="3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115">
            <a:extLst>
              <a:ext uri="{FF2B5EF4-FFF2-40B4-BE49-F238E27FC236}">
                <a16:creationId xmlns:a16="http://schemas.microsoft.com/office/drawing/2014/main" id="{2A4181C9-D522-5388-5A64-7C0B647C48DC}"/>
              </a:ext>
            </a:extLst>
          </p:cNvPr>
          <p:cNvGrpSpPr>
            <a:grpSpLocks/>
          </p:cNvGrpSpPr>
          <p:nvPr/>
        </p:nvGrpSpPr>
        <p:grpSpPr bwMode="auto">
          <a:xfrm>
            <a:off x="1818808" y="2125645"/>
            <a:ext cx="1230312" cy="776288"/>
            <a:chOff x="2838" y="3377"/>
            <a:chExt cx="775" cy="489"/>
          </a:xfrm>
        </p:grpSpPr>
        <p:sp>
          <p:nvSpPr>
            <p:cNvPr id="43" name="Text Box 116">
              <a:extLst>
                <a:ext uri="{FF2B5EF4-FFF2-40B4-BE49-F238E27FC236}">
                  <a16:creationId xmlns:a16="http://schemas.microsoft.com/office/drawing/2014/main" id="{95E42D05-2279-105C-38E8-81171A6C1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4" name="Group 117">
              <a:extLst>
                <a:ext uri="{FF2B5EF4-FFF2-40B4-BE49-F238E27FC236}">
                  <a16:creationId xmlns:a16="http://schemas.microsoft.com/office/drawing/2014/main" id="{66CD02A5-A361-7DC3-3DCA-BA75D5A20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3377"/>
              <a:ext cx="611" cy="489"/>
              <a:chOff x="4256" y="2854"/>
              <a:chExt cx="611" cy="489"/>
            </a:xfrm>
          </p:grpSpPr>
          <p:grpSp>
            <p:nvGrpSpPr>
              <p:cNvPr id="45" name="Group 118">
                <a:extLst>
                  <a:ext uri="{FF2B5EF4-FFF2-40B4-BE49-F238E27FC236}">
                    <a16:creationId xmlns:a16="http://schemas.microsoft.com/office/drawing/2014/main" id="{BA40A498-7DD4-ED2F-3FAE-2D4D052E6B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854"/>
                <a:ext cx="335" cy="489"/>
                <a:chOff x="4734" y="2264"/>
                <a:chExt cx="269" cy="489"/>
              </a:xfrm>
            </p:grpSpPr>
            <p:sp>
              <p:nvSpPr>
                <p:cNvPr id="47" name="Text Box 119">
                  <a:extLst>
                    <a:ext uri="{FF2B5EF4-FFF2-40B4-BE49-F238E27FC236}">
                      <a16:creationId xmlns:a16="http://schemas.microsoft.com/office/drawing/2014/main" id="{169E8E9E-DB1E-0399-D352-1419647CB2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4" y="2264"/>
                  <a:ext cx="24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 Box 120">
                  <a:extLst>
                    <a:ext uri="{FF2B5EF4-FFF2-40B4-BE49-F238E27FC236}">
                      <a16:creationId xmlns:a16="http://schemas.microsoft.com/office/drawing/2014/main" id="{06C83469-23A7-0F2B-602E-2BDECF4D95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Line 121">
                  <a:extLst>
                    <a:ext uri="{FF2B5EF4-FFF2-40B4-BE49-F238E27FC236}">
                      <a16:creationId xmlns:a16="http://schemas.microsoft.com/office/drawing/2014/main" id="{565F97ED-773A-7FAC-693F-A90A0C7A7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Text Box 122">
                <a:extLst>
                  <a:ext uri="{FF2B5EF4-FFF2-40B4-BE49-F238E27FC236}">
                    <a16:creationId xmlns:a16="http://schemas.microsoft.com/office/drawing/2014/main" id="{4CCF1573-FAEA-7200-F684-65350E6D7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5" y="2904"/>
                <a:ext cx="22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Group 98">
            <a:extLst>
              <a:ext uri="{FF2B5EF4-FFF2-40B4-BE49-F238E27FC236}">
                <a16:creationId xmlns:a16="http://schemas.microsoft.com/office/drawing/2014/main" id="{916EC878-6F1C-99F1-89D7-21D9B82BC3BD}"/>
              </a:ext>
            </a:extLst>
          </p:cNvPr>
          <p:cNvGrpSpPr>
            <a:grpSpLocks/>
          </p:cNvGrpSpPr>
          <p:nvPr/>
        </p:nvGrpSpPr>
        <p:grpSpPr bwMode="auto">
          <a:xfrm>
            <a:off x="872421" y="2404431"/>
            <a:ext cx="1117600" cy="766763"/>
            <a:chOff x="4377" y="2811"/>
            <a:chExt cx="635" cy="483"/>
          </a:xfrm>
        </p:grpSpPr>
        <p:grpSp>
          <p:nvGrpSpPr>
            <p:cNvPr id="51" name="Group 99">
              <a:extLst>
                <a:ext uri="{FF2B5EF4-FFF2-40B4-BE49-F238E27FC236}">
                  <a16:creationId xmlns:a16="http://schemas.microsoft.com/office/drawing/2014/main" id="{2285CE85-A27E-E12E-7A04-6C951B8B28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53" name="Text Box 100">
                <a:extLst>
                  <a:ext uri="{FF2B5EF4-FFF2-40B4-BE49-F238E27FC236}">
                    <a16:creationId xmlns:a16="http://schemas.microsoft.com/office/drawing/2014/main" id="{7D965B8E-BB6F-336C-127E-757806878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1">
                <a:extLst>
                  <a:ext uri="{FF2B5EF4-FFF2-40B4-BE49-F238E27FC236}">
                    <a16:creationId xmlns:a16="http://schemas.microsoft.com/office/drawing/2014/main" id="{523CF6E6-5374-8846-CA09-5F8369ADB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102">
                <a:extLst>
                  <a:ext uri="{FF2B5EF4-FFF2-40B4-BE49-F238E27FC236}">
                    <a16:creationId xmlns:a16="http://schemas.microsoft.com/office/drawing/2014/main" id="{7FCAC6E1-6F27-FA6B-9257-E8520B3CE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 Box 103">
              <a:extLst>
                <a:ext uri="{FF2B5EF4-FFF2-40B4-BE49-F238E27FC236}">
                  <a16:creationId xmlns:a16="http://schemas.microsoft.com/office/drawing/2014/main" id="{FA882234-2DC8-6409-4B98-3CDF9D766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115">
            <a:extLst>
              <a:ext uri="{FF2B5EF4-FFF2-40B4-BE49-F238E27FC236}">
                <a16:creationId xmlns:a16="http://schemas.microsoft.com/office/drawing/2014/main" id="{C4EDCDB9-468E-0CAE-40D1-301621D3C466}"/>
              </a:ext>
            </a:extLst>
          </p:cNvPr>
          <p:cNvGrpSpPr>
            <a:grpSpLocks/>
          </p:cNvGrpSpPr>
          <p:nvPr/>
        </p:nvGrpSpPr>
        <p:grpSpPr bwMode="auto">
          <a:xfrm>
            <a:off x="5973301" y="2963069"/>
            <a:ext cx="1978024" cy="790576"/>
            <a:chOff x="2838" y="3368"/>
            <a:chExt cx="1246" cy="498"/>
          </a:xfrm>
        </p:grpSpPr>
        <p:sp>
          <p:nvSpPr>
            <p:cNvPr id="61" name="Text Box 116">
              <a:extLst>
                <a:ext uri="{FF2B5EF4-FFF2-40B4-BE49-F238E27FC236}">
                  <a16:creationId xmlns:a16="http://schemas.microsoft.com/office/drawing/2014/main" id="{4093DB00-2571-D0F3-DFA2-114062C53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2" name="Group 117">
              <a:extLst>
                <a:ext uri="{FF2B5EF4-FFF2-40B4-BE49-F238E27FC236}">
                  <a16:creationId xmlns:a16="http://schemas.microsoft.com/office/drawing/2014/main" id="{FF751456-D523-6291-3EAA-968ABCED5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3368"/>
              <a:ext cx="1090" cy="498"/>
              <a:chOff x="4248" y="2845"/>
              <a:chExt cx="1090" cy="498"/>
            </a:xfrm>
          </p:grpSpPr>
          <p:grpSp>
            <p:nvGrpSpPr>
              <p:cNvPr id="63" name="Group 118">
                <a:extLst>
                  <a:ext uri="{FF2B5EF4-FFF2-40B4-BE49-F238E27FC236}">
                    <a16:creationId xmlns:a16="http://schemas.microsoft.com/office/drawing/2014/main" id="{616F8639-009B-FAE0-B749-A9D697E2A8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8" y="2845"/>
                <a:ext cx="393" cy="498"/>
                <a:chOff x="4719" y="2255"/>
                <a:chExt cx="315" cy="498"/>
              </a:xfrm>
            </p:grpSpPr>
            <p:sp>
              <p:nvSpPr>
                <p:cNvPr id="28673" name="Text Box 119">
                  <a:extLst>
                    <a:ext uri="{FF2B5EF4-FFF2-40B4-BE49-F238E27FC236}">
                      <a16:creationId xmlns:a16="http://schemas.microsoft.com/office/drawing/2014/main" id="{D1B5B236-01E1-738E-95FF-37405F87FC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9" y="2255"/>
                  <a:ext cx="31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20" name="Text Box 120">
                  <a:extLst>
                    <a:ext uri="{FF2B5EF4-FFF2-40B4-BE49-F238E27FC236}">
                      <a16:creationId xmlns:a16="http://schemas.microsoft.com/office/drawing/2014/main" id="{7DDA2C4E-D382-CE9C-4FE0-BDC83E13E5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21" name="Line 121">
                  <a:extLst>
                    <a:ext uri="{FF2B5EF4-FFF2-40B4-BE49-F238E27FC236}">
                      <a16:creationId xmlns:a16="http://schemas.microsoft.com/office/drawing/2014/main" id="{55F1D8DE-5A67-14CA-E1C0-669726693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672" name="Text Box 122">
                <a:extLst>
                  <a:ext uri="{FF2B5EF4-FFF2-40B4-BE49-F238E27FC236}">
                    <a16:creationId xmlns:a16="http://schemas.microsoft.com/office/drawing/2014/main" id="{4FB8E0BF-C80C-318B-F866-359CE3C2A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4" y="2911"/>
                <a:ext cx="9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   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722" name="Group 65">
            <a:extLst>
              <a:ext uri="{FF2B5EF4-FFF2-40B4-BE49-F238E27FC236}">
                <a16:creationId xmlns:a16="http://schemas.microsoft.com/office/drawing/2014/main" id="{6D37E6D4-E4E1-6041-7F48-3A9F6CFEBFA4}"/>
              </a:ext>
            </a:extLst>
          </p:cNvPr>
          <p:cNvGrpSpPr>
            <a:grpSpLocks/>
          </p:cNvGrpSpPr>
          <p:nvPr/>
        </p:nvGrpSpPr>
        <p:grpSpPr bwMode="auto">
          <a:xfrm>
            <a:off x="6836636" y="2930629"/>
            <a:ext cx="719137" cy="766762"/>
            <a:chOff x="4967" y="2221"/>
            <a:chExt cx="363" cy="483"/>
          </a:xfrm>
        </p:grpSpPr>
        <p:sp>
          <p:nvSpPr>
            <p:cNvPr id="28723" name="Text Box 66">
              <a:extLst>
                <a:ext uri="{FF2B5EF4-FFF2-40B4-BE49-F238E27FC236}">
                  <a16:creationId xmlns:a16="http://schemas.microsoft.com/office/drawing/2014/main" id="{B395A4DE-37C5-9656-9F06-6885EE8E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24" name="Text Box 67">
              <a:extLst>
                <a:ext uri="{FF2B5EF4-FFF2-40B4-BE49-F238E27FC236}">
                  <a16:creationId xmlns:a16="http://schemas.microsoft.com/office/drawing/2014/main" id="{F7987089-1339-8E29-1C84-1BEB11710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25" name="Line 68">
              <a:extLst>
                <a:ext uri="{FF2B5EF4-FFF2-40B4-BE49-F238E27FC236}">
                  <a16:creationId xmlns:a16="http://schemas.microsoft.com/office/drawing/2014/main" id="{B402ADEC-B02C-FB55-B01E-D069D8B71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26" name="Group 115">
            <a:extLst>
              <a:ext uri="{FF2B5EF4-FFF2-40B4-BE49-F238E27FC236}">
                <a16:creationId xmlns:a16="http://schemas.microsoft.com/office/drawing/2014/main" id="{FA053DF7-9D08-386B-792B-BDA3AFA0C5AF}"/>
              </a:ext>
            </a:extLst>
          </p:cNvPr>
          <p:cNvGrpSpPr>
            <a:grpSpLocks/>
          </p:cNvGrpSpPr>
          <p:nvPr/>
        </p:nvGrpSpPr>
        <p:grpSpPr bwMode="auto">
          <a:xfrm>
            <a:off x="5142943" y="2987224"/>
            <a:ext cx="1230312" cy="776288"/>
            <a:chOff x="2838" y="3377"/>
            <a:chExt cx="775" cy="489"/>
          </a:xfrm>
        </p:grpSpPr>
        <p:sp>
          <p:nvSpPr>
            <p:cNvPr id="28824" name="Text Box 116">
              <a:extLst>
                <a:ext uri="{FF2B5EF4-FFF2-40B4-BE49-F238E27FC236}">
                  <a16:creationId xmlns:a16="http://schemas.microsoft.com/office/drawing/2014/main" id="{B85F033F-5552-AC36-DF88-50C052FF3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825" name="Group 117">
              <a:extLst>
                <a:ext uri="{FF2B5EF4-FFF2-40B4-BE49-F238E27FC236}">
                  <a16:creationId xmlns:a16="http://schemas.microsoft.com/office/drawing/2014/main" id="{E3FB7C78-63C6-6025-1E91-C68A2FD17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3377"/>
              <a:ext cx="611" cy="489"/>
              <a:chOff x="4256" y="2854"/>
              <a:chExt cx="611" cy="489"/>
            </a:xfrm>
          </p:grpSpPr>
          <p:grpSp>
            <p:nvGrpSpPr>
              <p:cNvPr id="28826" name="Group 118">
                <a:extLst>
                  <a:ext uri="{FF2B5EF4-FFF2-40B4-BE49-F238E27FC236}">
                    <a16:creationId xmlns:a16="http://schemas.microsoft.com/office/drawing/2014/main" id="{4097BF17-B1BD-8F39-EF1F-5DCA91A3D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854"/>
                <a:ext cx="335" cy="489"/>
                <a:chOff x="4734" y="2264"/>
                <a:chExt cx="269" cy="489"/>
              </a:xfrm>
            </p:grpSpPr>
            <p:sp>
              <p:nvSpPr>
                <p:cNvPr id="28828" name="Text Box 119">
                  <a:extLst>
                    <a:ext uri="{FF2B5EF4-FFF2-40B4-BE49-F238E27FC236}">
                      <a16:creationId xmlns:a16="http://schemas.microsoft.com/office/drawing/2014/main" id="{CBBF7F59-0E38-6C18-BA3A-05CEC2E028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4" y="2264"/>
                  <a:ext cx="24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29" name="Text Box 120">
                  <a:extLst>
                    <a:ext uri="{FF2B5EF4-FFF2-40B4-BE49-F238E27FC236}">
                      <a16:creationId xmlns:a16="http://schemas.microsoft.com/office/drawing/2014/main" id="{5695805C-A859-515A-9848-54A6D48C35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30" name="Line 121">
                  <a:extLst>
                    <a:ext uri="{FF2B5EF4-FFF2-40B4-BE49-F238E27FC236}">
                      <a16:creationId xmlns:a16="http://schemas.microsoft.com/office/drawing/2014/main" id="{7033DC07-D476-E51C-19FF-4564C90174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827" name="Text Box 122">
                <a:extLst>
                  <a:ext uri="{FF2B5EF4-FFF2-40B4-BE49-F238E27FC236}">
                    <a16:creationId xmlns:a16="http://schemas.microsoft.com/office/drawing/2014/main" id="{627C7114-0194-776D-75AC-3F571E407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5" y="2904"/>
                <a:ext cx="22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831" name="Group 98">
            <a:extLst>
              <a:ext uri="{FF2B5EF4-FFF2-40B4-BE49-F238E27FC236}">
                <a16:creationId xmlns:a16="http://schemas.microsoft.com/office/drawing/2014/main" id="{4D8EC9C9-CE68-4BB5-62C3-29F9F66042DC}"/>
              </a:ext>
            </a:extLst>
          </p:cNvPr>
          <p:cNvGrpSpPr>
            <a:grpSpLocks/>
          </p:cNvGrpSpPr>
          <p:nvPr/>
        </p:nvGrpSpPr>
        <p:grpSpPr bwMode="auto">
          <a:xfrm>
            <a:off x="4084402" y="3014388"/>
            <a:ext cx="1117600" cy="766763"/>
            <a:chOff x="4377" y="2811"/>
            <a:chExt cx="635" cy="483"/>
          </a:xfrm>
        </p:grpSpPr>
        <p:grpSp>
          <p:nvGrpSpPr>
            <p:cNvPr id="28832" name="Group 99">
              <a:extLst>
                <a:ext uri="{FF2B5EF4-FFF2-40B4-BE49-F238E27FC236}">
                  <a16:creationId xmlns:a16="http://schemas.microsoft.com/office/drawing/2014/main" id="{F724FF08-83F9-D157-5B27-DAC38E4D0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834" name="Text Box 100">
                <a:extLst>
                  <a:ext uri="{FF2B5EF4-FFF2-40B4-BE49-F238E27FC236}">
                    <a16:creationId xmlns:a16="http://schemas.microsoft.com/office/drawing/2014/main" id="{E1B32D3D-6CE4-5904-883C-A7B62231A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35" name="Text Box 101">
                <a:extLst>
                  <a:ext uri="{FF2B5EF4-FFF2-40B4-BE49-F238E27FC236}">
                    <a16:creationId xmlns:a16="http://schemas.microsoft.com/office/drawing/2014/main" id="{24AD959C-26C1-FE71-1F2A-FD514EFF4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36" name="Line 102">
                <a:extLst>
                  <a:ext uri="{FF2B5EF4-FFF2-40B4-BE49-F238E27FC236}">
                    <a16:creationId xmlns:a16="http://schemas.microsoft.com/office/drawing/2014/main" id="{8EC98E8A-09F2-96A0-5F51-C04132C46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33" name="Text Box 103">
              <a:extLst>
                <a:ext uri="{FF2B5EF4-FFF2-40B4-BE49-F238E27FC236}">
                  <a16:creationId xmlns:a16="http://schemas.microsoft.com/office/drawing/2014/main" id="{EF8454AE-73B7-4AED-1B9C-DE45C279E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FCC44B5F-F452-EEF3-578B-FB7001F9C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78ADAB0A-5E64-0183-C84B-D0873569A2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pic>
        <p:nvPicPr>
          <p:cNvPr id="28674" name="صورة 28673">
            <a:extLst>
              <a:ext uri="{FF2B5EF4-FFF2-40B4-BE49-F238E27FC236}">
                <a16:creationId xmlns:a16="http://schemas.microsoft.com/office/drawing/2014/main" id="{EAFFA256-29B7-69D8-284F-E3DF9AF45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648" y="553466"/>
            <a:ext cx="14382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2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2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2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6" grpId="0"/>
      <p:bldP spid="28767" grpId="0"/>
      <p:bldP spid="28768" grpId="0"/>
      <p:bldP spid="28769" grpId="0"/>
      <p:bldP spid="287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70B3EB-FEB2-44DE-3E17-777AB76B3F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8732" name="Group 60">
            <a:extLst>
              <a:ext uri="{FF2B5EF4-FFF2-40B4-BE49-F238E27FC236}">
                <a16:creationId xmlns:a16="http://schemas.microsoft.com/office/drawing/2014/main" id="{7526E353-583D-0F71-91BF-8E54A4F7898C}"/>
              </a:ext>
            </a:extLst>
          </p:cNvPr>
          <p:cNvGrpSpPr>
            <a:grpSpLocks/>
          </p:cNvGrpSpPr>
          <p:nvPr/>
        </p:nvGrpSpPr>
        <p:grpSpPr bwMode="auto">
          <a:xfrm>
            <a:off x="6739033" y="1293019"/>
            <a:ext cx="2046287" cy="766762"/>
            <a:chOff x="4329" y="3339"/>
            <a:chExt cx="1289" cy="483"/>
          </a:xfrm>
        </p:grpSpPr>
        <p:sp>
          <p:nvSpPr>
            <p:cNvPr id="28733" name="Text Box 61">
              <a:extLst>
                <a:ext uri="{FF2B5EF4-FFF2-40B4-BE49-F238E27FC236}">
                  <a16:creationId xmlns:a16="http://schemas.microsoft.com/office/drawing/2014/main" id="{E3B702FF-816B-B9DF-58FF-0D7D78A5A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" y="3430"/>
              <a:ext cx="3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34" name="Text Box 62">
              <a:extLst>
                <a:ext uri="{FF2B5EF4-FFF2-40B4-BE49-F238E27FC236}">
                  <a16:creationId xmlns:a16="http://schemas.microsoft.com/office/drawing/2014/main" id="{CB5E5450-5AD5-47CB-DE4C-26506BF5B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4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35" name="Text Box 63">
              <a:extLst>
                <a:ext uri="{FF2B5EF4-FFF2-40B4-BE49-F238E27FC236}">
                  <a16:creationId xmlns:a16="http://schemas.microsoft.com/office/drawing/2014/main" id="{0C96FFD3-CA17-E878-5AB2-A22BF7B8E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36" name="Group 64">
              <a:extLst>
                <a:ext uri="{FF2B5EF4-FFF2-40B4-BE49-F238E27FC236}">
                  <a16:creationId xmlns:a16="http://schemas.microsoft.com/office/drawing/2014/main" id="{4471D5B2-A97C-1BCA-D49A-3A71F4340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3339"/>
              <a:ext cx="635" cy="483"/>
              <a:chOff x="4377" y="2811"/>
              <a:chExt cx="635" cy="483"/>
            </a:xfrm>
          </p:grpSpPr>
          <p:grpSp>
            <p:nvGrpSpPr>
              <p:cNvPr id="28737" name="Group 65">
                <a:extLst>
                  <a:ext uri="{FF2B5EF4-FFF2-40B4-BE49-F238E27FC236}">
                    <a16:creationId xmlns:a16="http://schemas.microsoft.com/office/drawing/2014/main" id="{712D6ADA-E2AC-BB21-5D8E-83DFF260E6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738" name="Text Box 66">
                  <a:extLst>
                    <a:ext uri="{FF2B5EF4-FFF2-40B4-BE49-F238E27FC236}">
                      <a16:creationId xmlns:a16="http://schemas.microsoft.com/office/drawing/2014/main" id="{30526D8A-264B-0BFA-039E-1A6D6FAB2E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39" name="Text Box 67">
                  <a:extLst>
                    <a:ext uri="{FF2B5EF4-FFF2-40B4-BE49-F238E27FC236}">
                      <a16:creationId xmlns:a16="http://schemas.microsoft.com/office/drawing/2014/main" id="{9A37C5B4-87F6-47F6-160D-0380852A00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0" name="Line 68">
                  <a:extLst>
                    <a:ext uri="{FF2B5EF4-FFF2-40B4-BE49-F238E27FC236}">
                      <a16:creationId xmlns:a16="http://schemas.microsoft.com/office/drawing/2014/main" id="{3DC49A1D-2632-EA3D-E103-A8BFC53EE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741" name="Text Box 69">
                <a:extLst>
                  <a:ext uri="{FF2B5EF4-FFF2-40B4-BE49-F238E27FC236}">
                    <a16:creationId xmlns:a16="http://schemas.microsoft.com/office/drawing/2014/main" id="{B1E1D983-9D09-B320-C1F0-996232060B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742" name="Group 70">
            <a:extLst>
              <a:ext uri="{FF2B5EF4-FFF2-40B4-BE49-F238E27FC236}">
                <a16:creationId xmlns:a16="http://schemas.microsoft.com/office/drawing/2014/main" id="{8BA37D0C-9BDE-349F-0096-C74193B9FC57}"/>
              </a:ext>
            </a:extLst>
          </p:cNvPr>
          <p:cNvGrpSpPr>
            <a:grpSpLocks/>
          </p:cNvGrpSpPr>
          <p:nvPr/>
        </p:nvGrpSpPr>
        <p:grpSpPr bwMode="auto">
          <a:xfrm>
            <a:off x="2842976" y="1281113"/>
            <a:ext cx="1800225" cy="766762"/>
            <a:chOff x="2971" y="2795"/>
            <a:chExt cx="1134" cy="483"/>
          </a:xfrm>
        </p:grpSpPr>
        <p:sp>
          <p:nvSpPr>
            <p:cNvPr id="28743" name="Text Box 71">
              <a:extLst>
                <a:ext uri="{FF2B5EF4-FFF2-40B4-BE49-F238E27FC236}">
                  <a16:creationId xmlns:a16="http://schemas.microsoft.com/office/drawing/2014/main" id="{5F05BDE2-4A77-2C34-F8CD-C2FDC23C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44" name="Group 72">
              <a:extLst>
                <a:ext uri="{FF2B5EF4-FFF2-40B4-BE49-F238E27FC236}">
                  <a16:creationId xmlns:a16="http://schemas.microsoft.com/office/drawing/2014/main" id="{11C31A8C-52C1-3680-C050-3B10C0CA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8745" name="Group 73">
                <a:extLst>
                  <a:ext uri="{FF2B5EF4-FFF2-40B4-BE49-F238E27FC236}">
                    <a16:creationId xmlns:a16="http://schemas.microsoft.com/office/drawing/2014/main" id="{33FF7A38-897C-0CF1-804D-3D7FDA0EE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746" name="Text Box 74">
                  <a:extLst>
                    <a:ext uri="{FF2B5EF4-FFF2-40B4-BE49-F238E27FC236}">
                      <a16:creationId xmlns:a16="http://schemas.microsoft.com/office/drawing/2014/main" id="{2E0F5C54-0816-3DEA-9E42-F691D50FE6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7" name="Text Box 75">
                  <a:extLst>
                    <a:ext uri="{FF2B5EF4-FFF2-40B4-BE49-F238E27FC236}">
                      <a16:creationId xmlns:a16="http://schemas.microsoft.com/office/drawing/2014/main" id="{AFAE2140-D9D0-2F1D-1CF2-7D21EA1C7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8" name="Line 76">
                  <a:extLst>
                    <a:ext uri="{FF2B5EF4-FFF2-40B4-BE49-F238E27FC236}">
                      <a16:creationId xmlns:a16="http://schemas.microsoft.com/office/drawing/2014/main" id="{30CE012C-23EF-5E2C-9FB9-438148751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49" name="Group 77">
                <a:extLst>
                  <a:ext uri="{FF2B5EF4-FFF2-40B4-BE49-F238E27FC236}">
                    <a16:creationId xmlns:a16="http://schemas.microsoft.com/office/drawing/2014/main" id="{1E0D5B7B-BFA8-CF38-BC5B-1353CCB1E8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8750" name="Text Box 78">
                  <a:extLst>
                    <a:ext uri="{FF2B5EF4-FFF2-40B4-BE49-F238E27FC236}">
                      <a16:creationId xmlns:a16="http://schemas.microsoft.com/office/drawing/2014/main" id="{5915A023-F43A-2131-7203-E25228AC2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51" name="Group 79">
                  <a:extLst>
                    <a:ext uri="{FF2B5EF4-FFF2-40B4-BE49-F238E27FC236}">
                      <a16:creationId xmlns:a16="http://schemas.microsoft.com/office/drawing/2014/main" id="{F37A0465-840B-AC6A-BE77-7A105EDE2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8752" name="Text Box 80">
                    <a:extLst>
                      <a:ext uri="{FF2B5EF4-FFF2-40B4-BE49-F238E27FC236}">
                        <a16:creationId xmlns:a16="http://schemas.microsoft.com/office/drawing/2014/main" id="{6BB289BB-14F4-149A-D31A-7680633028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7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3" name="Text Box 81">
                    <a:extLst>
                      <a:ext uri="{FF2B5EF4-FFF2-40B4-BE49-F238E27FC236}">
                        <a16:creationId xmlns:a16="http://schemas.microsoft.com/office/drawing/2014/main" id="{EAFBDFD1-3B32-C3C9-3E20-EC0B8EEFF5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7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4" name="Line 82">
                    <a:extLst>
                      <a:ext uri="{FF2B5EF4-FFF2-40B4-BE49-F238E27FC236}">
                        <a16:creationId xmlns:a16="http://schemas.microsoft.com/office/drawing/2014/main" id="{317CEF99-0F7A-62F9-494A-465D26B76F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755" name="Text Box 83">
              <a:extLst>
                <a:ext uri="{FF2B5EF4-FFF2-40B4-BE49-F238E27FC236}">
                  <a16:creationId xmlns:a16="http://schemas.microsoft.com/office/drawing/2014/main" id="{3A81E7C6-AF55-F0E8-4921-344392F43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56" name="Text Box 84">
            <a:extLst>
              <a:ext uri="{FF2B5EF4-FFF2-40B4-BE49-F238E27FC236}">
                <a16:creationId xmlns:a16="http://schemas.microsoft.com/office/drawing/2014/main" id="{9410EBDD-FE1B-5D04-D06A-6BA9AEC2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531" y="1434096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C899739B-4239-18AB-79BF-5C391AC9371F}"/>
              </a:ext>
            </a:extLst>
          </p:cNvPr>
          <p:cNvGrpSpPr>
            <a:grpSpLocks/>
          </p:cNvGrpSpPr>
          <p:nvPr/>
        </p:nvGrpSpPr>
        <p:grpSpPr bwMode="auto">
          <a:xfrm>
            <a:off x="1457435" y="1378607"/>
            <a:ext cx="1508125" cy="498475"/>
            <a:chOff x="2109" y="2830"/>
            <a:chExt cx="950" cy="314"/>
          </a:xfrm>
        </p:grpSpPr>
        <p:grpSp>
          <p:nvGrpSpPr>
            <p:cNvPr id="28758" name="Group 86">
              <a:extLst>
                <a:ext uri="{FF2B5EF4-FFF2-40B4-BE49-F238E27FC236}">
                  <a16:creationId xmlns:a16="http://schemas.microsoft.com/office/drawing/2014/main" id="{C88EAE68-3399-9864-6549-3A2E7998E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8759" name="Text Box 87">
                <a:extLst>
                  <a:ext uri="{FF2B5EF4-FFF2-40B4-BE49-F238E27FC236}">
                    <a16:creationId xmlns:a16="http://schemas.microsoft.com/office/drawing/2014/main" id="{C12B1057-5648-DBB6-871E-544DE34D4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0" name="Text Box 88">
                <a:extLst>
                  <a:ext uri="{FF2B5EF4-FFF2-40B4-BE49-F238E27FC236}">
                    <a16:creationId xmlns:a16="http://schemas.microsoft.com/office/drawing/2014/main" id="{35D48D99-4204-C19D-C201-06D143311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1" name="Text Box 89">
                <a:extLst>
                  <a:ext uri="{FF2B5EF4-FFF2-40B4-BE49-F238E27FC236}">
                    <a16:creationId xmlns:a16="http://schemas.microsoft.com/office/drawing/2014/main" id="{0FED0A19-FEC5-91DD-8516-6766C1C3E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62" name="Text Box 90">
              <a:extLst>
                <a:ext uri="{FF2B5EF4-FFF2-40B4-BE49-F238E27FC236}">
                  <a16:creationId xmlns:a16="http://schemas.microsoft.com/office/drawing/2014/main" id="{C761CD3B-3D82-552B-CC5D-074C873B3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63" name="Group 91">
            <a:extLst>
              <a:ext uri="{FF2B5EF4-FFF2-40B4-BE49-F238E27FC236}">
                <a16:creationId xmlns:a16="http://schemas.microsoft.com/office/drawing/2014/main" id="{6C6A6D5A-5548-7E77-5748-6BF37B32EACE}"/>
              </a:ext>
            </a:extLst>
          </p:cNvPr>
          <p:cNvGrpSpPr>
            <a:grpSpLocks/>
          </p:cNvGrpSpPr>
          <p:nvPr/>
        </p:nvGrpSpPr>
        <p:grpSpPr bwMode="auto">
          <a:xfrm>
            <a:off x="995472" y="1252401"/>
            <a:ext cx="576263" cy="766762"/>
            <a:chOff x="4967" y="2221"/>
            <a:chExt cx="363" cy="483"/>
          </a:xfrm>
        </p:grpSpPr>
        <p:sp>
          <p:nvSpPr>
            <p:cNvPr id="28764" name="Text Box 92">
              <a:extLst>
                <a:ext uri="{FF2B5EF4-FFF2-40B4-BE49-F238E27FC236}">
                  <a16:creationId xmlns:a16="http://schemas.microsoft.com/office/drawing/2014/main" id="{01BE7063-3A5D-2BB7-88AB-EFF26FD9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5" name="Text Box 93">
              <a:extLst>
                <a:ext uri="{FF2B5EF4-FFF2-40B4-BE49-F238E27FC236}">
                  <a16:creationId xmlns:a16="http://schemas.microsoft.com/office/drawing/2014/main" id="{BB277452-A170-90FC-37B8-1B65DD37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6" name="Line 94">
              <a:extLst>
                <a:ext uri="{FF2B5EF4-FFF2-40B4-BE49-F238E27FC236}">
                  <a16:creationId xmlns:a16="http://schemas.microsoft.com/office/drawing/2014/main" id="{D57B0980-09F3-B8A8-020B-16AE13C82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67" name="Text Box 95">
            <a:extLst>
              <a:ext uri="{FF2B5EF4-FFF2-40B4-BE49-F238E27FC236}">
                <a16:creationId xmlns:a16="http://schemas.microsoft.com/office/drawing/2014/main" id="{C90ED72A-5F2D-C5C4-AC62-7072B9833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88" y="1407182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68" name="Text Box 96">
            <a:extLst>
              <a:ext uri="{FF2B5EF4-FFF2-40B4-BE49-F238E27FC236}">
                <a16:creationId xmlns:a16="http://schemas.microsoft.com/office/drawing/2014/main" id="{7F610330-A7C2-A686-EB2D-123163D1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94" y="139463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69" name="Text Box 97">
            <a:extLst>
              <a:ext uri="{FF2B5EF4-FFF2-40B4-BE49-F238E27FC236}">
                <a16:creationId xmlns:a16="http://schemas.microsoft.com/office/drawing/2014/main" id="{612C793E-9D00-976C-4DCF-B9843638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310" y="2056348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70" name="Group 98">
            <a:extLst>
              <a:ext uri="{FF2B5EF4-FFF2-40B4-BE49-F238E27FC236}">
                <a16:creationId xmlns:a16="http://schemas.microsoft.com/office/drawing/2014/main" id="{B431FBD9-F553-7217-0715-1C004B4EC3C8}"/>
              </a:ext>
            </a:extLst>
          </p:cNvPr>
          <p:cNvGrpSpPr>
            <a:grpSpLocks/>
          </p:cNvGrpSpPr>
          <p:nvPr/>
        </p:nvGrpSpPr>
        <p:grpSpPr bwMode="auto">
          <a:xfrm>
            <a:off x="392607" y="1898812"/>
            <a:ext cx="1117600" cy="766763"/>
            <a:chOff x="4377" y="2811"/>
            <a:chExt cx="635" cy="483"/>
          </a:xfrm>
        </p:grpSpPr>
        <p:grpSp>
          <p:nvGrpSpPr>
            <p:cNvPr id="28771" name="Group 99">
              <a:extLst>
                <a:ext uri="{FF2B5EF4-FFF2-40B4-BE49-F238E27FC236}">
                  <a16:creationId xmlns:a16="http://schemas.microsoft.com/office/drawing/2014/main" id="{C1815ADE-716A-0D3F-9276-D9AFCB9B2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772" name="Text Box 100">
                <a:extLst>
                  <a:ext uri="{FF2B5EF4-FFF2-40B4-BE49-F238E27FC236}">
                    <a16:creationId xmlns:a16="http://schemas.microsoft.com/office/drawing/2014/main" id="{186C8E13-BE06-0442-E524-AE95DAED2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73" name="Text Box 101">
                <a:extLst>
                  <a:ext uri="{FF2B5EF4-FFF2-40B4-BE49-F238E27FC236}">
                    <a16:creationId xmlns:a16="http://schemas.microsoft.com/office/drawing/2014/main" id="{CA9D2666-D1E6-A3F5-5C52-C4E9CFB1A6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74" name="Line 102">
                <a:extLst>
                  <a:ext uri="{FF2B5EF4-FFF2-40B4-BE49-F238E27FC236}">
                    <a16:creationId xmlns:a16="http://schemas.microsoft.com/office/drawing/2014/main" id="{18783B41-2427-0CE0-E6DA-CEFF30B7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75" name="Text Box 103">
              <a:extLst>
                <a:ext uri="{FF2B5EF4-FFF2-40B4-BE49-F238E27FC236}">
                  <a16:creationId xmlns:a16="http://schemas.microsoft.com/office/drawing/2014/main" id="{11C2BFCA-7F4C-D9EF-B21E-9731B046F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76" name="Oval 104">
            <a:extLst>
              <a:ext uri="{FF2B5EF4-FFF2-40B4-BE49-F238E27FC236}">
                <a16:creationId xmlns:a16="http://schemas.microsoft.com/office/drawing/2014/main" id="{BDF2815A-3D98-476A-BAE2-BE72CAC1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419" y="1263634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7" name="Arc 105">
            <a:extLst>
              <a:ext uri="{FF2B5EF4-FFF2-40B4-BE49-F238E27FC236}">
                <a16:creationId xmlns:a16="http://schemas.microsoft.com/office/drawing/2014/main" id="{B6069BE5-2155-04BE-CB25-D5EF89982B3D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1338123" y="684226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8" name="Arc 106">
            <a:extLst>
              <a:ext uri="{FF2B5EF4-FFF2-40B4-BE49-F238E27FC236}">
                <a16:creationId xmlns:a16="http://schemas.microsoft.com/office/drawing/2014/main" id="{AAE65123-303B-5A14-B26A-06200EA8C58F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468500" y="960300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9" name="Oval 107">
            <a:extLst>
              <a:ext uri="{FF2B5EF4-FFF2-40B4-BE49-F238E27FC236}">
                <a16:creationId xmlns:a16="http://schemas.microsoft.com/office/drawing/2014/main" id="{D329756A-8C8A-DA82-C711-832DDAEA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95" y="1370805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80" name="Group 108">
            <a:extLst>
              <a:ext uri="{FF2B5EF4-FFF2-40B4-BE49-F238E27FC236}">
                <a16:creationId xmlns:a16="http://schemas.microsoft.com/office/drawing/2014/main" id="{CB0506B3-BCF8-7CCC-E109-2D976D60A024}"/>
              </a:ext>
            </a:extLst>
          </p:cNvPr>
          <p:cNvGrpSpPr>
            <a:grpSpLocks/>
          </p:cNvGrpSpPr>
          <p:nvPr/>
        </p:nvGrpSpPr>
        <p:grpSpPr bwMode="auto">
          <a:xfrm>
            <a:off x="5935748" y="1293018"/>
            <a:ext cx="1008063" cy="766763"/>
            <a:chOff x="4377" y="2811"/>
            <a:chExt cx="635" cy="483"/>
          </a:xfrm>
        </p:grpSpPr>
        <p:grpSp>
          <p:nvGrpSpPr>
            <p:cNvPr id="28781" name="Group 109">
              <a:extLst>
                <a:ext uri="{FF2B5EF4-FFF2-40B4-BE49-F238E27FC236}">
                  <a16:creationId xmlns:a16="http://schemas.microsoft.com/office/drawing/2014/main" id="{96A88C01-65DF-DCC4-1311-49FC98D97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782" name="Text Box 110">
                <a:extLst>
                  <a:ext uri="{FF2B5EF4-FFF2-40B4-BE49-F238E27FC236}">
                    <a16:creationId xmlns:a16="http://schemas.microsoft.com/office/drawing/2014/main" id="{4FCB3D9C-1C65-5B56-294A-E5CA77375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83" name="Text Box 111">
                <a:extLst>
                  <a:ext uri="{FF2B5EF4-FFF2-40B4-BE49-F238E27FC236}">
                    <a16:creationId xmlns:a16="http://schemas.microsoft.com/office/drawing/2014/main" id="{FFFFB748-6B13-6445-972C-6A8430B8AD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84" name="Line 112">
                <a:extLst>
                  <a:ext uri="{FF2B5EF4-FFF2-40B4-BE49-F238E27FC236}">
                    <a16:creationId xmlns:a16="http://schemas.microsoft.com/office/drawing/2014/main" id="{B69E02EB-2A9D-025D-800E-3C0E6564B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85" name="Text Box 113">
              <a:extLst>
                <a:ext uri="{FF2B5EF4-FFF2-40B4-BE49-F238E27FC236}">
                  <a16:creationId xmlns:a16="http://schemas.microsoft.com/office/drawing/2014/main" id="{7AF9D55F-5469-FBD4-C836-86AAF6B47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86" name="Text Box 114">
            <a:extLst>
              <a:ext uri="{FF2B5EF4-FFF2-40B4-BE49-F238E27FC236}">
                <a16:creationId xmlns:a16="http://schemas.microsoft.com/office/drawing/2014/main" id="{766D32EB-927E-AD5F-506C-47B3C5DC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604" y="144616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87" name="Group 115">
            <a:extLst>
              <a:ext uri="{FF2B5EF4-FFF2-40B4-BE49-F238E27FC236}">
                <a16:creationId xmlns:a16="http://schemas.microsoft.com/office/drawing/2014/main" id="{4A05D1D0-2DA6-8953-35D5-12FD6885DD80}"/>
              </a:ext>
            </a:extLst>
          </p:cNvPr>
          <p:cNvGrpSpPr>
            <a:grpSpLocks/>
          </p:cNvGrpSpPr>
          <p:nvPr/>
        </p:nvGrpSpPr>
        <p:grpSpPr bwMode="auto">
          <a:xfrm>
            <a:off x="4528650" y="1312861"/>
            <a:ext cx="1274762" cy="766763"/>
            <a:chOff x="2955" y="3334"/>
            <a:chExt cx="803" cy="483"/>
          </a:xfrm>
        </p:grpSpPr>
        <p:sp>
          <p:nvSpPr>
            <p:cNvPr id="28788" name="Text Box 116">
              <a:extLst>
                <a:ext uri="{FF2B5EF4-FFF2-40B4-BE49-F238E27FC236}">
                  <a16:creationId xmlns:a16="http://schemas.microsoft.com/office/drawing/2014/main" id="{A226FF87-72E2-10A1-1E47-EFC7A062E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43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89" name="Group 117">
              <a:extLst>
                <a:ext uri="{FF2B5EF4-FFF2-40B4-BE49-F238E27FC236}">
                  <a16:creationId xmlns:a16="http://schemas.microsoft.com/office/drawing/2014/main" id="{CE6EBD51-AABF-4538-DD1B-6CE7F5EEA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3" y="3334"/>
              <a:ext cx="635" cy="483"/>
              <a:chOff x="4377" y="2811"/>
              <a:chExt cx="635" cy="483"/>
            </a:xfrm>
          </p:grpSpPr>
          <p:grpSp>
            <p:nvGrpSpPr>
              <p:cNvPr id="28790" name="Group 118">
                <a:extLst>
                  <a:ext uri="{FF2B5EF4-FFF2-40B4-BE49-F238E27FC236}">
                    <a16:creationId xmlns:a16="http://schemas.microsoft.com/office/drawing/2014/main" id="{CE98073F-C4D4-EDEC-8947-F374203C8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791" name="Text Box 119">
                  <a:extLst>
                    <a:ext uri="{FF2B5EF4-FFF2-40B4-BE49-F238E27FC236}">
                      <a16:creationId xmlns:a16="http://schemas.microsoft.com/office/drawing/2014/main" id="{15176FAE-C0CC-4ABB-DE29-DC722092ED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92" name="Text Box 120">
                  <a:extLst>
                    <a:ext uri="{FF2B5EF4-FFF2-40B4-BE49-F238E27FC236}">
                      <a16:creationId xmlns:a16="http://schemas.microsoft.com/office/drawing/2014/main" id="{72A0C73E-73E7-736C-F0A5-71240FB00E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93" name="Line 121">
                  <a:extLst>
                    <a:ext uri="{FF2B5EF4-FFF2-40B4-BE49-F238E27FC236}">
                      <a16:creationId xmlns:a16="http://schemas.microsoft.com/office/drawing/2014/main" id="{90504AAA-215C-A05E-D463-AC010B6E9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794" name="Text Box 122">
                <a:extLst>
                  <a:ext uri="{FF2B5EF4-FFF2-40B4-BE49-F238E27FC236}">
                    <a16:creationId xmlns:a16="http://schemas.microsoft.com/office/drawing/2014/main" id="{D242CC19-A93C-C7A8-8CEC-D43597515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795" name="Oval 123">
            <a:extLst>
              <a:ext uri="{FF2B5EF4-FFF2-40B4-BE49-F238E27FC236}">
                <a16:creationId xmlns:a16="http://schemas.microsoft.com/office/drawing/2014/main" id="{F3BCAB5A-7879-A703-6A23-0BB08770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1496219"/>
            <a:ext cx="433387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96" name="Arc 124">
            <a:extLst>
              <a:ext uri="{FF2B5EF4-FFF2-40B4-BE49-F238E27FC236}">
                <a16:creationId xmlns:a16="http://schemas.microsoft.com/office/drawing/2014/main" id="{409DA6A8-5AA9-2725-2885-0C256EF1CDB6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6413047" y="915192"/>
            <a:ext cx="1944688" cy="1374775"/>
          </a:xfrm>
          <a:custGeom>
            <a:avLst/>
            <a:gdLst>
              <a:gd name="G0" fmla="+- 0 0 0"/>
              <a:gd name="G1" fmla="+- 20554 0 0"/>
              <a:gd name="G2" fmla="+- 21600 0 0"/>
              <a:gd name="T0" fmla="*/ 6639 w 21600"/>
              <a:gd name="T1" fmla="*/ 0 h 20554"/>
              <a:gd name="T2" fmla="*/ 21600 w 21600"/>
              <a:gd name="T3" fmla="*/ 20554 h 20554"/>
              <a:gd name="T4" fmla="*/ 0 w 21600"/>
              <a:gd name="T5" fmla="*/ 20554 h 20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54" fill="none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</a:path>
              <a:path w="21600" h="20554" stroke="0" extrusionOk="0">
                <a:moveTo>
                  <a:pt x="6639" y="-1"/>
                </a:moveTo>
                <a:cubicBezTo>
                  <a:pt x="15556" y="2880"/>
                  <a:pt x="21600" y="11182"/>
                  <a:pt x="21600" y="20554"/>
                </a:cubicBezTo>
                <a:lnTo>
                  <a:pt x="0" y="205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3E8A25A1-6AD2-D925-D2BF-5F2623C2B9F3}"/>
              </a:ext>
            </a:extLst>
          </p:cNvPr>
          <p:cNvGrpSpPr>
            <a:grpSpLocks/>
          </p:cNvGrpSpPr>
          <p:nvPr/>
        </p:nvGrpSpPr>
        <p:grpSpPr bwMode="auto">
          <a:xfrm>
            <a:off x="7005733" y="2004814"/>
            <a:ext cx="1837759" cy="766762"/>
            <a:chOff x="4329" y="3339"/>
            <a:chExt cx="1289" cy="483"/>
          </a:xfrm>
        </p:grpSpPr>
        <p:sp>
          <p:nvSpPr>
            <p:cNvPr id="5" name="Text Box 61">
              <a:extLst>
                <a:ext uri="{FF2B5EF4-FFF2-40B4-BE49-F238E27FC236}">
                  <a16:creationId xmlns:a16="http://schemas.microsoft.com/office/drawing/2014/main" id="{756E61A8-D9BA-02B8-6E3A-DDD06DCBB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" y="3430"/>
              <a:ext cx="3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 Box 62">
              <a:extLst>
                <a:ext uri="{FF2B5EF4-FFF2-40B4-BE49-F238E27FC236}">
                  <a16:creationId xmlns:a16="http://schemas.microsoft.com/office/drawing/2014/main" id="{F37A5772-5FCC-FF9F-A8AA-D84A6E590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4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 Box 63">
              <a:extLst>
                <a:ext uri="{FF2B5EF4-FFF2-40B4-BE49-F238E27FC236}">
                  <a16:creationId xmlns:a16="http://schemas.microsoft.com/office/drawing/2014/main" id="{4FBA6155-DDE1-E415-444C-F5F477C70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" y="343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roup 64">
              <a:extLst>
                <a:ext uri="{FF2B5EF4-FFF2-40B4-BE49-F238E27FC236}">
                  <a16:creationId xmlns:a16="http://schemas.microsoft.com/office/drawing/2014/main" id="{BDD4D17C-6F88-3566-E742-99A3EAFFA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7" y="3339"/>
              <a:ext cx="635" cy="483"/>
              <a:chOff x="4377" y="2811"/>
              <a:chExt cx="635" cy="483"/>
            </a:xfrm>
          </p:grpSpPr>
          <p:grpSp>
            <p:nvGrpSpPr>
              <p:cNvPr id="9" name="Group 65">
                <a:extLst>
                  <a:ext uri="{FF2B5EF4-FFF2-40B4-BE49-F238E27FC236}">
                    <a16:creationId xmlns:a16="http://schemas.microsoft.com/office/drawing/2014/main" id="{9D607D7F-CC91-9D0D-AB85-7A2D389C8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1" name="Text Box 66">
                  <a:extLst>
                    <a:ext uri="{FF2B5EF4-FFF2-40B4-BE49-F238E27FC236}">
                      <a16:creationId xmlns:a16="http://schemas.microsoft.com/office/drawing/2014/main" id="{39DD6D84-13DC-8F60-090A-1EA3511EF1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 Box 67">
                  <a:extLst>
                    <a:ext uri="{FF2B5EF4-FFF2-40B4-BE49-F238E27FC236}">
                      <a16:creationId xmlns:a16="http://schemas.microsoft.com/office/drawing/2014/main" id="{ED1FCA76-7256-DC19-0343-A42153BF9A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Line 68">
                  <a:extLst>
                    <a:ext uri="{FF2B5EF4-FFF2-40B4-BE49-F238E27FC236}">
                      <a16:creationId xmlns:a16="http://schemas.microsoft.com/office/drawing/2014/main" id="{24FBF5CF-517F-E6EB-DAA7-A019B8BD0B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 Box 69">
                <a:extLst>
                  <a:ext uri="{FF2B5EF4-FFF2-40B4-BE49-F238E27FC236}">
                    <a16:creationId xmlns:a16="http://schemas.microsoft.com/office/drawing/2014/main" id="{C6051A6F-2DAC-115E-594D-AC9058C94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15">
            <a:extLst>
              <a:ext uri="{FF2B5EF4-FFF2-40B4-BE49-F238E27FC236}">
                <a16:creationId xmlns:a16="http://schemas.microsoft.com/office/drawing/2014/main" id="{42D4CB70-761A-E3F3-FF30-32550F0A819E}"/>
              </a:ext>
            </a:extLst>
          </p:cNvPr>
          <p:cNvGrpSpPr>
            <a:grpSpLocks/>
          </p:cNvGrpSpPr>
          <p:nvPr/>
        </p:nvGrpSpPr>
        <p:grpSpPr bwMode="auto">
          <a:xfrm>
            <a:off x="5350753" y="2086003"/>
            <a:ext cx="1797049" cy="784226"/>
            <a:chOff x="2838" y="3377"/>
            <a:chExt cx="1132" cy="494"/>
          </a:xfrm>
        </p:grpSpPr>
        <p:sp>
          <p:nvSpPr>
            <p:cNvPr id="15" name="Text Box 116">
              <a:extLst>
                <a:ext uri="{FF2B5EF4-FFF2-40B4-BE49-F238E27FC236}">
                  <a16:creationId xmlns:a16="http://schemas.microsoft.com/office/drawing/2014/main" id="{F260D6B6-8263-9281-2910-F8AF97E07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" name="Group 117">
              <a:extLst>
                <a:ext uri="{FF2B5EF4-FFF2-40B4-BE49-F238E27FC236}">
                  <a16:creationId xmlns:a16="http://schemas.microsoft.com/office/drawing/2014/main" id="{C6A09761-C0CE-4421-F4F6-F5C385651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3377"/>
              <a:ext cx="968" cy="494"/>
              <a:chOff x="4256" y="2854"/>
              <a:chExt cx="968" cy="494"/>
            </a:xfrm>
          </p:grpSpPr>
          <p:grpSp>
            <p:nvGrpSpPr>
              <p:cNvPr id="17" name="Group 118">
                <a:extLst>
                  <a:ext uri="{FF2B5EF4-FFF2-40B4-BE49-F238E27FC236}">
                    <a16:creationId xmlns:a16="http://schemas.microsoft.com/office/drawing/2014/main" id="{93DFDC49-2326-A605-17DF-AB158DD51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854"/>
                <a:ext cx="335" cy="494"/>
                <a:chOff x="4734" y="2264"/>
                <a:chExt cx="269" cy="494"/>
              </a:xfrm>
            </p:grpSpPr>
            <p:sp>
              <p:nvSpPr>
                <p:cNvPr id="19" name="Text Box 119">
                  <a:extLst>
                    <a:ext uri="{FF2B5EF4-FFF2-40B4-BE49-F238E27FC236}">
                      <a16:creationId xmlns:a16="http://schemas.microsoft.com/office/drawing/2014/main" id="{B0C56C42-FE3A-53D2-E67C-01E2ED8AFE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4" y="2264"/>
                  <a:ext cx="24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 Box 120">
                  <a:extLst>
                    <a:ext uri="{FF2B5EF4-FFF2-40B4-BE49-F238E27FC236}">
                      <a16:creationId xmlns:a16="http://schemas.microsoft.com/office/drawing/2014/main" id="{C5C388D8-3C9B-802C-55E7-AB50283D8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0" y="2470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Line 121">
                  <a:extLst>
                    <a:ext uri="{FF2B5EF4-FFF2-40B4-BE49-F238E27FC236}">
                      <a16:creationId xmlns:a16="http://schemas.microsoft.com/office/drawing/2014/main" id="{07DC63DA-72A9-B43A-96BD-8F0238A4A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Text Box 122">
                <a:extLst>
                  <a:ext uri="{FF2B5EF4-FFF2-40B4-BE49-F238E27FC236}">
                    <a16:creationId xmlns:a16="http://schemas.microsoft.com/office/drawing/2014/main" id="{8FC7F2CD-89B4-8D36-C0BF-64F76BA0E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9" y="2905"/>
                <a:ext cx="66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(9-6)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115">
            <a:extLst>
              <a:ext uri="{FF2B5EF4-FFF2-40B4-BE49-F238E27FC236}">
                <a16:creationId xmlns:a16="http://schemas.microsoft.com/office/drawing/2014/main" id="{92A27D97-5F0C-B828-85EC-FA196772A252}"/>
              </a:ext>
            </a:extLst>
          </p:cNvPr>
          <p:cNvGrpSpPr>
            <a:grpSpLocks/>
          </p:cNvGrpSpPr>
          <p:nvPr/>
        </p:nvGrpSpPr>
        <p:grpSpPr bwMode="auto">
          <a:xfrm>
            <a:off x="4151269" y="2143434"/>
            <a:ext cx="1319212" cy="776288"/>
            <a:chOff x="2838" y="3377"/>
            <a:chExt cx="831" cy="489"/>
          </a:xfrm>
        </p:grpSpPr>
        <p:sp>
          <p:nvSpPr>
            <p:cNvPr id="23" name="Text Box 116">
              <a:extLst>
                <a:ext uri="{FF2B5EF4-FFF2-40B4-BE49-F238E27FC236}">
                  <a16:creationId xmlns:a16="http://schemas.microsoft.com/office/drawing/2014/main" id="{4B8D4D4C-4027-2A9D-7EBB-531DFFDC8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" name="Group 117">
              <a:extLst>
                <a:ext uri="{FF2B5EF4-FFF2-40B4-BE49-F238E27FC236}">
                  <a16:creationId xmlns:a16="http://schemas.microsoft.com/office/drawing/2014/main" id="{4202C3DB-528D-D42A-8491-B36BB1D6F2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3377"/>
              <a:ext cx="667" cy="489"/>
              <a:chOff x="4256" y="2854"/>
              <a:chExt cx="667" cy="489"/>
            </a:xfrm>
          </p:grpSpPr>
          <p:grpSp>
            <p:nvGrpSpPr>
              <p:cNvPr id="25" name="Group 118">
                <a:extLst>
                  <a:ext uri="{FF2B5EF4-FFF2-40B4-BE49-F238E27FC236}">
                    <a16:creationId xmlns:a16="http://schemas.microsoft.com/office/drawing/2014/main" id="{829BB172-250A-A49B-D369-8C0C11B43D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854"/>
                <a:ext cx="335" cy="489"/>
                <a:chOff x="4734" y="2264"/>
                <a:chExt cx="269" cy="489"/>
              </a:xfrm>
            </p:grpSpPr>
            <p:sp>
              <p:nvSpPr>
                <p:cNvPr id="27" name="Text Box 119">
                  <a:extLst>
                    <a:ext uri="{FF2B5EF4-FFF2-40B4-BE49-F238E27FC236}">
                      <a16:creationId xmlns:a16="http://schemas.microsoft.com/office/drawing/2014/main" id="{A478D7D2-2088-C6A2-2B40-5FE8C40960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4" y="2264"/>
                  <a:ext cx="24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 Box 120">
                  <a:extLst>
                    <a:ext uri="{FF2B5EF4-FFF2-40B4-BE49-F238E27FC236}">
                      <a16:creationId xmlns:a16="http://schemas.microsoft.com/office/drawing/2014/main" id="{13C94D4D-3C62-1393-B1F6-B1E779BBBC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121">
                  <a:extLst>
                    <a:ext uri="{FF2B5EF4-FFF2-40B4-BE49-F238E27FC236}">
                      <a16:creationId xmlns:a16="http://schemas.microsoft.com/office/drawing/2014/main" id="{8866CEAF-0E1C-ED2D-1DD7-1CAE9EA81F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 Box 122">
                <a:extLst>
                  <a:ext uri="{FF2B5EF4-FFF2-40B4-BE49-F238E27FC236}">
                    <a16:creationId xmlns:a16="http://schemas.microsoft.com/office/drawing/2014/main" id="{DAEEB99B-8E39-B7BD-B2DE-5DC45AB48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9" y="2905"/>
                <a:ext cx="3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65">
            <a:extLst>
              <a:ext uri="{FF2B5EF4-FFF2-40B4-BE49-F238E27FC236}">
                <a16:creationId xmlns:a16="http://schemas.microsoft.com/office/drawing/2014/main" id="{60237263-124B-B5FF-7E7E-BE5369C258E6}"/>
              </a:ext>
            </a:extLst>
          </p:cNvPr>
          <p:cNvGrpSpPr>
            <a:grpSpLocks/>
          </p:cNvGrpSpPr>
          <p:nvPr/>
        </p:nvGrpSpPr>
        <p:grpSpPr bwMode="auto">
          <a:xfrm>
            <a:off x="3515204" y="2135171"/>
            <a:ext cx="719137" cy="766762"/>
            <a:chOff x="4967" y="2221"/>
            <a:chExt cx="363" cy="483"/>
          </a:xfrm>
        </p:grpSpPr>
        <p:sp>
          <p:nvSpPr>
            <p:cNvPr id="31" name="Text Box 66">
              <a:extLst>
                <a:ext uri="{FF2B5EF4-FFF2-40B4-BE49-F238E27FC236}">
                  <a16:creationId xmlns:a16="http://schemas.microsoft.com/office/drawing/2014/main" id="{DFD5AFE9-C324-6525-12DE-0B6B25A8D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 Box 67">
              <a:extLst>
                <a:ext uri="{FF2B5EF4-FFF2-40B4-BE49-F238E27FC236}">
                  <a16:creationId xmlns:a16="http://schemas.microsoft.com/office/drawing/2014/main" id="{5033396E-B5DA-47A8-45C7-9B7DBA483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Line 68">
              <a:extLst>
                <a:ext uri="{FF2B5EF4-FFF2-40B4-BE49-F238E27FC236}">
                  <a16:creationId xmlns:a16="http://schemas.microsoft.com/office/drawing/2014/main" id="{39501DC6-78E0-07C3-E71A-2BAC93FDC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15">
            <a:extLst>
              <a:ext uri="{FF2B5EF4-FFF2-40B4-BE49-F238E27FC236}">
                <a16:creationId xmlns:a16="http://schemas.microsoft.com/office/drawing/2014/main" id="{060DEDA3-0BC1-B94D-9228-A1DA9FA11DD7}"/>
              </a:ext>
            </a:extLst>
          </p:cNvPr>
          <p:cNvGrpSpPr>
            <a:grpSpLocks/>
          </p:cNvGrpSpPr>
          <p:nvPr/>
        </p:nvGrpSpPr>
        <p:grpSpPr bwMode="auto">
          <a:xfrm>
            <a:off x="2589145" y="2140827"/>
            <a:ext cx="1230312" cy="776288"/>
            <a:chOff x="2838" y="3377"/>
            <a:chExt cx="775" cy="489"/>
          </a:xfrm>
        </p:grpSpPr>
        <p:sp>
          <p:nvSpPr>
            <p:cNvPr id="35" name="Text Box 116">
              <a:extLst>
                <a:ext uri="{FF2B5EF4-FFF2-40B4-BE49-F238E27FC236}">
                  <a16:creationId xmlns:a16="http://schemas.microsoft.com/office/drawing/2014/main" id="{97E33F45-1453-29B5-2A17-D91F72BFC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6" name="Group 117">
              <a:extLst>
                <a:ext uri="{FF2B5EF4-FFF2-40B4-BE49-F238E27FC236}">
                  <a16:creationId xmlns:a16="http://schemas.microsoft.com/office/drawing/2014/main" id="{0636F73D-C872-544A-207E-52D004A3C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3377"/>
              <a:ext cx="611" cy="489"/>
              <a:chOff x="4256" y="2854"/>
              <a:chExt cx="611" cy="489"/>
            </a:xfrm>
          </p:grpSpPr>
          <p:grpSp>
            <p:nvGrpSpPr>
              <p:cNvPr id="37" name="Group 118">
                <a:extLst>
                  <a:ext uri="{FF2B5EF4-FFF2-40B4-BE49-F238E27FC236}">
                    <a16:creationId xmlns:a16="http://schemas.microsoft.com/office/drawing/2014/main" id="{8DAA0F13-D974-16BB-3C15-D86011C90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6" y="2854"/>
                <a:ext cx="335" cy="489"/>
                <a:chOff x="4734" y="2264"/>
                <a:chExt cx="269" cy="489"/>
              </a:xfrm>
            </p:grpSpPr>
            <p:sp>
              <p:nvSpPr>
                <p:cNvPr id="39" name="Text Box 119">
                  <a:extLst>
                    <a:ext uri="{FF2B5EF4-FFF2-40B4-BE49-F238E27FC236}">
                      <a16:creationId xmlns:a16="http://schemas.microsoft.com/office/drawing/2014/main" id="{B65BEE5F-54F5-BCB6-510C-F72CE5003D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4" y="2264"/>
                  <a:ext cx="24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 Box 120">
                  <a:extLst>
                    <a:ext uri="{FF2B5EF4-FFF2-40B4-BE49-F238E27FC236}">
                      <a16:creationId xmlns:a16="http://schemas.microsoft.com/office/drawing/2014/main" id="{CAACA09F-AC9B-BE20-C42E-0F6DF02AF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Line 121">
                  <a:extLst>
                    <a:ext uri="{FF2B5EF4-FFF2-40B4-BE49-F238E27FC236}">
                      <a16:creationId xmlns:a16="http://schemas.microsoft.com/office/drawing/2014/main" id="{D38735DF-D76C-07C4-6E6C-638A439165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xt Box 122">
                <a:extLst>
                  <a:ext uri="{FF2B5EF4-FFF2-40B4-BE49-F238E27FC236}">
                    <a16:creationId xmlns:a16="http://schemas.microsoft.com/office/drawing/2014/main" id="{A1D19132-3218-9C3B-FEC3-F51F66390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3" y="2904"/>
                <a:ext cx="3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115">
            <a:extLst>
              <a:ext uri="{FF2B5EF4-FFF2-40B4-BE49-F238E27FC236}">
                <a16:creationId xmlns:a16="http://schemas.microsoft.com/office/drawing/2014/main" id="{2A4181C9-D522-5388-5A64-7C0B647C48DC}"/>
              </a:ext>
            </a:extLst>
          </p:cNvPr>
          <p:cNvGrpSpPr>
            <a:grpSpLocks/>
          </p:cNvGrpSpPr>
          <p:nvPr/>
        </p:nvGrpSpPr>
        <p:grpSpPr bwMode="auto">
          <a:xfrm>
            <a:off x="1818808" y="2125645"/>
            <a:ext cx="1230312" cy="776288"/>
            <a:chOff x="2838" y="3377"/>
            <a:chExt cx="775" cy="489"/>
          </a:xfrm>
        </p:grpSpPr>
        <p:sp>
          <p:nvSpPr>
            <p:cNvPr id="43" name="Text Box 116">
              <a:extLst>
                <a:ext uri="{FF2B5EF4-FFF2-40B4-BE49-F238E27FC236}">
                  <a16:creationId xmlns:a16="http://schemas.microsoft.com/office/drawing/2014/main" id="{95E42D05-2279-105C-38E8-81171A6C1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4" name="Group 117">
              <a:extLst>
                <a:ext uri="{FF2B5EF4-FFF2-40B4-BE49-F238E27FC236}">
                  <a16:creationId xmlns:a16="http://schemas.microsoft.com/office/drawing/2014/main" id="{66CD02A5-A361-7DC3-3DCA-BA75D5A20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4" y="3377"/>
              <a:ext cx="639" cy="489"/>
              <a:chOff x="4228" y="2854"/>
              <a:chExt cx="639" cy="489"/>
            </a:xfrm>
          </p:grpSpPr>
          <p:grpSp>
            <p:nvGrpSpPr>
              <p:cNvPr id="45" name="Group 118">
                <a:extLst>
                  <a:ext uri="{FF2B5EF4-FFF2-40B4-BE49-F238E27FC236}">
                    <a16:creationId xmlns:a16="http://schemas.microsoft.com/office/drawing/2014/main" id="{BA40A498-7DD4-ED2F-3FAE-2D4D052E6B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8" y="2854"/>
                <a:ext cx="380" cy="489"/>
                <a:chOff x="4709" y="2264"/>
                <a:chExt cx="305" cy="489"/>
              </a:xfrm>
            </p:grpSpPr>
            <p:sp>
              <p:nvSpPr>
                <p:cNvPr id="47" name="Text Box 119">
                  <a:extLst>
                    <a:ext uri="{FF2B5EF4-FFF2-40B4-BE49-F238E27FC236}">
                      <a16:creationId xmlns:a16="http://schemas.microsoft.com/office/drawing/2014/main" id="{169E8E9E-DB1E-0399-D352-1419647CB2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9" y="2264"/>
                  <a:ext cx="30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 Box 120">
                  <a:extLst>
                    <a:ext uri="{FF2B5EF4-FFF2-40B4-BE49-F238E27FC236}">
                      <a16:creationId xmlns:a16="http://schemas.microsoft.com/office/drawing/2014/main" id="{06C83469-23A7-0F2B-602E-2BDECF4D95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Line 121">
                  <a:extLst>
                    <a:ext uri="{FF2B5EF4-FFF2-40B4-BE49-F238E27FC236}">
                      <a16:creationId xmlns:a16="http://schemas.microsoft.com/office/drawing/2014/main" id="{565F97ED-773A-7FAC-693F-A90A0C7A7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Text Box 122">
                <a:extLst>
                  <a:ext uri="{FF2B5EF4-FFF2-40B4-BE49-F238E27FC236}">
                    <a16:creationId xmlns:a16="http://schemas.microsoft.com/office/drawing/2014/main" id="{4CCF1573-FAEA-7200-F684-65350E6D7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5" y="2904"/>
                <a:ext cx="22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Group 98">
            <a:extLst>
              <a:ext uri="{FF2B5EF4-FFF2-40B4-BE49-F238E27FC236}">
                <a16:creationId xmlns:a16="http://schemas.microsoft.com/office/drawing/2014/main" id="{916EC878-6F1C-99F1-89D7-21D9B82BC3BD}"/>
              </a:ext>
            </a:extLst>
          </p:cNvPr>
          <p:cNvGrpSpPr>
            <a:grpSpLocks/>
          </p:cNvGrpSpPr>
          <p:nvPr/>
        </p:nvGrpSpPr>
        <p:grpSpPr bwMode="auto">
          <a:xfrm>
            <a:off x="872421" y="2404431"/>
            <a:ext cx="1117600" cy="766763"/>
            <a:chOff x="4377" y="2811"/>
            <a:chExt cx="635" cy="483"/>
          </a:xfrm>
        </p:grpSpPr>
        <p:grpSp>
          <p:nvGrpSpPr>
            <p:cNvPr id="51" name="Group 99">
              <a:extLst>
                <a:ext uri="{FF2B5EF4-FFF2-40B4-BE49-F238E27FC236}">
                  <a16:creationId xmlns:a16="http://schemas.microsoft.com/office/drawing/2014/main" id="{2285CE85-A27E-E12E-7A04-6C951B8B28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53" name="Text Box 100">
                <a:extLst>
                  <a:ext uri="{FF2B5EF4-FFF2-40B4-BE49-F238E27FC236}">
                    <a16:creationId xmlns:a16="http://schemas.microsoft.com/office/drawing/2014/main" id="{7D965B8E-BB6F-336C-127E-757806878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1">
                <a:extLst>
                  <a:ext uri="{FF2B5EF4-FFF2-40B4-BE49-F238E27FC236}">
                    <a16:creationId xmlns:a16="http://schemas.microsoft.com/office/drawing/2014/main" id="{523CF6E6-5374-8846-CA09-5F8369ADB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102">
                <a:extLst>
                  <a:ext uri="{FF2B5EF4-FFF2-40B4-BE49-F238E27FC236}">
                    <a16:creationId xmlns:a16="http://schemas.microsoft.com/office/drawing/2014/main" id="{7FCAC6E1-6F27-FA6B-9257-E8520B3CE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 Box 103">
              <a:extLst>
                <a:ext uri="{FF2B5EF4-FFF2-40B4-BE49-F238E27FC236}">
                  <a16:creationId xmlns:a16="http://schemas.microsoft.com/office/drawing/2014/main" id="{FA882234-2DC8-6409-4B98-3CDF9D766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115">
            <a:extLst>
              <a:ext uri="{FF2B5EF4-FFF2-40B4-BE49-F238E27FC236}">
                <a16:creationId xmlns:a16="http://schemas.microsoft.com/office/drawing/2014/main" id="{C4EDCDB9-468E-0CAE-40D1-301621D3C466}"/>
              </a:ext>
            </a:extLst>
          </p:cNvPr>
          <p:cNvGrpSpPr>
            <a:grpSpLocks/>
          </p:cNvGrpSpPr>
          <p:nvPr/>
        </p:nvGrpSpPr>
        <p:grpSpPr bwMode="auto">
          <a:xfrm>
            <a:off x="5973301" y="2963069"/>
            <a:ext cx="1978024" cy="790576"/>
            <a:chOff x="2838" y="3368"/>
            <a:chExt cx="1246" cy="498"/>
          </a:xfrm>
        </p:grpSpPr>
        <p:sp>
          <p:nvSpPr>
            <p:cNvPr id="61" name="Text Box 116">
              <a:extLst>
                <a:ext uri="{FF2B5EF4-FFF2-40B4-BE49-F238E27FC236}">
                  <a16:creationId xmlns:a16="http://schemas.microsoft.com/office/drawing/2014/main" id="{4093DB00-2571-D0F3-DFA2-114062C53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2" name="Group 117">
              <a:extLst>
                <a:ext uri="{FF2B5EF4-FFF2-40B4-BE49-F238E27FC236}">
                  <a16:creationId xmlns:a16="http://schemas.microsoft.com/office/drawing/2014/main" id="{FF751456-D523-6291-3EAA-968ABCED5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3368"/>
              <a:ext cx="1090" cy="498"/>
              <a:chOff x="4248" y="2845"/>
              <a:chExt cx="1090" cy="498"/>
            </a:xfrm>
          </p:grpSpPr>
          <p:grpSp>
            <p:nvGrpSpPr>
              <p:cNvPr id="63" name="Group 118">
                <a:extLst>
                  <a:ext uri="{FF2B5EF4-FFF2-40B4-BE49-F238E27FC236}">
                    <a16:creationId xmlns:a16="http://schemas.microsoft.com/office/drawing/2014/main" id="{616F8639-009B-FAE0-B749-A9D697E2A8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8" y="2845"/>
                <a:ext cx="393" cy="498"/>
                <a:chOff x="4719" y="2255"/>
                <a:chExt cx="315" cy="498"/>
              </a:xfrm>
            </p:grpSpPr>
            <p:sp>
              <p:nvSpPr>
                <p:cNvPr id="28673" name="Text Box 119">
                  <a:extLst>
                    <a:ext uri="{FF2B5EF4-FFF2-40B4-BE49-F238E27FC236}">
                      <a16:creationId xmlns:a16="http://schemas.microsoft.com/office/drawing/2014/main" id="{D1B5B236-01E1-738E-95FF-37405F87FC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9" y="2255"/>
                  <a:ext cx="31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20" name="Text Box 120">
                  <a:extLst>
                    <a:ext uri="{FF2B5EF4-FFF2-40B4-BE49-F238E27FC236}">
                      <a16:creationId xmlns:a16="http://schemas.microsoft.com/office/drawing/2014/main" id="{7DDA2C4E-D382-CE9C-4FE0-BDC83E13E5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21" name="Line 121">
                  <a:extLst>
                    <a:ext uri="{FF2B5EF4-FFF2-40B4-BE49-F238E27FC236}">
                      <a16:creationId xmlns:a16="http://schemas.microsoft.com/office/drawing/2014/main" id="{55F1D8DE-5A67-14CA-E1C0-669726693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672" name="Text Box 122">
                <a:extLst>
                  <a:ext uri="{FF2B5EF4-FFF2-40B4-BE49-F238E27FC236}">
                    <a16:creationId xmlns:a16="http://schemas.microsoft.com/office/drawing/2014/main" id="{4FB8E0BF-C80C-318B-F866-359CE3C2A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7" y="2911"/>
                <a:ext cx="87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   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722" name="Group 65">
            <a:extLst>
              <a:ext uri="{FF2B5EF4-FFF2-40B4-BE49-F238E27FC236}">
                <a16:creationId xmlns:a16="http://schemas.microsoft.com/office/drawing/2014/main" id="{6D37E6D4-E4E1-6041-7F48-3A9F6CFEBFA4}"/>
              </a:ext>
            </a:extLst>
          </p:cNvPr>
          <p:cNvGrpSpPr>
            <a:grpSpLocks/>
          </p:cNvGrpSpPr>
          <p:nvPr/>
        </p:nvGrpSpPr>
        <p:grpSpPr bwMode="auto">
          <a:xfrm>
            <a:off x="6836636" y="2930629"/>
            <a:ext cx="797280" cy="766762"/>
            <a:chOff x="4967" y="2221"/>
            <a:chExt cx="363" cy="483"/>
          </a:xfrm>
        </p:grpSpPr>
        <p:sp>
          <p:nvSpPr>
            <p:cNvPr id="28723" name="Text Box 66">
              <a:extLst>
                <a:ext uri="{FF2B5EF4-FFF2-40B4-BE49-F238E27FC236}">
                  <a16:creationId xmlns:a16="http://schemas.microsoft.com/office/drawing/2014/main" id="{B395A4DE-37C5-9656-9F06-6885EE8E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24" name="Text Box 67">
              <a:extLst>
                <a:ext uri="{FF2B5EF4-FFF2-40B4-BE49-F238E27FC236}">
                  <a16:creationId xmlns:a16="http://schemas.microsoft.com/office/drawing/2014/main" id="{F7987089-1339-8E29-1C84-1BEB11710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25" name="Line 68">
              <a:extLst>
                <a:ext uri="{FF2B5EF4-FFF2-40B4-BE49-F238E27FC236}">
                  <a16:creationId xmlns:a16="http://schemas.microsoft.com/office/drawing/2014/main" id="{B402ADEC-B02C-FB55-B01E-D069D8B71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26" name="Group 115">
            <a:extLst>
              <a:ext uri="{FF2B5EF4-FFF2-40B4-BE49-F238E27FC236}">
                <a16:creationId xmlns:a16="http://schemas.microsoft.com/office/drawing/2014/main" id="{FA053DF7-9D08-386B-792B-BDA3AFA0C5AF}"/>
              </a:ext>
            </a:extLst>
          </p:cNvPr>
          <p:cNvGrpSpPr>
            <a:grpSpLocks/>
          </p:cNvGrpSpPr>
          <p:nvPr/>
        </p:nvGrpSpPr>
        <p:grpSpPr bwMode="auto">
          <a:xfrm>
            <a:off x="5142943" y="2966590"/>
            <a:ext cx="1230312" cy="796926"/>
            <a:chOff x="2838" y="3364"/>
            <a:chExt cx="775" cy="502"/>
          </a:xfrm>
        </p:grpSpPr>
        <p:sp>
          <p:nvSpPr>
            <p:cNvPr id="28824" name="Text Box 116">
              <a:extLst>
                <a:ext uri="{FF2B5EF4-FFF2-40B4-BE49-F238E27FC236}">
                  <a16:creationId xmlns:a16="http://schemas.microsoft.com/office/drawing/2014/main" id="{B85F033F-5552-AC36-DF88-50C052FF3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345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825" name="Group 117">
              <a:extLst>
                <a:ext uri="{FF2B5EF4-FFF2-40B4-BE49-F238E27FC236}">
                  <a16:creationId xmlns:a16="http://schemas.microsoft.com/office/drawing/2014/main" id="{E3FB7C78-63C6-6025-1E91-C68A2FD17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4" y="3364"/>
              <a:ext cx="669" cy="502"/>
              <a:chOff x="4198" y="2841"/>
              <a:chExt cx="669" cy="502"/>
            </a:xfrm>
          </p:grpSpPr>
          <p:grpSp>
            <p:nvGrpSpPr>
              <p:cNvPr id="28826" name="Group 118">
                <a:extLst>
                  <a:ext uri="{FF2B5EF4-FFF2-40B4-BE49-F238E27FC236}">
                    <a16:creationId xmlns:a16="http://schemas.microsoft.com/office/drawing/2014/main" id="{4097BF17-B1BD-8F39-EF1F-5DCA91A3D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8" y="2841"/>
                <a:ext cx="430" cy="502"/>
                <a:chOff x="4683" y="2251"/>
                <a:chExt cx="345" cy="502"/>
              </a:xfrm>
            </p:grpSpPr>
            <p:sp>
              <p:nvSpPr>
                <p:cNvPr id="28828" name="Text Box 119">
                  <a:extLst>
                    <a:ext uri="{FF2B5EF4-FFF2-40B4-BE49-F238E27FC236}">
                      <a16:creationId xmlns:a16="http://schemas.microsoft.com/office/drawing/2014/main" id="{CBBF7F59-0E38-6C18-BA3A-05CEC2E028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83" y="2251"/>
                  <a:ext cx="34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29" name="Text Box 120">
                  <a:extLst>
                    <a:ext uri="{FF2B5EF4-FFF2-40B4-BE49-F238E27FC236}">
                      <a16:creationId xmlns:a16="http://schemas.microsoft.com/office/drawing/2014/main" id="{5695805C-A859-515A-9848-54A6D48C35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1" y="2465"/>
                  <a:ext cx="24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30" name="Line 121">
                  <a:extLst>
                    <a:ext uri="{FF2B5EF4-FFF2-40B4-BE49-F238E27FC236}">
                      <a16:creationId xmlns:a16="http://schemas.microsoft.com/office/drawing/2014/main" id="{7033DC07-D476-E51C-19FF-4564C90174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77" y="249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827" name="Text Box 122">
                <a:extLst>
                  <a:ext uri="{FF2B5EF4-FFF2-40B4-BE49-F238E27FC236}">
                    <a16:creationId xmlns:a16="http://schemas.microsoft.com/office/drawing/2014/main" id="{627C7114-0194-776D-75AC-3F571E407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5" y="2904"/>
                <a:ext cx="22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831" name="Group 98">
            <a:extLst>
              <a:ext uri="{FF2B5EF4-FFF2-40B4-BE49-F238E27FC236}">
                <a16:creationId xmlns:a16="http://schemas.microsoft.com/office/drawing/2014/main" id="{4D8EC9C9-CE68-4BB5-62C3-29F9F66042DC}"/>
              </a:ext>
            </a:extLst>
          </p:cNvPr>
          <p:cNvGrpSpPr>
            <a:grpSpLocks/>
          </p:cNvGrpSpPr>
          <p:nvPr/>
        </p:nvGrpSpPr>
        <p:grpSpPr bwMode="auto">
          <a:xfrm>
            <a:off x="4084402" y="3014388"/>
            <a:ext cx="1117600" cy="766763"/>
            <a:chOff x="4377" y="2811"/>
            <a:chExt cx="635" cy="483"/>
          </a:xfrm>
        </p:grpSpPr>
        <p:grpSp>
          <p:nvGrpSpPr>
            <p:cNvPr id="28832" name="Group 99">
              <a:extLst>
                <a:ext uri="{FF2B5EF4-FFF2-40B4-BE49-F238E27FC236}">
                  <a16:creationId xmlns:a16="http://schemas.microsoft.com/office/drawing/2014/main" id="{F724FF08-83F9-D157-5B27-DAC38E4D0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834" name="Text Box 100">
                <a:extLst>
                  <a:ext uri="{FF2B5EF4-FFF2-40B4-BE49-F238E27FC236}">
                    <a16:creationId xmlns:a16="http://schemas.microsoft.com/office/drawing/2014/main" id="{E1B32D3D-6CE4-5904-883C-A7B62231A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35" name="Text Box 101">
                <a:extLst>
                  <a:ext uri="{FF2B5EF4-FFF2-40B4-BE49-F238E27FC236}">
                    <a16:creationId xmlns:a16="http://schemas.microsoft.com/office/drawing/2014/main" id="{24AD959C-26C1-FE71-1F2A-FD514EFF4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36" name="Line 102">
                <a:extLst>
                  <a:ext uri="{FF2B5EF4-FFF2-40B4-BE49-F238E27FC236}">
                    <a16:creationId xmlns:a16="http://schemas.microsoft.com/office/drawing/2014/main" id="{8EC98E8A-09F2-96A0-5F51-C04132C46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33" name="Text Box 103">
              <a:extLst>
                <a:ext uri="{FF2B5EF4-FFF2-40B4-BE49-F238E27FC236}">
                  <a16:creationId xmlns:a16="http://schemas.microsoft.com/office/drawing/2014/main" id="{EF8454AE-73B7-4AED-1B9C-DE45C279E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6AF27DFB-EC84-B151-2720-2C95E8D3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AA63C06F-771B-10C6-9927-FF5A7D9BF0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00420CC9-B309-1EDE-DD38-3EB8917AB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7431" y="439148"/>
            <a:ext cx="14001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2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2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2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6" grpId="0"/>
      <p:bldP spid="28767" grpId="0"/>
      <p:bldP spid="28768" grpId="0"/>
      <p:bldP spid="28769" grpId="0"/>
      <p:bldP spid="287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>
            <a:extLst>
              <a:ext uri="{FF2B5EF4-FFF2-40B4-BE49-F238E27FC236}">
                <a16:creationId xmlns:a16="http://schemas.microsoft.com/office/drawing/2014/main" id="{E363B600-3D34-7D07-66EE-A210FEF3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4365625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الباقي =</a:t>
            </a:r>
            <a:endParaRPr kumimoji="0" lang="ar-SA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6" name="Text Box 20">
            <a:extLst>
              <a:ext uri="{FF2B5EF4-FFF2-40B4-BE49-F238E27FC236}">
                <a16:creationId xmlns:a16="http://schemas.microsoft.com/office/drawing/2014/main" id="{70F4019B-37E8-A502-A685-2329977D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43910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17" name="Group 21">
            <a:extLst>
              <a:ext uri="{FF2B5EF4-FFF2-40B4-BE49-F238E27FC236}">
                <a16:creationId xmlns:a16="http://schemas.microsoft.com/office/drawing/2014/main" id="{EA69BCC9-B2AF-91E4-08C8-A52742CA6655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4221163"/>
            <a:ext cx="2303463" cy="766762"/>
            <a:chOff x="2800" y="1525"/>
            <a:chExt cx="1350" cy="483"/>
          </a:xfrm>
        </p:grpSpPr>
        <p:sp>
          <p:nvSpPr>
            <p:cNvPr id="29718" name="Text Box 22">
              <a:extLst>
                <a:ext uri="{FF2B5EF4-FFF2-40B4-BE49-F238E27FC236}">
                  <a16:creationId xmlns:a16="http://schemas.microsoft.com/office/drawing/2014/main" id="{C425292B-84E8-E268-A4D3-CDA0C0BA3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160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719" name="Group 23">
              <a:extLst>
                <a:ext uri="{FF2B5EF4-FFF2-40B4-BE49-F238E27FC236}">
                  <a16:creationId xmlns:a16="http://schemas.microsoft.com/office/drawing/2014/main" id="{ABBEDB89-A84C-7F3B-5C83-EC2AA313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1525"/>
              <a:ext cx="635" cy="483"/>
              <a:chOff x="4377" y="2811"/>
              <a:chExt cx="635" cy="483"/>
            </a:xfrm>
          </p:grpSpPr>
          <p:grpSp>
            <p:nvGrpSpPr>
              <p:cNvPr id="29720" name="Group 24">
                <a:extLst>
                  <a:ext uri="{FF2B5EF4-FFF2-40B4-BE49-F238E27FC236}">
                    <a16:creationId xmlns:a16="http://schemas.microsoft.com/office/drawing/2014/main" id="{F0071895-08DC-DEEA-C207-A27188D70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9721" name="Text Box 25">
                  <a:extLst>
                    <a:ext uri="{FF2B5EF4-FFF2-40B4-BE49-F238E27FC236}">
                      <a16:creationId xmlns:a16="http://schemas.microsoft.com/office/drawing/2014/main" id="{CF303584-0768-3424-AF3B-ED902FBDC4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22" name="Text Box 26">
                  <a:extLst>
                    <a:ext uri="{FF2B5EF4-FFF2-40B4-BE49-F238E27FC236}">
                      <a16:creationId xmlns:a16="http://schemas.microsoft.com/office/drawing/2014/main" id="{2781A7C1-0AAC-E195-9019-301963DFBD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23" name="Line 27">
                  <a:extLst>
                    <a:ext uri="{FF2B5EF4-FFF2-40B4-BE49-F238E27FC236}">
                      <a16:creationId xmlns:a16="http://schemas.microsoft.com/office/drawing/2014/main" id="{4CA9BF90-EF13-3CE3-5C11-B68C858C2B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724" name="Text Box 28">
                <a:extLst>
                  <a:ext uri="{FF2B5EF4-FFF2-40B4-BE49-F238E27FC236}">
                    <a16:creationId xmlns:a16="http://schemas.microsoft.com/office/drawing/2014/main" id="{B9D4378A-0D51-E489-1560-31BF6FC23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725" name="Group 29">
              <a:extLst>
                <a:ext uri="{FF2B5EF4-FFF2-40B4-BE49-F238E27FC236}">
                  <a16:creationId xmlns:a16="http://schemas.microsoft.com/office/drawing/2014/main" id="{9C319012-79AA-927E-1E27-7C643EE80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0" y="1525"/>
              <a:ext cx="635" cy="483"/>
              <a:chOff x="4377" y="2811"/>
              <a:chExt cx="635" cy="483"/>
            </a:xfrm>
          </p:grpSpPr>
          <p:grpSp>
            <p:nvGrpSpPr>
              <p:cNvPr id="29726" name="Group 30">
                <a:extLst>
                  <a:ext uri="{FF2B5EF4-FFF2-40B4-BE49-F238E27FC236}">
                    <a16:creationId xmlns:a16="http://schemas.microsoft.com/office/drawing/2014/main" id="{C01E9E67-9542-B4FE-AAAB-ABA6FE855B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9727" name="Text Box 31">
                  <a:extLst>
                    <a:ext uri="{FF2B5EF4-FFF2-40B4-BE49-F238E27FC236}">
                      <a16:creationId xmlns:a16="http://schemas.microsoft.com/office/drawing/2014/main" id="{07C87ACD-943D-4CC8-42DA-C42F40810B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28" name="Text Box 32">
                  <a:extLst>
                    <a:ext uri="{FF2B5EF4-FFF2-40B4-BE49-F238E27FC236}">
                      <a16:creationId xmlns:a16="http://schemas.microsoft.com/office/drawing/2014/main" id="{F6E73A13-E01C-4DA2-E9C8-2AE3F7A828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29" name="Line 33">
                  <a:extLst>
                    <a:ext uri="{FF2B5EF4-FFF2-40B4-BE49-F238E27FC236}">
                      <a16:creationId xmlns:a16="http://schemas.microsoft.com/office/drawing/2014/main" id="{FD1E167A-59FE-F979-8811-E07D82824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730" name="Text Box 34">
                <a:extLst>
                  <a:ext uri="{FF2B5EF4-FFF2-40B4-BE49-F238E27FC236}">
                    <a16:creationId xmlns:a16="http://schemas.microsoft.com/office/drawing/2014/main" id="{FD0D438A-2EC2-B011-FD52-AACC9952A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731" name="Group 35">
            <a:extLst>
              <a:ext uri="{FF2B5EF4-FFF2-40B4-BE49-F238E27FC236}">
                <a16:creationId xmlns:a16="http://schemas.microsoft.com/office/drawing/2014/main" id="{67F2D4F2-CE8B-147B-C242-7F9AC291C126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5064125"/>
            <a:ext cx="1800225" cy="766763"/>
            <a:chOff x="2971" y="2795"/>
            <a:chExt cx="1134" cy="483"/>
          </a:xfrm>
        </p:grpSpPr>
        <p:sp>
          <p:nvSpPr>
            <p:cNvPr id="29732" name="Text Box 36">
              <a:extLst>
                <a:ext uri="{FF2B5EF4-FFF2-40B4-BE49-F238E27FC236}">
                  <a16:creationId xmlns:a16="http://schemas.microsoft.com/office/drawing/2014/main" id="{66CC636C-EF6E-8F16-26C9-CEFE3F382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733" name="Group 37">
              <a:extLst>
                <a:ext uri="{FF2B5EF4-FFF2-40B4-BE49-F238E27FC236}">
                  <a16:creationId xmlns:a16="http://schemas.microsoft.com/office/drawing/2014/main" id="{7DE57241-0AF7-EA90-2234-7667B111F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9734" name="Group 38">
                <a:extLst>
                  <a:ext uri="{FF2B5EF4-FFF2-40B4-BE49-F238E27FC236}">
                    <a16:creationId xmlns:a16="http://schemas.microsoft.com/office/drawing/2014/main" id="{8C60AF2A-2FAE-4E7B-C23B-C06CB9B449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9735" name="Text Box 39">
                  <a:extLst>
                    <a:ext uri="{FF2B5EF4-FFF2-40B4-BE49-F238E27FC236}">
                      <a16:creationId xmlns:a16="http://schemas.microsoft.com/office/drawing/2014/main" id="{44B8D58B-7B90-E78B-2934-63B387F3A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36" name="Text Box 40">
                  <a:extLst>
                    <a:ext uri="{FF2B5EF4-FFF2-40B4-BE49-F238E27FC236}">
                      <a16:creationId xmlns:a16="http://schemas.microsoft.com/office/drawing/2014/main" id="{41D4675A-F711-39DF-652D-726924C696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37" name="Line 41">
                  <a:extLst>
                    <a:ext uri="{FF2B5EF4-FFF2-40B4-BE49-F238E27FC236}">
                      <a16:creationId xmlns:a16="http://schemas.microsoft.com/office/drawing/2014/main" id="{D4A7120C-43C0-8C31-4394-DA54C2349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738" name="Group 42">
                <a:extLst>
                  <a:ext uri="{FF2B5EF4-FFF2-40B4-BE49-F238E27FC236}">
                    <a16:creationId xmlns:a16="http://schemas.microsoft.com/office/drawing/2014/main" id="{79AF1279-8A11-2711-8443-F50D78016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9739" name="Text Box 43">
                  <a:extLst>
                    <a:ext uri="{FF2B5EF4-FFF2-40B4-BE49-F238E27FC236}">
                      <a16:creationId xmlns:a16="http://schemas.microsoft.com/office/drawing/2014/main" id="{EBADAB37-B2F0-9DA0-052F-1D072BFCA6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740" name="Group 44">
                  <a:extLst>
                    <a:ext uri="{FF2B5EF4-FFF2-40B4-BE49-F238E27FC236}">
                      <a16:creationId xmlns:a16="http://schemas.microsoft.com/office/drawing/2014/main" id="{7C2B64ED-1B3B-4B7D-86E6-FAD2C5B0BD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9741" name="Text Box 45">
                    <a:extLst>
                      <a:ext uri="{FF2B5EF4-FFF2-40B4-BE49-F238E27FC236}">
                        <a16:creationId xmlns:a16="http://schemas.microsoft.com/office/drawing/2014/main" id="{4B5F2864-DD25-22A3-6491-7B3FD5E8C7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742" name="Text Box 46">
                    <a:extLst>
                      <a:ext uri="{FF2B5EF4-FFF2-40B4-BE49-F238E27FC236}">
                        <a16:creationId xmlns:a16="http://schemas.microsoft.com/office/drawing/2014/main" id="{97ED7FA9-BE22-2663-7E9D-886EA4E9BE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743" name="Line 47">
                    <a:extLst>
                      <a:ext uri="{FF2B5EF4-FFF2-40B4-BE49-F238E27FC236}">
                        <a16:creationId xmlns:a16="http://schemas.microsoft.com/office/drawing/2014/main" id="{EA4684D0-AA9C-A4C8-801F-FD530262E4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9744" name="Text Box 48">
              <a:extLst>
                <a:ext uri="{FF2B5EF4-FFF2-40B4-BE49-F238E27FC236}">
                  <a16:creationId xmlns:a16="http://schemas.microsoft.com/office/drawing/2014/main" id="{6BB68F64-60EC-F62A-88E0-97E6ADBD0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745" name="Text Box 49">
            <a:extLst>
              <a:ext uri="{FF2B5EF4-FFF2-40B4-BE49-F238E27FC236}">
                <a16:creationId xmlns:a16="http://schemas.microsoft.com/office/drawing/2014/main" id="{91948FB1-9D98-BF39-676A-0CD99E58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20858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46" name="Group 50">
            <a:extLst>
              <a:ext uri="{FF2B5EF4-FFF2-40B4-BE49-F238E27FC236}">
                <a16:creationId xmlns:a16="http://schemas.microsoft.com/office/drawing/2014/main" id="{8A7056BF-24ED-11B4-E59C-0E733F0AA0A0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5195888"/>
            <a:ext cx="1639887" cy="498475"/>
            <a:chOff x="2109" y="2830"/>
            <a:chExt cx="950" cy="314"/>
          </a:xfrm>
        </p:grpSpPr>
        <p:grpSp>
          <p:nvGrpSpPr>
            <p:cNvPr id="29747" name="Group 51">
              <a:extLst>
                <a:ext uri="{FF2B5EF4-FFF2-40B4-BE49-F238E27FC236}">
                  <a16:creationId xmlns:a16="http://schemas.microsoft.com/office/drawing/2014/main" id="{D918D8F3-712D-294B-C9B6-8C13837B2A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9748" name="Text Box 52">
                <a:extLst>
                  <a:ext uri="{FF2B5EF4-FFF2-40B4-BE49-F238E27FC236}">
                    <a16:creationId xmlns:a16="http://schemas.microsoft.com/office/drawing/2014/main" id="{3B8A9C54-70F1-405E-265C-303470645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49" name="Text Box 53">
                <a:extLst>
                  <a:ext uri="{FF2B5EF4-FFF2-40B4-BE49-F238E27FC236}">
                    <a16:creationId xmlns:a16="http://schemas.microsoft.com/office/drawing/2014/main" id="{3EB1AF51-72B9-A471-B953-D058E7AEC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50" name="Text Box 54">
                <a:extLst>
                  <a:ext uri="{FF2B5EF4-FFF2-40B4-BE49-F238E27FC236}">
                    <a16:creationId xmlns:a16="http://schemas.microsoft.com/office/drawing/2014/main" id="{70743D68-8C21-19B5-7EDC-86F6A0980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ــ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51" name="Text Box 55">
              <a:extLst>
                <a:ext uri="{FF2B5EF4-FFF2-40B4-BE49-F238E27FC236}">
                  <a16:creationId xmlns:a16="http://schemas.microsoft.com/office/drawing/2014/main" id="{B82A2EEE-39F1-50E6-4D30-4151E3B0F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752" name="Group 56">
            <a:extLst>
              <a:ext uri="{FF2B5EF4-FFF2-40B4-BE49-F238E27FC236}">
                <a16:creationId xmlns:a16="http://schemas.microsoft.com/office/drawing/2014/main" id="{617387AF-0FCE-FC03-370B-3E52016D8AF5}"/>
              </a:ext>
            </a:extLst>
          </p:cNvPr>
          <p:cNvGrpSpPr>
            <a:grpSpLocks/>
          </p:cNvGrpSpPr>
          <p:nvPr/>
        </p:nvGrpSpPr>
        <p:grpSpPr bwMode="auto">
          <a:xfrm>
            <a:off x="4090988" y="5072063"/>
            <a:ext cx="576262" cy="766762"/>
            <a:chOff x="4967" y="2221"/>
            <a:chExt cx="363" cy="483"/>
          </a:xfrm>
        </p:grpSpPr>
        <p:sp>
          <p:nvSpPr>
            <p:cNvPr id="29753" name="Text Box 57">
              <a:extLst>
                <a:ext uri="{FF2B5EF4-FFF2-40B4-BE49-F238E27FC236}">
                  <a16:creationId xmlns:a16="http://schemas.microsoft.com/office/drawing/2014/main" id="{ABAE878A-A955-AD59-6782-683357DD0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4" name="Text Box 58">
              <a:extLst>
                <a:ext uri="{FF2B5EF4-FFF2-40B4-BE49-F238E27FC236}">
                  <a16:creationId xmlns:a16="http://schemas.microsoft.com/office/drawing/2014/main" id="{16DD2884-9968-86DB-C55B-6A1DCD8FC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5" name="Line 59">
              <a:extLst>
                <a:ext uri="{FF2B5EF4-FFF2-40B4-BE49-F238E27FC236}">
                  <a16:creationId xmlns:a16="http://schemas.microsoft.com/office/drawing/2014/main" id="{4B6C89B8-0FD1-2C7B-158F-2055FE761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756" name="Text Box 60">
            <a:extLst>
              <a:ext uri="{FF2B5EF4-FFF2-40B4-BE49-F238E27FC236}">
                <a16:creationId xmlns:a16="http://schemas.microsoft.com/office/drawing/2014/main" id="{DCF64B14-FC1D-57E9-FF9B-E33B381A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521493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57" name="Text Box 61">
            <a:extLst>
              <a:ext uri="{FF2B5EF4-FFF2-40B4-BE49-F238E27FC236}">
                <a16:creationId xmlns:a16="http://schemas.microsoft.com/office/drawing/2014/main" id="{116F9C7D-C439-2569-C0DF-59006F20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5214938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66" name="Text Box 70">
            <a:extLst>
              <a:ext uri="{FF2B5EF4-FFF2-40B4-BE49-F238E27FC236}">
                <a16:creationId xmlns:a16="http://schemas.microsoft.com/office/drawing/2014/main" id="{AD25020C-10C4-7788-6802-1BF692DB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52292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879" name="Group 183">
            <a:extLst>
              <a:ext uri="{FF2B5EF4-FFF2-40B4-BE49-F238E27FC236}">
                <a16:creationId xmlns:a16="http://schemas.microsoft.com/office/drawing/2014/main" id="{B3AC473B-35E6-C207-1B59-282B27C989DC}"/>
              </a:ext>
            </a:extLst>
          </p:cNvPr>
          <p:cNvGrpSpPr>
            <a:grpSpLocks/>
          </p:cNvGrpSpPr>
          <p:nvPr/>
        </p:nvGrpSpPr>
        <p:grpSpPr bwMode="auto">
          <a:xfrm>
            <a:off x="1725613" y="5064125"/>
            <a:ext cx="1549400" cy="766763"/>
            <a:chOff x="417" y="3583"/>
            <a:chExt cx="976" cy="483"/>
          </a:xfrm>
        </p:grpSpPr>
        <p:grpSp>
          <p:nvGrpSpPr>
            <p:cNvPr id="29768" name="Group 72">
              <a:extLst>
                <a:ext uri="{FF2B5EF4-FFF2-40B4-BE49-F238E27FC236}">
                  <a16:creationId xmlns:a16="http://schemas.microsoft.com/office/drawing/2014/main" id="{DD605FB9-658C-077D-899F-0B5638C40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" y="3583"/>
              <a:ext cx="635" cy="483"/>
              <a:chOff x="4377" y="2811"/>
              <a:chExt cx="635" cy="483"/>
            </a:xfrm>
          </p:grpSpPr>
          <p:grpSp>
            <p:nvGrpSpPr>
              <p:cNvPr id="29769" name="Group 73">
                <a:extLst>
                  <a:ext uri="{FF2B5EF4-FFF2-40B4-BE49-F238E27FC236}">
                    <a16:creationId xmlns:a16="http://schemas.microsoft.com/office/drawing/2014/main" id="{64B8F650-C13F-5942-C691-0BD46A917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9770" name="Text Box 74">
                  <a:extLst>
                    <a:ext uri="{FF2B5EF4-FFF2-40B4-BE49-F238E27FC236}">
                      <a16:creationId xmlns:a16="http://schemas.microsoft.com/office/drawing/2014/main" id="{080F3A4E-D489-C525-3069-730FDB9EA4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71" name="Text Box 75">
                  <a:extLst>
                    <a:ext uri="{FF2B5EF4-FFF2-40B4-BE49-F238E27FC236}">
                      <a16:creationId xmlns:a16="http://schemas.microsoft.com/office/drawing/2014/main" id="{7FB3A0BA-A45A-838A-8ED8-2A1CEDD043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72" name="Line 76">
                  <a:extLst>
                    <a:ext uri="{FF2B5EF4-FFF2-40B4-BE49-F238E27FC236}">
                      <a16:creationId xmlns:a16="http://schemas.microsoft.com/office/drawing/2014/main" id="{F70F784C-5557-5E8D-16E5-F501920BB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773" name="Text Box 77">
                <a:extLst>
                  <a:ext uri="{FF2B5EF4-FFF2-40B4-BE49-F238E27FC236}">
                    <a16:creationId xmlns:a16="http://schemas.microsoft.com/office/drawing/2014/main" id="{9679330D-667E-F867-9DE4-10AF43892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74" name="Text Box 78">
              <a:extLst>
                <a:ext uri="{FF2B5EF4-FFF2-40B4-BE49-F238E27FC236}">
                  <a16:creationId xmlns:a16="http://schemas.microsoft.com/office/drawing/2014/main" id="{3C646B0A-9E57-B804-87DD-B299C0494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" y="367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803" name="Rectangle 107">
            <a:extLst>
              <a:ext uri="{FF2B5EF4-FFF2-40B4-BE49-F238E27FC236}">
                <a16:creationId xmlns:a16="http://schemas.microsoft.com/office/drawing/2014/main" id="{CA93BB46-9DAA-6B60-2F99-DB80B4046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349500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4" name="Rectangle 108">
            <a:extLst>
              <a:ext uri="{FF2B5EF4-FFF2-40B4-BE49-F238E27FC236}">
                <a16:creationId xmlns:a16="http://schemas.microsoft.com/office/drawing/2014/main" id="{FB7AFAB3-1ECD-61B7-78A1-080F12BF7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2349500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5" name="Rectangle 109">
            <a:extLst>
              <a:ext uri="{FF2B5EF4-FFF2-40B4-BE49-F238E27FC236}">
                <a16:creationId xmlns:a16="http://schemas.microsoft.com/office/drawing/2014/main" id="{6FF0E2C1-0252-6A9A-04D5-6F758DCA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2349500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6" name="Rectangle 110">
            <a:extLst>
              <a:ext uri="{FF2B5EF4-FFF2-40B4-BE49-F238E27FC236}">
                <a16:creationId xmlns:a16="http://schemas.microsoft.com/office/drawing/2014/main" id="{6B4010AB-9875-3B6E-4F88-97D6246C7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2349500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7" name="Rectangle 111">
            <a:extLst>
              <a:ext uri="{FF2B5EF4-FFF2-40B4-BE49-F238E27FC236}">
                <a16:creationId xmlns:a16="http://schemas.microsoft.com/office/drawing/2014/main" id="{912BC012-B630-17E5-5318-4430B630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2349500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8" name="Rectangle 112">
            <a:extLst>
              <a:ext uri="{FF2B5EF4-FFF2-40B4-BE49-F238E27FC236}">
                <a16:creationId xmlns:a16="http://schemas.microsoft.com/office/drawing/2014/main" id="{B0202D09-70CE-7158-E1A0-1EE4CB6D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2349500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817" name="Group 121">
            <a:extLst>
              <a:ext uri="{FF2B5EF4-FFF2-40B4-BE49-F238E27FC236}">
                <a16:creationId xmlns:a16="http://schemas.microsoft.com/office/drawing/2014/main" id="{9EFB3ADD-E401-4619-2155-6D22F2E5FAAB}"/>
              </a:ext>
            </a:extLst>
          </p:cNvPr>
          <p:cNvGrpSpPr>
            <a:grpSpLocks/>
          </p:cNvGrpSpPr>
          <p:nvPr/>
        </p:nvGrpSpPr>
        <p:grpSpPr bwMode="auto">
          <a:xfrm>
            <a:off x="5456238" y="2336800"/>
            <a:ext cx="325437" cy="628650"/>
            <a:chOff x="5351" y="1472"/>
            <a:chExt cx="251" cy="396"/>
          </a:xfrm>
        </p:grpSpPr>
        <p:sp>
          <p:nvSpPr>
            <p:cNvPr id="29818" name="Rectangle 122">
              <a:extLst>
                <a:ext uri="{FF2B5EF4-FFF2-40B4-BE49-F238E27FC236}">
                  <a16:creationId xmlns:a16="http://schemas.microsoft.com/office/drawing/2014/main" id="{471B5DE7-4B79-5FB9-F0E9-992462085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819" name="Group 123">
              <a:extLst>
                <a:ext uri="{FF2B5EF4-FFF2-40B4-BE49-F238E27FC236}">
                  <a16:creationId xmlns:a16="http://schemas.microsoft.com/office/drawing/2014/main" id="{1D5490F1-A8AC-9A68-82E5-86EB0DC34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2"/>
              <a:ext cx="248" cy="396"/>
              <a:chOff x="4967" y="2221"/>
              <a:chExt cx="363" cy="530"/>
            </a:xfrm>
          </p:grpSpPr>
          <p:sp>
            <p:nvSpPr>
              <p:cNvPr id="29820" name="Text Box 124">
                <a:extLst>
                  <a:ext uri="{FF2B5EF4-FFF2-40B4-BE49-F238E27FC236}">
                    <a16:creationId xmlns:a16="http://schemas.microsoft.com/office/drawing/2014/main" id="{429EE61F-3FD6-B9BA-7B00-15FF08642C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21" name="Text Box 125">
                <a:extLst>
                  <a:ext uri="{FF2B5EF4-FFF2-40B4-BE49-F238E27FC236}">
                    <a16:creationId xmlns:a16="http://schemas.microsoft.com/office/drawing/2014/main" id="{658537E7-BFF5-838F-ADA2-6E8AB5A765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22" name="Line 126">
                <a:extLst>
                  <a:ext uri="{FF2B5EF4-FFF2-40B4-BE49-F238E27FC236}">
                    <a16:creationId xmlns:a16="http://schemas.microsoft.com/office/drawing/2014/main" id="{16267BC8-D22B-198B-5770-75EE307B5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23" name="Group 127">
            <a:extLst>
              <a:ext uri="{FF2B5EF4-FFF2-40B4-BE49-F238E27FC236}">
                <a16:creationId xmlns:a16="http://schemas.microsoft.com/office/drawing/2014/main" id="{D5D175A5-5B37-2EF2-775E-B9201E4A520F}"/>
              </a:ext>
            </a:extLst>
          </p:cNvPr>
          <p:cNvGrpSpPr>
            <a:grpSpLocks/>
          </p:cNvGrpSpPr>
          <p:nvPr/>
        </p:nvGrpSpPr>
        <p:grpSpPr bwMode="auto">
          <a:xfrm>
            <a:off x="5141913" y="2336800"/>
            <a:ext cx="325437" cy="628650"/>
            <a:chOff x="5351" y="1472"/>
            <a:chExt cx="251" cy="396"/>
          </a:xfrm>
        </p:grpSpPr>
        <p:sp>
          <p:nvSpPr>
            <p:cNvPr id="29824" name="Rectangle 128">
              <a:extLst>
                <a:ext uri="{FF2B5EF4-FFF2-40B4-BE49-F238E27FC236}">
                  <a16:creationId xmlns:a16="http://schemas.microsoft.com/office/drawing/2014/main" id="{A950588A-8C28-C7CC-85FC-819ADC7BB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825" name="Group 129">
              <a:extLst>
                <a:ext uri="{FF2B5EF4-FFF2-40B4-BE49-F238E27FC236}">
                  <a16:creationId xmlns:a16="http://schemas.microsoft.com/office/drawing/2014/main" id="{155887A6-62A3-BF74-1609-2EA6A25D7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2"/>
              <a:ext cx="248" cy="396"/>
              <a:chOff x="4967" y="2221"/>
              <a:chExt cx="363" cy="530"/>
            </a:xfrm>
          </p:grpSpPr>
          <p:sp>
            <p:nvSpPr>
              <p:cNvPr id="29826" name="Text Box 130">
                <a:extLst>
                  <a:ext uri="{FF2B5EF4-FFF2-40B4-BE49-F238E27FC236}">
                    <a16:creationId xmlns:a16="http://schemas.microsoft.com/office/drawing/2014/main" id="{B401B9E7-8B13-AC00-0824-91A7FBBA9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27" name="Text Box 131">
                <a:extLst>
                  <a:ext uri="{FF2B5EF4-FFF2-40B4-BE49-F238E27FC236}">
                    <a16:creationId xmlns:a16="http://schemas.microsoft.com/office/drawing/2014/main" id="{22225764-22CD-EAEA-B434-F233AA45CE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28" name="Line 132">
                <a:extLst>
                  <a:ext uri="{FF2B5EF4-FFF2-40B4-BE49-F238E27FC236}">
                    <a16:creationId xmlns:a16="http://schemas.microsoft.com/office/drawing/2014/main" id="{78ADF8C8-BAF2-218D-8C0B-AEB01D800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29" name="Group 133">
            <a:extLst>
              <a:ext uri="{FF2B5EF4-FFF2-40B4-BE49-F238E27FC236}">
                <a16:creationId xmlns:a16="http://schemas.microsoft.com/office/drawing/2014/main" id="{55D65D0A-8DEA-20B3-825F-EBB3799AB368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2336800"/>
            <a:ext cx="325438" cy="628650"/>
            <a:chOff x="5351" y="1472"/>
            <a:chExt cx="251" cy="396"/>
          </a:xfrm>
        </p:grpSpPr>
        <p:sp>
          <p:nvSpPr>
            <p:cNvPr id="29830" name="Rectangle 134">
              <a:extLst>
                <a:ext uri="{FF2B5EF4-FFF2-40B4-BE49-F238E27FC236}">
                  <a16:creationId xmlns:a16="http://schemas.microsoft.com/office/drawing/2014/main" id="{672877D6-A878-FDAB-CAAE-0F3362C5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831" name="Group 135">
              <a:extLst>
                <a:ext uri="{FF2B5EF4-FFF2-40B4-BE49-F238E27FC236}">
                  <a16:creationId xmlns:a16="http://schemas.microsoft.com/office/drawing/2014/main" id="{74DE9BFF-702E-14BD-89E0-E6AE46992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2"/>
              <a:ext cx="248" cy="396"/>
              <a:chOff x="4967" y="2221"/>
              <a:chExt cx="363" cy="530"/>
            </a:xfrm>
          </p:grpSpPr>
          <p:sp>
            <p:nvSpPr>
              <p:cNvPr id="29832" name="Text Box 136">
                <a:extLst>
                  <a:ext uri="{FF2B5EF4-FFF2-40B4-BE49-F238E27FC236}">
                    <a16:creationId xmlns:a16="http://schemas.microsoft.com/office/drawing/2014/main" id="{A0239D86-344A-C9B3-E9BE-C1BEC9F151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33" name="Text Box 137">
                <a:extLst>
                  <a:ext uri="{FF2B5EF4-FFF2-40B4-BE49-F238E27FC236}">
                    <a16:creationId xmlns:a16="http://schemas.microsoft.com/office/drawing/2014/main" id="{27BB0986-E22D-045B-7CDA-FC9E9281E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34" name="Line 138">
                <a:extLst>
                  <a:ext uri="{FF2B5EF4-FFF2-40B4-BE49-F238E27FC236}">
                    <a16:creationId xmlns:a16="http://schemas.microsoft.com/office/drawing/2014/main" id="{5496B0A6-9AA9-1D81-FEAD-64268CDAE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35" name="Group 139">
            <a:extLst>
              <a:ext uri="{FF2B5EF4-FFF2-40B4-BE49-F238E27FC236}">
                <a16:creationId xmlns:a16="http://schemas.microsoft.com/office/drawing/2014/main" id="{B9C8C434-CE07-4D70-7F0E-DEE676C4EB72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2339975"/>
            <a:ext cx="325437" cy="628650"/>
            <a:chOff x="5351" y="1472"/>
            <a:chExt cx="251" cy="396"/>
          </a:xfrm>
        </p:grpSpPr>
        <p:sp>
          <p:nvSpPr>
            <p:cNvPr id="29836" name="Rectangle 140">
              <a:extLst>
                <a:ext uri="{FF2B5EF4-FFF2-40B4-BE49-F238E27FC236}">
                  <a16:creationId xmlns:a16="http://schemas.microsoft.com/office/drawing/2014/main" id="{864F2B3B-F957-DC77-7B10-E2801A397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837" name="Group 141">
              <a:extLst>
                <a:ext uri="{FF2B5EF4-FFF2-40B4-BE49-F238E27FC236}">
                  <a16:creationId xmlns:a16="http://schemas.microsoft.com/office/drawing/2014/main" id="{73141A1B-ABCC-2522-25E3-22E423C0B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2"/>
              <a:ext cx="248" cy="396"/>
              <a:chOff x="4967" y="2221"/>
              <a:chExt cx="363" cy="530"/>
            </a:xfrm>
          </p:grpSpPr>
          <p:sp>
            <p:nvSpPr>
              <p:cNvPr id="29838" name="Text Box 142">
                <a:extLst>
                  <a:ext uri="{FF2B5EF4-FFF2-40B4-BE49-F238E27FC236}">
                    <a16:creationId xmlns:a16="http://schemas.microsoft.com/office/drawing/2014/main" id="{E3B31D4E-E38B-476D-BE9E-7065D7BB7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39" name="Text Box 143">
                <a:extLst>
                  <a:ext uri="{FF2B5EF4-FFF2-40B4-BE49-F238E27FC236}">
                    <a16:creationId xmlns:a16="http://schemas.microsoft.com/office/drawing/2014/main" id="{CC90509C-30EC-5A3C-7747-C37453220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40" name="Line 144">
                <a:extLst>
                  <a:ext uri="{FF2B5EF4-FFF2-40B4-BE49-F238E27FC236}">
                    <a16:creationId xmlns:a16="http://schemas.microsoft.com/office/drawing/2014/main" id="{A05BB848-FCC2-A291-8CE5-D8EFAED1A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841" name="Rectangle 145">
            <a:extLst>
              <a:ext uri="{FF2B5EF4-FFF2-40B4-BE49-F238E27FC236}">
                <a16:creationId xmlns:a16="http://schemas.microsoft.com/office/drawing/2014/main" id="{804BB0E1-F6DA-9DC2-B4E6-384DDC62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32125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2" name="Rectangle 146">
            <a:extLst>
              <a:ext uri="{FF2B5EF4-FFF2-40B4-BE49-F238E27FC236}">
                <a16:creationId xmlns:a16="http://schemas.microsoft.com/office/drawing/2014/main" id="{D21697DF-ED63-BEA4-E983-6237F396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032125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3" name="Rectangle 147">
            <a:extLst>
              <a:ext uri="{FF2B5EF4-FFF2-40B4-BE49-F238E27FC236}">
                <a16:creationId xmlns:a16="http://schemas.microsoft.com/office/drawing/2014/main" id="{8A7746F7-E054-3097-99D8-5E3E4A0D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3032125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4" name="Rectangle 148">
            <a:extLst>
              <a:ext uri="{FF2B5EF4-FFF2-40B4-BE49-F238E27FC236}">
                <a16:creationId xmlns:a16="http://schemas.microsoft.com/office/drawing/2014/main" id="{2A067F99-A435-3D69-1307-81FA1D20A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3032125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5" name="Rectangle 149">
            <a:extLst>
              <a:ext uri="{FF2B5EF4-FFF2-40B4-BE49-F238E27FC236}">
                <a16:creationId xmlns:a16="http://schemas.microsoft.com/office/drawing/2014/main" id="{F4E17D77-1813-EA17-3D0C-DF0338FA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032125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6" name="Rectangle 150">
            <a:extLst>
              <a:ext uri="{FF2B5EF4-FFF2-40B4-BE49-F238E27FC236}">
                <a16:creationId xmlns:a16="http://schemas.microsoft.com/office/drawing/2014/main" id="{4FABE822-FC71-35C5-3E52-B950CCE4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3032125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7" name="Rectangle 151">
            <a:extLst>
              <a:ext uri="{FF2B5EF4-FFF2-40B4-BE49-F238E27FC236}">
                <a16:creationId xmlns:a16="http://schemas.microsoft.com/office/drawing/2014/main" id="{94B27E3F-9F8B-5933-9A24-F0875015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032125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9" name="Text Box 153">
            <a:extLst>
              <a:ext uri="{FF2B5EF4-FFF2-40B4-BE49-F238E27FC236}">
                <a16:creationId xmlns:a16="http://schemas.microsoft.com/office/drawing/2014/main" id="{55DD0563-FD55-E711-FE2B-5186C312D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213" y="2395538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الباقي =</a:t>
            </a:r>
            <a:endParaRPr kumimoji="0" lang="ar-SA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850" name="Group 154">
            <a:extLst>
              <a:ext uri="{FF2B5EF4-FFF2-40B4-BE49-F238E27FC236}">
                <a16:creationId xmlns:a16="http://schemas.microsoft.com/office/drawing/2014/main" id="{465A6229-D16B-8F2E-73E2-E479D1F72375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2238375"/>
            <a:ext cx="1549400" cy="766763"/>
            <a:chOff x="2237" y="2435"/>
            <a:chExt cx="976" cy="483"/>
          </a:xfrm>
        </p:grpSpPr>
        <p:grpSp>
          <p:nvGrpSpPr>
            <p:cNvPr id="29851" name="Group 155">
              <a:extLst>
                <a:ext uri="{FF2B5EF4-FFF2-40B4-BE49-F238E27FC236}">
                  <a16:creationId xmlns:a16="http://schemas.microsoft.com/office/drawing/2014/main" id="{9DFA68ED-5CA3-10A0-019F-7988EA85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8" y="2435"/>
              <a:ext cx="635" cy="483"/>
              <a:chOff x="4377" y="2811"/>
              <a:chExt cx="635" cy="483"/>
            </a:xfrm>
          </p:grpSpPr>
          <p:grpSp>
            <p:nvGrpSpPr>
              <p:cNvPr id="29852" name="Group 156">
                <a:extLst>
                  <a:ext uri="{FF2B5EF4-FFF2-40B4-BE49-F238E27FC236}">
                    <a16:creationId xmlns:a16="http://schemas.microsoft.com/office/drawing/2014/main" id="{A680BCB5-386B-EE36-007E-54E16E401F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9853" name="Text Box 157">
                  <a:extLst>
                    <a:ext uri="{FF2B5EF4-FFF2-40B4-BE49-F238E27FC236}">
                      <a16:creationId xmlns:a16="http://schemas.microsoft.com/office/drawing/2014/main" id="{1A0FEDFE-E4CE-8C88-21F8-062EB13D0A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54" name="Text Box 158">
                  <a:extLst>
                    <a:ext uri="{FF2B5EF4-FFF2-40B4-BE49-F238E27FC236}">
                      <a16:creationId xmlns:a16="http://schemas.microsoft.com/office/drawing/2014/main" id="{16C19297-1D0B-243C-91F4-D1A6D3F24A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55" name="Line 159">
                  <a:extLst>
                    <a:ext uri="{FF2B5EF4-FFF2-40B4-BE49-F238E27FC236}">
                      <a16:creationId xmlns:a16="http://schemas.microsoft.com/office/drawing/2014/main" id="{B63F9CA6-3206-BD14-60F4-CE8A63F75D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856" name="Text Box 160">
                <a:extLst>
                  <a:ext uri="{FF2B5EF4-FFF2-40B4-BE49-F238E27FC236}">
                    <a16:creationId xmlns:a16="http://schemas.microsoft.com/office/drawing/2014/main" id="{1D591669-B4A7-9871-DBCA-7B3CED0B07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857" name="Text Box 161">
              <a:extLst>
                <a:ext uri="{FF2B5EF4-FFF2-40B4-BE49-F238E27FC236}">
                  <a16:creationId xmlns:a16="http://schemas.microsoft.com/office/drawing/2014/main" id="{0BD8DB04-2EE2-3BB6-E026-9D25E5AB7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7" y="252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859" name="Text Box 163">
            <a:extLst>
              <a:ext uri="{FF2B5EF4-FFF2-40B4-BE49-F238E27FC236}">
                <a16:creationId xmlns:a16="http://schemas.microsoft.com/office/drawing/2014/main" id="{FAE2F667-5C86-A0C5-0723-D834E3C9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4360863"/>
            <a:ext cx="54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860" name="Group 164">
            <a:extLst>
              <a:ext uri="{FF2B5EF4-FFF2-40B4-BE49-F238E27FC236}">
                <a16:creationId xmlns:a16="http://schemas.microsoft.com/office/drawing/2014/main" id="{B5BEE2A4-4D84-3501-7CD2-888C80CF37DE}"/>
              </a:ext>
            </a:extLst>
          </p:cNvPr>
          <p:cNvGrpSpPr>
            <a:grpSpLocks/>
          </p:cNvGrpSpPr>
          <p:nvPr/>
        </p:nvGrpSpPr>
        <p:grpSpPr bwMode="auto">
          <a:xfrm>
            <a:off x="4503738" y="4233863"/>
            <a:ext cx="1084262" cy="766762"/>
            <a:chOff x="4377" y="2811"/>
            <a:chExt cx="635" cy="483"/>
          </a:xfrm>
        </p:grpSpPr>
        <p:grpSp>
          <p:nvGrpSpPr>
            <p:cNvPr id="29861" name="Group 165">
              <a:extLst>
                <a:ext uri="{FF2B5EF4-FFF2-40B4-BE49-F238E27FC236}">
                  <a16:creationId xmlns:a16="http://schemas.microsoft.com/office/drawing/2014/main" id="{9692AFE6-1494-126A-9495-B37D35B3F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9862" name="Text Box 166">
                <a:extLst>
                  <a:ext uri="{FF2B5EF4-FFF2-40B4-BE49-F238E27FC236}">
                    <a16:creationId xmlns:a16="http://schemas.microsoft.com/office/drawing/2014/main" id="{9DB89D26-2531-576F-1AED-C242D383C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63" name="Text Box 167">
                <a:extLst>
                  <a:ext uri="{FF2B5EF4-FFF2-40B4-BE49-F238E27FC236}">
                    <a16:creationId xmlns:a16="http://schemas.microsoft.com/office/drawing/2014/main" id="{93AA049F-ECA7-FFB7-BB0C-66B4FC00B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64" name="Line 168">
                <a:extLst>
                  <a:ext uri="{FF2B5EF4-FFF2-40B4-BE49-F238E27FC236}">
                    <a16:creationId xmlns:a16="http://schemas.microsoft.com/office/drawing/2014/main" id="{359262C1-4F60-8E20-62EA-C4FAF0617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865" name="Text Box 169">
              <a:extLst>
                <a:ext uri="{FF2B5EF4-FFF2-40B4-BE49-F238E27FC236}">
                  <a16:creationId xmlns:a16="http://schemas.microsoft.com/office/drawing/2014/main" id="{C36E14C5-7F31-49A2-E750-DD2701736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866" name="Group 170">
            <a:extLst>
              <a:ext uri="{FF2B5EF4-FFF2-40B4-BE49-F238E27FC236}">
                <a16:creationId xmlns:a16="http://schemas.microsoft.com/office/drawing/2014/main" id="{067FC133-81AF-75DE-2FAE-F768AD5F7330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233863"/>
            <a:ext cx="1084263" cy="766762"/>
            <a:chOff x="4377" y="2811"/>
            <a:chExt cx="635" cy="483"/>
          </a:xfrm>
        </p:grpSpPr>
        <p:grpSp>
          <p:nvGrpSpPr>
            <p:cNvPr id="29867" name="Group 171">
              <a:extLst>
                <a:ext uri="{FF2B5EF4-FFF2-40B4-BE49-F238E27FC236}">
                  <a16:creationId xmlns:a16="http://schemas.microsoft.com/office/drawing/2014/main" id="{F2CDCAD0-A7D6-0AAD-73DD-E907FD0BCC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9868" name="Text Box 172">
                <a:extLst>
                  <a:ext uri="{FF2B5EF4-FFF2-40B4-BE49-F238E27FC236}">
                    <a16:creationId xmlns:a16="http://schemas.microsoft.com/office/drawing/2014/main" id="{159BE2B2-7330-5D7E-0974-4FC43B7A7C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69" name="Text Box 173">
                <a:extLst>
                  <a:ext uri="{FF2B5EF4-FFF2-40B4-BE49-F238E27FC236}">
                    <a16:creationId xmlns:a16="http://schemas.microsoft.com/office/drawing/2014/main" id="{E2E4D0B4-DCBC-30DC-FE8A-F7B42BC4B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70" name="Line 174">
                <a:extLst>
                  <a:ext uri="{FF2B5EF4-FFF2-40B4-BE49-F238E27FC236}">
                    <a16:creationId xmlns:a16="http://schemas.microsoft.com/office/drawing/2014/main" id="{2DEF4191-1BFE-ED5A-8C42-79A84667A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871" name="Text Box 175">
              <a:extLst>
                <a:ext uri="{FF2B5EF4-FFF2-40B4-BE49-F238E27FC236}">
                  <a16:creationId xmlns:a16="http://schemas.microsoft.com/office/drawing/2014/main" id="{26A7DF90-9EEE-0F3A-2F19-8774554CD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872" name="Text Box 176">
            <a:extLst>
              <a:ext uri="{FF2B5EF4-FFF2-40B4-BE49-F238E27FC236}">
                <a16:creationId xmlns:a16="http://schemas.microsoft.com/office/drawing/2014/main" id="{8152D5BF-686D-E4CB-6346-EA75F383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3" y="52165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80" name="Oval 184">
            <a:extLst>
              <a:ext uri="{FF2B5EF4-FFF2-40B4-BE49-F238E27FC236}">
                <a16:creationId xmlns:a16="http://schemas.microsoft.com/office/drawing/2014/main" id="{4476144F-9E4C-527B-161B-4A8C7A842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292600"/>
            <a:ext cx="1008063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81" name="Arc 185">
            <a:extLst>
              <a:ext uri="{FF2B5EF4-FFF2-40B4-BE49-F238E27FC236}">
                <a16:creationId xmlns:a16="http://schemas.microsoft.com/office/drawing/2014/main" id="{B93D3348-025E-E7D1-9302-A62C8C2CE0D8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5148263" y="3683000"/>
            <a:ext cx="1944687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53CFB3B-8767-055B-5CE0-1A4F79B98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17530" y="934368"/>
            <a:ext cx="6539649" cy="100767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B934123-91C7-A397-FA30-5887148964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A3B3CAE-0D42-710D-C954-04A5CEC26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372" y="417765"/>
            <a:ext cx="3299989" cy="464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2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2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2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2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2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2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2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2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2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2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2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2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1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10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10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1000"/>
                                        <p:tgtEl>
                                          <p:spTgt spid="2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16" grpId="0"/>
      <p:bldP spid="29745" grpId="0"/>
      <p:bldP spid="29756" grpId="0"/>
      <p:bldP spid="29757" grpId="0"/>
      <p:bldP spid="29766" grpId="0"/>
      <p:bldP spid="29803" grpId="0" animBg="1"/>
      <p:bldP spid="29804" grpId="0" animBg="1"/>
      <p:bldP spid="29805" grpId="0" animBg="1"/>
      <p:bldP spid="29806" grpId="0" animBg="1"/>
      <p:bldP spid="29807" grpId="0" animBg="1"/>
      <p:bldP spid="29808" grpId="0" animBg="1"/>
      <p:bldP spid="29808" grpId="1" animBg="1"/>
      <p:bldP spid="29841" grpId="0" animBg="1"/>
      <p:bldP spid="29841" grpId="1" animBg="1"/>
      <p:bldP spid="29842" grpId="0" animBg="1"/>
      <p:bldP spid="29842" grpId="1" animBg="1"/>
      <p:bldP spid="29843" grpId="0" animBg="1"/>
      <p:bldP spid="29843" grpId="1" animBg="1"/>
      <p:bldP spid="29844" grpId="0" animBg="1"/>
      <p:bldP spid="29844" grpId="1" animBg="1"/>
      <p:bldP spid="29845" grpId="0" animBg="1"/>
      <p:bldP spid="29845" grpId="1" animBg="1"/>
      <p:bldP spid="29846" grpId="0" animBg="1"/>
      <p:bldP spid="29846" grpId="1" animBg="1"/>
      <p:bldP spid="29847" grpId="0" animBg="1"/>
      <p:bldP spid="29847" grpId="1" animBg="1"/>
      <p:bldP spid="29849" grpId="0"/>
      <p:bldP spid="29859" grpId="0"/>
      <p:bldP spid="298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>
            <a:extLst>
              <a:ext uri="{FF2B5EF4-FFF2-40B4-BE49-F238E27FC236}">
                <a16:creationId xmlns:a16="http://schemas.microsoft.com/office/drawing/2014/main" id="{E363B600-3D34-7D07-66EE-A210FEF3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378" y="4503390"/>
            <a:ext cx="2520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ماتبقى للنوافذ الخلفية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ar-SA" alt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31" name="Group 35">
            <a:extLst>
              <a:ext uri="{FF2B5EF4-FFF2-40B4-BE49-F238E27FC236}">
                <a16:creationId xmlns:a16="http://schemas.microsoft.com/office/drawing/2014/main" id="{67F2D4F2-CE8B-147B-C242-7F9AC291C126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5064125"/>
            <a:ext cx="1800225" cy="766763"/>
            <a:chOff x="2971" y="2795"/>
            <a:chExt cx="1134" cy="483"/>
          </a:xfrm>
        </p:grpSpPr>
        <p:sp>
          <p:nvSpPr>
            <p:cNvPr id="29732" name="Text Box 36">
              <a:extLst>
                <a:ext uri="{FF2B5EF4-FFF2-40B4-BE49-F238E27FC236}">
                  <a16:creationId xmlns:a16="http://schemas.microsoft.com/office/drawing/2014/main" id="{66CC636C-EF6E-8F16-26C9-CEFE3F382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733" name="Group 37">
              <a:extLst>
                <a:ext uri="{FF2B5EF4-FFF2-40B4-BE49-F238E27FC236}">
                  <a16:creationId xmlns:a16="http://schemas.microsoft.com/office/drawing/2014/main" id="{7DE57241-0AF7-EA90-2234-7667B111F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9734" name="Group 38">
                <a:extLst>
                  <a:ext uri="{FF2B5EF4-FFF2-40B4-BE49-F238E27FC236}">
                    <a16:creationId xmlns:a16="http://schemas.microsoft.com/office/drawing/2014/main" id="{8C60AF2A-2FAE-4E7B-C23B-C06CB9B449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9735" name="Text Box 39">
                  <a:extLst>
                    <a:ext uri="{FF2B5EF4-FFF2-40B4-BE49-F238E27FC236}">
                      <a16:creationId xmlns:a16="http://schemas.microsoft.com/office/drawing/2014/main" id="{44B8D58B-7B90-E78B-2934-63B387F3A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36" name="Text Box 40">
                  <a:extLst>
                    <a:ext uri="{FF2B5EF4-FFF2-40B4-BE49-F238E27FC236}">
                      <a16:creationId xmlns:a16="http://schemas.microsoft.com/office/drawing/2014/main" id="{41D4675A-F711-39DF-652D-726924C696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37" name="Line 41">
                  <a:extLst>
                    <a:ext uri="{FF2B5EF4-FFF2-40B4-BE49-F238E27FC236}">
                      <a16:creationId xmlns:a16="http://schemas.microsoft.com/office/drawing/2014/main" id="{D4A7120C-43C0-8C31-4394-DA54C2349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738" name="Group 42">
                <a:extLst>
                  <a:ext uri="{FF2B5EF4-FFF2-40B4-BE49-F238E27FC236}">
                    <a16:creationId xmlns:a16="http://schemas.microsoft.com/office/drawing/2014/main" id="{79AF1279-8A11-2711-8443-F50D78016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9739" name="Text Box 43">
                  <a:extLst>
                    <a:ext uri="{FF2B5EF4-FFF2-40B4-BE49-F238E27FC236}">
                      <a16:creationId xmlns:a16="http://schemas.microsoft.com/office/drawing/2014/main" id="{EBADAB37-B2F0-9DA0-052F-1D072BFCA6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740" name="Group 44">
                  <a:extLst>
                    <a:ext uri="{FF2B5EF4-FFF2-40B4-BE49-F238E27FC236}">
                      <a16:creationId xmlns:a16="http://schemas.microsoft.com/office/drawing/2014/main" id="{7C2B64ED-1B3B-4B7D-86E6-FAD2C5B0BD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9741" name="Text Box 45">
                    <a:extLst>
                      <a:ext uri="{FF2B5EF4-FFF2-40B4-BE49-F238E27FC236}">
                        <a16:creationId xmlns:a16="http://schemas.microsoft.com/office/drawing/2014/main" id="{4B5F2864-DD25-22A3-6491-7B3FD5E8C7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742" name="Text Box 46">
                    <a:extLst>
                      <a:ext uri="{FF2B5EF4-FFF2-40B4-BE49-F238E27FC236}">
                        <a16:creationId xmlns:a16="http://schemas.microsoft.com/office/drawing/2014/main" id="{97ED7FA9-BE22-2663-7E9D-886EA4E9BE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743" name="Line 47">
                    <a:extLst>
                      <a:ext uri="{FF2B5EF4-FFF2-40B4-BE49-F238E27FC236}">
                        <a16:creationId xmlns:a16="http://schemas.microsoft.com/office/drawing/2014/main" id="{EA4684D0-AA9C-A4C8-801F-FD530262E4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9744" name="Text Box 48">
              <a:extLst>
                <a:ext uri="{FF2B5EF4-FFF2-40B4-BE49-F238E27FC236}">
                  <a16:creationId xmlns:a16="http://schemas.microsoft.com/office/drawing/2014/main" id="{6BB68F64-60EC-F62A-88E0-97E6ADBD0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745" name="Text Box 49">
            <a:extLst>
              <a:ext uri="{FF2B5EF4-FFF2-40B4-BE49-F238E27FC236}">
                <a16:creationId xmlns:a16="http://schemas.microsoft.com/office/drawing/2014/main" id="{91948FB1-9D98-BF39-676A-0CD99E58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20858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46" name="Group 50">
            <a:extLst>
              <a:ext uri="{FF2B5EF4-FFF2-40B4-BE49-F238E27FC236}">
                <a16:creationId xmlns:a16="http://schemas.microsoft.com/office/drawing/2014/main" id="{8A7056BF-24ED-11B4-E59C-0E733F0AA0A0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5195888"/>
            <a:ext cx="1639887" cy="498475"/>
            <a:chOff x="2109" y="2830"/>
            <a:chExt cx="950" cy="314"/>
          </a:xfrm>
        </p:grpSpPr>
        <p:grpSp>
          <p:nvGrpSpPr>
            <p:cNvPr id="29747" name="Group 51">
              <a:extLst>
                <a:ext uri="{FF2B5EF4-FFF2-40B4-BE49-F238E27FC236}">
                  <a16:creationId xmlns:a16="http://schemas.microsoft.com/office/drawing/2014/main" id="{D918D8F3-712D-294B-C9B6-8C13837B2A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9748" name="Text Box 52">
                <a:extLst>
                  <a:ext uri="{FF2B5EF4-FFF2-40B4-BE49-F238E27FC236}">
                    <a16:creationId xmlns:a16="http://schemas.microsoft.com/office/drawing/2014/main" id="{3B8A9C54-70F1-405E-265C-303470645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49" name="Text Box 53">
                <a:extLst>
                  <a:ext uri="{FF2B5EF4-FFF2-40B4-BE49-F238E27FC236}">
                    <a16:creationId xmlns:a16="http://schemas.microsoft.com/office/drawing/2014/main" id="{3EB1AF51-72B9-A471-B953-D058E7AECA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50" name="Text Box 54">
                <a:extLst>
                  <a:ext uri="{FF2B5EF4-FFF2-40B4-BE49-F238E27FC236}">
                    <a16:creationId xmlns:a16="http://schemas.microsoft.com/office/drawing/2014/main" id="{70743D68-8C21-19B5-7EDC-86F6A0980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51" name="Text Box 55">
              <a:extLst>
                <a:ext uri="{FF2B5EF4-FFF2-40B4-BE49-F238E27FC236}">
                  <a16:creationId xmlns:a16="http://schemas.microsoft.com/office/drawing/2014/main" id="{B82A2EEE-39F1-50E6-4D30-4151E3B0F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752" name="Group 56">
            <a:extLst>
              <a:ext uri="{FF2B5EF4-FFF2-40B4-BE49-F238E27FC236}">
                <a16:creationId xmlns:a16="http://schemas.microsoft.com/office/drawing/2014/main" id="{617387AF-0FCE-FC03-370B-3E52016D8AF5}"/>
              </a:ext>
            </a:extLst>
          </p:cNvPr>
          <p:cNvGrpSpPr>
            <a:grpSpLocks/>
          </p:cNvGrpSpPr>
          <p:nvPr/>
        </p:nvGrpSpPr>
        <p:grpSpPr bwMode="auto">
          <a:xfrm>
            <a:off x="2568709" y="4965055"/>
            <a:ext cx="576262" cy="766762"/>
            <a:chOff x="4967" y="2221"/>
            <a:chExt cx="363" cy="483"/>
          </a:xfrm>
        </p:grpSpPr>
        <p:sp>
          <p:nvSpPr>
            <p:cNvPr id="29753" name="Text Box 57">
              <a:extLst>
                <a:ext uri="{FF2B5EF4-FFF2-40B4-BE49-F238E27FC236}">
                  <a16:creationId xmlns:a16="http://schemas.microsoft.com/office/drawing/2014/main" id="{ABAE878A-A955-AD59-6782-683357DD0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4" name="Text Box 58">
              <a:extLst>
                <a:ext uri="{FF2B5EF4-FFF2-40B4-BE49-F238E27FC236}">
                  <a16:creationId xmlns:a16="http://schemas.microsoft.com/office/drawing/2014/main" id="{16DD2884-9968-86DB-C55B-6A1DCD8FC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5" name="Line 59">
              <a:extLst>
                <a:ext uri="{FF2B5EF4-FFF2-40B4-BE49-F238E27FC236}">
                  <a16:creationId xmlns:a16="http://schemas.microsoft.com/office/drawing/2014/main" id="{4B6C89B8-0FD1-2C7B-158F-2055FE761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756" name="Text Box 60">
            <a:extLst>
              <a:ext uri="{FF2B5EF4-FFF2-40B4-BE49-F238E27FC236}">
                <a16:creationId xmlns:a16="http://schemas.microsoft.com/office/drawing/2014/main" id="{DCF64B14-FC1D-57E9-FF9B-E33B381A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99" y="5099604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57" name="Text Box 61">
            <a:extLst>
              <a:ext uri="{FF2B5EF4-FFF2-40B4-BE49-F238E27FC236}">
                <a16:creationId xmlns:a16="http://schemas.microsoft.com/office/drawing/2014/main" id="{116F9C7D-C439-2569-C0DF-59006F20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295" y="5145088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66" name="Text Box 70">
            <a:extLst>
              <a:ext uri="{FF2B5EF4-FFF2-40B4-BE49-F238E27FC236}">
                <a16:creationId xmlns:a16="http://schemas.microsoft.com/office/drawing/2014/main" id="{AD25020C-10C4-7788-6802-1BF692DB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093" y="516044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879" name="Group 183">
            <a:extLst>
              <a:ext uri="{FF2B5EF4-FFF2-40B4-BE49-F238E27FC236}">
                <a16:creationId xmlns:a16="http://schemas.microsoft.com/office/drawing/2014/main" id="{B3AC473B-35E6-C207-1B59-282B27C989DC}"/>
              </a:ext>
            </a:extLst>
          </p:cNvPr>
          <p:cNvGrpSpPr>
            <a:grpSpLocks/>
          </p:cNvGrpSpPr>
          <p:nvPr/>
        </p:nvGrpSpPr>
        <p:grpSpPr bwMode="auto">
          <a:xfrm>
            <a:off x="90487" y="5018641"/>
            <a:ext cx="1549400" cy="766763"/>
            <a:chOff x="417" y="3583"/>
            <a:chExt cx="976" cy="483"/>
          </a:xfrm>
        </p:grpSpPr>
        <p:grpSp>
          <p:nvGrpSpPr>
            <p:cNvPr id="29768" name="Group 72">
              <a:extLst>
                <a:ext uri="{FF2B5EF4-FFF2-40B4-BE49-F238E27FC236}">
                  <a16:creationId xmlns:a16="http://schemas.microsoft.com/office/drawing/2014/main" id="{DD605FB9-658C-077D-899F-0B5638C40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" y="3583"/>
              <a:ext cx="635" cy="483"/>
              <a:chOff x="4377" y="2811"/>
              <a:chExt cx="635" cy="483"/>
            </a:xfrm>
          </p:grpSpPr>
          <p:grpSp>
            <p:nvGrpSpPr>
              <p:cNvPr id="29769" name="Group 73">
                <a:extLst>
                  <a:ext uri="{FF2B5EF4-FFF2-40B4-BE49-F238E27FC236}">
                    <a16:creationId xmlns:a16="http://schemas.microsoft.com/office/drawing/2014/main" id="{64B8F650-C13F-5942-C691-0BD46A917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9770" name="Text Box 74">
                  <a:extLst>
                    <a:ext uri="{FF2B5EF4-FFF2-40B4-BE49-F238E27FC236}">
                      <a16:creationId xmlns:a16="http://schemas.microsoft.com/office/drawing/2014/main" id="{080F3A4E-D489-C525-3069-730FDB9EA4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71" name="Text Box 75">
                  <a:extLst>
                    <a:ext uri="{FF2B5EF4-FFF2-40B4-BE49-F238E27FC236}">
                      <a16:creationId xmlns:a16="http://schemas.microsoft.com/office/drawing/2014/main" id="{7FB3A0BA-A45A-838A-8ED8-2A1CEDD043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72" name="Line 76">
                  <a:extLst>
                    <a:ext uri="{FF2B5EF4-FFF2-40B4-BE49-F238E27FC236}">
                      <a16:creationId xmlns:a16="http://schemas.microsoft.com/office/drawing/2014/main" id="{F70F784C-5557-5E8D-16E5-F501920BB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773" name="Text Box 77">
                <a:extLst>
                  <a:ext uri="{FF2B5EF4-FFF2-40B4-BE49-F238E27FC236}">
                    <a16:creationId xmlns:a16="http://schemas.microsoft.com/office/drawing/2014/main" id="{9679330D-667E-F867-9DE4-10AF43892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74" name="Text Box 78">
              <a:extLst>
                <a:ext uri="{FF2B5EF4-FFF2-40B4-BE49-F238E27FC236}">
                  <a16:creationId xmlns:a16="http://schemas.microsoft.com/office/drawing/2014/main" id="{3C646B0A-9E57-B804-87DD-B299C0494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" y="3671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803" name="Rectangle 107">
            <a:extLst>
              <a:ext uri="{FF2B5EF4-FFF2-40B4-BE49-F238E27FC236}">
                <a16:creationId xmlns:a16="http://schemas.microsoft.com/office/drawing/2014/main" id="{CA93BB46-9DAA-6B60-2F99-DB80B4046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349500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4" name="Rectangle 108">
            <a:extLst>
              <a:ext uri="{FF2B5EF4-FFF2-40B4-BE49-F238E27FC236}">
                <a16:creationId xmlns:a16="http://schemas.microsoft.com/office/drawing/2014/main" id="{FB7AFAB3-1ECD-61B7-78A1-080F12BF7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2349500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5" name="Rectangle 109">
            <a:extLst>
              <a:ext uri="{FF2B5EF4-FFF2-40B4-BE49-F238E27FC236}">
                <a16:creationId xmlns:a16="http://schemas.microsoft.com/office/drawing/2014/main" id="{6FF0E2C1-0252-6A9A-04D5-6F758DCAB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2349500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6" name="Rectangle 110">
            <a:extLst>
              <a:ext uri="{FF2B5EF4-FFF2-40B4-BE49-F238E27FC236}">
                <a16:creationId xmlns:a16="http://schemas.microsoft.com/office/drawing/2014/main" id="{6B4010AB-9875-3B6E-4F88-97D6246C7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2349500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7" name="Rectangle 111">
            <a:extLst>
              <a:ext uri="{FF2B5EF4-FFF2-40B4-BE49-F238E27FC236}">
                <a16:creationId xmlns:a16="http://schemas.microsoft.com/office/drawing/2014/main" id="{912BC012-B630-17E5-5318-4430B630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2349500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8" name="Rectangle 112">
            <a:extLst>
              <a:ext uri="{FF2B5EF4-FFF2-40B4-BE49-F238E27FC236}">
                <a16:creationId xmlns:a16="http://schemas.microsoft.com/office/drawing/2014/main" id="{B0202D09-70CE-7158-E1A0-1EE4CB6D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2349500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817" name="Group 121">
            <a:extLst>
              <a:ext uri="{FF2B5EF4-FFF2-40B4-BE49-F238E27FC236}">
                <a16:creationId xmlns:a16="http://schemas.microsoft.com/office/drawing/2014/main" id="{9EFB3ADD-E401-4619-2155-6D22F2E5FAAB}"/>
              </a:ext>
            </a:extLst>
          </p:cNvPr>
          <p:cNvGrpSpPr>
            <a:grpSpLocks/>
          </p:cNvGrpSpPr>
          <p:nvPr/>
        </p:nvGrpSpPr>
        <p:grpSpPr bwMode="auto">
          <a:xfrm>
            <a:off x="5456238" y="2336800"/>
            <a:ext cx="325437" cy="628650"/>
            <a:chOff x="5351" y="1472"/>
            <a:chExt cx="251" cy="396"/>
          </a:xfrm>
        </p:grpSpPr>
        <p:sp>
          <p:nvSpPr>
            <p:cNvPr id="29818" name="Rectangle 122">
              <a:extLst>
                <a:ext uri="{FF2B5EF4-FFF2-40B4-BE49-F238E27FC236}">
                  <a16:creationId xmlns:a16="http://schemas.microsoft.com/office/drawing/2014/main" id="{471B5DE7-4B79-5FB9-F0E9-992462085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819" name="Group 123">
              <a:extLst>
                <a:ext uri="{FF2B5EF4-FFF2-40B4-BE49-F238E27FC236}">
                  <a16:creationId xmlns:a16="http://schemas.microsoft.com/office/drawing/2014/main" id="{1D5490F1-A8AC-9A68-82E5-86EB0DC34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2"/>
              <a:ext cx="248" cy="396"/>
              <a:chOff x="4967" y="2221"/>
              <a:chExt cx="363" cy="530"/>
            </a:xfrm>
          </p:grpSpPr>
          <p:sp>
            <p:nvSpPr>
              <p:cNvPr id="29820" name="Text Box 124">
                <a:extLst>
                  <a:ext uri="{FF2B5EF4-FFF2-40B4-BE49-F238E27FC236}">
                    <a16:creationId xmlns:a16="http://schemas.microsoft.com/office/drawing/2014/main" id="{429EE61F-3FD6-B9BA-7B00-15FF08642C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21" name="Text Box 125">
                <a:extLst>
                  <a:ext uri="{FF2B5EF4-FFF2-40B4-BE49-F238E27FC236}">
                    <a16:creationId xmlns:a16="http://schemas.microsoft.com/office/drawing/2014/main" id="{658537E7-BFF5-838F-ADA2-6E8AB5A765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22" name="Line 126">
                <a:extLst>
                  <a:ext uri="{FF2B5EF4-FFF2-40B4-BE49-F238E27FC236}">
                    <a16:creationId xmlns:a16="http://schemas.microsoft.com/office/drawing/2014/main" id="{16267BC8-D22B-198B-5770-75EE307B5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23" name="Group 127">
            <a:extLst>
              <a:ext uri="{FF2B5EF4-FFF2-40B4-BE49-F238E27FC236}">
                <a16:creationId xmlns:a16="http://schemas.microsoft.com/office/drawing/2014/main" id="{D5D175A5-5B37-2EF2-775E-B9201E4A520F}"/>
              </a:ext>
            </a:extLst>
          </p:cNvPr>
          <p:cNvGrpSpPr>
            <a:grpSpLocks/>
          </p:cNvGrpSpPr>
          <p:nvPr/>
        </p:nvGrpSpPr>
        <p:grpSpPr bwMode="auto">
          <a:xfrm>
            <a:off x="5141913" y="2336800"/>
            <a:ext cx="325437" cy="628650"/>
            <a:chOff x="5351" y="1472"/>
            <a:chExt cx="251" cy="396"/>
          </a:xfrm>
        </p:grpSpPr>
        <p:sp>
          <p:nvSpPr>
            <p:cNvPr id="29824" name="Rectangle 128">
              <a:extLst>
                <a:ext uri="{FF2B5EF4-FFF2-40B4-BE49-F238E27FC236}">
                  <a16:creationId xmlns:a16="http://schemas.microsoft.com/office/drawing/2014/main" id="{A950588A-8C28-C7CC-85FC-819ADC7BB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825" name="Group 129">
              <a:extLst>
                <a:ext uri="{FF2B5EF4-FFF2-40B4-BE49-F238E27FC236}">
                  <a16:creationId xmlns:a16="http://schemas.microsoft.com/office/drawing/2014/main" id="{155887A6-62A3-BF74-1609-2EA6A25D7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2"/>
              <a:ext cx="248" cy="396"/>
              <a:chOff x="4967" y="2221"/>
              <a:chExt cx="363" cy="530"/>
            </a:xfrm>
          </p:grpSpPr>
          <p:sp>
            <p:nvSpPr>
              <p:cNvPr id="29826" name="Text Box 130">
                <a:extLst>
                  <a:ext uri="{FF2B5EF4-FFF2-40B4-BE49-F238E27FC236}">
                    <a16:creationId xmlns:a16="http://schemas.microsoft.com/office/drawing/2014/main" id="{B401B9E7-8B13-AC00-0824-91A7FBBA9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27" name="Text Box 131">
                <a:extLst>
                  <a:ext uri="{FF2B5EF4-FFF2-40B4-BE49-F238E27FC236}">
                    <a16:creationId xmlns:a16="http://schemas.microsoft.com/office/drawing/2014/main" id="{22225764-22CD-EAEA-B434-F233AA45CE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28" name="Line 132">
                <a:extLst>
                  <a:ext uri="{FF2B5EF4-FFF2-40B4-BE49-F238E27FC236}">
                    <a16:creationId xmlns:a16="http://schemas.microsoft.com/office/drawing/2014/main" id="{78ADF8C8-BAF2-218D-8C0B-AEB01D800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29" name="Group 133">
            <a:extLst>
              <a:ext uri="{FF2B5EF4-FFF2-40B4-BE49-F238E27FC236}">
                <a16:creationId xmlns:a16="http://schemas.microsoft.com/office/drawing/2014/main" id="{55D65D0A-8DEA-20B3-825F-EBB3799AB368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2336800"/>
            <a:ext cx="325438" cy="628650"/>
            <a:chOff x="5351" y="1472"/>
            <a:chExt cx="251" cy="396"/>
          </a:xfrm>
        </p:grpSpPr>
        <p:sp>
          <p:nvSpPr>
            <p:cNvPr id="29830" name="Rectangle 134">
              <a:extLst>
                <a:ext uri="{FF2B5EF4-FFF2-40B4-BE49-F238E27FC236}">
                  <a16:creationId xmlns:a16="http://schemas.microsoft.com/office/drawing/2014/main" id="{672877D6-A878-FDAB-CAAE-0F3362C5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831" name="Group 135">
              <a:extLst>
                <a:ext uri="{FF2B5EF4-FFF2-40B4-BE49-F238E27FC236}">
                  <a16:creationId xmlns:a16="http://schemas.microsoft.com/office/drawing/2014/main" id="{74DE9BFF-702E-14BD-89E0-E6AE46992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2"/>
              <a:ext cx="248" cy="396"/>
              <a:chOff x="4967" y="2221"/>
              <a:chExt cx="363" cy="530"/>
            </a:xfrm>
          </p:grpSpPr>
          <p:sp>
            <p:nvSpPr>
              <p:cNvPr id="29832" name="Text Box 136">
                <a:extLst>
                  <a:ext uri="{FF2B5EF4-FFF2-40B4-BE49-F238E27FC236}">
                    <a16:creationId xmlns:a16="http://schemas.microsoft.com/office/drawing/2014/main" id="{A0239D86-344A-C9B3-E9BE-C1BEC9F151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33" name="Text Box 137">
                <a:extLst>
                  <a:ext uri="{FF2B5EF4-FFF2-40B4-BE49-F238E27FC236}">
                    <a16:creationId xmlns:a16="http://schemas.microsoft.com/office/drawing/2014/main" id="{27BB0986-E22D-045B-7CDA-FC9E9281E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34" name="Line 138">
                <a:extLst>
                  <a:ext uri="{FF2B5EF4-FFF2-40B4-BE49-F238E27FC236}">
                    <a16:creationId xmlns:a16="http://schemas.microsoft.com/office/drawing/2014/main" id="{5496B0A6-9AA9-1D81-FEAD-64268CDAE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35" name="Group 139">
            <a:extLst>
              <a:ext uri="{FF2B5EF4-FFF2-40B4-BE49-F238E27FC236}">
                <a16:creationId xmlns:a16="http://schemas.microsoft.com/office/drawing/2014/main" id="{B9C8C434-CE07-4D70-7F0E-DEE676C4EB72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2339975"/>
            <a:ext cx="325437" cy="628650"/>
            <a:chOff x="5351" y="1472"/>
            <a:chExt cx="251" cy="396"/>
          </a:xfrm>
        </p:grpSpPr>
        <p:sp>
          <p:nvSpPr>
            <p:cNvPr id="29836" name="Rectangle 140">
              <a:extLst>
                <a:ext uri="{FF2B5EF4-FFF2-40B4-BE49-F238E27FC236}">
                  <a16:creationId xmlns:a16="http://schemas.microsoft.com/office/drawing/2014/main" id="{864F2B3B-F957-DC77-7B10-E2801A397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1480"/>
              <a:ext cx="227" cy="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837" name="Group 141">
              <a:extLst>
                <a:ext uri="{FF2B5EF4-FFF2-40B4-BE49-F238E27FC236}">
                  <a16:creationId xmlns:a16="http://schemas.microsoft.com/office/drawing/2014/main" id="{73141A1B-ABCC-2522-25E3-22E423C0B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1" y="1472"/>
              <a:ext cx="248" cy="396"/>
              <a:chOff x="4967" y="2221"/>
              <a:chExt cx="363" cy="530"/>
            </a:xfrm>
          </p:grpSpPr>
          <p:sp>
            <p:nvSpPr>
              <p:cNvPr id="29838" name="Text Box 142">
                <a:extLst>
                  <a:ext uri="{FF2B5EF4-FFF2-40B4-BE49-F238E27FC236}">
                    <a16:creationId xmlns:a16="http://schemas.microsoft.com/office/drawing/2014/main" id="{E3B31D4E-E38B-476D-BE9E-7065D7BB7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39" name="Text Box 143">
                <a:extLst>
                  <a:ext uri="{FF2B5EF4-FFF2-40B4-BE49-F238E27FC236}">
                    <a16:creationId xmlns:a16="http://schemas.microsoft.com/office/drawing/2014/main" id="{CC90509C-30EC-5A3C-7747-C37453220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7"/>
                <a:ext cx="363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840" name="Line 144">
                <a:extLst>
                  <a:ext uri="{FF2B5EF4-FFF2-40B4-BE49-F238E27FC236}">
                    <a16:creationId xmlns:a16="http://schemas.microsoft.com/office/drawing/2014/main" id="{A05BB848-FCC2-A291-8CE5-D8EFAED1A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841" name="Rectangle 145">
            <a:extLst>
              <a:ext uri="{FF2B5EF4-FFF2-40B4-BE49-F238E27FC236}">
                <a16:creationId xmlns:a16="http://schemas.microsoft.com/office/drawing/2014/main" id="{804BB0E1-F6DA-9DC2-B4E6-384DDC62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32125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2" name="Rectangle 146">
            <a:extLst>
              <a:ext uri="{FF2B5EF4-FFF2-40B4-BE49-F238E27FC236}">
                <a16:creationId xmlns:a16="http://schemas.microsoft.com/office/drawing/2014/main" id="{D21697DF-ED63-BEA4-E983-6237F396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032125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3" name="Rectangle 147">
            <a:extLst>
              <a:ext uri="{FF2B5EF4-FFF2-40B4-BE49-F238E27FC236}">
                <a16:creationId xmlns:a16="http://schemas.microsoft.com/office/drawing/2014/main" id="{8A7746F7-E054-3097-99D8-5E3E4A0D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3032125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4" name="Rectangle 148">
            <a:extLst>
              <a:ext uri="{FF2B5EF4-FFF2-40B4-BE49-F238E27FC236}">
                <a16:creationId xmlns:a16="http://schemas.microsoft.com/office/drawing/2014/main" id="{2A067F99-A435-3D69-1307-81FA1D20A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3032125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5" name="Rectangle 149">
            <a:extLst>
              <a:ext uri="{FF2B5EF4-FFF2-40B4-BE49-F238E27FC236}">
                <a16:creationId xmlns:a16="http://schemas.microsoft.com/office/drawing/2014/main" id="{F4E17D77-1813-EA17-3D0C-DF0338FA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032125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6" name="Rectangle 150">
            <a:extLst>
              <a:ext uri="{FF2B5EF4-FFF2-40B4-BE49-F238E27FC236}">
                <a16:creationId xmlns:a16="http://schemas.microsoft.com/office/drawing/2014/main" id="{4FABE822-FC71-35C5-3E52-B950CCE4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3032125"/>
            <a:ext cx="935037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7" name="Rectangle 151">
            <a:extLst>
              <a:ext uri="{FF2B5EF4-FFF2-40B4-BE49-F238E27FC236}">
                <a16:creationId xmlns:a16="http://schemas.microsoft.com/office/drawing/2014/main" id="{94B27E3F-9F8B-5933-9A24-F0875015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032125"/>
            <a:ext cx="935038" cy="574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49" name="Text Box 153">
            <a:extLst>
              <a:ext uri="{FF2B5EF4-FFF2-40B4-BE49-F238E27FC236}">
                <a16:creationId xmlns:a16="http://schemas.microsoft.com/office/drawing/2014/main" id="{55DD0563-FD55-E711-FE2B-5186C312D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213" y="2395538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الباقي =</a:t>
            </a:r>
            <a:endParaRPr kumimoji="0" lang="ar-SA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850" name="Group 154">
            <a:extLst>
              <a:ext uri="{FF2B5EF4-FFF2-40B4-BE49-F238E27FC236}">
                <a16:creationId xmlns:a16="http://schemas.microsoft.com/office/drawing/2014/main" id="{465A6229-D16B-8F2E-73E2-E479D1F72375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2238375"/>
            <a:ext cx="1549400" cy="766763"/>
            <a:chOff x="2237" y="2435"/>
            <a:chExt cx="976" cy="483"/>
          </a:xfrm>
        </p:grpSpPr>
        <p:grpSp>
          <p:nvGrpSpPr>
            <p:cNvPr id="29851" name="Group 155">
              <a:extLst>
                <a:ext uri="{FF2B5EF4-FFF2-40B4-BE49-F238E27FC236}">
                  <a16:creationId xmlns:a16="http://schemas.microsoft.com/office/drawing/2014/main" id="{9DFA68ED-5CA3-10A0-019F-7988EA854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8" y="2435"/>
              <a:ext cx="635" cy="483"/>
              <a:chOff x="4377" y="2811"/>
              <a:chExt cx="635" cy="483"/>
            </a:xfrm>
          </p:grpSpPr>
          <p:grpSp>
            <p:nvGrpSpPr>
              <p:cNvPr id="29852" name="Group 156">
                <a:extLst>
                  <a:ext uri="{FF2B5EF4-FFF2-40B4-BE49-F238E27FC236}">
                    <a16:creationId xmlns:a16="http://schemas.microsoft.com/office/drawing/2014/main" id="{A680BCB5-386B-EE36-007E-54E16E401F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9853" name="Text Box 157">
                  <a:extLst>
                    <a:ext uri="{FF2B5EF4-FFF2-40B4-BE49-F238E27FC236}">
                      <a16:creationId xmlns:a16="http://schemas.microsoft.com/office/drawing/2014/main" id="{1A0FEDFE-E4CE-8C88-21F8-062EB13D0A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54" name="Text Box 158">
                  <a:extLst>
                    <a:ext uri="{FF2B5EF4-FFF2-40B4-BE49-F238E27FC236}">
                      <a16:creationId xmlns:a16="http://schemas.microsoft.com/office/drawing/2014/main" id="{16C19297-1D0B-243C-91F4-D1A6D3F24A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55" name="Line 159">
                  <a:extLst>
                    <a:ext uri="{FF2B5EF4-FFF2-40B4-BE49-F238E27FC236}">
                      <a16:creationId xmlns:a16="http://schemas.microsoft.com/office/drawing/2014/main" id="{B63F9CA6-3206-BD14-60F4-CE8A63F75D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856" name="Text Box 160">
                <a:extLst>
                  <a:ext uri="{FF2B5EF4-FFF2-40B4-BE49-F238E27FC236}">
                    <a16:creationId xmlns:a16="http://schemas.microsoft.com/office/drawing/2014/main" id="{1D591669-B4A7-9871-DBCA-7B3CED0B07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857" name="Text Box 161">
              <a:extLst>
                <a:ext uri="{FF2B5EF4-FFF2-40B4-BE49-F238E27FC236}">
                  <a16:creationId xmlns:a16="http://schemas.microsoft.com/office/drawing/2014/main" id="{0BD8DB04-2EE2-3BB6-E026-9D25E5AB7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7" y="252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872" name="Text Box 176">
            <a:extLst>
              <a:ext uri="{FF2B5EF4-FFF2-40B4-BE49-F238E27FC236}">
                <a16:creationId xmlns:a16="http://schemas.microsoft.com/office/drawing/2014/main" id="{8152D5BF-686D-E4CB-6346-EA75F3838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13" y="52165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53CFB3B-8767-055B-5CE0-1A4F79B98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17530" y="934368"/>
            <a:ext cx="6539649" cy="1007674"/>
          </a:xfrm>
          <a:prstGeom prst="rect">
            <a:avLst/>
          </a:prstGeom>
        </p:spPr>
      </p:pic>
      <p:grpSp>
        <p:nvGrpSpPr>
          <p:cNvPr id="5" name="Group 56">
            <a:extLst>
              <a:ext uri="{FF2B5EF4-FFF2-40B4-BE49-F238E27FC236}">
                <a16:creationId xmlns:a16="http://schemas.microsoft.com/office/drawing/2014/main" id="{1E8D69F9-3BA7-F59D-CA47-173693684C58}"/>
              </a:ext>
            </a:extLst>
          </p:cNvPr>
          <p:cNvGrpSpPr>
            <a:grpSpLocks/>
          </p:cNvGrpSpPr>
          <p:nvPr/>
        </p:nvGrpSpPr>
        <p:grpSpPr bwMode="auto">
          <a:xfrm>
            <a:off x="3458069" y="5038485"/>
            <a:ext cx="1529556" cy="766762"/>
            <a:chOff x="4967" y="2221"/>
            <a:chExt cx="363" cy="483"/>
          </a:xfrm>
        </p:grpSpPr>
        <p:sp>
          <p:nvSpPr>
            <p:cNvPr id="6" name="Text Box 57">
              <a:extLst>
                <a:ext uri="{FF2B5EF4-FFF2-40B4-BE49-F238E27FC236}">
                  <a16:creationId xmlns:a16="http://schemas.microsoft.com/office/drawing/2014/main" id="{274F03C2-4F3C-5CE9-1626-3AE7A2731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1+(-2)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 Box 58">
              <a:extLst>
                <a:ext uri="{FF2B5EF4-FFF2-40B4-BE49-F238E27FC236}">
                  <a16:creationId xmlns:a16="http://schemas.microsoft.com/office/drawing/2014/main" id="{C6ADFD7E-565E-8246-FA40-E82B8AAF6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Line 59">
              <a:extLst>
                <a:ext uri="{FF2B5EF4-FFF2-40B4-BE49-F238E27FC236}">
                  <a16:creationId xmlns:a16="http://schemas.microsoft.com/office/drawing/2014/main" id="{E0177642-0A73-7E67-E6F9-FB62967D1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2" y="2469"/>
              <a:ext cx="191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61">
            <a:extLst>
              <a:ext uri="{FF2B5EF4-FFF2-40B4-BE49-F238E27FC236}">
                <a16:creationId xmlns:a16="http://schemas.microsoft.com/office/drawing/2014/main" id="{F16B12B4-1BFE-40F2-D140-CF97324DB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06" y="5138509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70">
            <a:extLst>
              <a:ext uri="{FF2B5EF4-FFF2-40B4-BE49-F238E27FC236}">
                <a16:creationId xmlns:a16="http://schemas.microsoft.com/office/drawing/2014/main" id="{C3A427F3-7D5E-FF20-7F76-1AF9AA4B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618" y="516410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60">
            <a:extLst>
              <a:ext uri="{FF2B5EF4-FFF2-40B4-BE49-F238E27FC236}">
                <a16:creationId xmlns:a16="http://schemas.microsoft.com/office/drawing/2014/main" id="{A7085F5C-22BA-4E43-79BF-8B146FCC1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6" y="515081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041B27FB-E73F-92AD-B0BA-D115590EA241}"/>
              </a:ext>
            </a:extLst>
          </p:cNvPr>
          <p:cNvGrpSpPr>
            <a:grpSpLocks/>
          </p:cNvGrpSpPr>
          <p:nvPr/>
        </p:nvGrpSpPr>
        <p:grpSpPr bwMode="auto">
          <a:xfrm>
            <a:off x="3393636" y="4271722"/>
            <a:ext cx="2393950" cy="766763"/>
            <a:chOff x="4118" y="2750"/>
            <a:chExt cx="1508" cy="483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01819443-AFD5-1373-EFF3-EC01E1921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8C849F5C-C846-8202-6F5F-0C9BAFAAB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11" name="Group 8">
                <a:extLst>
                  <a:ext uri="{FF2B5EF4-FFF2-40B4-BE49-F238E27FC236}">
                    <a16:creationId xmlns:a16="http://schemas.microsoft.com/office/drawing/2014/main" id="{CB9EE1B3-2438-8B2A-3738-50CC087DD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8" y="1298"/>
                <a:ext cx="666" cy="483"/>
                <a:chOff x="4346" y="2811"/>
                <a:chExt cx="666" cy="483"/>
              </a:xfrm>
            </p:grpSpPr>
            <p:grpSp>
              <p:nvGrpSpPr>
                <p:cNvPr id="22" name="Group 9">
                  <a:extLst>
                    <a:ext uri="{FF2B5EF4-FFF2-40B4-BE49-F238E27FC236}">
                      <a16:creationId xmlns:a16="http://schemas.microsoft.com/office/drawing/2014/main" id="{632C4798-799E-F582-58FB-6735120F56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4" name="Text Box 10">
                    <a:extLst>
                      <a:ext uri="{FF2B5EF4-FFF2-40B4-BE49-F238E27FC236}">
                        <a16:creationId xmlns:a16="http://schemas.microsoft.com/office/drawing/2014/main" id="{4B9536D0-18C5-2D7A-29C5-F0D5D88DB7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Text Box 11">
                    <a:extLst>
                      <a:ext uri="{FF2B5EF4-FFF2-40B4-BE49-F238E27FC236}">
                        <a16:creationId xmlns:a16="http://schemas.microsoft.com/office/drawing/2014/main" id="{7D379F2C-51D3-65D3-7781-63C93E91DE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Line 12">
                    <a:extLst>
                      <a:ext uri="{FF2B5EF4-FFF2-40B4-BE49-F238E27FC236}">
                        <a16:creationId xmlns:a16="http://schemas.microsoft.com/office/drawing/2014/main" id="{8B8CF5C8-B4BD-1CDB-6E97-38E7AF7EDA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" name="Text Box 13">
                  <a:extLst>
                    <a:ext uri="{FF2B5EF4-FFF2-40B4-BE49-F238E27FC236}">
                      <a16:creationId xmlns:a16="http://schemas.microsoft.com/office/drawing/2014/main" id="{794CFE11-EC51-84A1-913C-F25175EB90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46" y="2921"/>
                  <a:ext cx="38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Text Box 14">
                <a:extLst>
                  <a:ext uri="{FF2B5EF4-FFF2-40B4-BE49-F238E27FC236}">
                    <a16:creationId xmlns:a16="http://schemas.microsoft.com/office/drawing/2014/main" id="{CFE97800-EAB5-8F8B-C964-5A16A533F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" y="1377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F238CCB1-1ED9-599C-E262-956227C9F0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14" name="Group 16">
                  <a:extLst>
                    <a:ext uri="{FF2B5EF4-FFF2-40B4-BE49-F238E27FC236}">
                      <a16:creationId xmlns:a16="http://schemas.microsoft.com/office/drawing/2014/main" id="{AE2E1603-A36B-235C-2B8C-B8E51C8DEF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9" name="Text Box 17">
                    <a:extLst>
                      <a:ext uri="{FF2B5EF4-FFF2-40B4-BE49-F238E27FC236}">
                        <a16:creationId xmlns:a16="http://schemas.microsoft.com/office/drawing/2014/main" id="{17FDEF60-8F90-29DB-65D8-ACDDD7A361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Text Box 18">
                    <a:extLst>
                      <a:ext uri="{FF2B5EF4-FFF2-40B4-BE49-F238E27FC236}">
                        <a16:creationId xmlns:a16="http://schemas.microsoft.com/office/drawing/2014/main" id="{012E261C-8EAD-B5B6-30B2-0F165591E0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Line 19">
                    <a:extLst>
                      <a:ext uri="{FF2B5EF4-FFF2-40B4-BE49-F238E27FC236}">
                        <a16:creationId xmlns:a16="http://schemas.microsoft.com/office/drawing/2014/main" id="{A56FDAD9-4290-4A80-1F04-2E8407C485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" name="Text Box 20">
                  <a:extLst>
                    <a:ext uri="{FF2B5EF4-FFF2-40B4-BE49-F238E27FC236}">
                      <a16:creationId xmlns:a16="http://schemas.microsoft.com/office/drawing/2014/main" id="{CC60ED8A-0991-27EE-73A3-997BF13697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lvl="0"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altLang="ar-SA" sz="24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4EF5BEA8-FBAB-16C4-3D6E-D3DADEF5A7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94054A0-A525-C58C-ADFA-90B2B610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372" y="417765"/>
            <a:ext cx="3299989" cy="4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6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2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2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2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2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2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2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2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10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10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10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1000"/>
                                        <p:tgtEl>
                                          <p:spTgt spid="2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45" grpId="0"/>
      <p:bldP spid="29756" grpId="0"/>
      <p:bldP spid="29757" grpId="0"/>
      <p:bldP spid="29766" grpId="0"/>
      <p:bldP spid="29803" grpId="0" animBg="1"/>
      <p:bldP spid="29804" grpId="0" animBg="1"/>
      <p:bldP spid="29805" grpId="0" animBg="1"/>
      <p:bldP spid="29806" grpId="0" animBg="1"/>
      <p:bldP spid="29807" grpId="0" animBg="1"/>
      <p:bldP spid="29808" grpId="0" animBg="1"/>
      <p:bldP spid="29808" grpId="1" animBg="1"/>
      <p:bldP spid="29841" grpId="0" animBg="1"/>
      <p:bldP spid="29841" grpId="1" animBg="1"/>
      <p:bldP spid="29842" grpId="0" animBg="1"/>
      <p:bldP spid="29842" grpId="1" animBg="1"/>
      <p:bldP spid="29843" grpId="0" animBg="1"/>
      <p:bldP spid="29843" grpId="1" animBg="1"/>
      <p:bldP spid="29844" grpId="0" animBg="1"/>
      <p:bldP spid="29844" grpId="1" animBg="1"/>
      <p:bldP spid="29845" grpId="0" animBg="1"/>
      <p:bldP spid="29845" grpId="1" animBg="1"/>
      <p:bldP spid="29846" grpId="0" animBg="1"/>
      <p:bldP spid="29846" grpId="1" animBg="1"/>
      <p:bldP spid="29847" grpId="0" animBg="1"/>
      <p:bldP spid="29847" grpId="1" animBg="1"/>
      <p:bldP spid="29849" grpId="0"/>
      <p:bldP spid="29872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5" name="Group 65">
            <a:extLst>
              <a:ext uri="{FF2B5EF4-FFF2-40B4-BE49-F238E27FC236}">
                <a16:creationId xmlns:a16="http://schemas.microsoft.com/office/drawing/2014/main" id="{0B2E9F91-3BF3-3781-DF57-6CF14CAA4DF2}"/>
              </a:ext>
            </a:extLst>
          </p:cNvPr>
          <p:cNvGrpSpPr>
            <a:grpSpLocks/>
          </p:cNvGrpSpPr>
          <p:nvPr/>
        </p:nvGrpSpPr>
        <p:grpSpPr bwMode="auto">
          <a:xfrm>
            <a:off x="5491163" y="4665663"/>
            <a:ext cx="719137" cy="766762"/>
            <a:chOff x="4967" y="2221"/>
            <a:chExt cx="363" cy="483"/>
          </a:xfrm>
        </p:grpSpPr>
        <p:sp>
          <p:nvSpPr>
            <p:cNvPr id="30786" name="Text Box 66">
              <a:extLst>
                <a:ext uri="{FF2B5EF4-FFF2-40B4-BE49-F238E27FC236}">
                  <a16:creationId xmlns:a16="http://schemas.microsoft.com/office/drawing/2014/main" id="{63C6588E-AB10-DB88-86BC-EFABAFF2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7" name="Text Box 67">
              <a:extLst>
                <a:ext uri="{FF2B5EF4-FFF2-40B4-BE49-F238E27FC236}">
                  <a16:creationId xmlns:a16="http://schemas.microsoft.com/office/drawing/2014/main" id="{10E31344-040F-28D8-0FEB-A84AEDB17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8" name="Line 68">
              <a:extLst>
                <a:ext uri="{FF2B5EF4-FFF2-40B4-BE49-F238E27FC236}">
                  <a16:creationId xmlns:a16="http://schemas.microsoft.com/office/drawing/2014/main" id="{C2DC298F-3EB6-AB66-CAD7-DCA693186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28" name="Text Box 108">
            <a:extLst>
              <a:ext uri="{FF2B5EF4-FFF2-40B4-BE49-F238E27FC236}">
                <a16:creationId xmlns:a16="http://schemas.microsoft.com/office/drawing/2014/main" id="{DBFABEBE-3D3A-BFEA-E55F-3D58FC0B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2476306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المستطيل =</a:t>
            </a:r>
          </a:p>
        </p:txBody>
      </p:sp>
      <p:sp>
        <p:nvSpPr>
          <p:cNvPr id="30836" name="Text Box 116">
            <a:extLst>
              <a:ext uri="{FF2B5EF4-FFF2-40B4-BE49-F238E27FC236}">
                <a16:creationId xmlns:a16="http://schemas.microsoft.com/office/drawing/2014/main" id="{A299060D-B557-CFEA-9520-4F9E9708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3984625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37" name="Rectangle 117">
            <a:extLst>
              <a:ext uri="{FF2B5EF4-FFF2-40B4-BE49-F238E27FC236}">
                <a16:creationId xmlns:a16="http://schemas.microsoft.com/office/drawing/2014/main" id="{979B8E29-24A4-C5BF-4DF1-68C9698D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28797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839" name="Group 119">
            <a:extLst>
              <a:ext uri="{FF2B5EF4-FFF2-40B4-BE49-F238E27FC236}">
                <a16:creationId xmlns:a16="http://schemas.microsoft.com/office/drawing/2014/main" id="{71173CAA-14D1-5FAD-5DCA-2419E1B79630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2273300"/>
            <a:ext cx="1101725" cy="766763"/>
            <a:chOff x="4377" y="2811"/>
            <a:chExt cx="635" cy="483"/>
          </a:xfrm>
        </p:grpSpPr>
        <p:grpSp>
          <p:nvGrpSpPr>
            <p:cNvPr id="30840" name="Group 120">
              <a:extLst>
                <a:ext uri="{FF2B5EF4-FFF2-40B4-BE49-F238E27FC236}">
                  <a16:creationId xmlns:a16="http://schemas.microsoft.com/office/drawing/2014/main" id="{96CF3DDB-61C6-BE93-AF7E-23DFE0C5B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0841" name="Text Box 121">
                <a:extLst>
                  <a:ext uri="{FF2B5EF4-FFF2-40B4-BE49-F238E27FC236}">
                    <a16:creationId xmlns:a16="http://schemas.microsoft.com/office/drawing/2014/main" id="{9A77562D-4AF0-1BD6-52AB-74F2B4C21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2" name="Text Box 122">
                <a:extLst>
                  <a:ext uri="{FF2B5EF4-FFF2-40B4-BE49-F238E27FC236}">
                    <a16:creationId xmlns:a16="http://schemas.microsoft.com/office/drawing/2014/main" id="{97F78354-37C2-C222-AA6C-C8C3238F8F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3" name="Line 123">
                <a:extLst>
                  <a:ext uri="{FF2B5EF4-FFF2-40B4-BE49-F238E27FC236}">
                    <a16:creationId xmlns:a16="http://schemas.microsoft.com/office/drawing/2014/main" id="{6B85D060-81F0-75FE-0B58-40C3F920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44" name="Text Box 124">
              <a:extLst>
                <a:ext uri="{FF2B5EF4-FFF2-40B4-BE49-F238E27FC236}">
                  <a16:creationId xmlns:a16="http://schemas.microsoft.com/office/drawing/2014/main" id="{496498EA-92B6-C398-A654-6408C0DF7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847" name="Group 127">
            <a:extLst>
              <a:ext uri="{FF2B5EF4-FFF2-40B4-BE49-F238E27FC236}">
                <a16:creationId xmlns:a16="http://schemas.microsoft.com/office/drawing/2014/main" id="{8B83E7D8-755F-DE64-D105-95FE12A03FAB}"/>
              </a:ext>
            </a:extLst>
          </p:cNvPr>
          <p:cNvGrpSpPr>
            <a:grpSpLocks/>
          </p:cNvGrpSpPr>
          <p:nvPr/>
        </p:nvGrpSpPr>
        <p:grpSpPr bwMode="auto">
          <a:xfrm>
            <a:off x="3115469" y="1300543"/>
            <a:ext cx="1101725" cy="766763"/>
            <a:chOff x="4377" y="2811"/>
            <a:chExt cx="635" cy="483"/>
          </a:xfrm>
        </p:grpSpPr>
        <p:grpSp>
          <p:nvGrpSpPr>
            <p:cNvPr id="30848" name="Group 128">
              <a:extLst>
                <a:ext uri="{FF2B5EF4-FFF2-40B4-BE49-F238E27FC236}">
                  <a16:creationId xmlns:a16="http://schemas.microsoft.com/office/drawing/2014/main" id="{F94C540B-B0E3-205B-1A5E-5F1A6D065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0849" name="Text Box 129">
                <a:extLst>
                  <a:ext uri="{FF2B5EF4-FFF2-40B4-BE49-F238E27FC236}">
                    <a16:creationId xmlns:a16="http://schemas.microsoft.com/office/drawing/2014/main" id="{05D4E428-2FC8-760F-03FB-6D3120EAD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50" name="Text Box 130">
                <a:extLst>
                  <a:ext uri="{FF2B5EF4-FFF2-40B4-BE49-F238E27FC236}">
                    <a16:creationId xmlns:a16="http://schemas.microsoft.com/office/drawing/2014/main" id="{6DE8E2E8-A23F-8F8B-36D9-E1443C8D2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51" name="Line 131">
                <a:extLst>
                  <a:ext uri="{FF2B5EF4-FFF2-40B4-BE49-F238E27FC236}">
                    <a16:creationId xmlns:a16="http://schemas.microsoft.com/office/drawing/2014/main" id="{F2E5144C-A84F-93D2-B4E3-8D063F4ED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52" name="Text Box 132">
              <a:extLst>
                <a:ext uri="{FF2B5EF4-FFF2-40B4-BE49-F238E27FC236}">
                  <a16:creationId xmlns:a16="http://schemas.microsoft.com/office/drawing/2014/main" id="{724DA14A-6C5A-2B59-D9D7-C31FB52BD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55" name="Text Box 135">
            <a:extLst>
              <a:ext uri="{FF2B5EF4-FFF2-40B4-BE49-F238E27FC236}">
                <a16:creationId xmlns:a16="http://schemas.microsoft.com/office/drawing/2014/main" id="{EE967BA5-08AA-90B4-AA69-78BF0D58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813" y="252114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الطول</a:t>
            </a:r>
          </a:p>
        </p:txBody>
      </p:sp>
      <p:sp>
        <p:nvSpPr>
          <p:cNvPr id="30859" name="Text Box 139">
            <a:extLst>
              <a:ext uri="{FF2B5EF4-FFF2-40B4-BE49-F238E27FC236}">
                <a16:creationId xmlns:a16="http://schemas.microsoft.com/office/drawing/2014/main" id="{8D18E64E-A649-2F31-B95C-338C787B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246576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العرض</a:t>
            </a:r>
          </a:p>
        </p:txBody>
      </p:sp>
      <p:grpSp>
        <p:nvGrpSpPr>
          <p:cNvPr id="30933" name="Group 213">
            <a:extLst>
              <a:ext uri="{FF2B5EF4-FFF2-40B4-BE49-F238E27FC236}">
                <a16:creationId xmlns:a16="http://schemas.microsoft.com/office/drawing/2014/main" id="{C295528D-2A93-DE95-250E-242726FACAAB}"/>
              </a:ext>
            </a:extLst>
          </p:cNvPr>
          <p:cNvGrpSpPr>
            <a:grpSpLocks/>
          </p:cNvGrpSpPr>
          <p:nvPr/>
        </p:nvGrpSpPr>
        <p:grpSpPr bwMode="auto">
          <a:xfrm>
            <a:off x="3434670" y="2446143"/>
            <a:ext cx="3602038" cy="495300"/>
            <a:chOff x="2154" y="2000"/>
            <a:chExt cx="2269" cy="312"/>
          </a:xfrm>
        </p:grpSpPr>
        <p:sp>
          <p:nvSpPr>
            <p:cNvPr id="30725" name="Text Box 5">
              <a:extLst>
                <a:ext uri="{FF2B5EF4-FFF2-40B4-BE49-F238E27FC236}">
                  <a16:creationId xmlns:a16="http://schemas.microsoft.com/office/drawing/2014/main" id="{5B37D71E-B976-658C-3AFA-8ED7710B9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0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856" name="Text Box 136">
              <a:extLst>
                <a:ext uri="{FF2B5EF4-FFF2-40B4-BE49-F238E27FC236}">
                  <a16:creationId xmlns:a16="http://schemas.microsoft.com/office/drawing/2014/main" id="{58E50654-183E-C9BF-DC0A-5375EE823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0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30857" name="Text Box 137">
              <a:extLst>
                <a:ext uri="{FF2B5EF4-FFF2-40B4-BE49-F238E27FC236}">
                  <a16:creationId xmlns:a16="http://schemas.microsoft.com/office/drawing/2014/main" id="{C2003894-8E71-3039-797F-748F32FE4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</a:t>
              </a:r>
            </a:p>
          </p:txBody>
        </p:sp>
        <p:sp>
          <p:nvSpPr>
            <p:cNvPr id="30858" name="Text Box 138">
              <a:extLst>
                <a:ext uri="{FF2B5EF4-FFF2-40B4-BE49-F238E27FC236}">
                  <a16:creationId xmlns:a16="http://schemas.microsoft.com/office/drawing/2014/main" id="{6F1E970E-1FFE-83FF-AE66-053ACB646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860" name="Text Box 140">
              <a:extLst>
                <a:ext uri="{FF2B5EF4-FFF2-40B4-BE49-F238E27FC236}">
                  <a16:creationId xmlns:a16="http://schemas.microsoft.com/office/drawing/2014/main" id="{35E748C2-3939-E9D7-183F-6A0658887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00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]</a:t>
              </a:r>
            </a:p>
          </p:txBody>
        </p:sp>
      </p:grpSp>
      <p:grpSp>
        <p:nvGrpSpPr>
          <p:cNvPr id="30871" name="Group 151">
            <a:extLst>
              <a:ext uri="{FF2B5EF4-FFF2-40B4-BE49-F238E27FC236}">
                <a16:creationId xmlns:a16="http://schemas.microsoft.com/office/drawing/2014/main" id="{E3EDC7DD-3FD9-EE57-B5B3-79FBEF236E87}"/>
              </a:ext>
            </a:extLst>
          </p:cNvPr>
          <p:cNvGrpSpPr>
            <a:grpSpLocks/>
          </p:cNvGrpSpPr>
          <p:nvPr/>
        </p:nvGrpSpPr>
        <p:grpSpPr bwMode="auto">
          <a:xfrm>
            <a:off x="4311650" y="3814763"/>
            <a:ext cx="1800225" cy="766762"/>
            <a:chOff x="2971" y="2795"/>
            <a:chExt cx="1134" cy="483"/>
          </a:xfrm>
        </p:grpSpPr>
        <p:sp>
          <p:nvSpPr>
            <p:cNvPr id="30872" name="Text Box 152">
              <a:extLst>
                <a:ext uri="{FF2B5EF4-FFF2-40B4-BE49-F238E27FC236}">
                  <a16:creationId xmlns:a16="http://schemas.microsoft.com/office/drawing/2014/main" id="{1CE30888-9176-DC88-3277-3C03814ED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73" name="Group 153">
              <a:extLst>
                <a:ext uri="{FF2B5EF4-FFF2-40B4-BE49-F238E27FC236}">
                  <a16:creationId xmlns:a16="http://schemas.microsoft.com/office/drawing/2014/main" id="{DA1AA1F0-5658-628E-BB77-FACCBF716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30874" name="Group 154">
                <a:extLst>
                  <a:ext uri="{FF2B5EF4-FFF2-40B4-BE49-F238E27FC236}">
                    <a16:creationId xmlns:a16="http://schemas.microsoft.com/office/drawing/2014/main" id="{5FBDD274-A102-7734-80F6-D609548A22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0875" name="Text Box 155">
                  <a:extLst>
                    <a:ext uri="{FF2B5EF4-FFF2-40B4-BE49-F238E27FC236}">
                      <a16:creationId xmlns:a16="http://schemas.microsoft.com/office/drawing/2014/main" id="{A699EF00-ED15-FC27-34D5-1EA0F7237C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6" name="Text Box 156">
                  <a:extLst>
                    <a:ext uri="{FF2B5EF4-FFF2-40B4-BE49-F238E27FC236}">
                      <a16:creationId xmlns:a16="http://schemas.microsoft.com/office/drawing/2014/main" id="{1E001D41-1D13-F607-E898-72876B8861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7" name="Line 157">
                  <a:extLst>
                    <a:ext uri="{FF2B5EF4-FFF2-40B4-BE49-F238E27FC236}">
                      <a16:creationId xmlns:a16="http://schemas.microsoft.com/office/drawing/2014/main" id="{11F5E40C-3BC9-3AB1-D151-13FF8099E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878" name="Group 158">
                <a:extLst>
                  <a:ext uri="{FF2B5EF4-FFF2-40B4-BE49-F238E27FC236}">
                    <a16:creationId xmlns:a16="http://schemas.microsoft.com/office/drawing/2014/main" id="{A5D4170D-A16E-2732-9569-2F645493D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30879" name="Text Box 159">
                  <a:extLst>
                    <a:ext uri="{FF2B5EF4-FFF2-40B4-BE49-F238E27FC236}">
                      <a16:creationId xmlns:a16="http://schemas.microsoft.com/office/drawing/2014/main" id="{0EABFF05-3847-3E64-B15E-CB49A2B217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880" name="Group 160">
                  <a:extLst>
                    <a:ext uri="{FF2B5EF4-FFF2-40B4-BE49-F238E27FC236}">
                      <a16:creationId xmlns:a16="http://schemas.microsoft.com/office/drawing/2014/main" id="{BEF4CD69-B836-B6B6-CD1E-BA88C7DE68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0881" name="Text Box 161">
                    <a:extLst>
                      <a:ext uri="{FF2B5EF4-FFF2-40B4-BE49-F238E27FC236}">
                        <a16:creationId xmlns:a16="http://schemas.microsoft.com/office/drawing/2014/main" id="{3C951648-F2CB-CA4C-CBFD-49D6EFFACB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82" name="Text Box 162">
                    <a:extLst>
                      <a:ext uri="{FF2B5EF4-FFF2-40B4-BE49-F238E27FC236}">
                        <a16:creationId xmlns:a16="http://schemas.microsoft.com/office/drawing/2014/main" id="{5AD77997-0727-D320-D283-342DDB1C87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83" name="Line 163">
                    <a:extLst>
                      <a:ext uri="{FF2B5EF4-FFF2-40B4-BE49-F238E27FC236}">
                        <a16:creationId xmlns:a16="http://schemas.microsoft.com/office/drawing/2014/main" id="{7C3BC96E-CF30-964E-C9E3-DD56C0F98A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0884" name="Text Box 164">
              <a:extLst>
                <a:ext uri="{FF2B5EF4-FFF2-40B4-BE49-F238E27FC236}">
                  <a16:creationId xmlns:a16="http://schemas.microsoft.com/office/drawing/2014/main" id="{7709DF2F-2671-105A-379F-90B25B9C4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85" name="Text Box 165">
            <a:extLst>
              <a:ext uri="{FF2B5EF4-FFF2-40B4-BE49-F238E27FC236}">
                <a16:creationId xmlns:a16="http://schemas.microsoft.com/office/drawing/2014/main" id="{F6D83C2B-3A53-EF1A-8679-96DAFE3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39544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886" name="Group 166">
            <a:extLst>
              <a:ext uri="{FF2B5EF4-FFF2-40B4-BE49-F238E27FC236}">
                <a16:creationId xmlns:a16="http://schemas.microsoft.com/office/drawing/2014/main" id="{21D37AF5-4926-E691-3652-AA6B89A7FCB6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3941763"/>
            <a:ext cx="2105025" cy="498475"/>
            <a:chOff x="2109" y="2830"/>
            <a:chExt cx="950" cy="314"/>
          </a:xfrm>
        </p:grpSpPr>
        <p:grpSp>
          <p:nvGrpSpPr>
            <p:cNvPr id="30887" name="Group 167">
              <a:extLst>
                <a:ext uri="{FF2B5EF4-FFF2-40B4-BE49-F238E27FC236}">
                  <a16:creationId xmlns:a16="http://schemas.microsoft.com/office/drawing/2014/main" id="{EEC727BD-1696-9476-A595-8CC116CA1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30888" name="Text Box 168">
                <a:extLst>
                  <a:ext uri="{FF2B5EF4-FFF2-40B4-BE49-F238E27FC236}">
                    <a16:creationId xmlns:a16="http://schemas.microsoft.com/office/drawing/2014/main" id="{5D16BE92-7294-AEFB-42D2-C60799EB3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89" name="Text Box 169">
                <a:extLst>
                  <a:ext uri="{FF2B5EF4-FFF2-40B4-BE49-F238E27FC236}">
                    <a16:creationId xmlns:a16="http://schemas.microsoft.com/office/drawing/2014/main" id="{98B462F2-7769-A511-E66E-DC0C5AE4A1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90" name="Text Box 170">
                <a:extLst>
                  <a:ext uri="{FF2B5EF4-FFF2-40B4-BE49-F238E27FC236}">
                    <a16:creationId xmlns:a16="http://schemas.microsoft.com/office/drawing/2014/main" id="{5A40A6E8-AD1B-E1AE-740D-3850CDF61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25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91" name="Text Box 171">
              <a:extLst>
                <a:ext uri="{FF2B5EF4-FFF2-40B4-BE49-F238E27FC236}">
                  <a16:creationId xmlns:a16="http://schemas.microsoft.com/office/drawing/2014/main" id="{508DF6BE-9E4B-BB1F-B13D-BFBFCC560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96" name="Text Box 176">
            <a:extLst>
              <a:ext uri="{FF2B5EF4-FFF2-40B4-BE49-F238E27FC236}">
                <a16:creationId xmlns:a16="http://schemas.microsoft.com/office/drawing/2014/main" id="{BBA60463-8A42-449E-50EA-E3E5B84BB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48180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934" name="Group 214">
            <a:extLst>
              <a:ext uri="{FF2B5EF4-FFF2-40B4-BE49-F238E27FC236}">
                <a16:creationId xmlns:a16="http://schemas.microsoft.com/office/drawing/2014/main" id="{5781816C-E3E1-4652-105B-37D0FB28BC03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3933825"/>
            <a:ext cx="4868863" cy="500063"/>
            <a:chOff x="1356" y="2478"/>
            <a:chExt cx="3067" cy="315"/>
          </a:xfrm>
        </p:grpSpPr>
        <p:sp>
          <p:nvSpPr>
            <p:cNvPr id="30867" name="Text Box 147">
              <a:extLst>
                <a:ext uri="{FF2B5EF4-FFF2-40B4-BE49-F238E27FC236}">
                  <a16:creationId xmlns:a16="http://schemas.microsoft.com/office/drawing/2014/main" id="{D90DCC16-B837-D44B-21C9-9E5C9197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50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868" name="Text Box 148">
              <a:extLst>
                <a:ext uri="{FF2B5EF4-FFF2-40B4-BE49-F238E27FC236}">
                  <a16:creationId xmlns:a16="http://schemas.microsoft.com/office/drawing/2014/main" id="{BB65B6B8-4B83-5C39-6F28-56170EE2F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9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grpSp>
          <p:nvGrpSpPr>
            <p:cNvPr id="30931" name="Group 211">
              <a:extLst>
                <a:ext uri="{FF2B5EF4-FFF2-40B4-BE49-F238E27FC236}">
                  <a16:creationId xmlns:a16="http://schemas.microsoft.com/office/drawing/2014/main" id="{945F91E4-090B-5B1D-6DE1-6BA33A817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" y="2478"/>
              <a:ext cx="2677" cy="288"/>
              <a:chOff x="1356" y="2478"/>
              <a:chExt cx="2677" cy="288"/>
            </a:xfrm>
          </p:grpSpPr>
          <p:sp>
            <p:nvSpPr>
              <p:cNvPr id="30899" name="Text Box 179">
                <a:extLst>
                  <a:ext uri="{FF2B5EF4-FFF2-40B4-BE49-F238E27FC236}">
                    <a16:creationId xmlns:a16="http://schemas.microsoft.com/office/drawing/2014/main" id="{53696A7D-F09C-37B7-DA2E-A0766F961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" y="247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00" name="Text Box 180">
                <a:extLst>
                  <a:ext uri="{FF2B5EF4-FFF2-40B4-BE49-F238E27FC236}">
                    <a16:creationId xmlns:a16="http://schemas.microsoft.com/office/drawing/2014/main" id="{64ACB8FE-4DD3-4FEE-390E-3805B7944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6" y="247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903" name="Text Box 183">
            <a:extLst>
              <a:ext uri="{FF2B5EF4-FFF2-40B4-BE49-F238E27FC236}">
                <a16:creationId xmlns:a16="http://schemas.microsoft.com/office/drawing/2014/main" id="{EEB52BCC-4FAC-BB6C-6531-D7B3B26C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4818063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04" name="Text Box 184">
            <a:extLst>
              <a:ext uri="{FF2B5EF4-FFF2-40B4-BE49-F238E27FC236}">
                <a16:creationId xmlns:a16="http://schemas.microsoft.com/office/drawing/2014/main" id="{460AA61D-51B9-39A2-AC6B-B0399A464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8101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905" name="Text Box 185">
            <a:extLst>
              <a:ext uri="{FF2B5EF4-FFF2-40B4-BE49-F238E27FC236}">
                <a16:creationId xmlns:a16="http://schemas.microsoft.com/office/drawing/2014/main" id="{A706D365-A25A-A046-A1B0-7B5AC47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7974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0909" name="Text Box 189">
            <a:extLst>
              <a:ext uri="{FF2B5EF4-FFF2-40B4-BE49-F238E27FC236}">
                <a16:creationId xmlns:a16="http://schemas.microsoft.com/office/drawing/2014/main" id="{E23CEBCC-AB50-23EA-E285-44ABA63C7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228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935" name="Group 215">
            <a:extLst>
              <a:ext uri="{FF2B5EF4-FFF2-40B4-BE49-F238E27FC236}">
                <a16:creationId xmlns:a16="http://schemas.microsoft.com/office/drawing/2014/main" id="{3611F3B7-88B3-6D36-56CB-909118BC2097}"/>
              </a:ext>
            </a:extLst>
          </p:cNvPr>
          <p:cNvGrpSpPr>
            <a:grpSpLocks/>
          </p:cNvGrpSpPr>
          <p:nvPr/>
        </p:nvGrpSpPr>
        <p:grpSpPr bwMode="auto">
          <a:xfrm>
            <a:off x="4056063" y="4767263"/>
            <a:ext cx="2389187" cy="508000"/>
            <a:chOff x="2555" y="3003"/>
            <a:chExt cx="1505" cy="320"/>
          </a:xfrm>
        </p:grpSpPr>
        <p:grpSp>
          <p:nvGrpSpPr>
            <p:cNvPr id="30930" name="Group 210">
              <a:extLst>
                <a:ext uri="{FF2B5EF4-FFF2-40B4-BE49-F238E27FC236}">
                  <a16:creationId xmlns:a16="http://schemas.microsoft.com/office/drawing/2014/main" id="{3978F048-D9EF-64BD-1725-F295E81B0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003"/>
              <a:ext cx="1361" cy="288"/>
              <a:chOff x="2699" y="3003"/>
              <a:chExt cx="1361" cy="288"/>
            </a:xfrm>
          </p:grpSpPr>
          <p:sp>
            <p:nvSpPr>
              <p:cNvPr id="30906" name="Text Box 186">
                <a:extLst>
                  <a:ext uri="{FF2B5EF4-FFF2-40B4-BE49-F238E27FC236}">
                    <a16:creationId xmlns:a16="http://schemas.microsoft.com/office/drawing/2014/main" id="{48B0940D-60FA-B4E8-300B-8434754DF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07" name="Text Box 187">
                <a:extLst>
                  <a:ext uri="{FF2B5EF4-FFF2-40B4-BE49-F238E27FC236}">
                    <a16:creationId xmlns:a16="http://schemas.microsoft.com/office/drawing/2014/main" id="{1C9B45F8-D159-AD43-520F-B0FD4172E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915" name="Text Box 195">
              <a:extLst>
                <a:ext uri="{FF2B5EF4-FFF2-40B4-BE49-F238E27FC236}">
                  <a16:creationId xmlns:a16="http://schemas.microsoft.com/office/drawing/2014/main" id="{DD15EA4C-5A8B-45FD-79F1-8F664971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936" name="Group 216">
            <a:extLst>
              <a:ext uri="{FF2B5EF4-FFF2-40B4-BE49-F238E27FC236}">
                <a16:creationId xmlns:a16="http://schemas.microsoft.com/office/drawing/2014/main" id="{196BDD29-045E-E981-B776-79F7CAF5BB5E}"/>
              </a:ext>
            </a:extLst>
          </p:cNvPr>
          <p:cNvGrpSpPr>
            <a:grpSpLocks/>
          </p:cNvGrpSpPr>
          <p:nvPr/>
        </p:nvGrpSpPr>
        <p:grpSpPr bwMode="auto">
          <a:xfrm>
            <a:off x="6492082" y="5281517"/>
            <a:ext cx="641350" cy="469900"/>
            <a:chOff x="2186" y="3022"/>
            <a:chExt cx="404" cy="296"/>
          </a:xfrm>
        </p:grpSpPr>
        <p:sp>
          <p:nvSpPr>
            <p:cNvPr id="30916" name="Text Box 196">
              <a:extLst>
                <a:ext uri="{FF2B5EF4-FFF2-40B4-BE49-F238E27FC236}">
                  <a16:creationId xmlns:a16="http://schemas.microsoft.com/office/drawing/2014/main" id="{B8DFF315-EFA1-713F-73BC-DF517038A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917" name="Text Box 197">
              <a:extLst>
                <a:ext uri="{FF2B5EF4-FFF2-40B4-BE49-F238E27FC236}">
                  <a16:creationId xmlns:a16="http://schemas.microsoft.com/office/drawing/2014/main" id="{08AC90FA-3165-52ED-2C3E-A33691CA1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</p:grpSp>
      <p:grpSp>
        <p:nvGrpSpPr>
          <p:cNvPr id="30937" name="Group 217">
            <a:extLst>
              <a:ext uri="{FF2B5EF4-FFF2-40B4-BE49-F238E27FC236}">
                <a16:creationId xmlns:a16="http://schemas.microsoft.com/office/drawing/2014/main" id="{E69B3FA9-AFC0-11ED-FE90-A7C2D4DEA91B}"/>
              </a:ext>
            </a:extLst>
          </p:cNvPr>
          <p:cNvGrpSpPr>
            <a:grpSpLocks/>
          </p:cNvGrpSpPr>
          <p:nvPr/>
        </p:nvGrpSpPr>
        <p:grpSpPr bwMode="auto">
          <a:xfrm>
            <a:off x="4702176" y="5234256"/>
            <a:ext cx="1751012" cy="520700"/>
            <a:chOff x="1097" y="3003"/>
            <a:chExt cx="1103" cy="328"/>
          </a:xfrm>
        </p:grpSpPr>
        <p:sp>
          <p:nvSpPr>
            <p:cNvPr id="30782" name="Text Box 62">
              <a:extLst>
                <a:ext uri="{FF2B5EF4-FFF2-40B4-BE49-F238E27FC236}">
                  <a16:creationId xmlns:a16="http://schemas.microsoft.com/office/drawing/2014/main" id="{BE615192-C514-6154-8742-88911B334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" y="304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14" name="Text Box 194">
              <a:extLst>
                <a:ext uri="{FF2B5EF4-FFF2-40B4-BE49-F238E27FC236}">
                  <a16:creationId xmlns:a16="http://schemas.microsoft.com/office/drawing/2014/main" id="{E4DF6937-0BAF-C2D5-CCA3-6B3395590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" y="303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18" name="Text Box 198">
              <a:extLst>
                <a:ext uri="{FF2B5EF4-FFF2-40B4-BE49-F238E27FC236}">
                  <a16:creationId xmlns:a16="http://schemas.microsoft.com/office/drawing/2014/main" id="{F058DE97-D1AF-A89D-14DF-3C5C18578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300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19" name="Text Box 199">
              <a:extLst>
                <a:ext uri="{FF2B5EF4-FFF2-40B4-BE49-F238E27FC236}">
                  <a16:creationId xmlns:a16="http://schemas.microsoft.com/office/drawing/2014/main" id="{7AD05AD6-21E0-0777-9B30-55B5F21E3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300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]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20" name="Text Box 200">
              <a:extLst>
                <a:ext uri="{FF2B5EF4-FFF2-40B4-BE49-F238E27FC236}">
                  <a16:creationId xmlns:a16="http://schemas.microsoft.com/office/drawing/2014/main" id="{B0D9C0F1-2A80-FEF3-D89F-9E56198A1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" y="303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922" name="Text Box 202">
            <a:extLst>
              <a:ext uri="{FF2B5EF4-FFF2-40B4-BE49-F238E27FC236}">
                <a16:creationId xmlns:a16="http://schemas.microsoft.com/office/drawing/2014/main" id="{40E3F527-9872-284A-D072-8F54FA03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5802378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932" name="Group 212">
            <a:extLst>
              <a:ext uri="{FF2B5EF4-FFF2-40B4-BE49-F238E27FC236}">
                <a16:creationId xmlns:a16="http://schemas.microsoft.com/office/drawing/2014/main" id="{1CFDFC6C-76AE-22F9-C116-2F60AFC8D7D5}"/>
              </a:ext>
            </a:extLst>
          </p:cNvPr>
          <p:cNvGrpSpPr>
            <a:grpSpLocks/>
          </p:cNvGrpSpPr>
          <p:nvPr/>
        </p:nvGrpSpPr>
        <p:grpSpPr bwMode="auto">
          <a:xfrm>
            <a:off x="5503230" y="5782290"/>
            <a:ext cx="1500188" cy="490538"/>
            <a:chOff x="3470" y="3484"/>
            <a:chExt cx="945" cy="309"/>
          </a:xfrm>
        </p:grpSpPr>
        <p:sp>
          <p:nvSpPr>
            <p:cNvPr id="30921" name="Text Box 201">
              <a:extLst>
                <a:ext uri="{FF2B5EF4-FFF2-40B4-BE49-F238E27FC236}">
                  <a16:creationId xmlns:a16="http://schemas.microsoft.com/office/drawing/2014/main" id="{0BB59ACD-93E2-A25F-10AA-7B038C107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" y="3505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23" name="Text Box 203">
              <a:extLst>
                <a:ext uri="{FF2B5EF4-FFF2-40B4-BE49-F238E27FC236}">
                  <a16:creationId xmlns:a16="http://schemas.microsoft.com/office/drawing/2014/main" id="{D99354FE-E0B2-13B1-201C-9C5DEB137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7" y="349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924" name="Text Box 204">
              <a:extLst>
                <a:ext uri="{FF2B5EF4-FFF2-40B4-BE49-F238E27FC236}">
                  <a16:creationId xmlns:a16="http://schemas.microsoft.com/office/drawing/2014/main" id="{59EF7724-0090-8F54-62C3-046F41F14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" y="348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30927" name="Text Box 207">
              <a:extLst>
                <a:ext uri="{FF2B5EF4-FFF2-40B4-BE49-F238E27FC236}">
                  <a16:creationId xmlns:a16="http://schemas.microsoft.com/office/drawing/2014/main" id="{5D1AC975-6857-3E14-91DB-B685C2AB5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491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928" name="Text Box 208">
            <a:extLst>
              <a:ext uri="{FF2B5EF4-FFF2-40B4-BE49-F238E27FC236}">
                <a16:creationId xmlns:a16="http://schemas.microsoft.com/office/drawing/2014/main" id="{5EEBFF42-A8EC-C3F6-98D7-AE41281F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893" y="6222028"/>
            <a:ext cx="944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B36A39-E59F-861A-3F6F-B96FADA08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688" y="1071748"/>
            <a:ext cx="4381500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C5BFB6-5B68-802D-2E80-623AA59AB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17" y="3031355"/>
            <a:ext cx="2201862" cy="98172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98B5C04-0E5D-504B-A189-93D68F28F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025" y="571018"/>
            <a:ext cx="2573919" cy="46488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0E2543B-8F3F-5B20-6BF7-3DBD84C28B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sp>
        <p:nvSpPr>
          <p:cNvPr id="10" name="Text Box 116">
            <a:extLst>
              <a:ext uri="{FF2B5EF4-FFF2-40B4-BE49-F238E27FC236}">
                <a16:creationId xmlns:a16="http://schemas.microsoft.com/office/drawing/2014/main" id="{A2C674E7-1C35-F083-0F0A-CF0E74B6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3230465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213">
            <a:extLst>
              <a:ext uri="{FF2B5EF4-FFF2-40B4-BE49-F238E27FC236}">
                <a16:creationId xmlns:a16="http://schemas.microsoft.com/office/drawing/2014/main" id="{ACE9369C-96FF-FDB4-CB25-085CB5F997B4}"/>
              </a:ext>
            </a:extLst>
          </p:cNvPr>
          <p:cNvGrpSpPr>
            <a:grpSpLocks/>
          </p:cNvGrpSpPr>
          <p:nvPr/>
        </p:nvGrpSpPr>
        <p:grpSpPr bwMode="auto">
          <a:xfrm>
            <a:off x="3461543" y="3159352"/>
            <a:ext cx="3602038" cy="495300"/>
            <a:chOff x="2154" y="2000"/>
            <a:chExt cx="2269" cy="312"/>
          </a:xfrm>
        </p:grpSpPr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7CB6309C-FA02-8A6E-189E-35F10B852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0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Text Box 136">
              <a:extLst>
                <a:ext uri="{FF2B5EF4-FFF2-40B4-BE49-F238E27FC236}">
                  <a16:creationId xmlns:a16="http://schemas.microsoft.com/office/drawing/2014/main" id="{2EBC6B28-6C47-74B4-79EB-38C201DE8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0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20" name="Text Box 137">
              <a:extLst>
                <a:ext uri="{FF2B5EF4-FFF2-40B4-BE49-F238E27FC236}">
                  <a16:creationId xmlns:a16="http://schemas.microsoft.com/office/drawing/2014/main" id="{F1F31423-1996-37F8-F708-08A7980B0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</a:t>
              </a:r>
            </a:p>
          </p:txBody>
        </p:sp>
        <p:sp>
          <p:nvSpPr>
            <p:cNvPr id="21" name="Text Box 138">
              <a:extLst>
                <a:ext uri="{FF2B5EF4-FFF2-40B4-BE49-F238E27FC236}">
                  <a16:creationId xmlns:a16="http://schemas.microsoft.com/office/drawing/2014/main" id="{A809D366-78B3-5CEC-C5EA-6A29EF838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2" name="Text Box 140">
              <a:extLst>
                <a:ext uri="{FF2B5EF4-FFF2-40B4-BE49-F238E27FC236}">
                  <a16:creationId xmlns:a16="http://schemas.microsoft.com/office/drawing/2014/main" id="{EAA06430-38D4-99AE-5B21-4BCCD7FAF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00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]</a:t>
              </a:r>
            </a:p>
          </p:txBody>
        </p:sp>
      </p:grpSp>
      <p:sp>
        <p:nvSpPr>
          <p:cNvPr id="29" name="Text Box 202">
            <a:extLst>
              <a:ext uri="{FF2B5EF4-FFF2-40B4-BE49-F238E27FC236}">
                <a16:creationId xmlns:a16="http://schemas.microsoft.com/office/drawing/2014/main" id="{F9BE970E-78C0-73FD-B670-7102BA2F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6248854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202">
            <a:extLst>
              <a:ext uri="{FF2B5EF4-FFF2-40B4-BE49-F238E27FC236}">
                <a16:creationId xmlns:a16="http://schemas.microsoft.com/office/drawing/2014/main" id="{1EBA6038-DCCB-ACBD-150D-B23886A61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093" y="5358428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208 L 0.45365 0.113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208 L 0.06302 0.2391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3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3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3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3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3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3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3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3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8" grpId="0"/>
      <p:bldP spid="30836" grpId="0"/>
      <p:bldP spid="30855" grpId="0"/>
      <p:bldP spid="30855" grpId="1"/>
      <p:bldP spid="30859" grpId="0"/>
      <p:bldP spid="30859" grpId="1"/>
      <p:bldP spid="30885" grpId="0"/>
      <p:bldP spid="30896" grpId="0"/>
      <p:bldP spid="30903" grpId="0"/>
      <p:bldP spid="30904" grpId="0"/>
      <p:bldP spid="30905" grpId="0"/>
      <p:bldP spid="30909" grpId="0"/>
      <p:bldP spid="30922" grpId="0"/>
      <p:bldP spid="30928" grpId="0"/>
      <p:bldP spid="10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5" name="Group 65">
            <a:extLst>
              <a:ext uri="{FF2B5EF4-FFF2-40B4-BE49-F238E27FC236}">
                <a16:creationId xmlns:a16="http://schemas.microsoft.com/office/drawing/2014/main" id="{0B2E9F91-3BF3-3781-DF57-6CF14CAA4DF2}"/>
              </a:ext>
            </a:extLst>
          </p:cNvPr>
          <p:cNvGrpSpPr>
            <a:grpSpLocks/>
          </p:cNvGrpSpPr>
          <p:nvPr/>
        </p:nvGrpSpPr>
        <p:grpSpPr bwMode="auto">
          <a:xfrm>
            <a:off x="5491163" y="4665663"/>
            <a:ext cx="719137" cy="766762"/>
            <a:chOff x="4967" y="2221"/>
            <a:chExt cx="363" cy="483"/>
          </a:xfrm>
        </p:grpSpPr>
        <p:sp>
          <p:nvSpPr>
            <p:cNvPr id="30786" name="Text Box 66">
              <a:extLst>
                <a:ext uri="{FF2B5EF4-FFF2-40B4-BE49-F238E27FC236}">
                  <a16:creationId xmlns:a16="http://schemas.microsoft.com/office/drawing/2014/main" id="{63C6588E-AB10-DB88-86BC-EFABAFF2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7" name="Text Box 67">
              <a:extLst>
                <a:ext uri="{FF2B5EF4-FFF2-40B4-BE49-F238E27FC236}">
                  <a16:creationId xmlns:a16="http://schemas.microsoft.com/office/drawing/2014/main" id="{10E31344-040F-28D8-0FEB-A84AEDB17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8" name="Line 68">
              <a:extLst>
                <a:ext uri="{FF2B5EF4-FFF2-40B4-BE49-F238E27FC236}">
                  <a16:creationId xmlns:a16="http://schemas.microsoft.com/office/drawing/2014/main" id="{C2DC298F-3EB6-AB66-CAD7-DCA693186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28" name="Text Box 108">
            <a:extLst>
              <a:ext uri="{FF2B5EF4-FFF2-40B4-BE49-F238E27FC236}">
                <a16:creationId xmlns:a16="http://schemas.microsoft.com/office/drawing/2014/main" id="{DBFABEBE-3D3A-BFEA-E55F-3D58FC0B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213100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المستطيل =</a:t>
            </a:r>
          </a:p>
        </p:txBody>
      </p:sp>
      <p:sp>
        <p:nvSpPr>
          <p:cNvPr id="30836" name="Text Box 116">
            <a:extLst>
              <a:ext uri="{FF2B5EF4-FFF2-40B4-BE49-F238E27FC236}">
                <a16:creationId xmlns:a16="http://schemas.microsoft.com/office/drawing/2014/main" id="{A299060D-B557-CFEA-9520-4F9E9708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3984625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37" name="Rectangle 117">
            <a:extLst>
              <a:ext uri="{FF2B5EF4-FFF2-40B4-BE49-F238E27FC236}">
                <a16:creationId xmlns:a16="http://schemas.microsoft.com/office/drawing/2014/main" id="{979B8E29-24A4-C5BF-4DF1-68C9698D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28797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839" name="Group 119">
            <a:extLst>
              <a:ext uri="{FF2B5EF4-FFF2-40B4-BE49-F238E27FC236}">
                <a16:creationId xmlns:a16="http://schemas.microsoft.com/office/drawing/2014/main" id="{71173CAA-14D1-5FAD-5DCA-2419E1B79630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2273300"/>
            <a:ext cx="1101725" cy="766763"/>
            <a:chOff x="4377" y="2811"/>
            <a:chExt cx="635" cy="483"/>
          </a:xfrm>
        </p:grpSpPr>
        <p:grpSp>
          <p:nvGrpSpPr>
            <p:cNvPr id="30840" name="Group 120">
              <a:extLst>
                <a:ext uri="{FF2B5EF4-FFF2-40B4-BE49-F238E27FC236}">
                  <a16:creationId xmlns:a16="http://schemas.microsoft.com/office/drawing/2014/main" id="{96CF3DDB-61C6-BE93-AF7E-23DFE0C5B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0841" name="Text Box 121">
                <a:extLst>
                  <a:ext uri="{FF2B5EF4-FFF2-40B4-BE49-F238E27FC236}">
                    <a16:creationId xmlns:a16="http://schemas.microsoft.com/office/drawing/2014/main" id="{9A77562D-4AF0-1BD6-52AB-74F2B4C21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2" name="Text Box 122">
                <a:extLst>
                  <a:ext uri="{FF2B5EF4-FFF2-40B4-BE49-F238E27FC236}">
                    <a16:creationId xmlns:a16="http://schemas.microsoft.com/office/drawing/2014/main" id="{97F78354-37C2-C222-AA6C-C8C3238F8F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3" name="Line 123">
                <a:extLst>
                  <a:ext uri="{FF2B5EF4-FFF2-40B4-BE49-F238E27FC236}">
                    <a16:creationId xmlns:a16="http://schemas.microsoft.com/office/drawing/2014/main" id="{6B85D060-81F0-75FE-0B58-40C3F920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44" name="Text Box 124">
              <a:extLst>
                <a:ext uri="{FF2B5EF4-FFF2-40B4-BE49-F238E27FC236}">
                  <a16:creationId xmlns:a16="http://schemas.microsoft.com/office/drawing/2014/main" id="{496498EA-92B6-C398-A654-6408C0DF7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847" name="Group 127">
            <a:extLst>
              <a:ext uri="{FF2B5EF4-FFF2-40B4-BE49-F238E27FC236}">
                <a16:creationId xmlns:a16="http://schemas.microsoft.com/office/drawing/2014/main" id="{8B83E7D8-755F-DE64-D105-95FE12A03FAB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1412875"/>
            <a:ext cx="1101725" cy="766763"/>
            <a:chOff x="4377" y="2811"/>
            <a:chExt cx="635" cy="483"/>
          </a:xfrm>
        </p:grpSpPr>
        <p:grpSp>
          <p:nvGrpSpPr>
            <p:cNvPr id="30848" name="Group 128">
              <a:extLst>
                <a:ext uri="{FF2B5EF4-FFF2-40B4-BE49-F238E27FC236}">
                  <a16:creationId xmlns:a16="http://schemas.microsoft.com/office/drawing/2014/main" id="{F94C540B-B0E3-205B-1A5E-5F1A6D065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0849" name="Text Box 129">
                <a:extLst>
                  <a:ext uri="{FF2B5EF4-FFF2-40B4-BE49-F238E27FC236}">
                    <a16:creationId xmlns:a16="http://schemas.microsoft.com/office/drawing/2014/main" id="{05D4E428-2FC8-760F-03FB-6D3120EAD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50" name="Text Box 130">
                <a:extLst>
                  <a:ext uri="{FF2B5EF4-FFF2-40B4-BE49-F238E27FC236}">
                    <a16:creationId xmlns:a16="http://schemas.microsoft.com/office/drawing/2014/main" id="{6DE8E2E8-A23F-8F8B-36D9-E1443C8D2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51" name="Line 131">
                <a:extLst>
                  <a:ext uri="{FF2B5EF4-FFF2-40B4-BE49-F238E27FC236}">
                    <a16:creationId xmlns:a16="http://schemas.microsoft.com/office/drawing/2014/main" id="{F2E5144C-A84F-93D2-B4E3-8D063F4ED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52" name="Text Box 132">
              <a:extLst>
                <a:ext uri="{FF2B5EF4-FFF2-40B4-BE49-F238E27FC236}">
                  <a16:creationId xmlns:a16="http://schemas.microsoft.com/office/drawing/2014/main" id="{724DA14A-6C5A-2B59-D9D7-C31FB52BD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55" name="Text Box 135">
            <a:extLst>
              <a:ext uri="{FF2B5EF4-FFF2-40B4-BE49-F238E27FC236}">
                <a16:creationId xmlns:a16="http://schemas.microsoft.com/office/drawing/2014/main" id="{EE967BA5-08AA-90B4-AA69-78BF0D58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2385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الطول</a:t>
            </a:r>
          </a:p>
        </p:txBody>
      </p:sp>
      <p:sp>
        <p:nvSpPr>
          <p:cNvPr id="30859" name="Text Box 139">
            <a:extLst>
              <a:ext uri="{FF2B5EF4-FFF2-40B4-BE49-F238E27FC236}">
                <a16:creationId xmlns:a16="http://schemas.microsoft.com/office/drawing/2014/main" id="{8D18E64E-A649-2F31-B95C-338C787B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210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العرض</a:t>
            </a:r>
          </a:p>
        </p:txBody>
      </p:sp>
      <p:grpSp>
        <p:nvGrpSpPr>
          <p:cNvPr id="30933" name="Group 213">
            <a:extLst>
              <a:ext uri="{FF2B5EF4-FFF2-40B4-BE49-F238E27FC236}">
                <a16:creationId xmlns:a16="http://schemas.microsoft.com/office/drawing/2014/main" id="{C295528D-2A93-DE95-250E-242726FACAAB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175000"/>
            <a:ext cx="3602038" cy="495300"/>
            <a:chOff x="2154" y="2000"/>
            <a:chExt cx="2269" cy="312"/>
          </a:xfrm>
        </p:grpSpPr>
        <p:sp>
          <p:nvSpPr>
            <p:cNvPr id="30725" name="Text Box 5">
              <a:extLst>
                <a:ext uri="{FF2B5EF4-FFF2-40B4-BE49-F238E27FC236}">
                  <a16:creationId xmlns:a16="http://schemas.microsoft.com/office/drawing/2014/main" id="{5B37D71E-B976-658C-3AFA-8ED7710B9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0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856" name="Text Box 136">
              <a:extLst>
                <a:ext uri="{FF2B5EF4-FFF2-40B4-BE49-F238E27FC236}">
                  <a16:creationId xmlns:a16="http://schemas.microsoft.com/office/drawing/2014/main" id="{58E50654-183E-C9BF-DC0A-5375EE823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0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30857" name="Text Box 137">
              <a:extLst>
                <a:ext uri="{FF2B5EF4-FFF2-40B4-BE49-F238E27FC236}">
                  <a16:creationId xmlns:a16="http://schemas.microsoft.com/office/drawing/2014/main" id="{C2003894-8E71-3039-797F-748F32FE4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</a:t>
              </a:r>
            </a:p>
          </p:txBody>
        </p:sp>
        <p:sp>
          <p:nvSpPr>
            <p:cNvPr id="30858" name="Text Box 138">
              <a:extLst>
                <a:ext uri="{FF2B5EF4-FFF2-40B4-BE49-F238E27FC236}">
                  <a16:creationId xmlns:a16="http://schemas.microsoft.com/office/drawing/2014/main" id="{6F1E970E-1FFE-83FF-AE66-053ACB646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860" name="Text Box 140">
              <a:extLst>
                <a:ext uri="{FF2B5EF4-FFF2-40B4-BE49-F238E27FC236}">
                  <a16:creationId xmlns:a16="http://schemas.microsoft.com/office/drawing/2014/main" id="{35E748C2-3939-E9D7-183F-6A0658887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00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]</a:t>
              </a:r>
            </a:p>
          </p:txBody>
        </p:sp>
      </p:grpSp>
      <p:grpSp>
        <p:nvGrpSpPr>
          <p:cNvPr id="30871" name="Group 151">
            <a:extLst>
              <a:ext uri="{FF2B5EF4-FFF2-40B4-BE49-F238E27FC236}">
                <a16:creationId xmlns:a16="http://schemas.microsoft.com/office/drawing/2014/main" id="{E3EDC7DD-3FD9-EE57-B5B3-79FBEF236E87}"/>
              </a:ext>
            </a:extLst>
          </p:cNvPr>
          <p:cNvGrpSpPr>
            <a:grpSpLocks/>
          </p:cNvGrpSpPr>
          <p:nvPr/>
        </p:nvGrpSpPr>
        <p:grpSpPr bwMode="auto">
          <a:xfrm>
            <a:off x="4311650" y="3814763"/>
            <a:ext cx="1800225" cy="766762"/>
            <a:chOff x="2971" y="2795"/>
            <a:chExt cx="1134" cy="483"/>
          </a:xfrm>
        </p:grpSpPr>
        <p:sp>
          <p:nvSpPr>
            <p:cNvPr id="30872" name="Text Box 152">
              <a:extLst>
                <a:ext uri="{FF2B5EF4-FFF2-40B4-BE49-F238E27FC236}">
                  <a16:creationId xmlns:a16="http://schemas.microsoft.com/office/drawing/2014/main" id="{1CE30888-9176-DC88-3277-3C03814ED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73" name="Group 153">
              <a:extLst>
                <a:ext uri="{FF2B5EF4-FFF2-40B4-BE49-F238E27FC236}">
                  <a16:creationId xmlns:a16="http://schemas.microsoft.com/office/drawing/2014/main" id="{DA1AA1F0-5658-628E-BB77-FACCBF716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30874" name="Group 154">
                <a:extLst>
                  <a:ext uri="{FF2B5EF4-FFF2-40B4-BE49-F238E27FC236}">
                    <a16:creationId xmlns:a16="http://schemas.microsoft.com/office/drawing/2014/main" id="{5FBDD274-A102-7734-80F6-D609548A22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0875" name="Text Box 155">
                  <a:extLst>
                    <a:ext uri="{FF2B5EF4-FFF2-40B4-BE49-F238E27FC236}">
                      <a16:creationId xmlns:a16="http://schemas.microsoft.com/office/drawing/2014/main" id="{A699EF00-ED15-FC27-34D5-1EA0F7237C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6" name="Text Box 156">
                  <a:extLst>
                    <a:ext uri="{FF2B5EF4-FFF2-40B4-BE49-F238E27FC236}">
                      <a16:creationId xmlns:a16="http://schemas.microsoft.com/office/drawing/2014/main" id="{1E001D41-1D13-F607-E898-72876B8861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7" name="Line 157">
                  <a:extLst>
                    <a:ext uri="{FF2B5EF4-FFF2-40B4-BE49-F238E27FC236}">
                      <a16:creationId xmlns:a16="http://schemas.microsoft.com/office/drawing/2014/main" id="{11F5E40C-3BC9-3AB1-D151-13FF8099E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878" name="Group 158">
                <a:extLst>
                  <a:ext uri="{FF2B5EF4-FFF2-40B4-BE49-F238E27FC236}">
                    <a16:creationId xmlns:a16="http://schemas.microsoft.com/office/drawing/2014/main" id="{A5D4170D-A16E-2732-9569-2F645493D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30879" name="Text Box 159">
                  <a:extLst>
                    <a:ext uri="{FF2B5EF4-FFF2-40B4-BE49-F238E27FC236}">
                      <a16:creationId xmlns:a16="http://schemas.microsoft.com/office/drawing/2014/main" id="{0EABFF05-3847-3E64-B15E-CB49A2B217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880" name="Group 160">
                  <a:extLst>
                    <a:ext uri="{FF2B5EF4-FFF2-40B4-BE49-F238E27FC236}">
                      <a16:creationId xmlns:a16="http://schemas.microsoft.com/office/drawing/2014/main" id="{BEF4CD69-B836-B6B6-CD1E-BA88C7DE68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0881" name="Text Box 161">
                    <a:extLst>
                      <a:ext uri="{FF2B5EF4-FFF2-40B4-BE49-F238E27FC236}">
                        <a16:creationId xmlns:a16="http://schemas.microsoft.com/office/drawing/2014/main" id="{3C951648-F2CB-CA4C-CBFD-49D6EFFACB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82" name="Text Box 162">
                    <a:extLst>
                      <a:ext uri="{FF2B5EF4-FFF2-40B4-BE49-F238E27FC236}">
                        <a16:creationId xmlns:a16="http://schemas.microsoft.com/office/drawing/2014/main" id="{5AD77997-0727-D320-D283-342DDB1C87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83" name="Line 163">
                    <a:extLst>
                      <a:ext uri="{FF2B5EF4-FFF2-40B4-BE49-F238E27FC236}">
                        <a16:creationId xmlns:a16="http://schemas.microsoft.com/office/drawing/2014/main" id="{7C3BC96E-CF30-964E-C9E3-DD56C0F98A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0884" name="Text Box 164">
              <a:extLst>
                <a:ext uri="{FF2B5EF4-FFF2-40B4-BE49-F238E27FC236}">
                  <a16:creationId xmlns:a16="http://schemas.microsoft.com/office/drawing/2014/main" id="{7709DF2F-2671-105A-379F-90B25B9C4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85" name="Text Box 165">
            <a:extLst>
              <a:ext uri="{FF2B5EF4-FFF2-40B4-BE49-F238E27FC236}">
                <a16:creationId xmlns:a16="http://schemas.microsoft.com/office/drawing/2014/main" id="{F6D83C2B-3A53-EF1A-8679-96DAFE3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39544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886" name="Group 166">
            <a:extLst>
              <a:ext uri="{FF2B5EF4-FFF2-40B4-BE49-F238E27FC236}">
                <a16:creationId xmlns:a16="http://schemas.microsoft.com/office/drawing/2014/main" id="{21D37AF5-4926-E691-3652-AA6B89A7FCB6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3941763"/>
            <a:ext cx="2105025" cy="498475"/>
            <a:chOff x="2109" y="2830"/>
            <a:chExt cx="950" cy="314"/>
          </a:xfrm>
        </p:grpSpPr>
        <p:grpSp>
          <p:nvGrpSpPr>
            <p:cNvPr id="30887" name="Group 167">
              <a:extLst>
                <a:ext uri="{FF2B5EF4-FFF2-40B4-BE49-F238E27FC236}">
                  <a16:creationId xmlns:a16="http://schemas.microsoft.com/office/drawing/2014/main" id="{EEC727BD-1696-9476-A595-8CC116CA1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30888" name="Text Box 168">
                <a:extLst>
                  <a:ext uri="{FF2B5EF4-FFF2-40B4-BE49-F238E27FC236}">
                    <a16:creationId xmlns:a16="http://schemas.microsoft.com/office/drawing/2014/main" id="{5D16BE92-7294-AEFB-42D2-C60799EB3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89" name="Text Box 169">
                <a:extLst>
                  <a:ext uri="{FF2B5EF4-FFF2-40B4-BE49-F238E27FC236}">
                    <a16:creationId xmlns:a16="http://schemas.microsoft.com/office/drawing/2014/main" id="{98B462F2-7769-A511-E66E-DC0C5AE4A1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90" name="Text Box 170">
                <a:extLst>
                  <a:ext uri="{FF2B5EF4-FFF2-40B4-BE49-F238E27FC236}">
                    <a16:creationId xmlns:a16="http://schemas.microsoft.com/office/drawing/2014/main" id="{5A40A6E8-AD1B-E1AE-740D-3850CDF61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91" name="Text Box 171">
              <a:extLst>
                <a:ext uri="{FF2B5EF4-FFF2-40B4-BE49-F238E27FC236}">
                  <a16:creationId xmlns:a16="http://schemas.microsoft.com/office/drawing/2014/main" id="{508DF6BE-9E4B-BB1F-B13D-BFBFCC560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96" name="Text Box 176">
            <a:extLst>
              <a:ext uri="{FF2B5EF4-FFF2-40B4-BE49-F238E27FC236}">
                <a16:creationId xmlns:a16="http://schemas.microsoft.com/office/drawing/2014/main" id="{BBA60463-8A42-449E-50EA-E3E5B84BB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48180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934" name="Group 214">
            <a:extLst>
              <a:ext uri="{FF2B5EF4-FFF2-40B4-BE49-F238E27FC236}">
                <a16:creationId xmlns:a16="http://schemas.microsoft.com/office/drawing/2014/main" id="{5781816C-E3E1-4652-105B-37D0FB28BC03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3933825"/>
            <a:ext cx="4868863" cy="500063"/>
            <a:chOff x="1356" y="2478"/>
            <a:chExt cx="3067" cy="315"/>
          </a:xfrm>
        </p:grpSpPr>
        <p:sp>
          <p:nvSpPr>
            <p:cNvPr id="30867" name="Text Box 147">
              <a:extLst>
                <a:ext uri="{FF2B5EF4-FFF2-40B4-BE49-F238E27FC236}">
                  <a16:creationId xmlns:a16="http://schemas.microsoft.com/office/drawing/2014/main" id="{D90DCC16-B837-D44B-21C9-9E5C9197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50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868" name="Text Box 148">
              <a:extLst>
                <a:ext uri="{FF2B5EF4-FFF2-40B4-BE49-F238E27FC236}">
                  <a16:creationId xmlns:a16="http://schemas.microsoft.com/office/drawing/2014/main" id="{BB65B6B8-4B83-5C39-6F28-56170EE2F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9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grpSp>
          <p:nvGrpSpPr>
            <p:cNvPr id="30931" name="Group 211">
              <a:extLst>
                <a:ext uri="{FF2B5EF4-FFF2-40B4-BE49-F238E27FC236}">
                  <a16:creationId xmlns:a16="http://schemas.microsoft.com/office/drawing/2014/main" id="{945F91E4-090B-5B1D-6DE1-6BA33A817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" y="2478"/>
              <a:ext cx="2677" cy="288"/>
              <a:chOff x="1356" y="2478"/>
              <a:chExt cx="2677" cy="288"/>
            </a:xfrm>
          </p:grpSpPr>
          <p:sp>
            <p:nvSpPr>
              <p:cNvPr id="30899" name="Text Box 179">
                <a:extLst>
                  <a:ext uri="{FF2B5EF4-FFF2-40B4-BE49-F238E27FC236}">
                    <a16:creationId xmlns:a16="http://schemas.microsoft.com/office/drawing/2014/main" id="{53696A7D-F09C-37B7-DA2E-A0766F961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" y="247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00" name="Text Box 180">
                <a:extLst>
                  <a:ext uri="{FF2B5EF4-FFF2-40B4-BE49-F238E27FC236}">
                    <a16:creationId xmlns:a16="http://schemas.microsoft.com/office/drawing/2014/main" id="{64ACB8FE-4DD3-4FEE-390E-3805B7944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6" y="247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903" name="Text Box 183">
            <a:extLst>
              <a:ext uri="{FF2B5EF4-FFF2-40B4-BE49-F238E27FC236}">
                <a16:creationId xmlns:a16="http://schemas.microsoft.com/office/drawing/2014/main" id="{EEB52BCC-4FAC-BB6C-6531-D7B3B26C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4818063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04" name="Text Box 184">
            <a:extLst>
              <a:ext uri="{FF2B5EF4-FFF2-40B4-BE49-F238E27FC236}">
                <a16:creationId xmlns:a16="http://schemas.microsoft.com/office/drawing/2014/main" id="{460AA61D-51B9-39A2-AC6B-B0399A464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8101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905" name="Text Box 185">
            <a:extLst>
              <a:ext uri="{FF2B5EF4-FFF2-40B4-BE49-F238E27FC236}">
                <a16:creationId xmlns:a16="http://schemas.microsoft.com/office/drawing/2014/main" id="{A706D365-A25A-A046-A1B0-7B5AC47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7974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0909" name="Text Box 189">
            <a:extLst>
              <a:ext uri="{FF2B5EF4-FFF2-40B4-BE49-F238E27FC236}">
                <a16:creationId xmlns:a16="http://schemas.microsoft.com/office/drawing/2014/main" id="{E23CEBCC-AB50-23EA-E285-44ABA63C7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228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935" name="Group 215">
            <a:extLst>
              <a:ext uri="{FF2B5EF4-FFF2-40B4-BE49-F238E27FC236}">
                <a16:creationId xmlns:a16="http://schemas.microsoft.com/office/drawing/2014/main" id="{3611F3B7-88B3-6D36-56CB-909118BC2097}"/>
              </a:ext>
            </a:extLst>
          </p:cNvPr>
          <p:cNvGrpSpPr>
            <a:grpSpLocks/>
          </p:cNvGrpSpPr>
          <p:nvPr/>
        </p:nvGrpSpPr>
        <p:grpSpPr bwMode="auto">
          <a:xfrm>
            <a:off x="4056063" y="4767263"/>
            <a:ext cx="2389187" cy="508000"/>
            <a:chOff x="2555" y="3003"/>
            <a:chExt cx="1505" cy="320"/>
          </a:xfrm>
        </p:grpSpPr>
        <p:grpSp>
          <p:nvGrpSpPr>
            <p:cNvPr id="30930" name="Group 210">
              <a:extLst>
                <a:ext uri="{FF2B5EF4-FFF2-40B4-BE49-F238E27FC236}">
                  <a16:creationId xmlns:a16="http://schemas.microsoft.com/office/drawing/2014/main" id="{3978F048-D9EF-64BD-1725-F295E81B0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003"/>
              <a:ext cx="1361" cy="288"/>
              <a:chOff x="2699" y="3003"/>
              <a:chExt cx="1361" cy="288"/>
            </a:xfrm>
          </p:grpSpPr>
          <p:sp>
            <p:nvSpPr>
              <p:cNvPr id="30906" name="Text Box 186">
                <a:extLst>
                  <a:ext uri="{FF2B5EF4-FFF2-40B4-BE49-F238E27FC236}">
                    <a16:creationId xmlns:a16="http://schemas.microsoft.com/office/drawing/2014/main" id="{48B0940D-60FA-B4E8-300B-8434754DF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07" name="Text Box 187">
                <a:extLst>
                  <a:ext uri="{FF2B5EF4-FFF2-40B4-BE49-F238E27FC236}">
                    <a16:creationId xmlns:a16="http://schemas.microsoft.com/office/drawing/2014/main" id="{1C9B45F8-D159-AD43-520F-B0FD4172E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915" name="Text Box 195">
              <a:extLst>
                <a:ext uri="{FF2B5EF4-FFF2-40B4-BE49-F238E27FC236}">
                  <a16:creationId xmlns:a16="http://schemas.microsoft.com/office/drawing/2014/main" id="{DD15EA4C-5A8B-45FD-79F1-8F664971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936" name="Group 216">
            <a:extLst>
              <a:ext uri="{FF2B5EF4-FFF2-40B4-BE49-F238E27FC236}">
                <a16:creationId xmlns:a16="http://schemas.microsoft.com/office/drawing/2014/main" id="{196BDD29-045E-E981-B776-79F7CAF5BB5E}"/>
              </a:ext>
            </a:extLst>
          </p:cNvPr>
          <p:cNvGrpSpPr>
            <a:grpSpLocks/>
          </p:cNvGrpSpPr>
          <p:nvPr/>
        </p:nvGrpSpPr>
        <p:grpSpPr bwMode="auto">
          <a:xfrm>
            <a:off x="3470275" y="4797425"/>
            <a:ext cx="641350" cy="469900"/>
            <a:chOff x="2186" y="3022"/>
            <a:chExt cx="404" cy="296"/>
          </a:xfrm>
        </p:grpSpPr>
        <p:sp>
          <p:nvSpPr>
            <p:cNvPr id="30916" name="Text Box 196">
              <a:extLst>
                <a:ext uri="{FF2B5EF4-FFF2-40B4-BE49-F238E27FC236}">
                  <a16:creationId xmlns:a16="http://schemas.microsoft.com/office/drawing/2014/main" id="{B8DFF315-EFA1-713F-73BC-DF517038A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917" name="Text Box 197">
              <a:extLst>
                <a:ext uri="{FF2B5EF4-FFF2-40B4-BE49-F238E27FC236}">
                  <a16:creationId xmlns:a16="http://schemas.microsoft.com/office/drawing/2014/main" id="{08AC90FA-3165-52ED-2C3E-A33691CA1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</p:grpSp>
      <p:sp>
        <p:nvSpPr>
          <p:cNvPr id="30922" name="Text Box 202">
            <a:extLst>
              <a:ext uri="{FF2B5EF4-FFF2-40B4-BE49-F238E27FC236}">
                <a16:creationId xmlns:a16="http://schemas.microsoft.com/office/drawing/2014/main" id="{40E3F527-9872-284A-D072-8F54FA03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751" y="6525419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28" name="Text Box 208">
            <a:extLst>
              <a:ext uri="{FF2B5EF4-FFF2-40B4-BE49-F238E27FC236}">
                <a16:creationId xmlns:a16="http://schemas.microsoft.com/office/drawing/2014/main" id="{5EEBFF42-A8EC-C3F6-98D7-AE41281F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148" y="6449663"/>
            <a:ext cx="944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5749D2C-6485-525F-8BDD-D49A29FF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0" y="2968586"/>
            <a:ext cx="1927774" cy="105092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1EF82E4-6FA9-C07A-7811-D78AAD189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450" y="1092200"/>
            <a:ext cx="4381500" cy="495300"/>
          </a:xfrm>
          <a:prstGeom prst="rect">
            <a:avLst/>
          </a:prstGeom>
        </p:spPr>
      </p:pic>
      <p:grpSp>
        <p:nvGrpSpPr>
          <p:cNvPr id="7" name="Group 215">
            <a:extLst>
              <a:ext uri="{FF2B5EF4-FFF2-40B4-BE49-F238E27FC236}">
                <a16:creationId xmlns:a16="http://schemas.microsoft.com/office/drawing/2014/main" id="{77B62218-3EE5-3F08-4B9D-A6A498E3B23C}"/>
              </a:ext>
            </a:extLst>
          </p:cNvPr>
          <p:cNvGrpSpPr>
            <a:grpSpLocks/>
          </p:cNvGrpSpPr>
          <p:nvPr/>
        </p:nvGrpSpPr>
        <p:grpSpPr bwMode="auto">
          <a:xfrm>
            <a:off x="1099345" y="4741863"/>
            <a:ext cx="2389187" cy="508000"/>
            <a:chOff x="2555" y="3003"/>
            <a:chExt cx="1505" cy="320"/>
          </a:xfrm>
        </p:grpSpPr>
        <p:grpSp>
          <p:nvGrpSpPr>
            <p:cNvPr id="8" name="Group 210">
              <a:extLst>
                <a:ext uri="{FF2B5EF4-FFF2-40B4-BE49-F238E27FC236}">
                  <a16:creationId xmlns:a16="http://schemas.microsoft.com/office/drawing/2014/main" id="{0196DAA2-DD23-849A-0B92-E74F6BF69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003"/>
              <a:ext cx="1361" cy="288"/>
              <a:chOff x="2699" y="3003"/>
              <a:chExt cx="1361" cy="288"/>
            </a:xfrm>
          </p:grpSpPr>
          <p:sp>
            <p:nvSpPr>
              <p:cNvPr id="10" name="Text Box 186">
                <a:extLst>
                  <a:ext uri="{FF2B5EF4-FFF2-40B4-BE49-F238E27FC236}">
                    <a16:creationId xmlns:a16="http://schemas.microsoft.com/office/drawing/2014/main" id="{3D7D1707-2D3D-2239-F70D-FCB5A616D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 Box 187">
                <a:extLst>
                  <a:ext uri="{FF2B5EF4-FFF2-40B4-BE49-F238E27FC236}">
                    <a16:creationId xmlns:a16="http://schemas.microsoft.com/office/drawing/2014/main" id="{D018776B-13EB-C6AF-3AC4-48ED2F86C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 Box 195">
              <a:extLst>
                <a:ext uri="{FF2B5EF4-FFF2-40B4-BE49-F238E27FC236}">
                  <a16:creationId xmlns:a16="http://schemas.microsoft.com/office/drawing/2014/main" id="{46D0EC34-D51A-85A4-2841-87FC02837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9A9443A3-4906-0400-82AB-83642546BCD8}"/>
              </a:ext>
            </a:extLst>
          </p:cNvPr>
          <p:cNvGrpSpPr>
            <a:grpSpLocks/>
          </p:cNvGrpSpPr>
          <p:nvPr/>
        </p:nvGrpSpPr>
        <p:grpSpPr bwMode="auto">
          <a:xfrm>
            <a:off x="2572061" y="4665910"/>
            <a:ext cx="719137" cy="766762"/>
            <a:chOff x="4967" y="2221"/>
            <a:chExt cx="363" cy="483"/>
          </a:xfrm>
        </p:grpSpPr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6B9D3250-E16F-A2F5-654C-68D84F39A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6D1B3BB1-A233-7B12-9722-90CC4B153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8">
              <a:extLst>
                <a:ext uri="{FF2B5EF4-FFF2-40B4-BE49-F238E27FC236}">
                  <a16:creationId xmlns:a16="http://schemas.microsoft.com/office/drawing/2014/main" id="{E846A376-77EF-BC37-98CF-7C7E04061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 Box 176">
            <a:extLst>
              <a:ext uri="{FF2B5EF4-FFF2-40B4-BE49-F238E27FC236}">
                <a16:creationId xmlns:a16="http://schemas.microsoft.com/office/drawing/2014/main" id="{DDE520C5-2270-815D-959D-69AA736C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573" y="480560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176">
            <a:extLst>
              <a:ext uri="{FF2B5EF4-FFF2-40B4-BE49-F238E27FC236}">
                <a16:creationId xmlns:a16="http://schemas.microsoft.com/office/drawing/2014/main" id="{93B392A8-D2AA-39D1-EA9E-AC566F6C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370" y="483631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189">
            <a:extLst>
              <a:ext uri="{FF2B5EF4-FFF2-40B4-BE49-F238E27FC236}">
                <a16:creationId xmlns:a16="http://schemas.microsoft.com/office/drawing/2014/main" id="{9426341E-4D4E-8513-4C79-50BF08F32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317" y="4816877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59">
            <a:extLst>
              <a:ext uri="{FF2B5EF4-FFF2-40B4-BE49-F238E27FC236}">
                <a16:creationId xmlns:a16="http://schemas.microsoft.com/office/drawing/2014/main" id="{8C2128FA-E4EC-EE29-D72E-09848AC2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751" y="5450681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216">
            <a:extLst>
              <a:ext uri="{FF2B5EF4-FFF2-40B4-BE49-F238E27FC236}">
                <a16:creationId xmlns:a16="http://schemas.microsoft.com/office/drawing/2014/main" id="{BC786759-EEBF-A61D-5E44-086EEACF3F1D}"/>
              </a:ext>
            </a:extLst>
          </p:cNvPr>
          <p:cNvGrpSpPr>
            <a:grpSpLocks/>
          </p:cNvGrpSpPr>
          <p:nvPr/>
        </p:nvGrpSpPr>
        <p:grpSpPr bwMode="auto">
          <a:xfrm>
            <a:off x="6402388" y="5411968"/>
            <a:ext cx="641350" cy="469900"/>
            <a:chOff x="2186" y="3022"/>
            <a:chExt cx="404" cy="296"/>
          </a:xfrm>
        </p:grpSpPr>
        <p:sp>
          <p:nvSpPr>
            <p:cNvPr id="21" name="Text Box 196">
              <a:extLst>
                <a:ext uri="{FF2B5EF4-FFF2-40B4-BE49-F238E27FC236}">
                  <a16:creationId xmlns:a16="http://schemas.microsoft.com/office/drawing/2014/main" id="{02C17580-9A38-17AC-0F0A-F090ECFA1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" name="Text Box 197">
              <a:extLst>
                <a:ext uri="{FF2B5EF4-FFF2-40B4-BE49-F238E27FC236}">
                  <a16:creationId xmlns:a16="http://schemas.microsoft.com/office/drawing/2014/main" id="{49727E04-255D-D17E-D36E-8C5F906A4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</p:grpSp>
      <p:grpSp>
        <p:nvGrpSpPr>
          <p:cNvPr id="23" name="Group 215">
            <a:extLst>
              <a:ext uri="{FF2B5EF4-FFF2-40B4-BE49-F238E27FC236}">
                <a16:creationId xmlns:a16="http://schemas.microsoft.com/office/drawing/2014/main" id="{75FCDF8F-A316-803C-421B-22B0FE217D28}"/>
              </a:ext>
            </a:extLst>
          </p:cNvPr>
          <p:cNvGrpSpPr>
            <a:grpSpLocks/>
          </p:cNvGrpSpPr>
          <p:nvPr/>
        </p:nvGrpSpPr>
        <p:grpSpPr bwMode="auto">
          <a:xfrm>
            <a:off x="4056063" y="5356838"/>
            <a:ext cx="2389187" cy="508000"/>
            <a:chOff x="2555" y="3003"/>
            <a:chExt cx="1505" cy="320"/>
          </a:xfrm>
        </p:grpSpPr>
        <p:grpSp>
          <p:nvGrpSpPr>
            <p:cNvPr id="24" name="Group 210">
              <a:extLst>
                <a:ext uri="{FF2B5EF4-FFF2-40B4-BE49-F238E27FC236}">
                  <a16:creationId xmlns:a16="http://schemas.microsoft.com/office/drawing/2014/main" id="{BC64C43B-1CAB-5BB1-CADF-E54912588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003"/>
              <a:ext cx="1361" cy="288"/>
              <a:chOff x="2699" y="3003"/>
              <a:chExt cx="1361" cy="288"/>
            </a:xfrm>
          </p:grpSpPr>
          <p:sp>
            <p:nvSpPr>
              <p:cNvPr id="26" name="Text Box 186">
                <a:extLst>
                  <a:ext uri="{FF2B5EF4-FFF2-40B4-BE49-F238E27FC236}">
                    <a16:creationId xmlns:a16="http://schemas.microsoft.com/office/drawing/2014/main" id="{F03486E1-68E8-96BC-0B98-AE85FCC1BD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 Box 187">
                <a:extLst>
                  <a:ext uri="{FF2B5EF4-FFF2-40B4-BE49-F238E27FC236}">
                    <a16:creationId xmlns:a16="http://schemas.microsoft.com/office/drawing/2014/main" id="{118B850E-E8A3-E729-3D8C-FE2F4C005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 Box 195">
              <a:extLst>
                <a:ext uri="{FF2B5EF4-FFF2-40B4-BE49-F238E27FC236}">
                  <a16:creationId xmlns:a16="http://schemas.microsoft.com/office/drawing/2014/main" id="{D693EE9A-99F9-8B58-DD43-2170774A4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:a16="http://schemas.microsoft.com/office/drawing/2014/main" id="{7451F1AB-51CB-B576-04AE-F73E45047AA2}"/>
              </a:ext>
            </a:extLst>
          </p:cNvPr>
          <p:cNvGrpSpPr>
            <a:grpSpLocks/>
          </p:cNvGrpSpPr>
          <p:nvPr/>
        </p:nvGrpSpPr>
        <p:grpSpPr bwMode="auto">
          <a:xfrm>
            <a:off x="5502838" y="5252857"/>
            <a:ext cx="719137" cy="766762"/>
            <a:chOff x="4967" y="2221"/>
            <a:chExt cx="363" cy="483"/>
          </a:xfrm>
        </p:grpSpPr>
        <p:sp>
          <p:nvSpPr>
            <p:cNvPr id="29" name="Text Box 66">
              <a:extLst>
                <a:ext uri="{FF2B5EF4-FFF2-40B4-BE49-F238E27FC236}">
                  <a16:creationId xmlns:a16="http://schemas.microsoft.com/office/drawing/2014/main" id="{EC59F3E9-0049-0051-4A43-372578D1C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 Box 67">
              <a:extLst>
                <a:ext uri="{FF2B5EF4-FFF2-40B4-BE49-F238E27FC236}">
                  <a16:creationId xmlns:a16="http://schemas.microsoft.com/office/drawing/2014/main" id="{C5753776-E99F-1A69-E9A7-47756367A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Line 68">
              <a:extLst>
                <a:ext uri="{FF2B5EF4-FFF2-40B4-BE49-F238E27FC236}">
                  <a16:creationId xmlns:a16="http://schemas.microsoft.com/office/drawing/2014/main" id="{D0C73E7C-3A59-9D02-B006-4578B3767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Text Box 176">
            <a:extLst>
              <a:ext uri="{FF2B5EF4-FFF2-40B4-BE49-F238E27FC236}">
                <a16:creationId xmlns:a16="http://schemas.microsoft.com/office/drawing/2014/main" id="{46BEF558-ADD7-3478-7148-EEC99B3B6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620" y="5405257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189">
            <a:extLst>
              <a:ext uri="{FF2B5EF4-FFF2-40B4-BE49-F238E27FC236}">
                <a16:creationId xmlns:a16="http://schemas.microsoft.com/office/drawing/2014/main" id="{F9EDA216-3904-1F70-AA35-A5A27AD5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544" y="53768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159">
            <a:extLst>
              <a:ext uri="{FF2B5EF4-FFF2-40B4-BE49-F238E27FC236}">
                <a16:creationId xmlns:a16="http://schemas.microsoft.com/office/drawing/2014/main" id="{295BCE9F-2CEC-01F1-94B5-60A1CCCC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084" y="5885521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65">
            <a:extLst>
              <a:ext uri="{FF2B5EF4-FFF2-40B4-BE49-F238E27FC236}">
                <a16:creationId xmlns:a16="http://schemas.microsoft.com/office/drawing/2014/main" id="{B1931F5A-6FE3-177C-4D4E-52939BEB638F}"/>
              </a:ext>
            </a:extLst>
          </p:cNvPr>
          <p:cNvGrpSpPr>
            <a:grpSpLocks/>
          </p:cNvGrpSpPr>
          <p:nvPr/>
        </p:nvGrpSpPr>
        <p:grpSpPr bwMode="auto">
          <a:xfrm>
            <a:off x="6427960" y="5707198"/>
            <a:ext cx="719137" cy="766762"/>
            <a:chOff x="4967" y="2221"/>
            <a:chExt cx="363" cy="483"/>
          </a:xfrm>
        </p:grpSpPr>
        <p:sp>
          <p:nvSpPr>
            <p:cNvPr id="36" name="Text Box 66">
              <a:extLst>
                <a:ext uri="{FF2B5EF4-FFF2-40B4-BE49-F238E27FC236}">
                  <a16:creationId xmlns:a16="http://schemas.microsoft.com/office/drawing/2014/main" id="{DACDD63C-A530-71A3-CE2D-09B84774C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 Box 67">
              <a:extLst>
                <a:ext uri="{FF2B5EF4-FFF2-40B4-BE49-F238E27FC236}">
                  <a16:creationId xmlns:a16="http://schemas.microsoft.com/office/drawing/2014/main" id="{EFF99E4E-67F5-BF49-042D-81BF98C4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Line 68">
              <a:extLst>
                <a:ext uri="{FF2B5EF4-FFF2-40B4-BE49-F238E27FC236}">
                  <a16:creationId xmlns:a16="http://schemas.microsoft.com/office/drawing/2014/main" id="{0A021764-7DF9-8BF0-55DB-88F69A333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 Box 176">
            <a:extLst>
              <a:ext uri="{FF2B5EF4-FFF2-40B4-BE49-F238E27FC236}">
                <a16:creationId xmlns:a16="http://schemas.microsoft.com/office/drawing/2014/main" id="{7232A6C8-6CD6-83DF-5B85-A8139C0C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765" y="581403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189">
            <a:extLst>
              <a:ext uri="{FF2B5EF4-FFF2-40B4-BE49-F238E27FC236}">
                <a16:creationId xmlns:a16="http://schemas.microsoft.com/office/drawing/2014/main" id="{50CFFB5C-7E77-74EE-50EA-F44180EB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666" y="5830191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032FA4-D574-18EB-C63B-F7FD12E78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438" y="567247"/>
            <a:ext cx="2663515" cy="4648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2A5667-563B-701D-5B36-642986858A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208 L 0.45677 0.11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57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208 L 0.06302 0.239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2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3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3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3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3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1000"/>
                                        <p:tgtEl>
                                          <p:spTgt spid="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8" grpId="0"/>
      <p:bldP spid="30836" grpId="0"/>
      <p:bldP spid="30855" grpId="0"/>
      <p:bldP spid="30855" grpId="1"/>
      <p:bldP spid="30859" grpId="0"/>
      <p:bldP spid="30859" grpId="1"/>
      <p:bldP spid="30885" grpId="0"/>
      <p:bldP spid="30896" grpId="0"/>
      <p:bldP spid="30903" grpId="0"/>
      <p:bldP spid="30904" grpId="0"/>
      <p:bldP spid="30905" grpId="0"/>
      <p:bldP spid="30909" grpId="0"/>
      <p:bldP spid="30922" grpId="0"/>
      <p:bldP spid="30928" grpId="0"/>
      <p:bldP spid="16" grpId="0"/>
      <p:bldP spid="17" grpId="0"/>
      <p:bldP spid="18" grpId="0"/>
      <p:bldP spid="32" grpId="0"/>
      <p:bldP spid="33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5" name="Group 65">
            <a:extLst>
              <a:ext uri="{FF2B5EF4-FFF2-40B4-BE49-F238E27FC236}">
                <a16:creationId xmlns:a16="http://schemas.microsoft.com/office/drawing/2014/main" id="{0B2E9F91-3BF3-3781-DF57-6CF14CAA4DF2}"/>
              </a:ext>
            </a:extLst>
          </p:cNvPr>
          <p:cNvGrpSpPr>
            <a:grpSpLocks/>
          </p:cNvGrpSpPr>
          <p:nvPr/>
        </p:nvGrpSpPr>
        <p:grpSpPr bwMode="auto">
          <a:xfrm>
            <a:off x="5491163" y="4665663"/>
            <a:ext cx="719137" cy="766762"/>
            <a:chOff x="4967" y="2221"/>
            <a:chExt cx="363" cy="483"/>
          </a:xfrm>
        </p:grpSpPr>
        <p:sp>
          <p:nvSpPr>
            <p:cNvPr id="30786" name="Text Box 66">
              <a:extLst>
                <a:ext uri="{FF2B5EF4-FFF2-40B4-BE49-F238E27FC236}">
                  <a16:creationId xmlns:a16="http://schemas.microsoft.com/office/drawing/2014/main" id="{63C6588E-AB10-DB88-86BC-EFABAFF2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7" name="Text Box 67">
              <a:extLst>
                <a:ext uri="{FF2B5EF4-FFF2-40B4-BE49-F238E27FC236}">
                  <a16:creationId xmlns:a16="http://schemas.microsoft.com/office/drawing/2014/main" id="{10E31344-040F-28D8-0FEB-A84AEDB17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8" name="Line 68">
              <a:extLst>
                <a:ext uri="{FF2B5EF4-FFF2-40B4-BE49-F238E27FC236}">
                  <a16:creationId xmlns:a16="http://schemas.microsoft.com/office/drawing/2014/main" id="{C2DC298F-3EB6-AB66-CAD7-DCA693186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28" name="Text Box 108">
            <a:extLst>
              <a:ext uri="{FF2B5EF4-FFF2-40B4-BE49-F238E27FC236}">
                <a16:creationId xmlns:a16="http://schemas.microsoft.com/office/drawing/2014/main" id="{DBFABEBE-3D3A-BFEA-E55F-3D58FC0B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213100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المستطيل =</a:t>
            </a:r>
          </a:p>
        </p:txBody>
      </p:sp>
      <p:sp>
        <p:nvSpPr>
          <p:cNvPr id="30836" name="Text Box 116">
            <a:extLst>
              <a:ext uri="{FF2B5EF4-FFF2-40B4-BE49-F238E27FC236}">
                <a16:creationId xmlns:a16="http://schemas.microsoft.com/office/drawing/2014/main" id="{A299060D-B557-CFEA-9520-4F9E9708A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3984625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37" name="Rectangle 117">
            <a:extLst>
              <a:ext uri="{FF2B5EF4-FFF2-40B4-BE49-F238E27FC236}">
                <a16:creationId xmlns:a16="http://schemas.microsoft.com/office/drawing/2014/main" id="{979B8E29-24A4-C5BF-4DF1-68C9698D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28797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839" name="Group 119">
            <a:extLst>
              <a:ext uri="{FF2B5EF4-FFF2-40B4-BE49-F238E27FC236}">
                <a16:creationId xmlns:a16="http://schemas.microsoft.com/office/drawing/2014/main" id="{71173CAA-14D1-5FAD-5DCA-2419E1B79630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2273300"/>
            <a:ext cx="1101725" cy="766763"/>
            <a:chOff x="4377" y="2811"/>
            <a:chExt cx="635" cy="483"/>
          </a:xfrm>
        </p:grpSpPr>
        <p:grpSp>
          <p:nvGrpSpPr>
            <p:cNvPr id="30840" name="Group 120">
              <a:extLst>
                <a:ext uri="{FF2B5EF4-FFF2-40B4-BE49-F238E27FC236}">
                  <a16:creationId xmlns:a16="http://schemas.microsoft.com/office/drawing/2014/main" id="{96CF3DDB-61C6-BE93-AF7E-23DFE0C5B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0841" name="Text Box 121">
                <a:extLst>
                  <a:ext uri="{FF2B5EF4-FFF2-40B4-BE49-F238E27FC236}">
                    <a16:creationId xmlns:a16="http://schemas.microsoft.com/office/drawing/2014/main" id="{9A77562D-4AF0-1BD6-52AB-74F2B4C21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2" name="Text Box 122">
                <a:extLst>
                  <a:ext uri="{FF2B5EF4-FFF2-40B4-BE49-F238E27FC236}">
                    <a16:creationId xmlns:a16="http://schemas.microsoft.com/office/drawing/2014/main" id="{97F78354-37C2-C222-AA6C-C8C3238F8F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3" name="Line 123">
                <a:extLst>
                  <a:ext uri="{FF2B5EF4-FFF2-40B4-BE49-F238E27FC236}">
                    <a16:creationId xmlns:a16="http://schemas.microsoft.com/office/drawing/2014/main" id="{6B85D060-81F0-75FE-0B58-40C3F920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44" name="Text Box 124">
              <a:extLst>
                <a:ext uri="{FF2B5EF4-FFF2-40B4-BE49-F238E27FC236}">
                  <a16:creationId xmlns:a16="http://schemas.microsoft.com/office/drawing/2014/main" id="{496498EA-92B6-C398-A654-6408C0DF7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847" name="Group 127">
            <a:extLst>
              <a:ext uri="{FF2B5EF4-FFF2-40B4-BE49-F238E27FC236}">
                <a16:creationId xmlns:a16="http://schemas.microsoft.com/office/drawing/2014/main" id="{8B83E7D8-755F-DE64-D105-95FE12A03FAB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1412875"/>
            <a:ext cx="1101725" cy="766763"/>
            <a:chOff x="4377" y="2811"/>
            <a:chExt cx="635" cy="483"/>
          </a:xfrm>
        </p:grpSpPr>
        <p:grpSp>
          <p:nvGrpSpPr>
            <p:cNvPr id="30848" name="Group 128">
              <a:extLst>
                <a:ext uri="{FF2B5EF4-FFF2-40B4-BE49-F238E27FC236}">
                  <a16:creationId xmlns:a16="http://schemas.microsoft.com/office/drawing/2014/main" id="{F94C540B-B0E3-205B-1A5E-5F1A6D065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0849" name="Text Box 129">
                <a:extLst>
                  <a:ext uri="{FF2B5EF4-FFF2-40B4-BE49-F238E27FC236}">
                    <a16:creationId xmlns:a16="http://schemas.microsoft.com/office/drawing/2014/main" id="{05D4E428-2FC8-760F-03FB-6D3120EAD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50" name="Text Box 130">
                <a:extLst>
                  <a:ext uri="{FF2B5EF4-FFF2-40B4-BE49-F238E27FC236}">
                    <a16:creationId xmlns:a16="http://schemas.microsoft.com/office/drawing/2014/main" id="{6DE8E2E8-A23F-8F8B-36D9-E1443C8D2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51" name="Line 131">
                <a:extLst>
                  <a:ext uri="{FF2B5EF4-FFF2-40B4-BE49-F238E27FC236}">
                    <a16:creationId xmlns:a16="http://schemas.microsoft.com/office/drawing/2014/main" id="{F2E5144C-A84F-93D2-B4E3-8D063F4ED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52" name="Text Box 132">
              <a:extLst>
                <a:ext uri="{FF2B5EF4-FFF2-40B4-BE49-F238E27FC236}">
                  <a16:creationId xmlns:a16="http://schemas.microsoft.com/office/drawing/2014/main" id="{724DA14A-6C5A-2B59-D9D7-C31FB52BD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55" name="Text Box 135">
            <a:extLst>
              <a:ext uri="{FF2B5EF4-FFF2-40B4-BE49-F238E27FC236}">
                <a16:creationId xmlns:a16="http://schemas.microsoft.com/office/drawing/2014/main" id="{EE967BA5-08AA-90B4-AA69-78BF0D58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2385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الطول</a:t>
            </a:r>
          </a:p>
        </p:txBody>
      </p:sp>
      <p:sp>
        <p:nvSpPr>
          <p:cNvPr id="30859" name="Text Box 139">
            <a:extLst>
              <a:ext uri="{FF2B5EF4-FFF2-40B4-BE49-F238E27FC236}">
                <a16:creationId xmlns:a16="http://schemas.microsoft.com/office/drawing/2014/main" id="{8D18E64E-A649-2F31-B95C-338C787B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210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العرض</a:t>
            </a:r>
          </a:p>
        </p:txBody>
      </p:sp>
      <p:grpSp>
        <p:nvGrpSpPr>
          <p:cNvPr id="30933" name="Group 213">
            <a:extLst>
              <a:ext uri="{FF2B5EF4-FFF2-40B4-BE49-F238E27FC236}">
                <a16:creationId xmlns:a16="http://schemas.microsoft.com/office/drawing/2014/main" id="{C295528D-2A93-DE95-250E-242726FACAAB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175000"/>
            <a:ext cx="3602038" cy="495300"/>
            <a:chOff x="2154" y="2000"/>
            <a:chExt cx="2269" cy="312"/>
          </a:xfrm>
        </p:grpSpPr>
        <p:sp>
          <p:nvSpPr>
            <p:cNvPr id="30725" name="Text Box 5">
              <a:extLst>
                <a:ext uri="{FF2B5EF4-FFF2-40B4-BE49-F238E27FC236}">
                  <a16:creationId xmlns:a16="http://schemas.microsoft.com/office/drawing/2014/main" id="{5B37D71E-B976-658C-3AFA-8ED7710B9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0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856" name="Text Box 136">
              <a:extLst>
                <a:ext uri="{FF2B5EF4-FFF2-40B4-BE49-F238E27FC236}">
                  <a16:creationId xmlns:a16="http://schemas.microsoft.com/office/drawing/2014/main" id="{58E50654-183E-C9BF-DC0A-5375EE823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0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30857" name="Text Box 137">
              <a:extLst>
                <a:ext uri="{FF2B5EF4-FFF2-40B4-BE49-F238E27FC236}">
                  <a16:creationId xmlns:a16="http://schemas.microsoft.com/office/drawing/2014/main" id="{C2003894-8E71-3039-797F-748F32FE4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</a:t>
              </a:r>
            </a:p>
          </p:txBody>
        </p:sp>
        <p:sp>
          <p:nvSpPr>
            <p:cNvPr id="30858" name="Text Box 138">
              <a:extLst>
                <a:ext uri="{FF2B5EF4-FFF2-40B4-BE49-F238E27FC236}">
                  <a16:creationId xmlns:a16="http://schemas.microsoft.com/office/drawing/2014/main" id="{6F1E970E-1FFE-83FF-AE66-053ACB646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860" name="Text Box 140">
              <a:extLst>
                <a:ext uri="{FF2B5EF4-FFF2-40B4-BE49-F238E27FC236}">
                  <a16:creationId xmlns:a16="http://schemas.microsoft.com/office/drawing/2014/main" id="{35E748C2-3939-E9D7-183F-6A0658887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00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]</a:t>
              </a:r>
            </a:p>
          </p:txBody>
        </p:sp>
      </p:grpSp>
      <p:grpSp>
        <p:nvGrpSpPr>
          <p:cNvPr id="30871" name="Group 151">
            <a:extLst>
              <a:ext uri="{FF2B5EF4-FFF2-40B4-BE49-F238E27FC236}">
                <a16:creationId xmlns:a16="http://schemas.microsoft.com/office/drawing/2014/main" id="{E3EDC7DD-3FD9-EE57-B5B3-79FBEF236E87}"/>
              </a:ext>
            </a:extLst>
          </p:cNvPr>
          <p:cNvGrpSpPr>
            <a:grpSpLocks/>
          </p:cNvGrpSpPr>
          <p:nvPr/>
        </p:nvGrpSpPr>
        <p:grpSpPr bwMode="auto">
          <a:xfrm>
            <a:off x="4311650" y="3814763"/>
            <a:ext cx="1800225" cy="766762"/>
            <a:chOff x="2971" y="2795"/>
            <a:chExt cx="1134" cy="483"/>
          </a:xfrm>
        </p:grpSpPr>
        <p:sp>
          <p:nvSpPr>
            <p:cNvPr id="30872" name="Text Box 152">
              <a:extLst>
                <a:ext uri="{FF2B5EF4-FFF2-40B4-BE49-F238E27FC236}">
                  <a16:creationId xmlns:a16="http://schemas.microsoft.com/office/drawing/2014/main" id="{1CE30888-9176-DC88-3277-3C03814ED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73" name="Group 153">
              <a:extLst>
                <a:ext uri="{FF2B5EF4-FFF2-40B4-BE49-F238E27FC236}">
                  <a16:creationId xmlns:a16="http://schemas.microsoft.com/office/drawing/2014/main" id="{DA1AA1F0-5658-628E-BB77-FACCBF716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30874" name="Group 154">
                <a:extLst>
                  <a:ext uri="{FF2B5EF4-FFF2-40B4-BE49-F238E27FC236}">
                    <a16:creationId xmlns:a16="http://schemas.microsoft.com/office/drawing/2014/main" id="{5FBDD274-A102-7734-80F6-D609548A22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0875" name="Text Box 155">
                  <a:extLst>
                    <a:ext uri="{FF2B5EF4-FFF2-40B4-BE49-F238E27FC236}">
                      <a16:creationId xmlns:a16="http://schemas.microsoft.com/office/drawing/2014/main" id="{A699EF00-ED15-FC27-34D5-1EA0F7237C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6" name="Text Box 156">
                  <a:extLst>
                    <a:ext uri="{FF2B5EF4-FFF2-40B4-BE49-F238E27FC236}">
                      <a16:creationId xmlns:a16="http://schemas.microsoft.com/office/drawing/2014/main" id="{1E001D41-1D13-F607-E898-72876B8861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7" name="Line 157">
                  <a:extLst>
                    <a:ext uri="{FF2B5EF4-FFF2-40B4-BE49-F238E27FC236}">
                      <a16:creationId xmlns:a16="http://schemas.microsoft.com/office/drawing/2014/main" id="{11F5E40C-3BC9-3AB1-D151-13FF8099E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878" name="Group 158">
                <a:extLst>
                  <a:ext uri="{FF2B5EF4-FFF2-40B4-BE49-F238E27FC236}">
                    <a16:creationId xmlns:a16="http://schemas.microsoft.com/office/drawing/2014/main" id="{A5D4170D-A16E-2732-9569-2F645493D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30879" name="Text Box 159">
                  <a:extLst>
                    <a:ext uri="{FF2B5EF4-FFF2-40B4-BE49-F238E27FC236}">
                      <a16:creationId xmlns:a16="http://schemas.microsoft.com/office/drawing/2014/main" id="{0EABFF05-3847-3E64-B15E-CB49A2B217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880" name="Group 160">
                  <a:extLst>
                    <a:ext uri="{FF2B5EF4-FFF2-40B4-BE49-F238E27FC236}">
                      <a16:creationId xmlns:a16="http://schemas.microsoft.com/office/drawing/2014/main" id="{BEF4CD69-B836-B6B6-CD1E-BA88C7DE68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0881" name="Text Box 161">
                    <a:extLst>
                      <a:ext uri="{FF2B5EF4-FFF2-40B4-BE49-F238E27FC236}">
                        <a16:creationId xmlns:a16="http://schemas.microsoft.com/office/drawing/2014/main" id="{3C951648-F2CB-CA4C-CBFD-49D6EFFACB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82" name="Text Box 162">
                    <a:extLst>
                      <a:ext uri="{FF2B5EF4-FFF2-40B4-BE49-F238E27FC236}">
                        <a16:creationId xmlns:a16="http://schemas.microsoft.com/office/drawing/2014/main" id="{5AD77997-0727-D320-D283-342DDB1C87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83" name="Line 163">
                    <a:extLst>
                      <a:ext uri="{FF2B5EF4-FFF2-40B4-BE49-F238E27FC236}">
                        <a16:creationId xmlns:a16="http://schemas.microsoft.com/office/drawing/2014/main" id="{7C3BC96E-CF30-964E-C9E3-DD56C0F98A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0884" name="Text Box 164">
              <a:extLst>
                <a:ext uri="{FF2B5EF4-FFF2-40B4-BE49-F238E27FC236}">
                  <a16:creationId xmlns:a16="http://schemas.microsoft.com/office/drawing/2014/main" id="{7709DF2F-2671-105A-379F-90B25B9C4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85" name="Text Box 165">
            <a:extLst>
              <a:ext uri="{FF2B5EF4-FFF2-40B4-BE49-F238E27FC236}">
                <a16:creationId xmlns:a16="http://schemas.microsoft.com/office/drawing/2014/main" id="{F6D83C2B-3A53-EF1A-8679-96DAFE3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39544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886" name="Group 166">
            <a:extLst>
              <a:ext uri="{FF2B5EF4-FFF2-40B4-BE49-F238E27FC236}">
                <a16:creationId xmlns:a16="http://schemas.microsoft.com/office/drawing/2014/main" id="{21D37AF5-4926-E691-3652-AA6B89A7FCB6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3941763"/>
            <a:ext cx="2105025" cy="498475"/>
            <a:chOff x="2109" y="2830"/>
            <a:chExt cx="950" cy="314"/>
          </a:xfrm>
        </p:grpSpPr>
        <p:grpSp>
          <p:nvGrpSpPr>
            <p:cNvPr id="30887" name="Group 167">
              <a:extLst>
                <a:ext uri="{FF2B5EF4-FFF2-40B4-BE49-F238E27FC236}">
                  <a16:creationId xmlns:a16="http://schemas.microsoft.com/office/drawing/2014/main" id="{EEC727BD-1696-9476-A595-8CC116CA1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30888" name="Text Box 168">
                <a:extLst>
                  <a:ext uri="{FF2B5EF4-FFF2-40B4-BE49-F238E27FC236}">
                    <a16:creationId xmlns:a16="http://schemas.microsoft.com/office/drawing/2014/main" id="{5D16BE92-7294-AEFB-42D2-C60799EB3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89" name="Text Box 169">
                <a:extLst>
                  <a:ext uri="{FF2B5EF4-FFF2-40B4-BE49-F238E27FC236}">
                    <a16:creationId xmlns:a16="http://schemas.microsoft.com/office/drawing/2014/main" id="{98B462F2-7769-A511-E66E-DC0C5AE4A1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90" name="Text Box 170">
                <a:extLst>
                  <a:ext uri="{FF2B5EF4-FFF2-40B4-BE49-F238E27FC236}">
                    <a16:creationId xmlns:a16="http://schemas.microsoft.com/office/drawing/2014/main" id="{5A40A6E8-AD1B-E1AE-740D-3850CDF61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91" name="Text Box 171">
              <a:extLst>
                <a:ext uri="{FF2B5EF4-FFF2-40B4-BE49-F238E27FC236}">
                  <a16:creationId xmlns:a16="http://schemas.microsoft.com/office/drawing/2014/main" id="{508DF6BE-9E4B-BB1F-B13D-BFBFCC560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96" name="Text Box 176">
            <a:extLst>
              <a:ext uri="{FF2B5EF4-FFF2-40B4-BE49-F238E27FC236}">
                <a16:creationId xmlns:a16="http://schemas.microsoft.com/office/drawing/2014/main" id="{BBA60463-8A42-449E-50EA-E3E5B84BB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481806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934" name="Group 214">
            <a:extLst>
              <a:ext uri="{FF2B5EF4-FFF2-40B4-BE49-F238E27FC236}">
                <a16:creationId xmlns:a16="http://schemas.microsoft.com/office/drawing/2014/main" id="{5781816C-E3E1-4652-105B-37D0FB28BC03}"/>
              </a:ext>
            </a:extLst>
          </p:cNvPr>
          <p:cNvGrpSpPr>
            <a:grpSpLocks/>
          </p:cNvGrpSpPr>
          <p:nvPr/>
        </p:nvGrpSpPr>
        <p:grpSpPr bwMode="auto">
          <a:xfrm>
            <a:off x="2152650" y="3933825"/>
            <a:ext cx="4868863" cy="500063"/>
            <a:chOff x="1356" y="2478"/>
            <a:chExt cx="3067" cy="315"/>
          </a:xfrm>
        </p:grpSpPr>
        <p:sp>
          <p:nvSpPr>
            <p:cNvPr id="30867" name="Text Box 147">
              <a:extLst>
                <a:ext uri="{FF2B5EF4-FFF2-40B4-BE49-F238E27FC236}">
                  <a16:creationId xmlns:a16="http://schemas.microsoft.com/office/drawing/2014/main" id="{D90DCC16-B837-D44B-21C9-9E5C9197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50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868" name="Text Box 148">
              <a:extLst>
                <a:ext uri="{FF2B5EF4-FFF2-40B4-BE49-F238E27FC236}">
                  <a16:creationId xmlns:a16="http://schemas.microsoft.com/office/drawing/2014/main" id="{BB65B6B8-4B83-5C39-6F28-56170EE2F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49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grpSp>
          <p:nvGrpSpPr>
            <p:cNvPr id="30931" name="Group 211">
              <a:extLst>
                <a:ext uri="{FF2B5EF4-FFF2-40B4-BE49-F238E27FC236}">
                  <a16:creationId xmlns:a16="http://schemas.microsoft.com/office/drawing/2014/main" id="{945F91E4-090B-5B1D-6DE1-6BA33A817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6" y="2478"/>
              <a:ext cx="2677" cy="288"/>
              <a:chOff x="1356" y="2478"/>
              <a:chExt cx="2677" cy="288"/>
            </a:xfrm>
          </p:grpSpPr>
          <p:sp>
            <p:nvSpPr>
              <p:cNvPr id="30899" name="Text Box 179">
                <a:extLst>
                  <a:ext uri="{FF2B5EF4-FFF2-40B4-BE49-F238E27FC236}">
                    <a16:creationId xmlns:a16="http://schemas.microsoft.com/office/drawing/2014/main" id="{53696A7D-F09C-37B7-DA2E-A0766F961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" y="247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00" name="Text Box 180">
                <a:extLst>
                  <a:ext uri="{FF2B5EF4-FFF2-40B4-BE49-F238E27FC236}">
                    <a16:creationId xmlns:a16="http://schemas.microsoft.com/office/drawing/2014/main" id="{64ACB8FE-4DD3-4FEE-390E-3805B7944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6" y="247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903" name="Text Box 183">
            <a:extLst>
              <a:ext uri="{FF2B5EF4-FFF2-40B4-BE49-F238E27FC236}">
                <a16:creationId xmlns:a16="http://schemas.microsoft.com/office/drawing/2014/main" id="{EEB52BCC-4FAC-BB6C-6531-D7B3B26C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4818063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04" name="Text Box 184">
            <a:extLst>
              <a:ext uri="{FF2B5EF4-FFF2-40B4-BE49-F238E27FC236}">
                <a16:creationId xmlns:a16="http://schemas.microsoft.com/office/drawing/2014/main" id="{460AA61D-51B9-39A2-AC6B-B0399A464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8101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905" name="Text Box 185">
            <a:extLst>
              <a:ext uri="{FF2B5EF4-FFF2-40B4-BE49-F238E27FC236}">
                <a16:creationId xmlns:a16="http://schemas.microsoft.com/office/drawing/2014/main" id="{A706D365-A25A-A046-A1B0-7B5AC47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7974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0909" name="Text Box 189">
            <a:extLst>
              <a:ext uri="{FF2B5EF4-FFF2-40B4-BE49-F238E27FC236}">
                <a16:creationId xmlns:a16="http://schemas.microsoft.com/office/drawing/2014/main" id="{E23CEBCC-AB50-23EA-E285-44ABA63C7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228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935" name="Group 215">
            <a:extLst>
              <a:ext uri="{FF2B5EF4-FFF2-40B4-BE49-F238E27FC236}">
                <a16:creationId xmlns:a16="http://schemas.microsoft.com/office/drawing/2014/main" id="{3611F3B7-88B3-6D36-56CB-909118BC2097}"/>
              </a:ext>
            </a:extLst>
          </p:cNvPr>
          <p:cNvGrpSpPr>
            <a:grpSpLocks/>
          </p:cNvGrpSpPr>
          <p:nvPr/>
        </p:nvGrpSpPr>
        <p:grpSpPr bwMode="auto">
          <a:xfrm>
            <a:off x="4056063" y="4767263"/>
            <a:ext cx="2389187" cy="508000"/>
            <a:chOff x="2555" y="3003"/>
            <a:chExt cx="1505" cy="320"/>
          </a:xfrm>
        </p:grpSpPr>
        <p:grpSp>
          <p:nvGrpSpPr>
            <p:cNvPr id="30930" name="Group 210">
              <a:extLst>
                <a:ext uri="{FF2B5EF4-FFF2-40B4-BE49-F238E27FC236}">
                  <a16:creationId xmlns:a16="http://schemas.microsoft.com/office/drawing/2014/main" id="{3978F048-D9EF-64BD-1725-F295E81B0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003"/>
              <a:ext cx="1361" cy="288"/>
              <a:chOff x="2699" y="3003"/>
              <a:chExt cx="1361" cy="288"/>
            </a:xfrm>
          </p:grpSpPr>
          <p:sp>
            <p:nvSpPr>
              <p:cNvPr id="30906" name="Text Box 186">
                <a:extLst>
                  <a:ext uri="{FF2B5EF4-FFF2-40B4-BE49-F238E27FC236}">
                    <a16:creationId xmlns:a16="http://schemas.microsoft.com/office/drawing/2014/main" id="{48B0940D-60FA-B4E8-300B-8434754DF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07" name="Text Box 187">
                <a:extLst>
                  <a:ext uri="{FF2B5EF4-FFF2-40B4-BE49-F238E27FC236}">
                    <a16:creationId xmlns:a16="http://schemas.microsoft.com/office/drawing/2014/main" id="{1C9B45F8-D159-AD43-520F-B0FD4172E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915" name="Text Box 195">
              <a:extLst>
                <a:ext uri="{FF2B5EF4-FFF2-40B4-BE49-F238E27FC236}">
                  <a16:creationId xmlns:a16="http://schemas.microsoft.com/office/drawing/2014/main" id="{DD15EA4C-5A8B-45FD-79F1-8F664971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936" name="Group 216">
            <a:extLst>
              <a:ext uri="{FF2B5EF4-FFF2-40B4-BE49-F238E27FC236}">
                <a16:creationId xmlns:a16="http://schemas.microsoft.com/office/drawing/2014/main" id="{196BDD29-045E-E981-B776-79F7CAF5BB5E}"/>
              </a:ext>
            </a:extLst>
          </p:cNvPr>
          <p:cNvGrpSpPr>
            <a:grpSpLocks/>
          </p:cNvGrpSpPr>
          <p:nvPr/>
        </p:nvGrpSpPr>
        <p:grpSpPr bwMode="auto">
          <a:xfrm>
            <a:off x="3470275" y="4797425"/>
            <a:ext cx="641350" cy="469900"/>
            <a:chOff x="2186" y="3022"/>
            <a:chExt cx="404" cy="296"/>
          </a:xfrm>
        </p:grpSpPr>
        <p:sp>
          <p:nvSpPr>
            <p:cNvPr id="30916" name="Text Box 196">
              <a:extLst>
                <a:ext uri="{FF2B5EF4-FFF2-40B4-BE49-F238E27FC236}">
                  <a16:creationId xmlns:a16="http://schemas.microsoft.com/office/drawing/2014/main" id="{B8DFF315-EFA1-713F-73BC-DF517038A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917" name="Text Box 197">
              <a:extLst>
                <a:ext uri="{FF2B5EF4-FFF2-40B4-BE49-F238E27FC236}">
                  <a16:creationId xmlns:a16="http://schemas.microsoft.com/office/drawing/2014/main" id="{08AC90FA-3165-52ED-2C3E-A33691CA1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</p:grpSp>
      <p:sp>
        <p:nvSpPr>
          <p:cNvPr id="30922" name="Text Box 202">
            <a:extLst>
              <a:ext uri="{FF2B5EF4-FFF2-40B4-BE49-F238E27FC236}">
                <a16:creationId xmlns:a16="http://schemas.microsoft.com/office/drawing/2014/main" id="{40E3F527-9872-284A-D072-8F54FA03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751" y="6525419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28" name="Text Box 208">
            <a:extLst>
              <a:ext uri="{FF2B5EF4-FFF2-40B4-BE49-F238E27FC236}">
                <a16:creationId xmlns:a16="http://schemas.microsoft.com/office/drawing/2014/main" id="{5EEBFF42-A8EC-C3F6-98D7-AE41281F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148" y="6449663"/>
            <a:ext cx="944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5749D2C-6485-525F-8BDD-D49A29FF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0" y="2968586"/>
            <a:ext cx="1927774" cy="105092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1EF82E4-6FA9-C07A-7811-D78AAD189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450" y="1092200"/>
            <a:ext cx="4381500" cy="495300"/>
          </a:xfrm>
          <a:prstGeom prst="rect">
            <a:avLst/>
          </a:prstGeom>
        </p:spPr>
      </p:pic>
      <p:grpSp>
        <p:nvGrpSpPr>
          <p:cNvPr id="7" name="Group 215">
            <a:extLst>
              <a:ext uri="{FF2B5EF4-FFF2-40B4-BE49-F238E27FC236}">
                <a16:creationId xmlns:a16="http://schemas.microsoft.com/office/drawing/2014/main" id="{77B62218-3EE5-3F08-4B9D-A6A498E3B23C}"/>
              </a:ext>
            </a:extLst>
          </p:cNvPr>
          <p:cNvGrpSpPr>
            <a:grpSpLocks/>
          </p:cNvGrpSpPr>
          <p:nvPr/>
        </p:nvGrpSpPr>
        <p:grpSpPr bwMode="auto">
          <a:xfrm>
            <a:off x="1099345" y="4741863"/>
            <a:ext cx="2389187" cy="508000"/>
            <a:chOff x="2555" y="3003"/>
            <a:chExt cx="1505" cy="320"/>
          </a:xfrm>
        </p:grpSpPr>
        <p:grpSp>
          <p:nvGrpSpPr>
            <p:cNvPr id="8" name="Group 210">
              <a:extLst>
                <a:ext uri="{FF2B5EF4-FFF2-40B4-BE49-F238E27FC236}">
                  <a16:creationId xmlns:a16="http://schemas.microsoft.com/office/drawing/2014/main" id="{0196DAA2-DD23-849A-0B92-E74F6BF69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003"/>
              <a:ext cx="1361" cy="288"/>
              <a:chOff x="2699" y="3003"/>
              <a:chExt cx="1361" cy="288"/>
            </a:xfrm>
          </p:grpSpPr>
          <p:sp>
            <p:nvSpPr>
              <p:cNvPr id="10" name="Text Box 186">
                <a:extLst>
                  <a:ext uri="{FF2B5EF4-FFF2-40B4-BE49-F238E27FC236}">
                    <a16:creationId xmlns:a16="http://schemas.microsoft.com/office/drawing/2014/main" id="{3D7D1707-2D3D-2239-F70D-FCB5A616D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 Box 187">
                <a:extLst>
                  <a:ext uri="{FF2B5EF4-FFF2-40B4-BE49-F238E27FC236}">
                    <a16:creationId xmlns:a16="http://schemas.microsoft.com/office/drawing/2014/main" id="{D018776B-13EB-C6AF-3AC4-48ED2F86C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 Box 195">
              <a:extLst>
                <a:ext uri="{FF2B5EF4-FFF2-40B4-BE49-F238E27FC236}">
                  <a16:creationId xmlns:a16="http://schemas.microsoft.com/office/drawing/2014/main" id="{46D0EC34-D51A-85A4-2841-87FC02837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9A9443A3-4906-0400-82AB-83642546BCD8}"/>
              </a:ext>
            </a:extLst>
          </p:cNvPr>
          <p:cNvGrpSpPr>
            <a:grpSpLocks/>
          </p:cNvGrpSpPr>
          <p:nvPr/>
        </p:nvGrpSpPr>
        <p:grpSpPr bwMode="auto">
          <a:xfrm>
            <a:off x="2572061" y="4665910"/>
            <a:ext cx="719137" cy="766762"/>
            <a:chOff x="4967" y="2221"/>
            <a:chExt cx="363" cy="483"/>
          </a:xfrm>
        </p:grpSpPr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6B9D3250-E16F-A2F5-654C-68D84F39A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6D1B3BB1-A233-7B12-9722-90CC4B153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8">
              <a:extLst>
                <a:ext uri="{FF2B5EF4-FFF2-40B4-BE49-F238E27FC236}">
                  <a16:creationId xmlns:a16="http://schemas.microsoft.com/office/drawing/2014/main" id="{E846A376-77EF-BC37-98CF-7C7E04061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 Box 176">
            <a:extLst>
              <a:ext uri="{FF2B5EF4-FFF2-40B4-BE49-F238E27FC236}">
                <a16:creationId xmlns:a16="http://schemas.microsoft.com/office/drawing/2014/main" id="{DDE520C5-2270-815D-959D-69AA736C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573" y="480560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176">
            <a:extLst>
              <a:ext uri="{FF2B5EF4-FFF2-40B4-BE49-F238E27FC236}">
                <a16:creationId xmlns:a16="http://schemas.microsoft.com/office/drawing/2014/main" id="{93B392A8-D2AA-39D1-EA9E-AC566F6C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370" y="483631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189">
            <a:extLst>
              <a:ext uri="{FF2B5EF4-FFF2-40B4-BE49-F238E27FC236}">
                <a16:creationId xmlns:a16="http://schemas.microsoft.com/office/drawing/2014/main" id="{9426341E-4D4E-8513-4C79-50BF08F32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317" y="4816877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59">
            <a:extLst>
              <a:ext uri="{FF2B5EF4-FFF2-40B4-BE49-F238E27FC236}">
                <a16:creationId xmlns:a16="http://schemas.microsoft.com/office/drawing/2014/main" id="{8C2128FA-E4EC-EE29-D72E-09848AC2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751" y="5450681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216">
            <a:extLst>
              <a:ext uri="{FF2B5EF4-FFF2-40B4-BE49-F238E27FC236}">
                <a16:creationId xmlns:a16="http://schemas.microsoft.com/office/drawing/2014/main" id="{BC786759-EEBF-A61D-5E44-086EEACF3F1D}"/>
              </a:ext>
            </a:extLst>
          </p:cNvPr>
          <p:cNvGrpSpPr>
            <a:grpSpLocks/>
          </p:cNvGrpSpPr>
          <p:nvPr/>
        </p:nvGrpSpPr>
        <p:grpSpPr bwMode="auto">
          <a:xfrm>
            <a:off x="6402388" y="5411968"/>
            <a:ext cx="641350" cy="469900"/>
            <a:chOff x="2186" y="3022"/>
            <a:chExt cx="404" cy="296"/>
          </a:xfrm>
        </p:grpSpPr>
        <p:sp>
          <p:nvSpPr>
            <p:cNvPr id="21" name="Text Box 196">
              <a:extLst>
                <a:ext uri="{FF2B5EF4-FFF2-40B4-BE49-F238E27FC236}">
                  <a16:creationId xmlns:a16="http://schemas.microsoft.com/office/drawing/2014/main" id="{02C17580-9A38-17AC-0F0A-F090ECFA1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" name="Text Box 197">
              <a:extLst>
                <a:ext uri="{FF2B5EF4-FFF2-40B4-BE49-F238E27FC236}">
                  <a16:creationId xmlns:a16="http://schemas.microsoft.com/office/drawing/2014/main" id="{49727E04-255D-D17E-D36E-8C5F906A4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:a16="http://schemas.microsoft.com/office/drawing/2014/main" id="{7451F1AB-51CB-B576-04AE-F73E45047AA2}"/>
              </a:ext>
            </a:extLst>
          </p:cNvPr>
          <p:cNvGrpSpPr>
            <a:grpSpLocks/>
          </p:cNvGrpSpPr>
          <p:nvPr/>
        </p:nvGrpSpPr>
        <p:grpSpPr bwMode="auto">
          <a:xfrm>
            <a:off x="5801003" y="5243152"/>
            <a:ext cx="719137" cy="766762"/>
            <a:chOff x="4967" y="2221"/>
            <a:chExt cx="363" cy="483"/>
          </a:xfrm>
        </p:grpSpPr>
        <p:sp>
          <p:nvSpPr>
            <p:cNvPr id="29" name="Text Box 66">
              <a:extLst>
                <a:ext uri="{FF2B5EF4-FFF2-40B4-BE49-F238E27FC236}">
                  <a16:creationId xmlns:a16="http://schemas.microsoft.com/office/drawing/2014/main" id="{EC59F3E9-0049-0051-4A43-372578D1C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 Box 67">
              <a:extLst>
                <a:ext uri="{FF2B5EF4-FFF2-40B4-BE49-F238E27FC236}">
                  <a16:creationId xmlns:a16="http://schemas.microsoft.com/office/drawing/2014/main" id="{C5753776-E99F-1A69-E9A7-47756367A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Line 68">
              <a:extLst>
                <a:ext uri="{FF2B5EF4-FFF2-40B4-BE49-F238E27FC236}">
                  <a16:creationId xmlns:a16="http://schemas.microsoft.com/office/drawing/2014/main" id="{D0C73E7C-3A59-9D02-B006-4578B3767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 Box 189">
            <a:extLst>
              <a:ext uri="{FF2B5EF4-FFF2-40B4-BE49-F238E27FC236}">
                <a16:creationId xmlns:a16="http://schemas.microsoft.com/office/drawing/2014/main" id="{F9EDA216-3904-1F70-AA35-A5A27AD5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022" y="546285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159">
            <a:extLst>
              <a:ext uri="{FF2B5EF4-FFF2-40B4-BE49-F238E27FC236}">
                <a16:creationId xmlns:a16="http://schemas.microsoft.com/office/drawing/2014/main" id="{295BCE9F-2CEC-01F1-94B5-60A1CCCC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084" y="5885521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65">
            <a:extLst>
              <a:ext uri="{FF2B5EF4-FFF2-40B4-BE49-F238E27FC236}">
                <a16:creationId xmlns:a16="http://schemas.microsoft.com/office/drawing/2014/main" id="{B1931F5A-6FE3-177C-4D4E-52939BEB638F}"/>
              </a:ext>
            </a:extLst>
          </p:cNvPr>
          <p:cNvGrpSpPr>
            <a:grpSpLocks/>
          </p:cNvGrpSpPr>
          <p:nvPr/>
        </p:nvGrpSpPr>
        <p:grpSpPr bwMode="auto">
          <a:xfrm>
            <a:off x="5701010" y="5753978"/>
            <a:ext cx="719137" cy="766762"/>
            <a:chOff x="4967" y="2221"/>
            <a:chExt cx="363" cy="483"/>
          </a:xfrm>
        </p:grpSpPr>
        <p:sp>
          <p:nvSpPr>
            <p:cNvPr id="36" name="Text Box 66">
              <a:extLst>
                <a:ext uri="{FF2B5EF4-FFF2-40B4-BE49-F238E27FC236}">
                  <a16:creationId xmlns:a16="http://schemas.microsoft.com/office/drawing/2014/main" id="{DACDD63C-A530-71A3-CE2D-09B84774C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 Box 67">
              <a:extLst>
                <a:ext uri="{FF2B5EF4-FFF2-40B4-BE49-F238E27FC236}">
                  <a16:creationId xmlns:a16="http://schemas.microsoft.com/office/drawing/2014/main" id="{EFF99E4E-67F5-BF49-042D-81BF98C4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Line 68">
              <a:extLst>
                <a:ext uri="{FF2B5EF4-FFF2-40B4-BE49-F238E27FC236}">
                  <a16:creationId xmlns:a16="http://schemas.microsoft.com/office/drawing/2014/main" id="{0A021764-7DF9-8BF0-55DB-88F69A333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3032FA4-D574-18EB-C63B-F7FD12E78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438" y="567247"/>
            <a:ext cx="2663515" cy="4648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2A5667-563B-701D-5B36-642986858A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grpSp>
        <p:nvGrpSpPr>
          <p:cNvPr id="6" name="Group 216">
            <a:extLst>
              <a:ext uri="{FF2B5EF4-FFF2-40B4-BE49-F238E27FC236}">
                <a16:creationId xmlns:a16="http://schemas.microsoft.com/office/drawing/2014/main" id="{E1A1ECDC-7A11-00E6-E9E5-8E4FAE21CCB6}"/>
              </a:ext>
            </a:extLst>
          </p:cNvPr>
          <p:cNvGrpSpPr>
            <a:grpSpLocks/>
          </p:cNvGrpSpPr>
          <p:nvPr/>
        </p:nvGrpSpPr>
        <p:grpSpPr bwMode="auto">
          <a:xfrm>
            <a:off x="6339915" y="5863515"/>
            <a:ext cx="641350" cy="469900"/>
            <a:chOff x="2186" y="3022"/>
            <a:chExt cx="404" cy="296"/>
          </a:xfrm>
        </p:grpSpPr>
        <p:sp>
          <p:nvSpPr>
            <p:cNvPr id="43" name="Text Box 196">
              <a:extLst>
                <a:ext uri="{FF2B5EF4-FFF2-40B4-BE49-F238E27FC236}">
                  <a16:creationId xmlns:a16="http://schemas.microsoft.com/office/drawing/2014/main" id="{C3568978-6D3D-D4F4-A0C9-99A55C538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4" name="Text Box 197">
              <a:extLst>
                <a:ext uri="{FF2B5EF4-FFF2-40B4-BE49-F238E27FC236}">
                  <a16:creationId xmlns:a16="http://schemas.microsoft.com/office/drawing/2014/main" id="{A9CD104D-6177-67AE-1FEE-3E80E368F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2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208 L 0.45677 0.11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57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208 L 0.06302 0.239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2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3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3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3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3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3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10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8" grpId="0"/>
      <p:bldP spid="30836" grpId="0"/>
      <p:bldP spid="30855" grpId="0"/>
      <p:bldP spid="30855" grpId="1"/>
      <p:bldP spid="30859" grpId="0"/>
      <p:bldP spid="30859" grpId="1"/>
      <p:bldP spid="30885" grpId="0"/>
      <p:bldP spid="30896" grpId="0"/>
      <p:bldP spid="30903" grpId="0"/>
      <p:bldP spid="30904" grpId="0"/>
      <p:bldP spid="30905" grpId="0"/>
      <p:bldP spid="30909" grpId="0"/>
      <p:bldP spid="30922" grpId="0"/>
      <p:bldP spid="30928" grpId="0"/>
      <p:bldP spid="16" grpId="0"/>
      <p:bldP spid="17" grpId="0"/>
      <p:bldP spid="18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5" name="Group 65">
            <a:extLst>
              <a:ext uri="{FF2B5EF4-FFF2-40B4-BE49-F238E27FC236}">
                <a16:creationId xmlns:a16="http://schemas.microsoft.com/office/drawing/2014/main" id="{0B2E9F91-3BF3-3781-DF57-6CF14CAA4DF2}"/>
              </a:ext>
            </a:extLst>
          </p:cNvPr>
          <p:cNvGrpSpPr>
            <a:grpSpLocks/>
          </p:cNvGrpSpPr>
          <p:nvPr/>
        </p:nvGrpSpPr>
        <p:grpSpPr bwMode="auto">
          <a:xfrm>
            <a:off x="5545268" y="3740500"/>
            <a:ext cx="719137" cy="766762"/>
            <a:chOff x="4967" y="2221"/>
            <a:chExt cx="363" cy="483"/>
          </a:xfrm>
        </p:grpSpPr>
        <p:sp>
          <p:nvSpPr>
            <p:cNvPr id="30786" name="Text Box 66">
              <a:extLst>
                <a:ext uri="{FF2B5EF4-FFF2-40B4-BE49-F238E27FC236}">
                  <a16:creationId xmlns:a16="http://schemas.microsoft.com/office/drawing/2014/main" id="{63C6588E-AB10-DB88-86BC-EFABAFF21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7" name="Text Box 67">
              <a:extLst>
                <a:ext uri="{FF2B5EF4-FFF2-40B4-BE49-F238E27FC236}">
                  <a16:creationId xmlns:a16="http://schemas.microsoft.com/office/drawing/2014/main" id="{10E31344-040F-28D8-0FEB-A84AEDB17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8" name="Line 68">
              <a:extLst>
                <a:ext uri="{FF2B5EF4-FFF2-40B4-BE49-F238E27FC236}">
                  <a16:creationId xmlns:a16="http://schemas.microsoft.com/office/drawing/2014/main" id="{C2DC298F-3EB6-AB66-CAD7-DCA693186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28" name="Text Box 108">
            <a:extLst>
              <a:ext uri="{FF2B5EF4-FFF2-40B4-BE49-F238E27FC236}">
                <a16:creationId xmlns:a16="http://schemas.microsoft.com/office/drawing/2014/main" id="{DBFABEBE-3D3A-BFEA-E55F-3D58FC0B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3213100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محيط المستطيل =</a:t>
            </a:r>
          </a:p>
        </p:txBody>
      </p:sp>
      <p:sp>
        <p:nvSpPr>
          <p:cNvPr id="30837" name="Rectangle 117">
            <a:extLst>
              <a:ext uri="{FF2B5EF4-FFF2-40B4-BE49-F238E27FC236}">
                <a16:creationId xmlns:a16="http://schemas.microsoft.com/office/drawing/2014/main" id="{979B8E29-24A4-C5BF-4DF1-68C9698D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2879725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839" name="Group 119">
            <a:extLst>
              <a:ext uri="{FF2B5EF4-FFF2-40B4-BE49-F238E27FC236}">
                <a16:creationId xmlns:a16="http://schemas.microsoft.com/office/drawing/2014/main" id="{71173CAA-14D1-5FAD-5DCA-2419E1B79630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2273300"/>
            <a:ext cx="1101725" cy="766763"/>
            <a:chOff x="4377" y="2811"/>
            <a:chExt cx="635" cy="483"/>
          </a:xfrm>
        </p:grpSpPr>
        <p:grpSp>
          <p:nvGrpSpPr>
            <p:cNvPr id="30840" name="Group 120">
              <a:extLst>
                <a:ext uri="{FF2B5EF4-FFF2-40B4-BE49-F238E27FC236}">
                  <a16:creationId xmlns:a16="http://schemas.microsoft.com/office/drawing/2014/main" id="{96CF3DDB-61C6-BE93-AF7E-23DFE0C5B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0841" name="Text Box 121">
                <a:extLst>
                  <a:ext uri="{FF2B5EF4-FFF2-40B4-BE49-F238E27FC236}">
                    <a16:creationId xmlns:a16="http://schemas.microsoft.com/office/drawing/2014/main" id="{9A77562D-4AF0-1BD6-52AB-74F2B4C21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2" name="Text Box 122">
                <a:extLst>
                  <a:ext uri="{FF2B5EF4-FFF2-40B4-BE49-F238E27FC236}">
                    <a16:creationId xmlns:a16="http://schemas.microsoft.com/office/drawing/2014/main" id="{97F78354-37C2-C222-AA6C-C8C3238F8F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3" name="Line 123">
                <a:extLst>
                  <a:ext uri="{FF2B5EF4-FFF2-40B4-BE49-F238E27FC236}">
                    <a16:creationId xmlns:a16="http://schemas.microsoft.com/office/drawing/2014/main" id="{6B85D060-81F0-75FE-0B58-40C3F920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44" name="Text Box 124">
              <a:extLst>
                <a:ext uri="{FF2B5EF4-FFF2-40B4-BE49-F238E27FC236}">
                  <a16:creationId xmlns:a16="http://schemas.microsoft.com/office/drawing/2014/main" id="{496498EA-92B6-C398-A654-6408C0DF7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847" name="Group 127">
            <a:extLst>
              <a:ext uri="{FF2B5EF4-FFF2-40B4-BE49-F238E27FC236}">
                <a16:creationId xmlns:a16="http://schemas.microsoft.com/office/drawing/2014/main" id="{8B83E7D8-755F-DE64-D105-95FE12A03FAB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1412875"/>
            <a:ext cx="1101725" cy="766763"/>
            <a:chOff x="4377" y="2811"/>
            <a:chExt cx="635" cy="483"/>
          </a:xfrm>
        </p:grpSpPr>
        <p:grpSp>
          <p:nvGrpSpPr>
            <p:cNvPr id="30848" name="Group 128">
              <a:extLst>
                <a:ext uri="{FF2B5EF4-FFF2-40B4-BE49-F238E27FC236}">
                  <a16:creationId xmlns:a16="http://schemas.microsoft.com/office/drawing/2014/main" id="{F94C540B-B0E3-205B-1A5E-5F1A6D065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0849" name="Text Box 129">
                <a:extLst>
                  <a:ext uri="{FF2B5EF4-FFF2-40B4-BE49-F238E27FC236}">
                    <a16:creationId xmlns:a16="http://schemas.microsoft.com/office/drawing/2014/main" id="{05D4E428-2FC8-760F-03FB-6D3120EAD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50" name="Text Box 130">
                <a:extLst>
                  <a:ext uri="{FF2B5EF4-FFF2-40B4-BE49-F238E27FC236}">
                    <a16:creationId xmlns:a16="http://schemas.microsoft.com/office/drawing/2014/main" id="{6DE8E2E8-A23F-8F8B-36D9-E1443C8D2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51" name="Line 131">
                <a:extLst>
                  <a:ext uri="{FF2B5EF4-FFF2-40B4-BE49-F238E27FC236}">
                    <a16:creationId xmlns:a16="http://schemas.microsoft.com/office/drawing/2014/main" id="{F2E5144C-A84F-93D2-B4E3-8D063F4ED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52" name="Text Box 132">
              <a:extLst>
                <a:ext uri="{FF2B5EF4-FFF2-40B4-BE49-F238E27FC236}">
                  <a16:creationId xmlns:a16="http://schemas.microsoft.com/office/drawing/2014/main" id="{724DA14A-6C5A-2B59-D9D7-C31FB52BD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55" name="Text Box 135">
            <a:extLst>
              <a:ext uri="{FF2B5EF4-FFF2-40B4-BE49-F238E27FC236}">
                <a16:creationId xmlns:a16="http://schemas.microsoft.com/office/drawing/2014/main" id="{EE967BA5-08AA-90B4-AA69-78BF0D58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2385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الطول</a:t>
            </a:r>
          </a:p>
        </p:txBody>
      </p:sp>
      <p:sp>
        <p:nvSpPr>
          <p:cNvPr id="30859" name="Text Box 139">
            <a:extLst>
              <a:ext uri="{FF2B5EF4-FFF2-40B4-BE49-F238E27FC236}">
                <a16:creationId xmlns:a16="http://schemas.microsoft.com/office/drawing/2014/main" id="{8D18E64E-A649-2F31-B95C-338C787B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210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العرض</a:t>
            </a:r>
          </a:p>
        </p:txBody>
      </p:sp>
      <p:grpSp>
        <p:nvGrpSpPr>
          <p:cNvPr id="30933" name="Group 213">
            <a:extLst>
              <a:ext uri="{FF2B5EF4-FFF2-40B4-BE49-F238E27FC236}">
                <a16:creationId xmlns:a16="http://schemas.microsoft.com/office/drawing/2014/main" id="{C295528D-2A93-DE95-250E-242726FACAAB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175000"/>
            <a:ext cx="3602038" cy="495300"/>
            <a:chOff x="2154" y="2000"/>
            <a:chExt cx="2269" cy="312"/>
          </a:xfrm>
        </p:grpSpPr>
        <p:sp>
          <p:nvSpPr>
            <p:cNvPr id="30725" name="Text Box 5">
              <a:extLst>
                <a:ext uri="{FF2B5EF4-FFF2-40B4-BE49-F238E27FC236}">
                  <a16:creationId xmlns:a16="http://schemas.microsoft.com/office/drawing/2014/main" id="{5B37D71E-B976-658C-3AFA-8ED7710B9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02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856" name="Text Box 136">
              <a:extLst>
                <a:ext uri="{FF2B5EF4-FFF2-40B4-BE49-F238E27FC236}">
                  <a16:creationId xmlns:a16="http://schemas.microsoft.com/office/drawing/2014/main" id="{58E50654-183E-C9BF-DC0A-5375EE823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" y="20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30857" name="Text Box 137">
              <a:extLst>
                <a:ext uri="{FF2B5EF4-FFF2-40B4-BE49-F238E27FC236}">
                  <a16:creationId xmlns:a16="http://schemas.microsoft.com/office/drawing/2014/main" id="{C2003894-8E71-3039-797F-748F32FE4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</a:t>
              </a:r>
            </a:p>
          </p:txBody>
        </p:sp>
        <p:sp>
          <p:nvSpPr>
            <p:cNvPr id="30858" name="Text Box 138">
              <a:extLst>
                <a:ext uri="{FF2B5EF4-FFF2-40B4-BE49-F238E27FC236}">
                  <a16:creationId xmlns:a16="http://schemas.microsoft.com/office/drawing/2014/main" id="{6F1E970E-1FFE-83FF-AE66-053ACB646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2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860" name="Text Box 140">
              <a:extLst>
                <a:ext uri="{FF2B5EF4-FFF2-40B4-BE49-F238E27FC236}">
                  <a16:creationId xmlns:a16="http://schemas.microsoft.com/office/drawing/2014/main" id="{35E748C2-3939-E9D7-183F-6A0658887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200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]</a:t>
              </a:r>
            </a:p>
          </p:txBody>
        </p:sp>
      </p:grpSp>
      <p:sp>
        <p:nvSpPr>
          <p:cNvPr id="30903" name="Text Box 183">
            <a:extLst>
              <a:ext uri="{FF2B5EF4-FFF2-40B4-BE49-F238E27FC236}">
                <a16:creationId xmlns:a16="http://schemas.microsoft.com/office/drawing/2014/main" id="{EEB52BCC-4FAC-BB6C-6531-D7B3B26C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260" y="3895146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04" name="Text Box 184">
            <a:extLst>
              <a:ext uri="{FF2B5EF4-FFF2-40B4-BE49-F238E27FC236}">
                <a16:creationId xmlns:a16="http://schemas.microsoft.com/office/drawing/2014/main" id="{460AA61D-51B9-39A2-AC6B-B0399A464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895182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905" name="Text Box 185">
            <a:extLst>
              <a:ext uri="{FF2B5EF4-FFF2-40B4-BE49-F238E27FC236}">
                <a16:creationId xmlns:a16="http://schemas.microsoft.com/office/drawing/2014/main" id="{A706D365-A25A-A046-A1B0-7B5AC47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147" y="3882732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30909" name="Text Box 189">
            <a:extLst>
              <a:ext uri="{FF2B5EF4-FFF2-40B4-BE49-F238E27FC236}">
                <a16:creationId xmlns:a16="http://schemas.microsoft.com/office/drawing/2014/main" id="{E23CEBCC-AB50-23EA-E285-44ABA63C7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374" y="3895109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935" name="Group 215">
            <a:extLst>
              <a:ext uri="{FF2B5EF4-FFF2-40B4-BE49-F238E27FC236}">
                <a16:creationId xmlns:a16="http://schemas.microsoft.com/office/drawing/2014/main" id="{3611F3B7-88B3-6D36-56CB-909118BC2097}"/>
              </a:ext>
            </a:extLst>
          </p:cNvPr>
          <p:cNvGrpSpPr>
            <a:grpSpLocks/>
          </p:cNvGrpSpPr>
          <p:nvPr/>
        </p:nvGrpSpPr>
        <p:grpSpPr bwMode="auto">
          <a:xfrm>
            <a:off x="4171951" y="3844309"/>
            <a:ext cx="2389187" cy="508000"/>
            <a:chOff x="2555" y="3003"/>
            <a:chExt cx="1505" cy="320"/>
          </a:xfrm>
        </p:grpSpPr>
        <p:grpSp>
          <p:nvGrpSpPr>
            <p:cNvPr id="30930" name="Group 210">
              <a:extLst>
                <a:ext uri="{FF2B5EF4-FFF2-40B4-BE49-F238E27FC236}">
                  <a16:creationId xmlns:a16="http://schemas.microsoft.com/office/drawing/2014/main" id="{3978F048-D9EF-64BD-1725-F295E81B0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7" y="3003"/>
              <a:ext cx="1123" cy="288"/>
              <a:chOff x="2937" y="3003"/>
              <a:chExt cx="1123" cy="288"/>
            </a:xfrm>
          </p:grpSpPr>
          <p:sp>
            <p:nvSpPr>
              <p:cNvPr id="30906" name="Text Box 186">
                <a:extLst>
                  <a:ext uri="{FF2B5EF4-FFF2-40B4-BE49-F238E27FC236}">
                    <a16:creationId xmlns:a16="http://schemas.microsoft.com/office/drawing/2014/main" id="{48B0940D-60FA-B4E8-300B-8434754DF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07" name="Text Box 187">
                <a:extLst>
                  <a:ext uri="{FF2B5EF4-FFF2-40B4-BE49-F238E27FC236}">
                    <a16:creationId xmlns:a16="http://schemas.microsoft.com/office/drawing/2014/main" id="{1C9B45F8-D159-AD43-520F-B0FD4172E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7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915" name="Text Box 195">
              <a:extLst>
                <a:ext uri="{FF2B5EF4-FFF2-40B4-BE49-F238E27FC236}">
                  <a16:creationId xmlns:a16="http://schemas.microsoft.com/office/drawing/2014/main" id="{DD15EA4C-5A8B-45FD-79F1-8F664971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936" name="Group 216">
            <a:extLst>
              <a:ext uri="{FF2B5EF4-FFF2-40B4-BE49-F238E27FC236}">
                <a16:creationId xmlns:a16="http://schemas.microsoft.com/office/drawing/2014/main" id="{196BDD29-045E-E981-B776-79F7CAF5BB5E}"/>
              </a:ext>
            </a:extLst>
          </p:cNvPr>
          <p:cNvGrpSpPr>
            <a:grpSpLocks/>
          </p:cNvGrpSpPr>
          <p:nvPr/>
        </p:nvGrpSpPr>
        <p:grpSpPr bwMode="auto">
          <a:xfrm>
            <a:off x="6455102" y="4976177"/>
            <a:ext cx="641350" cy="469900"/>
            <a:chOff x="2186" y="3022"/>
            <a:chExt cx="404" cy="296"/>
          </a:xfrm>
        </p:grpSpPr>
        <p:sp>
          <p:nvSpPr>
            <p:cNvPr id="30916" name="Text Box 196">
              <a:extLst>
                <a:ext uri="{FF2B5EF4-FFF2-40B4-BE49-F238E27FC236}">
                  <a16:creationId xmlns:a16="http://schemas.microsoft.com/office/drawing/2014/main" id="{B8DFF315-EFA1-713F-73BC-DF517038A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917" name="Text Box 197">
              <a:extLst>
                <a:ext uri="{FF2B5EF4-FFF2-40B4-BE49-F238E27FC236}">
                  <a16:creationId xmlns:a16="http://schemas.microsoft.com/office/drawing/2014/main" id="{08AC90FA-3165-52ED-2C3E-A33691CA1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</p:grpSp>
      <p:sp>
        <p:nvSpPr>
          <p:cNvPr id="30922" name="Text Box 202">
            <a:extLst>
              <a:ext uri="{FF2B5EF4-FFF2-40B4-BE49-F238E27FC236}">
                <a16:creationId xmlns:a16="http://schemas.microsoft.com/office/drawing/2014/main" id="{40E3F527-9872-284A-D072-8F54FA03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497" y="6245546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28" name="Text Box 208">
            <a:extLst>
              <a:ext uri="{FF2B5EF4-FFF2-40B4-BE49-F238E27FC236}">
                <a16:creationId xmlns:a16="http://schemas.microsoft.com/office/drawing/2014/main" id="{5EEBFF42-A8EC-C3F6-98D7-AE41281F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111" y="6272069"/>
            <a:ext cx="944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5749D2C-6485-525F-8BDD-D49A29FF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40" y="2968586"/>
            <a:ext cx="1927774" cy="105092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1EF82E4-6FA9-C07A-7811-D78AAD189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450" y="1092200"/>
            <a:ext cx="4381500" cy="495300"/>
          </a:xfrm>
          <a:prstGeom prst="rect">
            <a:avLst/>
          </a:prstGeom>
        </p:spPr>
      </p:pic>
      <p:grpSp>
        <p:nvGrpSpPr>
          <p:cNvPr id="7" name="Group 215">
            <a:extLst>
              <a:ext uri="{FF2B5EF4-FFF2-40B4-BE49-F238E27FC236}">
                <a16:creationId xmlns:a16="http://schemas.microsoft.com/office/drawing/2014/main" id="{77B62218-3EE5-3F08-4B9D-A6A498E3B23C}"/>
              </a:ext>
            </a:extLst>
          </p:cNvPr>
          <p:cNvGrpSpPr>
            <a:grpSpLocks/>
          </p:cNvGrpSpPr>
          <p:nvPr/>
        </p:nvGrpSpPr>
        <p:grpSpPr bwMode="auto">
          <a:xfrm>
            <a:off x="4216242" y="4957127"/>
            <a:ext cx="2389187" cy="523875"/>
            <a:chOff x="2555" y="3003"/>
            <a:chExt cx="1505" cy="330"/>
          </a:xfrm>
        </p:grpSpPr>
        <p:grpSp>
          <p:nvGrpSpPr>
            <p:cNvPr id="8" name="Group 210">
              <a:extLst>
                <a:ext uri="{FF2B5EF4-FFF2-40B4-BE49-F238E27FC236}">
                  <a16:creationId xmlns:a16="http://schemas.microsoft.com/office/drawing/2014/main" id="{0196DAA2-DD23-849A-0B92-E74F6BF69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8" y="3003"/>
              <a:ext cx="1082" cy="330"/>
              <a:chOff x="2978" y="3003"/>
              <a:chExt cx="1082" cy="330"/>
            </a:xfrm>
          </p:grpSpPr>
          <p:sp>
            <p:nvSpPr>
              <p:cNvPr id="10" name="Text Box 186">
                <a:extLst>
                  <a:ext uri="{FF2B5EF4-FFF2-40B4-BE49-F238E27FC236}">
                    <a16:creationId xmlns:a16="http://schemas.microsoft.com/office/drawing/2014/main" id="{3D7D1707-2D3D-2239-F70D-FCB5A616D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300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[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 Box 187">
                <a:extLst>
                  <a:ext uri="{FF2B5EF4-FFF2-40B4-BE49-F238E27FC236}">
                    <a16:creationId xmlns:a16="http://schemas.microsoft.com/office/drawing/2014/main" id="{D018776B-13EB-C6AF-3AC4-48ED2F86C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304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]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 Box 195">
              <a:extLst>
                <a:ext uri="{FF2B5EF4-FFF2-40B4-BE49-F238E27FC236}">
                  <a16:creationId xmlns:a16="http://schemas.microsoft.com/office/drawing/2014/main" id="{46D0EC34-D51A-85A4-2841-87FC02837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" y="3035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9A9443A3-4906-0400-82AB-83642546BCD8}"/>
              </a:ext>
            </a:extLst>
          </p:cNvPr>
          <p:cNvGrpSpPr>
            <a:grpSpLocks/>
          </p:cNvGrpSpPr>
          <p:nvPr/>
        </p:nvGrpSpPr>
        <p:grpSpPr bwMode="auto">
          <a:xfrm>
            <a:off x="5773579" y="4861449"/>
            <a:ext cx="719137" cy="766762"/>
            <a:chOff x="4967" y="2221"/>
            <a:chExt cx="363" cy="483"/>
          </a:xfrm>
        </p:grpSpPr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6B9D3250-E16F-A2F5-654C-68D84F39A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6D1B3BB1-A233-7B12-9722-90CC4B153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68">
              <a:extLst>
                <a:ext uri="{FF2B5EF4-FFF2-40B4-BE49-F238E27FC236}">
                  <a16:creationId xmlns:a16="http://schemas.microsoft.com/office/drawing/2014/main" id="{E846A376-77EF-BC37-98CF-7C7E04061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176">
            <a:extLst>
              <a:ext uri="{FF2B5EF4-FFF2-40B4-BE49-F238E27FC236}">
                <a16:creationId xmlns:a16="http://schemas.microsoft.com/office/drawing/2014/main" id="{93B392A8-D2AA-39D1-EA9E-AC566F6C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631" y="503007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Box 189">
            <a:extLst>
              <a:ext uri="{FF2B5EF4-FFF2-40B4-BE49-F238E27FC236}">
                <a16:creationId xmlns:a16="http://schemas.microsoft.com/office/drawing/2014/main" id="{9426341E-4D4E-8513-4C79-50BF08F32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798" y="50514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59">
            <a:extLst>
              <a:ext uri="{FF2B5EF4-FFF2-40B4-BE49-F238E27FC236}">
                <a16:creationId xmlns:a16="http://schemas.microsoft.com/office/drawing/2014/main" id="{8C2128FA-E4EC-EE29-D72E-09848AC2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083" y="447202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216">
            <a:extLst>
              <a:ext uri="{FF2B5EF4-FFF2-40B4-BE49-F238E27FC236}">
                <a16:creationId xmlns:a16="http://schemas.microsoft.com/office/drawing/2014/main" id="{BC786759-EEBF-A61D-5E44-086EEACF3F1D}"/>
              </a:ext>
            </a:extLst>
          </p:cNvPr>
          <p:cNvGrpSpPr>
            <a:grpSpLocks/>
          </p:cNvGrpSpPr>
          <p:nvPr/>
        </p:nvGrpSpPr>
        <p:grpSpPr bwMode="auto">
          <a:xfrm>
            <a:off x="6404751" y="4470555"/>
            <a:ext cx="641350" cy="469900"/>
            <a:chOff x="2186" y="3022"/>
            <a:chExt cx="404" cy="296"/>
          </a:xfrm>
        </p:grpSpPr>
        <p:sp>
          <p:nvSpPr>
            <p:cNvPr id="21" name="Text Box 196">
              <a:extLst>
                <a:ext uri="{FF2B5EF4-FFF2-40B4-BE49-F238E27FC236}">
                  <a16:creationId xmlns:a16="http://schemas.microsoft.com/office/drawing/2014/main" id="{02C17580-9A38-17AC-0F0A-F090ECFA1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3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" name="Text Box 197">
              <a:extLst>
                <a:ext uri="{FF2B5EF4-FFF2-40B4-BE49-F238E27FC236}">
                  <a16:creationId xmlns:a16="http://schemas.microsoft.com/office/drawing/2014/main" id="{49727E04-255D-D17E-D36E-8C5F906A4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302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:a16="http://schemas.microsoft.com/office/drawing/2014/main" id="{7451F1AB-51CB-B576-04AE-F73E45047AA2}"/>
              </a:ext>
            </a:extLst>
          </p:cNvPr>
          <p:cNvGrpSpPr>
            <a:grpSpLocks/>
          </p:cNvGrpSpPr>
          <p:nvPr/>
        </p:nvGrpSpPr>
        <p:grpSpPr bwMode="auto">
          <a:xfrm>
            <a:off x="5708029" y="4337423"/>
            <a:ext cx="719137" cy="766762"/>
            <a:chOff x="4967" y="2221"/>
            <a:chExt cx="363" cy="483"/>
          </a:xfrm>
        </p:grpSpPr>
        <p:sp>
          <p:nvSpPr>
            <p:cNvPr id="29" name="Text Box 66">
              <a:extLst>
                <a:ext uri="{FF2B5EF4-FFF2-40B4-BE49-F238E27FC236}">
                  <a16:creationId xmlns:a16="http://schemas.microsoft.com/office/drawing/2014/main" id="{EC59F3E9-0049-0051-4A43-372578D1C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 Box 67">
              <a:extLst>
                <a:ext uri="{FF2B5EF4-FFF2-40B4-BE49-F238E27FC236}">
                  <a16:creationId xmlns:a16="http://schemas.microsoft.com/office/drawing/2014/main" id="{C5753776-E99F-1A69-E9A7-47756367A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Line 68">
              <a:extLst>
                <a:ext uri="{FF2B5EF4-FFF2-40B4-BE49-F238E27FC236}">
                  <a16:creationId xmlns:a16="http://schemas.microsoft.com/office/drawing/2014/main" id="{D0C73E7C-3A59-9D02-B006-4578B3767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 Box 189">
            <a:extLst>
              <a:ext uri="{FF2B5EF4-FFF2-40B4-BE49-F238E27FC236}">
                <a16:creationId xmlns:a16="http://schemas.microsoft.com/office/drawing/2014/main" id="{F9EDA216-3904-1F70-AA35-A5A27AD5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394" y="451326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159">
            <a:extLst>
              <a:ext uri="{FF2B5EF4-FFF2-40B4-BE49-F238E27FC236}">
                <a16:creationId xmlns:a16="http://schemas.microsoft.com/office/drawing/2014/main" id="{295BCE9F-2CEC-01F1-94B5-60A1CCCC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420" y="5644801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oup 65">
            <a:extLst>
              <a:ext uri="{FF2B5EF4-FFF2-40B4-BE49-F238E27FC236}">
                <a16:creationId xmlns:a16="http://schemas.microsoft.com/office/drawing/2014/main" id="{B1931F5A-6FE3-177C-4D4E-52939BEB638F}"/>
              </a:ext>
            </a:extLst>
          </p:cNvPr>
          <p:cNvGrpSpPr>
            <a:grpSpLocks/>
          </p:cNvGrpSpPr>
          <p:nvPr/>
        </p:nvGrpSpPr>
        <p:grpSpPr bwMode="auto">
          <a:xfrm>
            <a:off x="6298114" y="5539089"/>
            <a:ext cx="719137" cy="766762"/>
            <a:chOff x="4967" y="2221"/>
            <a:chExt cx="363" cy="483"/>
          </a:xfrm>
        </p:grpSpPr>
        <p:sp>
          <p:nvSpPr>
            <p:cNvPr id="36" name="Text Box 66">
              <a:extLst>
                <a:ext uri="{FF2B5EF4-FFF2-40B4-BE49-F238E27FC236}">
                  <a16:creationId xmlns:a16="http://schemas.microsoft.com/office/drawing/2014/main" id="{DACDD63C-A530-71A3-CE2D-09B84774C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Text Box 67">
              <a:extLst>
                <a:ext uri="{FF2B5EF4-FFF2-40B4-BE49-F238E27FC236}">
                  <a16:creationId xmlns:a16="http://schemas.microsoft.com/office/drawing/2014/main" id="{EFF99E4E-67F5-BF49-042D-81BF98C4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Line 68">
              <a:extLst>
                <a:ext uri="{FF2B5EF4-FFF2-40B4-BE49-F238E27FC236}">
                  <a16:creationId xmlns:a16="http://schemas.microsoft.com/office/drawing/2014/main" id="{0A021764-7DF9-8BF0-55DB-88F69A333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3032FA4-D574-18EB-C63B-F7FD12E78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438" y="567247"/>
            <a:ext cx="2663515" cy="4648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2A5667-563B-701D-5B36-642986858A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grpSp>
        <p:nvGrpSpPr>
          <p:cNvPr id="6" name="Group 216">
            <a:extLst>
              <a:ext uri="{FF2B5EF4-FFF2-40B4-BE49-F238E27FC236}">
                <a16:creationId xmlns:a16="http://schemas.microsoft.com/office/drawing/2014/main" id="{E1A1ECDC-7A11-00E6-E9E5-8E4FAE21CCB6}"/>
              </a:ext>
            </a:extLst>
          </p:cNvPr>
          <p:cNvGrpSpPr>
            <a:grpSpLocks/>
          </p:cNvGrpSpPr>
          <p:nvPr/>
        </p:nvGrpSpPr>
        <p:grpSpPr bwMode="auto">
          <a:xfrm>
            <a:off x="5584123" y="5666561"/>
            <a:ext cx="796925" cy="461963"/>
            <a:chOff x="2640" y="2848"/>
            <a:chExt cx="502" cy="291"/>
          </a:xfrm>
        </p:grpSpPr>
        <p:sp>
          <p:nvSpPr>
            <p:cNvPr id="43" name="Text Box 196">
              <a:extLst>
                <a:ext uri="{FF2B5EF4-FFF2-40B4-BE49-F238E27FC236}">
                  <a16:creationId xmlns:a16="http://schemas.microsoft.com/office/drawing/2014/main" id="{C3568978-6D3D-D4F4-A0C9-99A55C538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48"/>
              <a:ext cx="3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34</a:t>
              </a:r>
              <a:endPara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Text Box 197">
              <a:extLst>
                <a:ext uri="{FF2B5EF4-FFF2-40B4-BE49-F238E27FC236}">
                  <a16:creationId xmlns:a16="http://schemas.microsoft.com/office/drawing/2014/main" id="{A9CD104D-6177-67AE-1FEE-3E80E368F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" y="284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1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208 L 0.45677 0.11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57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0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208 L 0.06302 0.239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2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8" grpId="0"/>
      <p:bldP spid="30855" grpId="0"/>
      <p:bldP spid="30855" grpId="1"/>
      <p:bldP spid="30859" grpId="0"/>
      <p:bldP spid="30859" grpId="1"/>
      <p:bldP spid="30903" grpId="0"/>
      <p:bldP spid="30904" grpId="0"/>
      <p:bldP spid="30905" grpId="0"/>
      <p:bldP spid="30909" grpId="0"/>
      <p:bldP spid="30922" grpId="0"/>
      <p:bldP spid="30928" grpId="0"/>
      <p:bldP spid="17" grpId="0"/>
      <p:bldP spid="18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3CAF9AB-8873-8C60-F493-A589944C54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1800" y="1329148"/>
            <a:ext cx="4029075" cy="5048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BAEE509-FCA7-2AD6-F9CA-097D820CB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1592" y="2020616"/>
            <a:ext cx="2990850" cy="8191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4F8A6C7-D77F-9ACA-9A1F-FC54EA229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2178164"/>
            <a:ext cx="3009900" cy="63817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C8449EF-F148-67EF-5FEE-F4062DFDBA8D}"/>
              </a:ext>
            </a:extLst>
          </p:cNvPr>
          <p:cNvSpPr txBox="1"/>
          <p:nvPr/>
        </p:nvSpPr>
        <p:spPr>
          <a:xfrm>
            <a:off x="152877" y="2912512"/>
            <a:ext cx="501508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- !؛8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8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– 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- %؛8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3)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+ #؛8 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(- 8 + 3 + 6 ) +(</a:t>
            </a:r>
            <a:r>
              <a:rPr lang="ar-S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- !؛8</a:t>
            </a:r>
            <a:r>
              <a:rPr lang="ar-S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+ %؛8</a:t>
            </a:r>
            <a:r>
              <a:rPr lang="ar-S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+ #؛8 </a:t>
            </a:r>
            <a:r>
              <a:rPr lang="ar-S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27F427-B635-F523-508C-0CCFEB4D8FE8}"/>
              </a:ext>
            </a:extLst>
          </p:cNvPr>
          <p:cNvSpPr txBox="1"/>
          <p:nvPr/>
        </p:nvSpPr>
        <p:spPr>
          <a:xfrm>
            <a:off x="1043608" y="3524211"/>
            <a:ext cx="220677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1 + 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_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؛!؛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+؛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8 </a:t>
            </a: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%</a:t>
            </a: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؛ +؛</a:t>
            </a: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#</a:t>
            </a: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؛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D165B97-321A-8FE0-CFCB-1CCE53729983}"/>
              </a:ext>
            </a:extLst>
          </p:cNvPr>
          <p:cNvSpPr txBox="1"/>
          <p:nvPr/>
        </p:nvSpPr>
        <p:spPr>
          <a:xfrm>
            <a:off x="1750951" y="4305187"/>
            <a:ext cx="1499431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1 + 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&amp;؛8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8C974E9-6299-A0B6-A373-A83A74C92FF4}"/>
              </a:ext>
            </a:extLst>
          </p:cNvPr>
          <p:cNvSpPr txBox="1"/>
          <p:nvPr/>
        </p:nvSpPr>
        <p:spPr>
          <a:xfrm>
            <a:off x="2061089" y="5045665"/>
            <a:ext cx="1198662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=  &amp;؛8 </a:t>
            </a:r>
            <a:r>
              <a:rPr lang="ar-SA" sz="2800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endParaRPr lang="en-US" sz="28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1F49DDC-EFE8-0EE6-B106-2478BC1109C4}"/>
              </a:ext>
            </a:extLst>
          </p:cNvPr>
          <p:cNvSpPr txBox="1"/>
          <p:nvPr/>
        </p:nvSpPr>
        <p:spPr>
          <a:xfrm>
            <a:off x="5035538" y="2956902"/>
            <a:ext cx="38629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(- 7 + 3 - 2 ) + (</a:t>
            </a: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-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$؛5</a:t>
            </a: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+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!؛5 </a:t>
            </a: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- #؛5</a:t>
            </a: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28566C9-4DC9-71AB-3C94-31D2FBAE15E8}"/>
              </a:ext>
            </a:extLst>
          </p:cNvPr>
          <p:cNvSpPr txBox="1"/>
          <p:nvPr/>
        </p:nvSpPr>
        <p:spPr>
          <a:xfrm>
            <a:off x="6156176" y="3674202"/>
            <a:ext cx="271083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-6 + 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_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؛$؛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+؛</a:t>
            </a:r>
            <a:r>
              <a:rPr lang="ar-SA" sz="28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5 ؛</a:t>
            </a:r>
            <a:r>
              <a:rPr lang="ar-SA" sz="2800" b="1"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 </a:t>
            </a: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؛</a:t>
            </a:r>
            <a:r>
              <a:rPr lang="ar-SA" sz="2800" b="1" dirty="0">
                <a:latin typeface="Arial" panose="020B060402020202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_؛</a:t>
            </a: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#</a:t>
            </a: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؛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615E6E1-36D5-A1BD-97B3-063ACE0329AB}"/>
              </a:ext>
            </a:extLst>
          </p:cNvPr>
          <p:cNvSpPr txBox="1"/>
          <p:nvPr/>
        </p:nvSpPr>
        <p:spPr>
          <a:xfrm>
            <a:off x="6187666" y="4359005"/>
            <a:ext cx="271083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-6 + 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_؛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^5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؛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60EF847-2CF8-E755-AEEE-7FAC50B3A4AA}"/>
              </a:ext>
            </a:extLst>
          </p:cNvPr>
          <p:cNvSpPr txBox="1"/>
          <p:nvPr/>
        </p:nvSpPr>
        <p:spPr>
          <a:xfrm>
            <a:off x="7198763" y="5989744"/>
            <a:ext cx="169973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-   </a:t>
            </a:r>
            <a:r>
              <a:rPr lang="ar-SA" sz="2800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!5</a:t>
            </a:r>
            <a:r>
              <a:rPr lang="ar-SA" sz="2800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؛</a:t>
            </a:r>
            <a:r>
              <a:rPr lang="ar-SA" sz="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7</a:t>
            </a:r>
            <a:endParaRPr lang="en-US" sz="28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D3C695A-2E14-145F-64A0-C79212E19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372" y="417765"/>
            <a:ext cx="3299989" cy="46488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30A34B4-33B6-E815-8EA2-E276545DA09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641B681-B0A7-7C0D-FD0A-C2BC7469F56D}"/>
              </a:ext>
            </a:extLst>
          </p:cNvPr>
          <p:cNvSpPr txBox="1"/>
          <p:nvPr/>
        </p:nvSpPr>
        <p:spPr>
          <a:xfrm>
            <a:off x="7138857" y="5003174"/>
            <a:ext cx="169973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-  </a:t>
            </a: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_؛</a:t>
            </a: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^5</a:t>
            </a: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l-TkamolZulfiMath" panose="02010000000000000000" pitchFamily="2" charset="-78"/>
              </a:rPr>
              <a:t>؛</a:t>
            </a:r>
            <a:r>
              <a:rPr lang="ar-SA" sz="28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6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99FCB12-652C-61C8-41DB-7D86E10953C3}"/>
              </a:ext>
            </a:extLst>
          </p:cNvPr>
          <p:cNvSpPr txBox="1"/>
          <p:nvPr/>
        </p:nvSpPr>
        <p:spPr>
          <a:xfrm>
            <a:off x="6660232" y="5478083"/>
            <a:ext cx="2178358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-</a:t>
            </a: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6 +(-</a:t>
            </a: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!؛5 </a:t>
            </a:r>
            <a:r>
              <a:rPr lang="ar-SA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190" y="1947663"/>
            <a:ext cx="22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835" y="2390426"/>
            <a:ext cx="2708747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52" y="392370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459DA9BE-4C80-61A5-F5A6-8700BF920965}"/>
              </a:ext>
            </a:extLst>
          </p:cNvPr>
          <p:cNvSpPr/>
          <p:nvPr/>
        </p:nvSpPr>
        <p:spPr>
          <a:xfrm>
            <a:off x="2673695" y="3463647"/>
            <a:ext cx="2902113" cy="28932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51427" tIns="25706" rIns="51427" bIns="25706" anchor="ctr"/>
          <a:lstStyle/>
          <a:p>
            <a:pPr marL="0" marR="0" lvl="0" indent="0" algn="l" defTabSz="5143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25525-46CB-28D1-28A8-02494BA64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10" y="3441217"/>
            <a:ext cx="854610" cy="4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65" name="Group 21">
            <a:extLst>
              <a:ext uri="{FF2B5EF4-FFF2-40B4-BE49-F238E27FC236}">
                <a16:creationId xmlns:a16="http://schemas.microsoft.com/office/drawing/2014/main" id="{F2E590A2-41A4-A836-DE44-3D8F5ACD1803}"/>
              </a:ext>
            </a:extLst>
          </p:cNvPr>
          <p:cNvGrpSpPr>
            <a:grpSpLocks/>
          </p:cNvGrpSpPr>
          <p:nvPr/>
        </p:nvGrpSpPr>
        <p:grpSpPr bwMode="auto">
          <a:xfrm>
            <a:off x="5849938" y="3144838"/>
            <a:ext cx="1800225" cy="766762"/>
            <a:chOff x="2971" y="2795"/>
            <a:chExt cx="1134" cy="483"/>
          </a:xfrm>
        </p:grpSpPr>
        <p:sp>
          <p:nvSpPr>
            <p:cNvPr id="31766" name="Text Box 22">
              <a:extLst>
                <a:ext uri="{FF2B5EF4-FFF2-40B4-BE49-F238E27FC236}">
                  <a16:creationId xmlns:a16="http://schemas.microsoft.com/office/drawing/2014/main" id="{3D829F5C-4CF3-2E6E-8D4C-0656980F6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767" name="Group 23">
              <a:extLst>
                <a:ext uri="{FF2B5EF4-FFF2-40B4-BE49-F238E27FC236}">
                  <a16:creationId xmlns:a16="http://schemas.microsoft.com/office/drawing/2014/main" id="{C085935C-AEB2-8D0D-B276-582302E11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31768" name="Group 24">
                <a:extLst>
                  <a:ext uri="{FF2B5EF4-FFF2-40B4-BE49-F238E27FC236}">
                    <a16:creationId xmlns:a16="http://schemas.microsoft.com/office/drawing/2014/main" id="{4BBC345D-1C2A-2F79-17B8-9E61EF37F5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31769" name="Text Box 25">
                  <a:extLst>
                    <a:ext uri="{FF2B5EF4-FFF2-40B4-BE49-F238E27FC236}">
                      <a16:creationId xmlns:a16="http://schemas.microsoft.com/office/drawing/2014/main" id="{49662699-3BA0-3B4A-3EBD-084D4CA925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70" name="Text Box 26">
                  <a:extLst>
                    <a:ext uri="{FF2B5EF4-FFF2-40B4-BE49-F238E27FC236}">
                      <a16:creationId xmlns:a16="http://schemas.microsoft.com/office/drawing/2014/main" id="{ED43B62D-7BED-E600-AD98-1BE19BCD6C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71" name="Line 27">
                  <a:extLst>
                    <a:ext uri="{FF2B5EF4-FFF2-40B4-BE49-F238E27FC236}">
                      <a16:creationId xmlns:a16="http://schemas.microsoft.com/office/drawing/2014/main" id="{3A7AFEEF-4385-0365-F358-E3615AE7FF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772" name="Group 28">
                <a:extLst>
                  <a:ext uri="{FF2B5EF4-FFF2-40B4-BE49-F238E27FC236}">
                    <a16:creationId xmlns:a16="http://schemas.microsoft.com/office/drawing/2014/main" id="{F6FD9CB4-2B8C-4BF7-BE3A-7B1D96FB4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31773" name="Text Box 29">
                  <a:extLst>
                    <a:ext uri="{FF2B5EF4-FFF2-40B4-BE49-F238E27FC236}">
                      <a16:creationId xmlns:a16="http://schemas.microsoft.com/office/drawing/2014/main" id="{3A5D94A2-84A3-C3C1-BE57-24AAEA9556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774" name="Group 30">
                  <a:extLst>
                    <a:ext uri="{FF2B5EF4-FFF2-40B4-BE49-F238E27FC236}">
                      <a16:creationId xmlns:a16="http://schemas.microsoft.com/office/drawing/2014/main" id="{C5A6E58A-3C66-536D-135D-A1F5CE13A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31775" name="Text Box 31">
                    <a:extLst>
                      <a:ext uri="{FF2B5EF4-FFF2-40B4-BE49-F238E27FC236}">
                        <a16:creationId xmlns:a16="http://schemas.microsoft.com/office/drawing/2014/main" id="{6D9E7028-A806-FAC0-170C-567F53CEA7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776" name="Text Box 32">
                    <a:extLst>
                      <a:ext uri="{FF2B5EF4-FFF2-40B4-BE49-F238E27FC236}">
                        <a16:creationId xmlns:a16="http://schemas.microsoft.com/office/drawing/2014/main" id="{260C5268-8057-2142-4784-B5E9D85B6F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777" name="Line 33">
                    <a:extLst>
                      <a:ext uri="{FF2B5EF4-FFF2-40B4-BE49-F238E27FC236}">
                        <a16:creationId xmlns:a16="http://schemas.microsoft.com/office/drawing/2014/main" id="{AD6CB6AA-4C17-010B-F79D-7731DFBB61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31778" name="Text Box 34">
              <a:extLst>
                <a:ext uri="{FF2B5EF4-FFF2-40B4-BE49-F238E27FC236}">
                  <a16:creationId xmlns:a16="http://schemas.microsoft.com/office/drawing/2014/main" id="{1D52566F-2499-123E-0B37-5720436C8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79" name="Text Box 35">
            <a:extLst>
              <a:ext uri="{FF2B5EF4-FFF2-40B4-BE49-F238E27FC236}">
                <a16:creationId xmlns:a16="http://schemas.microsoft.com/office/drawing/2014/main" id="{511A6A96-4C17-8AAA-C7C3-6428C03B0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8453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780" name="Group 36">
            <a:extLst>
              <a:ext uri="{FF2B5EF4-FFF2-40B4-BE49-F238E27FC236}">
                <a16:creationId xmlns:a16="http://schemas.microsoft.com/office/drawing/2014/main" id="{C9CC2B8D-A875-6D28-3AB4-6AA91AE383A6}"/>
              </a:ext>
            </a:extLst>
          </p:cNvPr>
          <p:cNvGrpSpPr>
            <a:grpSpLocks/>
          </p:cNvGrpSpPr>
          <p:nvPr/>
        </p:nvGrpSpPr>
        <p:grpSpPr bwMode="auto">
          <a:xfrm>
            <a:off x="4287838" y="3271838"/>
            <a:ext cx="1508125" cy="498475"/>
            <a:chOff x="2109" y="2830"/>
            <a:chExt cx="950" cy="314"/>
          </a:xfrm>
        </p:grpSpPr>
        <p:grpSp>
          <p:nvGrpSpPr>
            <p:cNvPr id="31781" name="Group 37">
              <a:extLst>
                <a:ext uri="{FF2B5EF4-FFF2-40B4-BE49-F238E27FC236}">
                  <a16:creationId xmlns:a16="http://schemas.microsoft.com/office/drawing/2014/main" id="{4FBE4021-D27D-873A-8575-7AF43232E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31782" name="Text Box 38">
                <a:extLst>
                  <a:ext uri="{FF2B5EF4-FFF2-40B4-BE49-F238E27FC236}">
                    <a16:creationId xmlns:a16="http://schemas.microsoft.com/office/drawing/2014/main" id="{06E2C886-F654-E145-F55B-034234D98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83" name="Text Box 39">
                <a:extLst>
                  <a:ext uri="{FF2B5EF4-FFF2-40B4-BE49-F238E27FC236}">
                    <a16:creationId xmlns:a16="http://schemas.microsoft.com/office/drawing/2014/main" id="{C818D899-916D-0E4B-478E-D60026F7F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84" name="Text Box 40">
                <a:extLst>
                  <a:ext uri="{FF2B5EF4-FFF2-40B4-BE49-F238E27FC236}">
                    <a16:creationId xmlns:a16="http://schemas.microsoft.com/office/drawing/2014/main" id="{62477FFC-85AB-5494-8969-2536905A0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85" name="Text Box 41">
              <a:extLst>
                <a:ext uri="{FF2B5EF4-FFF2-40B4-BE49-F238E27FC236}">
                  <a16:creationId xmlns:a16="http://schemas.microsoft.com/office/drawing/2014/main" id="{ADE55B0C-C97F-FF48-8521-4D7F3370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786" name="Group 42">
            <a:extLst>
              <a:ext uri="{FF2B5EF4-FFF2-40B4-BE49-F238E27FC236}">
                <a16:creationId xmlns:a16="http://schemas.microsoft.com/office/drawing/2014/main" id="{1C81168C-7BD9-95A1-8127-145EB9ECB77D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3157538"/>
            <a:ext cx="576262" cy="766762"/>
            <a:chOff x="4967" y="2221"/>
            <a:chExt cx="363" cy="483"/>
          </a:xfrm>
        </p:grpSpPr>
        <p:sp>
          <p:nvSpPr>
            <p:cNvPr id="31787" name="Text Box 43">
              <a:extLst>
                <a:ext uri="{FF2B5EF4-FFF2-40B4-BE49-F238E27FC236}">
                  <a16:creationId xmlns:a16="http://schemas.microsoft.com/office/drawing/2014/main" id="{D270341A-B8E8-20CE-DF8C-A38BEF0EA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88" name="Text Box 44">
              <a:extLst>
                <a:ext uri="{FF2B5EF4-FFF2-40B4-BE49-F238E27FC236}">
                  <a16:creationId xmlns:a16="http://schemas.microsoft.com/office/drawing/2014/main" id="{30954199-2F27-55D8-FA0B-4B719F42B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89" name="Line 45">
              <a:extLst>
                <a:ext uri="{FF2B5EF4-FFF2-40B4-BE49-F238E27FC236}">
                  <a16:creationId xmlns:a16="http://schemas.microsoft.com/office/drawing/2014/main" id="{05400E6C-0C0E-577A-0563-A55BAADF3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0" name="Text Box 46">
            <a:extLst>
              <a:ext uri="{FF2B5EF4-FFF2-40B4-BE49-F238E27FC236}">
                <a16:creationId xmlns:a16="http://schemas.microsoft.com/office/drawing/2014/main" id="{9F595985-6953-627B-2D37-2CDC2993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33004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91" name="Text Box 47">
            <a:extLst>
              <a:ext uri="{FF2B5EF4-FFF2-40B4-BE49-F238E27FC236}">
                <a16:creationId xmlns:a16="http://schemas.microsoft.com/office/drawing/2014/main" id="{BF6391B1-47AE-E03D-B1D0-8B195D95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330041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92" name="Text Box 48">
            <a:extLst>
              <a:ext uri="{FF2B5EF4-FFF2-40B4-BE49-F238E27FC236}">
                <a16:creationId xmlns:a16="http://schemas.microsoft.com/office/drawing/2014/main" id="{7C83966F-5372-534F-1960-18DE96A9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3317875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28" name="Text Box 84">
            <a:extLst>
              <a:ext uri="{FF2B5EF4-FFF2-40B4-BE49-F238E27FC236}">
                <a16:creationId xmlns:a16="http://schemas.microsoft.com/office/drawing/2014/main" id="{12B2BA3B-300B-9B48-EBFE-88845712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39908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41" name="Text Box 97">
            <a:extLst>
              <a:ext uri="{FF2B5EF4-FFF2-40B4-BE49-F238E27FC236}">
                <a16:creationId xmlns:a16="http://schemas.microsoft.com/office/drawing/2014/main" id="{45DAA4BC-5948-6425-DF9B-46334509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94325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58" name="Text Box 114">
            <a:extLst>
              <a:ext uri="{FF2B5EF4-FFF2-40B4-BE49-F238E27FC236}">
                <a16:creationId xmlns:a16="http://schemas.microsoft.com/office/drawing/2014/main" id="{E1FC22EC-A9F2-2E6B-05FE-7A5050A9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63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2" name="Group 218">
            <a:extLst>
              <a:ext uri="{FF2B5EF4-FFF2-40B4-BE49-F238E27FC236}">
                <a16:creationId xmlns:a16="http://schemas.microsoft.com/office/drawing/2014/main" id="{63170E26-120B-EE69-6EB8-39F49085CF2B}"/>
              </a:ext>
            </a:extLst>
          </p:cNvPr>
          <p:cNvGrpSpPr>
            <a:grpSpLocks/>
          </p:cNvGrpSpPr>
          <p:nvPr/>
        </p:nvGrpSpPr>
        <p:grpSpPr bwMode="auto">
          <a:xfrm>
            <a:off x="2806700" y="1616075"/>
            <a:ext cx="5799138" cy="766763"/>
            <a:chOff x="1768" y="1018"/>
            <a:chExt cx="3653" cy="483"/>
          </a:xfrm>
        </p:grpSpPr>
        <p:grpSp>
          <p:nvGrpSpPr>
            <p:cNvPr id="31793" name="Group 49">
              <a:extLst>
                <a:ext uri="{FF2B5EF4-FFF2-40B4-BE49-F238E27FC236}">
                  <a16:creationId xmlns:a16="http://schemas.microsoft.com/office/drawing/2014/main" id="{F4DD4C1E-48F5-5DD8-2AED-B61960A00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7" y="1018"/>
              <a:ext cx="704" cy="483"/>
              <a:chOff x="4377" y="2811"/>
              <a:chExt cx="635" cy="483"/>
            </a:xfrm>
          </p:grpSpPr>
          <p:grpSp>
            <p:nvGrpSpPr>
              <p:cNvPr id="31794" name="Group 50">
                <a:extLst>
                  <a:ext uri="{FF2B5EF4-FFF2-40B4-BE49-F238E27FC236}">
                    <a16:creationId xmlns:a16="http://schemas.microsoft.com/office/drawing/2014/main" id="{13F2B33A-7B54-DD70-9087-E4C19B7CC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1795" name="Text Box 51">
                  <a:extLst>
                    <a:ext uri="{FF2B5EF4-FFF2-40B4-BE49-F238E27FC236}">
                      <a16:creationId xmlns:a16="http://schemas.microsoft.com/office/drawing/2014/main" id="{A33BAA6E-7506-7CC7-9F84-FAB9076AAA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6" name="Text Box 52">
                  <a:extLst>
                    <a:ext uri="{FF2B5EF4-FFF2-40B4-BE49-F238E27FC236}">
                      <a16:creationId xmlns:a16="http://schemas.microsoft.com/office/drawing/2014/main" id="{418CF143-66EF-B553-9FBC-DABD6F2FC8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7" name="Line 53">
                  <a:extLst>
                    <a:ext uri="{FF2B5EF4-FFF2-40B4-BE49-F238E27FC236}">
                      <a16:creationId xmlns:a16="http://schemas.microsoft.com/office/drawing/2014/main" id="{65BB7532-1900-FA92-C5A1-60B3D6060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798" name="Text Box 54">
                <a:extLst>
                  <a:ext uri="{FF2B5EF4-FFF2-40B4-BE49-F238E27FC236}">
                    <a16:creationId xmlns:a16="http://schemas.microsoft.com/office/drawing/2014/main" id="{F1310733-761A-4CF4-77AE-E88D1EC21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70" name="Text Box 126">
              <a:extLst>
                <a:ext uri="{FF2B5EF4-FFF2-40B4-BE49-F238E27FC236}">
                  <a16:creationId xmlns:a16="http://schemas.microsoft.com/office/drawing/2014/main" id="{E45408CB-68D4-4E98-A56F-ACA69B2C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17"/>
              <a:ext cx="15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أ – ب   إذا كان :  أ  = 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71" name="Text Box 127">
              <a:extLst>
                <a:ext uri="{FF2B5EF4-FFF2-40B4-BE49-F238E27FC236}">
                  <a16:creationId xmlns:a16="http://schemas.microsoft.com/office/drawing/2014/main" id="{1144C72B-AA80-5848-2741-FAD19BCDE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117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72" name="Text Box 128">
              <a:extLst>
                <a:ext uri="{FF2B5EF4-FFF2-40B4-BE49-F238E27FC236}">
                  <a16:creationId xmlns:a16="http://schemas.microsoft.com/office/drawing/2014/main" id="{9B8CCFCD-CDA4-9ED1-6945-37CB9DCA7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117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ب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80" name="Group 136">
              <a:extLst>
                <a:ext uri="{FF2B5EF4-FFF2-40B4-BE49-F238E27FC236}">
                  <a16:creationId xmlns:a16="http://schemas.microsoft.com/office/drawing/2014/main" id="{0F1FF85F-332A-D394-FEB3-BAD3ACA0E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018"/>
              <a:ext cx="842" cy="483"/>
              <a:chOff x="1768" y="1018"/>
              <a:chExt cx="842" cy="483"/>
            </a:xfrm>
          </p:grpSpPr>
          <p:grpSp>
            <p:nvGrpSpPr>
              <p:cNvPr id="31873" name="Group 129">
                <a:extLst>
                  <a:ext uri="{FF2B5EF4-FFF2-40B4-BE49-F238E27FC236}">
                    <a16:creationId xmlns:a16="http://schemas.microsoft.com/office/drawing/2014/main" id="{BE4D9C85-4D3F-1B52-7D78-3D8C2EC67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74" name="Group 130">
                  <a:extLst>
                    <a:ext uri="{FF2B5EF4-FFF2-40B4-BE49-F238E27FC236}">
                      <a16:creationId xmlns:a16="http://schemas.microsoft.com/office/drawing/2014/main" id="{EA041106-31B9-25E6-4795-C1AA7B721D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75" name="Text Box 131">
                    <a:extLst>
                      <a:ext uri="{FF2B5EF4-FFF2-40B4-BE49-F238E27FC236}">
                        <a16:creationId xmlns:a16="http://schemas.microsoft.com/office/drawing/2014/main" id="{A68FD3B3-072F-E695-0CB9-7FE05C70AC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76" name="Text Box 132">
                    <a:extLst>
                      <a:ext uri="{FF2B5EF4-FFF2-40B4-BE49-F238E27FC236}">
                        <a16:creationId xmlns:a16="http://schemas.microsoft.com/office/drawing/2014/main" id="{BD41F0C8-BAFA-2E98-C49B-F7D9AB963C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77" name="Line 133">
                    <a:extLst>
                      <a:ext uri="{FF2B5EF4-FFF2-40B4-BE49-F238E27FC236}">
                        <a16:creationId xmlns:a16="http://schemas.microsoft.com/office/drawing/2014/main" id="{9E3DA6B5-05BE-6196-6835-7F2BD71A2B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878" name="Text Box 134">
                  <a:extLst>
                    <a:ext uri="{FF2B5EF4-FFF2-40B4-BE49-F238E27FC236}">
                      <a16:creationId xmlns:a16="http://schemas.microsoft.com/office/drawing/2014/main" id="{C6924A4F-6297-122A-DC03-4C4E4BFEED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879" name="Text Box 135">
                <a:extLst>
                  <a:ext uri="{FF2B5EF4-FFF2-40B4-BE49-F238E27FC236}">
                    <a16:creationId xmlns:a16="http://schemas.microsoft.com/office/drawing/2014/main" id="{589CB79C-8F47-E7A5-B8D0-944AE4CEB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881" name="Group 137">
            <a:extLst>
              <a:ext uri="{FF2B5EF4-FFF2-40B4-BE49-F238E27FC236}">
                <a16:creationId xmlns:a16="http://schemas.microsoft.com/office/drawing/2014/main" id="{A661A0AD-E937-F4C2-11D1-15E334395DB8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165475"/>
            <a:ext cx="1117600" cy="766763"/>
            <a:chOff x="4377" y="2811"/>
            <a:chExt cx="635" cy="483"/>
          </a:xfrm>
        </p:grpSpPr>
        <p:grpSp>
          <p:nvGrpSpPr>
            <p:cNvPr id="31882" name="Group 138">
              <a:extLst>
                <a:ext uri="{FF2B5EF4-FFF2-40B4-BE49-F238E27FC236}">
                  <a16:creationId xmlns:a16="http://schemas.microsoft.com/office/drawing/2014/main" id="{2452D09D-64BD-7944-37D7-FEC28E556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1883" name="Text Box 139">
                <a:extLst>
                  <a:ext uri="{FF2B5EF4-FFF2-40B4-BE49-F238E27FC236}">
                    <a16:creationId xmlns:a16="http://schemas.microsoft.com/office/drawing/2014/main" id="{EA92F972-ECF7-69B6-0FBD-15951D29C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84" name="Text Box 140">
                <a:extLst>
                  <a:ext uri="{FF2B5EF4-FFF2-40B4-BE49-F238E27FC236}">
                    <a16:creationId xmlns:a16="http://schemas.microsoft.com/office/drawing/2014/main" id="{35C561E9-2A54-66AC-D612-83854AB9E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85" name="Line 141">
                <a:extLst>
                  <a:ext uri="{FF2B5EF4-FFF2-40B4-BE49-F238E27FC236}">
                    <a16:creationId xmlns:a16="http://schemas.microsoft.com/office/drawing/2014/main" id="{4E4828D1-8D02-8955-1C3F-1F4ADD7E9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86" name="Text Box 142">
              <a:extLst>
                <a:ext uri="{FF2B5EF4-FFF2-40B4-BE49-F238E27FC236}">
                  <a16:creationId xmlns:a16="http://schemas.microsoft.com/office/drawing/2014/main" id="{CCE9175F-5B78-8F6E-AC8F-6E33A64D3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87" name="Text Box 143">
            <a:extLst>
              <a:ext uri="{FF2B5EF4-FFF2-40B4-BE49-F238E27FC236}">
                <a16:creationId xmlns:a16="http://schemas.microsoft.com/office/drawing/2014/main" id="{BB6C1BA8-F663-DD1D-5284-DB615FB1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54000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 – ب = 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88" name="Group 144">
            <a:extLst>
              <a:ext uri="{FF2B5EF4-FFF2-40B4-BE49-F238E27FC236}">
                <a16:creationId xmlns:a16="http://schemas.microsoft.com/office/drawing/2014/main" id="{C29976E1-BAEF-9EBB-CE4B-B1E1BF972C4B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387600"/>
            <a:ext cx="1117600" cy="766763"/>
            <a:chOff x="4377" y="2811"/>
            <a:chExt cx="635" cy="483"/>
          </a:xfrm>
        </p:grpSpPr>
        <p:grpSp>
          <p:nvGrpSpPr>
            <p:cNvPr id="31889" name="Group 145">
              <a:extLst>
                <a:ext uri="{FF2B5EF4-FFF2-40B4-BE49-F238E27FC236}">
                  <a16:creationId xmlns:a16="http://schemas.microsoft.com/office/drawing/2014/main" id="{A9DDDFCC-7DB2-6D16-1AA8-FE16A8BF6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1890" name="Text Box 146">
                <a:extLst>
                  <a:ext uri="{FF2B5EF4-FFF2-40B4-BE49-F238E27FC236}">
                    <a16:creationId xmlns:a16="http://schemas.microsoft.com/office/drawing/2014/main" id="{1D968841-5D9E-D3C2-6353-CEC40776C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91" name="Text Box 147">
                <a:extLst>
                  <a:ext uri="{FF2B5EF4-FFF2-40B4-BE49-F238E27FC236}">
                    <a16:creationId xmlns:a16="http://schemas.microsoft.com/office/drawing/2014/main" id="{D8D539CC-7F82-FFE2-0345-D2ADDE120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92" name="Line 148">
                <a:extLst>
                  <a:ext uri="{FF2B5EF4-FFF2-40B4-BE49-F238E27FC236}">
                    <a16:creationId xmlns:a16="http://schemas.microsoft.com/office/drawing/2014/main" id="{135B47C4-8647-0676-A35C-B567F87B8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93" name="Text Box 149">
              <a:extLst>
                <a:ext uri="{FF2B5EF4-FFF2-40B4-BE49-F238E27FC236}">
                  <a16:creationId xmlns:a16="http://schemas.microsoft.com/office/drawing/2014/main" id="{472F9A2D-46F7-E9C5-4B8B-C797F2370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94" name="Text Box 150">
            <a:extLst>
              <a:ext uri="{FF2B5EF4-FFF2-40B4-BE49-F238E27FC236}">
                <a16:creationId xmlns:a16="http://schemas.microsoft.com/office/drawing/2014/main" id="{1731EC36-E9A0-73C0-97E8-789EACBB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248920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4" name="Group 220">
            <a:extLst>
              <a:ext uri="{FF2B5EF4-FFF2-40B4-BE49-F238E27FC236}">
                <a16:creationId xmlns:a16="http://schemas.microsoft.com/office/drawing/2014/main" id="{74050A9A-ED72-FC3F-F3BA-A8DD88677FE0}"/>
              </a:ext>
            </a:extLst>
          </p:cNvPr>
          <p:cNvGrpSpPr>
            <a:grpSpLocks/>
          </p:cNvGrpSpPr>
          <p:nvPr/>
        </p:nvGrpSpPr>
        <p:grpSpPr bwMode="auto">
          <a:xfrm>
            <a:off x="4978400" y="2390775"/>
            <a:ext cx="1560513" cy="766763"/>
            <a:chOff x="3136" y="1506"/>
            <a:chExt cx="983" cy="483"/>
          </a:xfrm>
        </p:grpSpPr>
        <p:sp>
          <p:nvSpPr>
            <p:cNvPr id="31895" name="Text Box 151">
              <a:extLst>
                <a:ext uri="{FF2B5EF4-FFF2-40B4-BE49-F238E27FC236}">
                  <a16:creationId xmlns:a16="http://schemas.microsoft.com/office/drawing/2014/main" id="{EAB6DF6B-8160-CED5-E65A-5ECEF7E2C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96" name="Group 152">
              <a:extLst>
                <a:ext uri="{FF2B5EF4-FFF2-40B4-BE49-F238E27FC236}">
                  <a16:creationId xmlns:a16="http://schemas.microsoft.com/office/drawing/2014/main" id="{708913F8-583E-8F35-5F98-BC140579E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31897" name="Group 153">
                <a:extLst>
                  <a:ext uri="{FF2B5EF4-FFF2-40B4-BE49-F238E27FC236}">
                    <a16:creationId xmlns:a16="http://schemas.microsoft.com/office/drawing/2014/main" id="{31F70FC3-32CB-0F61-DEC9-012C40961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98" name="Group 154">
                  <a:extLst>
                    <a:ext uri="{FF2B5EF4-FFF2-40B4-BE49-F238E27FC236}">
                      <a16:creationId xmlns:a16="http://schemas.microsoft.com/office/drawing/2014/main" id="{77E0F8C9-E1AD-3E73-A4A6-E0EA6B6295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99" name="Text Box 155">
                    <a:extLst>
                      <a:ext uri="{FF2B5EF4-FFF2-40B4-BE49-F238E27FC236}">
                        <a16:creationId xmlns:a16="http://schemas.microsoft.com/office/drawing/2014/main" id="{6932F498-0F44-74B2-ED77-B7D0B421BD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00" name="Text Box 156">
                    <a:extLst>
                      <a:ext uri="{FF2B5EF4-FFF2-40B4-BE49-F238E27FC236}">
                        <a16:creationId xmlns:a16="http://schemas.microsoft.com/office/drawing/2014/main" id="{688AA329-3890-AB2C-A254-ABB448AC24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01" name="Line 157">
                    <a:extLst>
                      <a:ext uri="{FF2B5EF4-FFF2-40B4-BE49-F238E27FC236}">
                        <a16:creationId xmlns:a16="http://schemas.microsoft.com/office/drawing/2014/main" id="{29180534-965A-296E-0C6A-9B998CFF25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902" name="Text Box 158">
                  <a:extLst>
                    <a:ext uri="{FF2B5EF4-FFF2-40B4-BE49-F238E27FC236}">
                      <a16:creationId xmlns:a16="http://schemas.microsoft.com/office/drawing/2014/main" id="{A4909BC7-823B-B1DB-413E-C2C4CF048E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903" name="Text Box 159">
                <a:extLst>
                  <a:ext uri="{FF2B5EF4-FFF2-40B4-BE49-F238E27FC236}">
                    <a16:creationId xmlns:a16="http://schemas.microsoft.com/office/drawing/2014/main" id="{2CACFAB3-5718-2BF3-E067-59820B884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04" name="Text Box 160">
              <a:extLst>
                <a:ext uri="{FF2B5EF4-FFF2-40B4-BE49-F238E27FC236}">
                  <a16:creationId xmlns:a16="http://schemas.microsoft.com/office/drawing/2014/main" id="{7B9E627A-F115-7819-33DE-38E17F04E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905" name="Text Box 161">
            <a:extLst>
              <a:ext uri="{FF2B5EF4-FFF2-40B4-BE49-F238E27FC236}">
                <a16:creationId xmlns:a16="http://schemas.microsoft.com/office/drawing/2014/main" id="{B807C986-ADCC-CFD7-9B56-306CE485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25304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06" name="Group 162">
            <a:extLst>
              <a:ext uri="{FF2B5EF4-FFF2-40B4-BE49-F238E27FC236}">
                <a16:creationId xmlns:a16="http://schemas.microsoft.com/office/drawing/2014/main" id="{BFB25F99-A84A-8AF2-0A16-ACB65CCAC80B}"/>
              </a:ext>
            </a:extLst>
          </p:cNvPr>
          <p:cNvGrpSpPr>
            <a:grpSpLocks/>
          </p:cNvGrpSpPr>
          <p:nvPr/>
        </p:nvGrpSpPr>
        <p:grpSpPr bwMode="auto">
          <a:xfrm>
            <a:off x="2454275" y="2374900"/>
            <a:ext cx="2393950" cy="766763"/>
            <a:chOff x="4118" y="2750"/>
            <a:chExt cx="1508" cy="483"/>
          </a:xfrm>
        </p:grpSpPr>
        <p:sp>
          <p:nvSpPr>
            <p:cNvPr id="31907" name="Text Box 163">
              <a:extLst>
                <a:ext uri="{FF2B5EF4-FFF2-40B4-BE49-F238E27FC236}">
                  <a16:creationId xmlns:a16="http://schemas.microsoft.com/office/drawing/2014/main" id="{1B9ACF84-FEB3-8097-9A91-F4EDF9BC5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908" name="Group 164">
              <a:extLst>
                <a:ext uri="{FF2B5EF4-FFF2-40B4-BE49-F238E27FC236}">
                  <a16:creationId xmlns:a16="http://schemas.microsoft.com/office/drawing/2014/main" id="{6256D989-9E3C-7EA3-7722-DEAF3D0970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31909" name="Group 165">
                <a:extLst>
                  <a:ext uri="{FF2B5EF4-FFF2-40B4-BE49-F238E27FC236}">
                    <a16:creationId xmlns:a16="http://schemas.microsoft.com/office/drawing/2014/main" id="{AC91B697-2158-51F0-E373-902D5B111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31910" name="Group 166">
                  <a:extLst>
                    <a:ext uri="{FF2B5EF4-FFF2-40B4-BE49-F238E27FC236}">
                      <a16:creationId xmlns:a16="http://schemas.microsoft.com/office/drawing/2014/main" id="{84BE09C2-C44A-252C-389F-C71012A8C9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911" name="Text Box 167">
                    <a:extLst>
                      <a:ext uri="{FF2B5EF4-FFF2-40B4-BE49-F238E27FC236}">
                        <a16:creationId xmlns:a16="http://schemas.microsoft.com/office/drawing/2014/main" id="{979A7FED-3CDB-D619-83D0-8B8A0B5DE3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12" name="Text Box 168">
                    <a:extLst>
                      <a:ext uri="{FF2B5EF4-FFF2-40B4-BE49-F238E27FC236}">
                        <a16:creationId xmlns:a16="http://schemas.microsoft.com/office/drawing/2014/main" id="{76896A38-4102-A80C-3FA5-9A4912A5EF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13" name="Line 169">
                    <a:extLst>
                      <a:ext uri="{FF2B5EF4-FFF2-40B4-BE49-F238E27FC236}">
                        <a16:creationId xmlns:a16="http://schemas.microsoft.com/office/drawing/2014/main" id="{63A7E9D7-F02B-9F0B-EBF0-AC07D88ECF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914" name="Text Box 170">
                  <a:extLst>
                    <a:ext uri="{FF2B5EF4-FFF2-40B4-BE49-F238E27FC236}">
                      <a16:creationId xmlns:a16="http://schemas.microsoft.com/office/drawing/2014/main" id="{9F40ACC2-5ADF-45A1-EA00-D092A24CC8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915" name="Text Box 171">
                <a:extLst>
                  <a:ext uri="{FF2B5EF4-FFF2-40B4-BE49-F238E27FC236}">
                    <a16:creationId xmlns:a16="http://schemas.microsoft.com/office/drawing/2014/main" id="{ED330809-385E-B2CB-8B24-2AE22BD23B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16" name="Group 172">
                <a:extLst>
                  <a:ext uri="{FF2B5EF4-FFF2-40B4-BE49-F238E27FC236}">
                    <a16:creationId xmlns:a16="http://schemas.microsoft.com/office/drawing/2014/main" id="{1231CF95-4B8A-08C4-AA92-1A3692420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31917" name="Group 173">
                  <a:extLst>
                    <a:ext uri="{FF2B5EF4-FFF2-40B4-BE49-F238E27FC236}">
                      <a16:creationId xmlns:a16="http://schemas.microsoft.com/office/drawing/2014/main" id="{506F56D9-6D64-B3F7-5B04-DBE7FFFC82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918" name="Text Box 174">
                    <a:extLst>
                      <a:ext uri="{FF2B5EF4-FFF2-40B4-BE49-F238E27FC236}">
                        <a16:creationId xmlns:a16="http://schemas.microsoft.com/office/drawing/2014/main" id="{0EDDEA1A-E98E-DBF8-7C07-D1543986BA8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19" name="Text Box 175">
                    <a:extLst>
                      <a:ext uri="{FF2B5EF4-FFF2-40B4-BE49-F238E27FC236}">
                        <a16:creationId xmlns:a16="http://schemas.microsoft.com/office/drawing/2014/main" id="{3E7DC927-416F-621A-3033-21F7110341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20" name="Line 176">
                    <a:extLst>
                      <a:ext uri="{FF2B5EF4-FFF2-40B4-BE49-F238E27FC236}">
                        <a16:creationId xmlns:a16="http://schemas.microsoft.com/office/drawing/2014/main" id="{113E9416-3336-94B8-771B-3CF80D398C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921" name="Text Box 177">
                  <a:extLst>
                    <a:ext uri="{FF2B5EF4-FFF2-40B4-BE49-F238E27FC236}">
                      <a16:creationId xmlns:a16="http://schemas.microsoft.com/office/drawing/2014/main" id="{E44ED6DA-7264-7C0C-611E-256F3C680C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1922" name="Text Box 178">
            <a:extLst>
              <a:ext uri="{FF2B5EF4-FFF2-40B4-BE49-F238E27FC236}">
                <a16:creationId xmlns:a16="http://schemas.microsoft.com/office/drawing/2014/main" id="{8C33C42E-E55D-AE43-525C-765DAF6A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32813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3" name="Group 219">
            <a:extLst>
              <a:ext uri="{FF2B5EF4-FFF2-40B4-BE49-F238E27FC236}">
                <a16:creationId xmlns:a16="http://schemas.microsoft.com/office/drawing/2014/main" id="{D9144CDC-62DF-0509-4A8B-8A816F90702C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4471988"/>
            <a:ext cx="5905500" cy="766762"/>
            <a:chOff x="1701" y="2817"/>
            <a:chExt cx="3720" cy="483"/>
          </a:xfrm>
        </p:grpSpPr>
        <p:grpSp>
          <p:nvGrpSpPr>
            <p:cNvPr id="31835" name="Group 91">
              <a:extLst>
                <a:ext uri="{FF2B5EF4-FFF2-40B4-BE49-F238E27FC236}">
                  <a16:creationId xmlns:a16="http://schemas.microsoft.com/office/drawing/2014/main" id="{B131BE79-CBE0-0D9E-46E8-7984860F8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2" y="2817"/>
              <a:ext cx="363" cy="483"/>
              <a:chOff x="4967" y="2221"/>
              <a:chExt cx="363" cy="483"/>
            </a:xfrm>
          </p:grpSpPr>
          <p:sp>
            <p:nvSpPr>
              <p:cNvPr id="31836" name="Text Box 92">
                <a:extLst>
                  <a:ext uri="{FF2B5EF4-FFF2-40B4-BE49-F238E27FC236}">
                    <a16:creationId xmlns:a16="http://schemas.microsoft.com/office/drawing/2014/main" id="{7D88246A-6468-9ECC-56C6-A2F70CEBC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37" name="Text Box 93">
                <a:extLst>
                  <a:ext uri="{FF2B5EF4-FFF2-40B4-BE49-F238E27FC236}">
                    <a16:creationId xmlns:a16="http://schemas.microsoft.com/office/drawing/2014/main" id="{8812CB6F-95C7-8612-B6EC-6C65750FD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38" name="Line 94">
                <a:extLst>
                  <a:ext uri="{FF2B5EF4-FFF2-40B4-BE49-F238E27FC236}">
                    <a16:creationId xmlns:a16="http://schemas.microsoft.com/office/drawing/2014/main" id="{5EF56E08-A577-BC65-AB96-63B987760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23" name="Text Box 179">
              <a:extLst>
                <a:ext uri="{FF2B5EF4-FFF2-40B4-BE49-F238E27FC236}">
                  <a16:creationId xmlns:a16="http://schemas.microsoft.com/office/drawing/2014/main" id="{8BFC0E66-CED5-F65D-2BCB-56C10351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910"/>
              <a:ext cx="1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+ ص   إذا كان :  س  = 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24" name="Text Box 180">
              <a:extLst>
                <a:ext uri="{FF2B5EF4-FFF2-40B4-BE49-F238E27FC236}">
                  <a16:creationId xmlns:a16="http://schemas.microsoft.com/office/drawing/2014/main" id="{71F1D899-1EE2-552D-3208-7B86E3373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91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25" name="Text Box 181">
              <a:extLst>
                <a:ext uri="{FF2B5EF4-FFF2-40B4-BE49-F238E27FC236}">
                  <a16:creationId xmlns:a16="http://schemas.microsoft.com/office/drawing/2014/main" id="{D65EA821-EEB7-6325-BB49-C18AE221A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91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ص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930" name="Group 186">
              <a:extLst>
                <a:ext uri="{FF2B5EF4-FFF2-40B4-BE49-F238E27FC236}">
                  <a16:creationId xmlns:a16="http://schemas.microsoft.com/office/drawing/2014/main" id="{FC6DB0B2-5123-9BC3-3CD9-43BEB7C30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817"/>
              <a:ext cx="523" cy="483"/>
              <a:chOff x="1701" y="2470"/>
              <a:chExt cx="523" cy="483"/>
            </a:xfrm>
          </p:grpSpPr>
          <p:sp>
            <p:nvSpPr>
              <p:cNvPr id="31839" name="Text Box 95">
                <a:extLst>
                  <a:ext uri="{FF2B5EF4-FFF2-40B4-BE49-F238E27FC236}">
                    <a16:creationId xmlns:a16="http://schemas.microsoft.com/office/drawing/2014/main" id="{8AE44F9E-FFF5-8DF9-CA0D-603A6DEEE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7" y="253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26" name="Group 182">
                <a:extLst>
                  <a:ext uri="{FF2B5EF4-FFF2-40B4-BE49-F238E27FC236}">
                    <a16:creationId xmlns:a16="http://schemas.microsoft.com/office/drawing/2014/main" id="{1DB5D03A-0047-183C-ADFB-ACA9EC29E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470"/>
                <a:ext cx="363" cy="483"/>
                <a:chOff x="4967" y="2221"/>
                <a:chExt cx="363" cy="483"/>
              </a:xfrm>
            </p:grpSpPr>
            <p:sp>
              <p:nvSpPr>
                <p:cNvPr id="31927" name="Text Box 183">
                  <a:extLst>
                    <a:ext uri="{FF2B5EF4-FFF2-40B4-BE49-F238E27FC236}">
                      <a16:creationId xmlns:a16="http://schemas.microsoft.com/office/drawing/2014/main" id="{2F9A8126-BB58-325D-264B-CFC57A391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8" name="Text Box 184">
                  <a:extLst>
                    <a:ext uri="{FF2B5EF4-FFF2-40B4-BE49-F238E27FC236}">
                      <a16:creationId xmlns:a16="http://schemas.microsoft.com/office/drawing/2014/main" id="{5915B137-E4D8-8C2E-BFCE-6F356A0716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9" name="Line 185">
                  <a:extLst>
                    <a:ext uri="{FF2B5EF4-FFF2-40B4-BE49-F238E27FC236}">
                      <a16:creationId xmlns:a16="http://schemas.microsoft.com/office/drawing/2014/main" id="{0394387C-2279-4562-1EDC-FAAF53F5B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1931" name="Text Box 187">
            <a:extLst>
              <a:ext uri="{FF2B5EF4-FFF2-40B4-BE49-F238E27FC236}">
                <a16:creationId xmlns:a16="http://schemas.microsoft.com/office/drawing/2014/main" id="{86737258-68A3-B27C-8640-A8677E25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39432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+ ص = 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32" name="Group 188">
            <a:extLst>
              <a:ext uri="{FF2B5EF4-FFF2-40B4-BE49-F238E27FC236}">
                <a16:creationId xmlns:a16="http://schemas.microsoft.com/office/drawing/2014/main" id="{4E058491-D353-3F2A-66E0-402F664340AB}"/>
              </a:ext>
            </a:extLst>
          </p:cNvPr>
          <p:cNvGrpSpPr>
            <a:grpSpLocks/>
          </p:cNvGrpSpPr>
          <p:nvPr/>
        </p:nvGrpSpPr>
        <p:grpSpPr bwMode="auto">
          <a:xfrm>
            <a:off x="6753225" y="5241925"/>
            <a:ext cx="576263" cy="766763"/>
            <a:chOff x="4967" y="2221"/>
            <a:chExt cx="363" cy="483"/>
          </a:xfrm>
        </p:grpSpPr>
        <p:sp>
          <p:nvSpPr>
            <p:cNvPr id="31933" name="Text Box 189">
              <a:extLst>
                <a:ext uri="{FF2B5EF4-FFF2-40B4-BE49-F238E27FC236}">
                  <a16:creationId xmlns:a16="http://schemas.microsoft.com/office/drawing/2014/main" id="{F5B8B611-4A4F-E9CE-01D5-91BFFB3E2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34" name="Text Box 190">
              <a:extLst>
                <a:ext uri="{FF2B5EF4-FFF2-40B4-BE49-F238E27FC236}">
                  <a16:creationId xmlns:a16="http://schemas.microsoft.com/office/drawing/2014/main" id="{F2787A4E-D514-AEB6-D920-0C2E5B7AC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35" name="Line 191">
              <a:extLst>
                <a:ext uri="{FF2B5EF4-FFF2-40B4-BE49-F238E27FC236}">
                  <a16:creationId xmlns:a16="http://schemas.microsoft.com/office/drawing/2014/main" id="{31292A36-6233-9FF8-8EED-C2240ABDD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65" name="Group 221">
            <a:extLst>
              <a:ext uri="{FF2B5EF4-FFF2-40B4-BE49-F238E27FC236}">
                <a16:creationId xmlns:a16="http://schemas.microsoft.com/office/drawing/2014/main" id="{3EEE7050-553E-1B65-61BF-A66A71538ECF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5241925"/>
            <a:ext cx="1225550" cy="766763"/>
            <a:chOff x="3363" y="3302"/>
            <a:chExt cx="772" cy="483"/>
          </a:xfrm>
        </p:grpSpPr>
        <p:grpSp>
          <p:nvGrpSpPr>
            <p:cNvPr id="31936" name="Group 192">
              <a:extLst>
                <a:ext uri="{FF2B5EF4-FFF2-40B4-BE49-F238E27FC236}">
                  <a16:creationId xmlns:a16="http://schemas.microsoft.com/office/drawing/2014/main" id="{BEF3F7D4-BEE6-3CEF-5A58-E47B2C7C2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2" y="3302"/>
              <a:ext cx="523" cy="483"/>
              <a:chOff x="1701" y="2470"/>
              <a:chExt cx="523" cy="483"/>
            </a:xfrm>
          </p:grpSpPr>
          <p:sp>
            <p:nvSpPr>
              <p:cNvPr id="31937" name="Text Box 193">
                <a:extLst>
                  <a:ext uri="{FF2B5EF4-FFF2-40B4-BE49-F238E27FC236}">
                    <a16:creationId xmlns:a16="http://schemas.microsoft.com/office/drawing/2014/main" id="{8B01FEF7-8691-8466-9B03-957F45F684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7" y="253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38" name="Group 194">
                <a:extLst>
                  <a:ext uri="{FF2B5EF4-FFF2-40B4-BE49-F238E27FC236}">
                    <a16:creationId xmlns:a16="http://schemas.microsoft.com/office/drawing/2014/main" id="{7B64B4A3-683B-8C3C-4002-B2FF4AE64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470"/>
                <a:ext cx="363" cy="483"/>
                <a:chOff x="4967" y="2221"/>
                <a:chExt cx="363" cy="483"/>
              </a:xfrm>
            </p:grpSpPr>
            <p:sp>
              <p:nvSpPr>
                <p:cNvPr id="31939" name="Text Box 195">
                  <a:extLst>
                    <a:ext uri="{FF2B5EF4-FFF2-40B4-BE49-F238E27FC236}">
                      <a16:creationId xmlns:a16="http://schemas.microsoft.com/office/drawing/2014/main" id="{86949E55-7659-323C-CE1B-75CB46CFA3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0" name="Text Box 196">
                  <a:extLst>
                    <a:ext uri="{FF2B5EF4-FFF2-40B4-BE49-F238E27FC236}">
                      <a16:creationId xmlns:a16="http://schemas.microsoft.com/office/drawing/2014/main" id="{598915CF-0AA2-D640-9023-558BC61A93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1" name="Line 197">
                  <a:extLst>
                    <a:ext uri="{FF2B5EF4-FFF2-40B4-BE49-F238E27FC236}">
                      <a16:creationId xmlns:a16="http://schemas.microsoft.com/office/drawing/2014/main" id="{E4F5B18E-4B56-EE94-BF6E-60207B3B1C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1942" name="Text Box 198">
              <a:extLst>
                <a:ext uri="{FF2B5EF4-FFF2-40B4-BE49-F238E27FC236}">
                  <a16:creationId xmlns:a16="http://schemas.microsoft.com/office/drawing/2014/main" id="{F5F96F7D-BF82-8438-4956-194831FAF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43" name="Text Box 199">
              <a:extLst>
                <a:ext uri="{FF2B5EF4-FFF2-40B4-BE49-F238E27FC236}">
                  <a16:creationId xmlns:a16="http://schemas.microsoft.com/office/drawing/2014/main" id="{DFDCA4AB-9116-59EA-A644-3E1749BD9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3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44" name="Group 200">
            <a:extLst>
              <a:ext uri="{FF2B5EF4-FFF2-40B4-BE49-F238E27FC236}">
                <a16:creationId xmlns:a16="http://schemas.microsoft.com/office/drawing/2014/main" id="{DA65562E-0C88-BEC3-3C60-8BA0DFBA0FC1}"/>
              </a:ext>
            </a:extLst>
          </p:cNvPr>
          <p:cNvGrpSpPr>
            <a:grpSpLocks/>
          </p:cNvGrpSpPr>
          <p:nvPr/>
        </p:nvGrpSpPr>
        <p:grpSpPr bwMode="auto">
          <a:xfrm>
            <a:off x="3051175" y="5254625"/>
            <a:ext cx="2378075" cy="766763"/>
            <a:chOff x="2917" y="1394"/>
            <a:chExt cx="863" cy="483"/>
          </a:xfrm>
        </p:grpSpPr>
        <p:grpSp>
          <p:nvGrpSpPr>
            <p:cNvPr id="31945" name="Group 201">
              <a:extLst>
                <a:ext uri="{FF2B5EF4-FFF2-40B4-BE49-F238E27FC236}">
                  <a16:creationId xmlns:a16="http://schemas.microsoft.com/office/drawing/2014/main" id="{FB3D73D0-4E3F-9A4A-A8E7-C82BC525B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31946" name="Text Box 202">
                <a:extLst>
                  <a:ext uri="{FF2B5EF4-FFF2-40B4-BE49-F238E27FC236}">
                    <a16:creationId xmlns:a16="http://schemas.microsoft.com/office/drawing/2014/main" id="{AEB68F89-01B2-7389-AD4D-52EEBE7980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- 5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( -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1 )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947" name="Text Box 203">
                <a:extLst>
                  <a:ext uri="{FF2B5EF4-FFF2-40B4-BE49-F238E27FC236}">
                    <a16:creationId xmlns:a16="http://schemas.microsoft.com/office/drawing/2014/main" id="{ADEC3899-FDD7-9CE5-0092-E59582D04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948" name="Line 204">
                <a:extLst>
                  <a:ext uri="{FF2B5EF4-FFF2-40B4-BE49-F238E27FC236}">
                    <a16:creationId xmlns:a16="http://schemas.microsoft.com/office/drawing/2014/main" id="{A946AD2D-C169-6E21-14A9-7768E4A2A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49" name="Text Box 205">
              <a:extLst>
                <a:ext uri="{FF2B5EF4-FFF2-40B4-BE49-F238E27FC236}">
                  <a16:creationId xmlns:a16="http://schemas.microsoft.com/office/drawing/2014/main" id="{4CFA3336-23A9-0D6E-6AE2-01824F4B4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50" name="Group 206">
            <a:extLst>
              <a:ext uri="{FF2B5EF4-FFF2-40B4-BE49-F238E27FC236}">
                <a16:creationId xmlns:a16="http://schemas.microsoft.com/office/drawing/2014/main" id="{E55A2B04-BC87-E2CB-2DD4-D4C11CBFEBFA}"/>
              </a:ext>
            </a:extLst>
          </p:cNvPr>
          <p:cNvGrpSpPr>
            <a:grpSpLocks/>
          </p:cNvGrpSpPr>
          <p:nvPr/>
        </p:nvGrpSpPr>
        <p:grpSpPr bwMode="auto">
          <a:xfrm>
            <a:off x="2522538" y="5254625"/>
            <a:ext cx="819150" cy="766763"/>
            <a:chOff x="3256" y="1119"/>
            <a:chExt cx="516" cy="483"/>
          </a:xfrm>
        </p:grpSpPr>
        <p:grpSp>
          <p:nvGrpSpPr>
            <p:cNvPr id="31951" name="Group 207">
              <a:extLst>
                <a:ext uri="{FF2B5EF4-FFF2-40B4-BE49-F238E27FC236}">
                  <a16:creationId xmlns:a16="http://schemas.microsoft.com/office/drawing/2014/main" id="{7BA7FCE8-32A4-EB1D-3184-B161E53AF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31952" name="Text Box 208">
                <a:extLst>
                  <a:ext uri="{FF2B5EF4-FFF2-40B4-BE49-F238E27FC236}">
                    <a16:creationId xmlns:a16="http://schemas.microsoft.com/office/drawing/2014/main" id="{D4E8EF99-D6F7-7574-B7A2-757FB5D204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953" name="Text Box 209">
                <a:extLst>
                  <a:ext uri="{FF2B5EF4-FFF2-40B4-BE49-F238E27FC236}">
                    <a16:creationId xmlns:a16="http://schemas.microsoft.com/office/drawing/2014/main" id="{9191657E-1582-2DF6-2493-29A39F054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954" name="Line 210">
                <a:extLst>
                  <a:ext uri="{FF2B5EF4-FFF2-40B4-BE49-F238E27FC236}">
                    <a16:creationId xmlns:a16="http://schemas.microsoft.com/office/drawing/2014/main" id="{D8B6DBC9-4870-F312-CBE7-E3B447600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55" name="Text Box 211">
              <a:extLst>
                <a:ext uri="{FF2B5EF4-FFF2-40B4-BE49-F238E27FC236}">
                  <a16:creationId xmlns:a16="http://schemas.microsoft.com/office/drawing/2014/main" id="{4BF80710-B963-96C4-7AD0-EF96BA794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56" name="Group 212">
            <a:extLst>
              <a:ext uri="{FF2B5EF4-FFF2-40B4-BE49-F238E27FC236}">
                <a16:creationId xmlns:a16="http://schemas.microsoft.com/office/drawing/2014/main" id="{E17726A6-B60A-15D2-F4B3-477D0F39FFC8}"/>
              </a:ext>
            </a:extLst>
          </p:cNvPr>
          <p:cNvGrpSpPr>
            <a:grpSpLocks/>
          </p:cNvGrpSpPr>
          <p:nvPr/>
        </p:nvGrpSpPr>
        <p:grpSpPr bwMode="auto">
          <a:xfrm>
            <a:off x="1665110" y="5284206"/>
            <a:ext cx="819150" cy="766762"/>
            <a:chOff x="3256" y="1119"/>
            <a:chExt cx="516" cy="483"/>
          </a:xfrm>
        </p:grpSpPr>
        <p:grpSp>
          <p:nvGrpSpPr>
            <p:cNvPr id="31957" name="Group 213">
              <a:extLst>
                <a:ext uri="{FF2B5EF4-FFF2-40B4-BE49-F238E27FC236}">
                  <a16:creationId xmlns:a16="http://schemas.microsoft.com/office/drawing/2014/main" id="{80D8A99B-BA2F-00DD-4FCC-50E21F9F6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" y="1119"/>
              <a:ext cx="363" cy="483"/>
              <a:chOff x="4967" y="2221"/>
              <a:chExt cx="363" cy="483"/>
            </a:xfrm>
          </p:grpSpPr>
          <p:sp>
            <p:nvSpPr>
              <p:cNvPr id="31958" name="Text Box 214">
                <a:extLst>
                  <a:ext uri="{FF2B5EF4-FFF2-40B4-BE49-F238E27FC236}">
                    <a16:creationId xmlns:a16="http://schemas.microsoft.com/office/drawing/2014/main" id="{60939668-7BF0-B786-9349-40F9472A9E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959" name="Text Box 215">
                <a:extLst>
                  <a:ext uri="{FF2B5EF4-FFF2-40B4-BE49-F238E27FC236}">
                    <a16:creationId xmlns:a16="http://schemas.microsoft.com/office/drawing/2014/main" id="{0C1B48F0-18B6-A2EC-CC90-A8364DF0B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960" name="Line 216">
                <a:extLst>
                  <a:ext uri="{FF2B5EF4-FFF2-40B4-BE49-F238E27FC236}">
                    <a16:creationId xmlns:a16="http://schemas.microsoft.com/office/drawing/2014/main" id="{457003E8-C65D-72D3-9FE0-4658655F1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61" name="Text Box 217">
              <a:extLst>
                <a:ext uri="{FF2B5EF4-FFF2-40B4-BE49-F238E27FC236}">
                  <a16:creationId xmlns:a16="http://schemas.microsoft.com/office/drawing/2014/main" id="{A383F8A4-25D5-4853-09A6-A42CDDF88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21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C4CABA7-2FEE-28A8-8D0D-B0F6B652DF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4918" y="549749"/>
            <a:ext cx="5591175" cy="4572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751C6D9-AC88-F6A7-5B56-1DC932DF0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4844" y="1221785"/>
            <a:ext cx="3847200" cy="4577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3404D6F-6221-E486-B829-F6347034E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0988" y="4033044"/>
            <a:ext cx="4419600" cy="5143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E995124-35A3-80D9-A470-AAE7A257E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372" y="417765"/>
            <a:ext cx="3299989" cy="46488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0C2AD14-4CAF-D534-1C58-B146501F902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E5C329D-BFB0-3FE3-AC4C-C0F3E8F6700E}"/>
              </a:ext>
            </a:extLst>
          </p:cNvPr>
          <p:cNvSpPr txBox="1"/>
          <p:nvPr/>
        </p:nvSpPr>
        <p:spPr>
          <a:xfrm>
            <a:off x="2522894" y="5359810"/>
            <a:ext cx="43973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/>
              <a:t>÷6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F1408ED-57A1-915A-F929-E338B76E3ED9}"/>
              </a:ext>
            </a:extLst>
          </p:cNvPr>
          <p:cNvSpPr txBox="1"/>
          <p:nvPr/>
        </p:nvSpPr>
        <p:spPr>
          <a:xfrm>
            <a:off x="2572106" y="5605151"/>
            <a:ext cx="43973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/>
              <a:t>÷6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1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3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3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3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3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3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10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3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9" grpId="0"/>
      <p:bldP spid="31790" grpId="0"/>
      <p:bldP spid="31791" grpId="0"/>
      <p:bldP spid="31792" grpId="0"/>
      <p:bldP spid="31828" grpId="0"/>
      <p:bldP spid="31841" grpId="0"/>
      <p:bldP spid="31858" grpId="0"/>
      <p:bldP spid="31887" grpId="0"/>
      <p:bldP spid="31894" grpId="0"/>
      <p:bldP spid="31905" grpId="0"/>
      <p:bldP spid="31922" grpId="0"/>
      <p:bldP spid="31931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9" name="Text Box 35">
            <a:extLst>
              <a:ext uri="{FF2B5EF4-FFF2-40B4-BE49-F238E27FC236}">
                <a16:creationId xmlns:a16="http://schemas.microsoft.com/office/drawing/2014/main" id="{511A6A96-4C17-8AAA-C7C3-6428C03B0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8453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780" name="Group 36">
            <a:extLst>
              <a:ext uri="{FF2B5EF4-FFF2-40B4-BE49-F238E27FC236}">
                <a16:creationId xmlns:a16="http://schemas.microsoft.com/office/drawing/2014/main" id="{C9CC2B8D-A875-6D28-3AB4-6AA91AE383A6}"/>
              </a:ext>
            </a:extLst>
          </p:cNvPr>
          <p:cNvGrpSpPr>
            <a:grpSpLocks/>
          </p:cNvGrpSpPr>
          <p:nvPr/>
        </p:nvGrpSpPr>
        <p:grpSpPr bwMode="auto">
          <a:xfrm>
            <a:off x="4287838" y="3271838"/>
            <a:ext cx="1508125" cy="498475"/>
            <a:chOff x="2109" y="2830"/>
            <a:chExt cx="950" cy="314"/>
          </a:xfrm>
        </p:grpSpPr>
        <p:grpSp>
          <p:nvGrpSpPr>
            <p:cNvPr id="31781" name="Group 37">
              <a:extLst>
                <a:ext uri="{FF2B5EF4-FFF2-40B4-BE49-F238E27FC236}">
                  <a16:creationId xmlns:a16="http://schemas.microsoft.com/office/drawing/2014/main" id="{4FBE4021-D27D-873A-8575-7AF43232E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31782" name="Text Box 38">
                <a:extLst>
                  <a:ext uri="{FF2B5EF4-FFF2-40B4-BE49-F238E27FC236}">
                    <a16:creationId xmlns:a16="http://schemas.microsoft.com/office/drawing/2014/main" id="{06E2C886-F654-E145-F55B-034234D98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83" name="Text Box 39">
                <a:extLst>
                  <a:ext uri="{FF2B5EF4-FFF2-40B4-BE49-F238E27FC236}">
                    <a16:creationId xmlns:a16="http://schemas.microsoft.com/office/drawing/2014/main" id="{C818D899-916D-0E4B-478E-D60026F7F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84" name="Text Box 40">
                <a:extLst>
                  <a:ext uri="{FF2B5EF4-FFF2-40B4-BE49-F238E27FC236}">
                    <a16:creationId xmlns:a16="http://schemas.microsoft.com/office/drawing/2014/main" id="{62477FFC-85AB-5494-8969-2536905A0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85" name="Text Box 41">
              <a:extLst>
                <a:ext uri="{FF2B5EF4-FFF2-40B4-BE49-F238E27FC236}">
                  <a16:creationId xmlns:a16="http://schemas.microsoft.com/office/drawing/2014/main" id="{ADE55B0C-C97F-FF48-8521-4D7F3370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786" name="Group 42">
            <a:extLst>
              <a:ext uri="{FF2B5EF4-FFF2-40B4-BE49-F238E27FC236}">
                <a16:creationId xmlns:a16="http://schemas.microsoft.com/office/drawing/2014/main" id="{1C81168C-7BD9-95A1-8127-145EB9ECB77D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3157538"/>
            <a:ext cx="576262" cy="766762"/>
            <a:chOff x="4967" y="2221"/>
            <a:chExt cx="363" cy="483"/>
          </a:xfrm>
        </p:grpSpPr>
        <p:sp>
          <p:nvSpPr>
            <p:cNvPr id="31787" name="Text Box 43">
              <a:extLst>
                <a:ext uri="{FF2B5EF4-FFF2-40B4-BE49-F238E27FC236}">
                  <a16:creationId xmlns:a16="http://schemas.microsoft.com/office/drawing/2014/main" id="{D270341A-B8E8-20CE-DF8C-A38BEF0EA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88" name="Text Box 44">
              <a:extLst>
                <a:ext uri="{FF2B5EF4-FFF2-40B4-BE49-F238E27FC236}">
                  <a16:creationId xmlns:a16="http://schemas.microsoft.com/office/drawing/2014/main" id="{30954199-2F27-55D8-FA0B-4B719F42B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89" name="Line 45">
              <a:extLst>
                <a:ext uri="{FF2B5EF4-FFF2-40B4-BE49-F238E27FC236}">
                  <a16:creationId xmlns:a16="http://schemas.microsoft.com/office/drawing/2014/main" id="{05400E6C-0C0E-577A-0563-A55BAADF3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0" name="Text Box 46">
            <a:extLst>
              <a:ext uri="{FF2B5EF4-FFF2-40B4-BE49-F238E27FC236}">
                <a16:creationId xmlns:a16="http://schemas.microsoft.com/office/drawing/2014/main" id="{9F595985-6953-627B-2D37-2CDC2993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33004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91" name="Text Box 47">
            <a:extLst>
              <a:ext uri="{FF2B5EF4-FFF2-40B4-BE49-F238E27FC236}">
                <a16:creationId xmlns:a16="http://schemas.microsoft.com/office/drawing/2014/main" id="{BF6391B1-47AE-E03D-B1D0-8B195D95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3300413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92" name="Text Box 48">
            <a:extLst>
              <a:ext uri="{FF2B5EF4-FFF2-40B4-BE49-F238E27FC236}">
                <a16:creationId xmlns:a16="http://schemas.microsoft.com/office/drawing/2014/main" id="{7C83966F-5372-534F-1960-18DE96A9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3317875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28" name="Text Box 84">
            <a:extLst>
              <a:ext uri="{FF2B5EF4-FFF2-40B4-BE49-F238E27FC236}">
                <a16:creationId xmlns:a16="http://schemas.microsoft.com/office/drawing/2014/main" id="{12B2BA3B-300B-9B48-EBFE-88845712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3" y="538011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41" name="Text Box 97">
            <a:extLst>
              <a:ext uri="{FF2B5EF4-FFF2-40B4-BE49-F238E27FC236}">
                <a16:creationId xmlns:a16="http://schemas.microsoft.com/office/drawing/2014/main" id="{45DAA4BC-5948-6425-DF9B-46334509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94325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58" name="Text Box 114">
            <a:extLst>
              <a:ext uri="{FF2B5EF4-FFF2-40B4-BE49-F238E27FC236}">
                <a16:creationId xmlns:a16="http://schemas.microsoft.com/office/drawing/2014/main" id="{E1FC22EC-A9F2-2E6B-05FE-7A5050A9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63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2" name="Group 218">
            <a:extLst>
              <a:ext uri="{FF2B5EF4-FFF2-40B4-BE49-F238E27FC236}">
                <a16:creationId xmlns:a16="http://schemas.microsoft.com/office/drawing/2014/main" id="{63170E26-120B-EE69-6EB8-39F49085CF2B}"/>
              </a:ext>
            </a:extLst>
          </p:cNvPr>
          <p:cNvGrpSpPr>
            <a:grpSpLocks/>
          </p:cNvGrpSpPr>
          <p:nvPr/>
        </p:nvGrpSpPr>
        <p:grpSpPr bwMode="auto">
          <a:xfrm>
            <a:off x="2806700" y="1580754"/>
            <a:ext cx="5868988" cy="766763"/>
            <a:chOff x="1768" y="1018"/>
            <a:chExt cx="3697" cy="483"/>
          </a:xfrm>
        </p:grpSpPr>
        <p:grpSp>
          <p:nvGrpSpPr>
            <p:cNvPr id="31793" name="Group 49">
              <a:extLst>
                <a:ext uri="{FF2B5EF4-FFF2-40B4-BE49-F238E27FC236}">
                  <a16:creationId xmlns:a16="http://schemas.microsoft.com/office/drawing/2014/main" id="{F4DD4C1E-48F5-5DD8-2AED-B61960A00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7" y="1018"/>
              <a:ext cx="704" cy="483"/>
              <a:chOff x="4377" y="2811"/>
              <a:chExt cx="635" cy="483"/>
            </a:xfrm>
          </p:grpSpPr>
          <p:grpSp>
            <p:nvGrpSpPr>
              <p:cNvPr id="31794" name="Group 50">
                <a:extLst>
                  <a:ext uri="{FF2B5EF4-FFF2-40B4-BE49-F238E27FC236}">
                    <a16:creationId xmlns:a16="http://schemas.microsoft.com/office/drawing/2014/main" id="{13F2B33A-7B54-DD70-9087-E4C19B7CC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1795" name="Text Box 51">
                  <a:extLst>
                    <a:ext uri="{FF2B5EF4-FFF2-40B4-BE49-F238E27FC236}">
                      <a16:creationId xmlns:a16="http://schemas.microsoft.com/office/drawing/2014/main" id="{A33BAA6E-7506-7CC7-9F84-FAB9076AAA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6" name="Text Box 52">
                  <a:extLst>
                    <a:ext uri="{FF2B5EF4-FFF2-40B4-BE49-F238E27FC236}">
                      <a16:creationId xmlns:a16="http://schemas.microsoft.com/office/drawing/2014/main" id="{418CF143-66EF-B553-9FBC-DABD6F2FC8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7" name="Line 53">
                  <a:extLst>
                    <a:ext uri="{FF2B5EF4-FFF2-40B4-BE49-F238E27FC236}">
                      <a16:creationId xmlns:a16="http://schemas.microsoft.com/office/drawing/2014/main" id="{65BB7532-1900-FA92-C5A1-60B3D6060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798" name="Text Box 54">
                <a:extLst>
                  <a:ext uri="{FF2B5EF4-FFF2-40B4-BE49-F238E27FC236}">
                    <a16:creationId xmlns:a16="http://schemas.microsoft.com/office/drawing/2014/main" id="{F1310733-761A-4CF4-77AE-E88D1EC21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70" name="Text Box 126">
              <a:extLst>
                <a:ext uri="{FF2B5EF4-FFF2-40B4-BE49-F238E27FC236}">
                  <a16:creationId xmlns:a16="http://schemas.microsoft.com/office/drawing/2014/main" id="{E45408CB-68D4-4E98-A56F-ACA69B2C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17"/>
              <a:ext cx="1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 – م   إذا كان :  م  = 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71" name="Text Box 127">
              <a:extLst>
                <a:ext uri="{FF2B5EF4-FFF2-40B4-BE49-F238E27FC236}">
                  <a16:creationId xmlns:a16="http://schemas.microsoft.com/office/drawing/2014/main" id="{1144C72B-AA80-5848-2741-FAD19BCDE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117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72" name="Text Box 128">
              <a:extLst>
                <a:ext uri="{FF2B5EF4-FFF2-40B4-BE49-F238E27FC236}">
                  <a16:creationId xmlns:a16="http://schemas.microsoft.com/office/drawing/2014/main" id="{9B8CCFCD-CDA4-9ED1-6945-37CB9DCA7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117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80" name="Group 136">
              <a:extLst>
                <a:ext uri="{FF2B5EF4-FFF2-40B4-BE49-F238E27FC236}">
                  <a16:creationId xmlns:a16="http://schemas.microsoft.com/office/drawing/2014/main" id="{0F1FF85F-332A-D394-FEB3-BAD3ACA0E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018"/>
              <a:ext cx="842" cy="483"/>
              <a:chOff x="1768" y="1018"/>
              <a:chExt cx="842" cy="483"/>
            </a:xfrm>
          </p:grpSpPr>
          <p:grpSp>
            <p:nvGrpSpPr>
              <p:cNvPr id="31873" name="Group 129">
                <a:extLst>
                  <a:ext uri="{FF2B5EF4-FFF2-40B4-BE49-F238E27FC236}">
                    <a16:creationId xmlns:a16="http://schemas.microsoft.com/office/drawing/2014/main" id="{BE4D9C85-4D3F-1B52-7D78-3D8C2EC67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74" name="Group 130">
                  <a:extLst>
                    <a:ext uri="{FF2B5EF4-FFF2-40B4-BE49-F238E27FC236}">
                      <a16:creationId xmlns:a16="http://schemas.microsoft.com/office/drawing/2014/main" id="{EA041106-31B9-25E6-4795-C1AA7B721D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75" name="Text Box 131">
                    <a:extLst>
                      <a:ext uri="{FF2B5EF4-FFF2-40B4-BE49-F238E27FC236}">
                        <a16:creationId xmlns:a16="http://schemas.microsoft.com/office/drawing/2014/main" id="{A68FD3B3-072F-E695-0CB9-7FE05C70AC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76" name="Text Box 132">
                    <a:extLst>
                      <a:ext uri="{FF2B5EF4-FFF2-40B4-BE49-F238E27FC236}">
                        <a16:creationId xmlns:a16="http://schemas.microsoft.com/office/drawing/2014/main" id="{BD41F0C8-BAFA-2E98-C49B-F7D9AB963C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77" name="Line 133">
                    <a:extLst>
                      <a:ext uri="{FF2B5EF4-FFF2-40B4-BE49-F238E27FC236}">
                        <a16:creationId xmlns:a16="http://schemas.microsoft.com/office/drawing/2014/main" id="{9E3DA6B5-05BE-6196-6835-7F2BD71A2B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878" name="Text Box 134">
                  <a:extLst>
                    <a:ext uri="{FF2B5EF4-FFF2-40B4-BE49-F238E27FC236}">
                      <a16:creationId xmlns:a16="http://schemas.microsoft.com/office/drawing/2014/main" id="{C6924A4F-6297-122A-DC03-4C4E4BFEED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879" name="Text Box 135">
                <a:extLst>
                  <a:ext uri="{FF2B5EF4-FFF2-40B4-BE49-F238E27FC236}">
                    <a16:creationId xmlns:a16="http://schemas.microsoft.com/office/drawing/2014/main" id="{589CB79C-8F47-E7A5-B8D0-944AE4CEB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881" name="Group 137">
            <a:extLst>
              <a:ext uri="{FF2B5EF4-FFF2-40B4-BE49-F238E27FC236}">
                <a16:creationId xmlns:a16="http://schemas.microsoft.com/office/drawing/2014/main" id="{A661A0AD-E937-F4C2-11D1-15E334395DB8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3165475"/>
            <a:ext cx="1117600" cy="766763"/>
            <a:chOff x="4377" y="2811"/>
            <a:chExt cx="635" cy="483"/>
          </a:xfrm>
        </p:grpSpPr>
        <p:grpSp>
          <p:nvGrpSpPr>
            <p:cNvPr id="31882" name="Group 138">
              <a:extLst>
                <a:ext uri="{FF2B5EF4-FFF2-40B4-BE49-F238E27FC236}">
                  <a16:creationId xmlns:a16="http://schemas.microsoft.com/office/drawing/2014/main" id="{2452D09D-64BD-7944-37D7-FEC28E556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1883" name="Text Box 139">
                <a:extLst>
                  <a:ext uri="{FF2B5EF4-FFF2-40B4-BE49-F238E27FC236}">
                    <a16:creationId xmlns:a16="http://schemas.microsoft.com/office/drawing/2014/main" id="{EA92F972-ECF7-69B6-0FBD-15951D29C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84" name="Text Box 140">
                <a:extLst>
                  <a:ext uri="{FF2B5EF4-FFF2-40B4-BE49-F238E27FC236}">
                    <a16:creationId xmlns:a16="http://schemas.microsoft.com/office/drawing/2014/main" id="{35C561E9-2A54-66AC-D612-83854AB9E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85" name="Line 141">
                <a:extLst>
                  <a:ext uri="{FF2B5EF4-FFF2-40B4-BE49-F238E27FC236}">
                    <a16:creationId xmlns:a16="http://schemas.microsoft.com/office/drawing/2014/main" id="{4E4828D1-8D02-8955-1C3F-1F4ADD7E9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86" name="Text Box 142">
              <a:extLst>
                <a:ext uri="{FF2B5EF4-FFF2-40B4-BE49-F238E27FC236}">
                  <a16:creationId xmlns:a16="http://schemas.microsoft.com/office/drawing/2014/main" id="{CCE9175F-5B78-8F6E-AC8F-6E33A64D3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87" name="Text Box 143">
            <a:extLst>
              <a:ext uri="{FF2B5EF4-FFF2-40B4-BE49-F238E27FC236}">
                <a16:creationId xmlns:a16="http://schemas.microsoft.com/office/drawing/2014/main" id="{BB6C1BA8-F663-DD1D-5284-DB615FB1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540000"/>
            <a:ext cx="108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– م = 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88" name="Group 144">
            <a:extLst>
              <a:ext uri="{FF2B5EF4-FFF2-40B4-BE49-F238E27FC236}">
                <a16:creationId xmlns:a16="http://schemas.microsoft.com/office/drawing/2014/main" id="{C29976E1-BAEF-9EBB-CE4B-B1E1BF972C4B}"/>
              </a:ext>
            </a:extLst>
          </p:cNvPr>
          <p:cNvGrpSpPr>
            <a:grpSpLocks/>
          </p:cNvGrpSpPr>
          <p:nvPr/>
        </p:nvGrpSpPr>
        <p:grpSpPr bwMode="auto">
          <a:xfrm>
            <a:off x="4934788" y="2379731"/>
            <a:ext cx="1117600" cy="766763"/>
            <a:chOff x="4377" y="2811"/>
            <a:chExt cx="635" cy="483"/>
          </a:xfrm>
        </p:grpSpPr>
        <p:grpSp>
          <p:nvGrpSpPr>
            <p:cNvPr id="31889" name="Group 145">
              <a:extLst>
                <a:ext uri="{FF2B5EF4-FFF2-40B4-BE49-F238E27FC236}">
                  <a16:creationId xmlns:a16="http://schemas.microsoft.com/office/drawing/2014/main" id="{A9DDDFCC-7DB2-6D16-1AA8-FE16A8BF6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1890" name="Text Box 146">
                <a:extLst>
                  <a:ext uri="{FF2B5EF4-FFF2-40B4-BE49-F238E27FC236}">
                    <a16:creationId xmlns:a16="http://schemas.microsoft.com/office/drawing/2014/main" id="{1D968841-5D9E-D3C2-6353-CEC40776C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91" name="Text Box 147">
                <a:extLst>
                  <a:ext uri="{FF2B5EF4-FFF2-40B4-BE49-F238E27FC236}">
                    <a16:creationId xmlns:a16="http://schemas.microsoft.com/office/drawing/2014/main" id="{D8D539CC-7F82-FFE2-0345-D2ADDE120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92" name="Line 148">
                <a:extLst>
                  <a:ext uri="{FF2B5EF4-FFF2-40B4-BE49-F238E27FC236}">
                    <a16:creationId xmlns:a16="http://schemas.microsoft.com/office/drawing/2014/main" id="{135B47C4-8647-0676-A35C-B567F87B8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93" name="Text Box 149">
              <a:extLst>
                <a:ext uri="{FF2B5EF4-FFF2-40B4-BE49-F238E27FC236}">
                  <a16:creationId xmlns:a16="http://schemas.microsoft.com/office/drawing/2014/main" id="{472F9A2D-46F7-E9C5-4B8B-C797F2370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94" name="Text Box 150">
            <a:extLst>
              <a:ext uri="{FF2B5EF4-FFF2-40B4-BE49-F238E27FC236}">
                <a16:creationId xmlns:a16="http://schemas.microsoft.com/office/drawing/2014/main" id="{1731EC36-E9A0-73C0-97E8-789EACBB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134" y="25082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4" name="Group 220">
            <a:extLst>
              <a:ext uri="{FF2B5EF4-FFF2-40B4-BE49-F238E27FC236}">
                <a16:creationId xmlns:a16="http://schemas.microsoft.com/office/drawing/2014/main" id="{74050A9A-ED72-FC3F-F3BA-A8DD88677FE0}"/>
              </a:ext>
            </a:extLst>
          </p:cNvPr>
          <p:cNvGrpSpPr>
            <a:grpSpLocks/>
          </p:cNvGrpSpPr>
          <p:nvPr/>
        </p:nvGrpSpPr>
        <p:grpSpPr bwMode="auto">
          <a:xfrm>
            <a:off x="6151563" y="2398712"/>
            <a:ext cx="1560513" cy="766763"/>
            <a:chOff x="3136" y="1506"/>
            <a:chExt cx="983" cy="483"/>
          </a:xfrm>
        </p:grpSpPr>
        <p:sp>
          <p:nvSpPr>
            <p:cNvPr id="31895" name="Text Box 151">
              <a:extLst>
                <a:ext uri="{FF2B5EF4-FFF2-40B4-BE49-F238E27FC236}">
                  <a16:creationId xmlns:a16="http://schemas.microsoft.com/office/drawing/2014/main" id="{EAB6DF6B-8160-CED5-E65A-5ECEF7E2C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96" name="Group 152">
              <a:extLst>
                <a:ext uri="{FF2B5EF4-FFF2-40B4-BE49-F238E27FC236}">
                  <a16:creationId xmlns:a16="http://schemas.microsoft.com/office/drawing/2014/main" id="{708913F8-583E-8F35-5F98-BC140579E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31897" name="Group 153">
                <a:extLst>
                  <a:ext uri="{FF2B5EF4-FFF2-40B4-BE49-F238E27FC236}">
                    <a16:creationId xmlns:a16="http://schemas.microsoft.com/office/drawing/2014/main" id="{31F70FC3-32CB-0F61-DEC9-012C40961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98" name="Group 154">
                  <a:extLst>
                    <a:ext uri="{FF2B5EF4-FFF2-40B4-BE49-F238E27FC236}">
                      <a16:creationId xmlns:a16="http://schemas.microsoft.com/office/drawing/2014/main" id="{77E0F8C9-E1AD-3E73-A4A6-E0EA6B6295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99" name="Text Box 155">
                    <a:extLst>
                      <a:ext uri="{FF2B5EF4-FFF2-40B4-BE49-F238E27FC236}">
                        <a16:creationId xmlns:a16="http://schemas.microsoft.com/office/drawing/2014/main" id="{6932F498-0F44-74B2-ED77-B7D0B421BD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00" name="Text Box 156">
                    <a:extLst>
                      <a:ext uri="{FF2B5EF4-FFF2-40B4-BE49-F238E27FC236}">
                        <a16:creationId xmlns:a16="http://schemas.microsoft.com/office/drawing/2014/main" id="{688AA329-3890-AB2C-A254-ABB448AC24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01" name="Line 157">
                    <a:extLst>
                      <a:ext uri="{FF2B5EF4-FFF2-40B4-BE49-F238E27FC236}">
                        <a16:creationId xmlns:a16="http://schemas.microsoft.com/office/drawing/2014/main" id="{29180534-965A-296E-0C6A-9B998CFF25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902" name="Text Box 158">
                  <a:extLst>
                    <a:ext uri="{FF2B5EF4-FFF2-40B4-BE49-F238E27FC236}">
                      <a16:creationId xmlns:a16="http://schemas.microsoft.com/office/drawing/2014/main" id="{A4909BC7-823B-B1DB-413E-C2C4CF048E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903" name="Text Box 159">
                <a:extLst>
                  <a:ext uri="{FF2B5EF4-FFF2-40B4-BE49-F238E27FC236}">
                    <a16:creationId xmlns:a16="http://schemas.microsoft.com/office/drawing/2014/main" id="{2CACFAB3-5718-2BF3-E067-59820B884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04" name="Text Box 160">
              <a:extLst>
                <a:ext uri="{FF2B5EF4-FFF2-40B4-BE49-F238E27FC236}">
                  <a16:creationId xmlns:a16="http://schemas.microsoft.com/office/drawing/2014/main" id="{7B9E627A-F115-7819-33DE-38E17F04E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905" name="Text Box 161">
            <a:extLst>
              <a:ext uri="{FF2B5EF4-FFF2-40B4-BE49-F238E27FC236}">
                <a16:creationId xmlns:a16="http://schemas.microsoft.com/office/drawing/2014/main" id="{B807C986-ADCC-CFD7-9B56-306CE485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047" y="254739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922" name="Text Box 178">
            <a:extLst>
              <a:ext uri="{FF2B5EF4-FFF2-40B4-BE49-F238E27FC236}">
                <a16:creationId xmlns:a16="http://schemas.microsoft.com/office/drawing/2014/main" id="{8C33C42E-E55D-AE43-525C-765DAF6A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32813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3" name="Group 219">
            <a:extLst>
              <a:ext uri="{FF2B5EF4-FFF2-40B4-BE49-F238E27FC236}">
                <a16:creationId xmlns:a16="http://schemas.microsoft.com/office/drawing/2014/main" id="{D9144CDC-62DF-0509-4A8B-8A816F90702C}"/>
              </a:ext>
            </a:extLst>
          </p:cNvPr>
          <p:cNvGrpSpPr>
            <a:grpSpLocks/>
          </p:cNvGrpSpPr>
          <p:nvPr/>
        </p:nvGrpSpPr>
        <p:grpSpPr bwMode="auto">
          <a:xfrm>
            <a:off x="2390776" y="4471988"/>
            <a:ext cx="6215063" cy="766762"/>
            <a:chOff x="1506" y="2817"/>
            <a:chExt cx="3915" cy="483"/>
          </a:xfrm>
        </p:grpSpPr>
        <p:grpSp>
          <p:nvGrpSpPr>
            <p:cNvPr id="31835" name="Group 91">
              <a:extLst>
                <a:ext uri="{FF2B5EF4-FFF2-40B4-BE49-F238E27FC236}">
                  <a16:creationId xmlns:a16="http://schemas.microsoft.com/office/drawing/2014/main" id="{B131BE79-CBE0-0D9E-46E8-7984860F8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2" y="2817"/>
              <a:ext cx="363" cy="483"/>
              <a:chOff x="4967" y="2221"/>
              <a:chExt cx="363" cy="483"/>
            </a:xfrm>
          </p:grpSpPr>
          <p:sp>
            <p:nvSpPr>
              <p:cNvPr id="31836" name="Text Box 92">
                <a:extLst>
                  <a:ext uri="{FF2B5EF4-FFF2-40B4-BE49-F238E27FC236}">
                    <a16:creationId xmlns:a16="http://schemas.microsoft.com/office/drawing/2014/main" id="{7D88246A-6468-9ECC-56C6-A2F70CEBC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37" name="Text Box 93">
                <a:extLst>
                  <a:ext uri="{FF2B5EF4-FFF2-40B4-BE49-F238E27FC236}">
                    <a16:creationId xmlns:a16="http://schemas.microsoft.com/office/drawing/2014/main" id="{8812CB6F-95C7-8612-B6EC-6C65750FD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38" name="Line 94">
                <a:extLst>
                  <a:ext uri="{FF2B5EF4-FFF2-40B4-BE49-F238E27FC236}">
                    <a16:creationId xmlns:a16="http://schemas.microsoft.com/office/drawing/2014/main" id="{5EF56E08-A577-BC65-AB96-63B987760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23" name="Text Box 179">
              <a:extLst>
                <a:ext uri="{FF2B5EF4-FFF2-40B4-BE49-F238E27FC236}">
                  <a16:creationId xmlns:a16="http://schemas.microsoft.com/office/drawing/2014/main" id="{8BFC0E66-CED5-F65D-2BCB-56C10351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910"/>
              <a:ext cx="1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- ص   إذا كان :  س  = 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24" name="Text Box 180">
              <a:extLst>
                <a:ext uri="{FF2B5EF4-FFF2-40B4-BE49-F238E27FC236}">
                  <a16:creationId xmlns:a16="http://schemas.microsoft.com/office/drawing/2014/main" id="{71F1D899-1EE2-552D-3208-7B86E3373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91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25" name="Text Box 181">
              <a:extLst>
                <a:ext uri="{FF2B5EF4-FFF2-40B4-BE49-F238E27FC236}">
                  <a16:creationId xmlns:a16="http://schemas.microsoft.com/office/drawing/2014/main" id="{D65EA821-EEB7-6325-BB49-C18AE221A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91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ص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930" name="Group 186">
              <a:extLst>
                <a:ext uri="{FF2B5EF4-FFF2-40B4-BE49-F238E27FC236}">
                  <a16:creationId xmlns:a16="http://schemas.microsoft.com/office/drawing/2014/main" id="{FC6DB0B2-5123-9BC3-3CD9-43BEB7C30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6" y="2817"/>
              <a:ext cx="718" cy="483"/>
              <a:chOff x="1506" y="2470"/>
              <a:chExt cx="718" cy="483"/>
            </a:xfrm>
          </p:grpSpPr>
          <p:sp>
            <p:nvSpPr>
              <p:cNvPr id="31839" name="Text Box 95">
                <a:extLst>
                  <a:ext uri="{FF2B5EF4-FFF2-40B4-BE49-F238E27FC236}">
                    <a16:creationId xmlns:a16="http://schemas.microsoft.com/office/drawing/2014/main" id="{8AE44F9E-FFF5-8DF9-CA0D-603A6DEEE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6" y="2536"/>
                <a:ext cx="71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      </a:t>
                </a:r>
                <a:r>
                  <a:rPr kumimoji="0" lang="ar-SA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26" name="Group 182">
                <a:extLst>
                  <a:ext uri="{FF2B5EF4-FFF2-40B4-BE49-F238E27FC236}">
                    <a16:creationId xmlns:a16="http://schemas.microsoft.com/office/drawing/2014/main" id="{1DB5D03A-0047-183C-ADFB-ACA9EC29E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470"/>
                <a:ext cx="363" cy="483"/>
                <a:chOff x="4967" y="2221"/>
                <a:chExt cx="363" cy="483"/>
              </a:xfrm>
            </p:grpSpPr>
            <p:sp>
              <p:nvSpPr>
                <p:cNvPr id="31927" name="Text Box 183">
                  <a:extLst>
                    <a:ext uri="{FF2B5EF4-FFF2-40B4-BE49-F238E27FC236}">
                      <a16:creationId xmlns:a16="http://schemas.microsoft.com/office/drawing/2014/main" id="{2F9A8126-BB58-325D-264B-CFC57A391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8" name="Text Box 184">
                  <a:extLst>
                    <a:ext uri="{FF2B5EF4-FFF2-40B4-BE49-F238E27FC236}">
                      <a16:creationId xmlns:a16="http://schemas.microsoft.com/office/drawing/2014/main" id="{5915B137-E4D8-8C2E-BFCE-6F356A0716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9" name="Line 185">
                  <a:extLst>
                    <a:ext uri="{FF2B5EF4-FFF2-40B4-BE49-F238E27FC236}">
                      <a16:creationId xmlns:a16="http://schemas.microsoft.com/office/drawing/2014/main" id="{0394387C-2279-4562-1EDC-FAAF53F5B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1931" name="Text Box 187">
            <a:extLst>
              <a:ext uri="{FF2B5EF4-FFF2-40B4-BE49-F238E27FC236}">
                <a16:creationId xmlns:a16="http://schemas.microsoft.com/office/drawing/2014/main" id="{86737258-68A3-B27C-8640-A8677E25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39432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- ص = 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32" name="Group 188">
            <a:extLst>
              <a:ext uri="{FF2B5EF4-FFF2-40B4-BE49-F238E27FC236}">
                <a16:creationId xmlns:a16="http://schemas.microsoft.com/office/drawing/2014/main" id="{4E058491-D353-3F2A-66E0-402F664340AB}"/>
              </a:ext>
            </a:extLst>
          </p:cNvPr>
          <p:cNvGrpSpPr>
            <a:grpSpLocks/>
          </p:cNvGrpSpPr>
          <p:nvPr/>
        </p:nvGrpSpPr>
        <p:grpSpPr bwMode="auto">
          <a:xfrm>
            <a:off x="6753225" y="5241925"/>
            <a:ext cx="576263" cy="766763"/>
            <a:chOff x="4967" y="2221"/>
            <a:chExt cx="363" cy="483"/>
          </a:xfrm>
        </p:grpSpPr>
        <p:sp>
          <p:nvSpPr>
            <p:cNvPr id="31933" name="Text Box 189">
              <a:extLst>
                <a:ext uri="{FF2B5EF4-FFF2-40B4-BE49-F238E27FC236}">
                  <a16:creationId xmlns:a16="http://schemas.microsoft.com/office/drawing/2014/main" id="{F5B8B611-4A4F-E9CE-01D5-91BFFB3E2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34" name="Text Box 190">
              <a:extLst>
                <a:ext uri="{FF2B5EF4-FFF2-40B4-BE49-F238E27FC236}">
                  <a16:creationId xmlns:a16="http://schemas.microsoft.com/office/drawing/2014/main" id="{F2787A4E-D514-AEB6-D920-0C2E5B7AC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35" name="Line 191">
              <a:extLst>
                <a:ext uri="{FF2B5EF4-FFF2-40B4-BE49-F238E27FC236}">
                  <a16:creationId xmlns:a16="http://schemas.microsoft.com/office/drawing/2014/main" id="{31292A36-6233-9FF8-8EED-C2240ABDD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65" name="Group 221">
            <a:extLst>
              <a:ext uri="{FF2B5EF4-FFF2-40B4-BE49-F238E27FC236}">
                <a16:creationId xmlns:a16="http://schemas.microsoft.com/office/drawing/2014/main" id="{3EEE7050-553E-1B65-61BF-A66A71538ECF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5241925"/>
            <a:ext cx="1225550" cy="766763"/>
            <a:chOff x="3363" y="3302"/>
            <a:chExt cx="772" cy="483"/>
          </a:xfrm>
        </p:grpSpPr>
        <p:grpSp>
          <p:nvGrpSpPr>
            <p:cNvPr id="31936" name="Group 192">
              <a:extLst>
                <a:ext uri="{FF2B5EF4-FFF2-40B4-BE49-F238E27FC236}">
                  <a16:creationId xmlns:a16="http://schemas.microsoft.com/office/drawing/2014/main" id="{BEF3F7D4-BEE6-3CEF-5A58-E47B2C7C2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3302"/>
              <a:ext cx="507" cy="483"/>
              <a:chOff x="1757" y="2470"/>
              <a:chExt cx="507" cy="483"/>
            </a:xfrm>
          </p:grpSpPr>
          <p:sp>
            <p:nvSpPr>
              <p:cNvPr id="31937" name="Text Box 193">
                <a:extLst>
                  <a:ext uri="{FF2B5EF4-FFF2-40B4-BE49-F238E27FC236}">
                    <a16:creationId xmlns:a16="http://schemas.microsoft.com/office/drawing/2014/main" id="{8B01FEF7-8691-8466-9B03-957F45F684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7" y="25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38" name="Group 194">
                <a:extLst>
                  <a:ext uri="{FF2B5EF4-FFF2-40B4-BE49-F238E27FC236}">
                    <a16:creationId xmlns:a16="http://schemas.microsoft.com/office/drawing/2014/main" id="{7B64B4A3-683B-8C3C-4002-B2FF4AE64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2470"/>
                <a:ext cx="383" cy="483"/>
                <a:chOff x="5147" y="2221"/>
                <a:chExt cx="383" cy="483"/>
              </a:xfrm>
            </p:grpSpPr>
            <p:sp>
              <p:nvSpPr>
                <p:cNvPr id="31939" name="Text Box 195">
                  <a:extLst>
                    <a:ext uri="{FF2B5EF4-FFF2-40B4-BE49-F238E27FC236}">
                      <a16:creationId xmlns:a16="http://schemas.microsoft.com/office/drawing/2014/main" id="{86949E55-7659-323C-CE1B-75CB46CFA3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0" name="Text Box 196">
                  <a:extLst>
                    <a:ext uri="{FF2B5EF4-FFF2-40B4-BE49-F238E27FC236}">
                      <a16:creationId xmlns:a16="http://schemas.microsoft.com/office/drawing/2014/main" id="{598915CF-0AA2-D640-9023-558BC61A93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4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1" name="Line 197">
                  <a:extLst>
                    <a:ext uri="{FF2B5EF4-FFF2-40B4-BE49-F238E27FC236}">
                      <a16:creationId xmlns:a16="http://schemas.microsoft.com/office/drawing/2014/main" id="{E4F5B18E-4B56-EE94-BF6E-60207B3B1C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26" y="245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1942" name="Text Box 198">
              <a:extLst>
                <a:ext uri="{FF2B5EF4-FFF2-40B4-BE49-F238E27FC236}">
                  <a16:creationId xmlns:a16="http://schemas.microsoft.com/office/drawing/2014/main" id="{F5F96F7D-BF82-8438-4956-194831FAF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43" name="Text Box 199">
              <a:extLst>
                <a:ext uri="{FF2B5EF4-FFF2-40B4-BE49-F238E27FC236}">
                  <a16:creationId xmlns:a16="http://schemas.microsoft.com/office/drawing/2014/main" id="{DFDCA4AB-9116-59EA-A644-3E1749BD9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3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C4CABA7-2FEE-28A8-8D0D-B0F6B652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87" y="725488"/>
            <a:ext cx="5591175" cy="4572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548781F-D110-EB7E-FD4C-4F759BD5C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7670" y="1162845"/>
            <a:ext cx="4133850" cy="5238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E3B0372-AB8F-45D8-93CD-933C58734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4300" y="4030525"/>
            <a:ext cx="4495800" cy="552450"/>
          </a:xfrm>
          <a:prstGeom prst="rect">
            <a:avLst/>
          </a:prstGeom>
        </p:spPr>
      </p:pic>
      <p:grpSp>
        <p:nvGrpSpPr>
          <p:cNvPr id="2" name="Group 220">
            <a:extLst>
              <a:ext uri="{FF2B5EF4-FFF2-40B4-BE49-F238E27FC236}">
                <a16:creationId xmlns:a16="http://schemas.microsoft.com/office/drawing/2014/main" id="{AD3E8BA2-B4D5-E959-E2E8-90EE8DF0A2EE}"/>
              </a:ext>
            </a:extLst>
          </p:cNvPr>
          <p:cNvGrpSpPr>
            <a:grpSpLocks/>
          </p:cNvGrpSpPr>
          <p:nvPr/>
        </p:nvGrpSpPr>
        <p:grpSpPr bwMode="auto">
          <a:xfrm>
            <a:off x="3330188" y="2398990"/>
            <a:ext cx="1560513" cy="766763"/>
            <a:chOff x="3136" y="1506"/>
            <a:chExt cx="983" cy="483"/>
          </a:xfrm>
        </p:grpSpPr>
        <p:sp>
          <p:nvSpPr>
            <p:cNvPr id="5" name="Text Box 151">
              <a:extLst>
                <a:ext uri="{FF2B5EF4-FFF2-40B4-BE49-F238E27FC236}">
                  <a16:creationId xmlns:a16="http://schemas.microsoft.com/office/drawing/2014/main" id="{07515EAA-5FD4-CA0A-3039-61C696ED5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" name="Group 152">
              <a:extLst>
                <a:ext uri="{FF2B5EF4-FFF2-40B4-BE49-F238E27FC236}">
                  <a16:creationId xmlns:a16="http://schemas.microsoft.com/office/drawing/2014/main" id="{87371CF1-054D-8404-4FBA-C2D2B97A9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10" name="Group 153">
                <a:extLst>
                  <a:ext uri="{FF2B5EF4-FFF2-40B4-BE49-F238E27FC236}">
                    <a16:creationId xmlns:a16="http://schemas.microsoft.com/office/drawing/2014/main" id="{CE4B0835-FDAB-BA56-B8C3-483192319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12" name="Group 154">
                  <a:extLst>
                    <a:ext uri="{FF2B5EF4-FFF2-40B4-BE49-F238E27FC236}">
                      <a16:creationId xmlns:a16="http://schemas.microsoft.com/office/drawing/2014/main" id="{7642A69D-2C08-FEB3-E72E-D1413654E8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4" name="Text Box 155">
                    <a:extLst>
                      <a:ext uri="{FF2B5EF4-FFF2-40B4-BE49-F238E27FC236}">
                        <a16:creationId xmlns:a16="http://schemas.microsoft.com/office/drawing/2014/main" id="{A43C45AF-1A51-EB36-6DB4-F401D8C5D9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Text Box 156">
                    <a:extLst>
                      <a:ext uri="{FF2B5EF4-FFF2-40B4-BE49-F238E27FC236}">
                        <a16:creationId xmlns:a16="http://schemas.microsoft.com/office/drawing/2014/main" id="{CC3F5D0E-28E9-54DC-413B-2B5AD66967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Line 157">
                    <a:extLst>
                      <a:ext uri="{FF2B5EF4-FFF2-40B4-BE49-F238E27FC236}">
                        <a16:creationId xmlns:a16="http://schemas.microsoft.com/office/drawing/2014/main" id="{4762E3EE-6C00-E7B3-DA1B-4A1DC50BA8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" name="Text Box 158">
                  <a:extLst>
                    <a:ext uri="{FF2B5EF4-FFF2-40B4-BE49-F238E27FC236}">
                      <a16:creationId xmlns:a16="http://schemas.microsoft.com/office/drawing/2014/main" id="{FCB4FD21-B2E9-DC8B-249B-FAEADDB0EF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Text Box 159">
                <a:extLst>
                  <a:ext uri="{FF2B5EF4-FFF2-40B4-BE49-F238E27FC236}">
                    <a16:creationId xmlns:a16="http://schemas.microsoft.com/office/drawing/2014/main" id="{E59EECAB-9BC9-BF1E-C357-712F093A88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 Box 160">
              <a:extLst>
                <a:ext uri="{FF2B5EF4-FFF2-40B4-BE49-F238E27FC236}">
                  <a16:creationId xmlns:a16="http://schemas.microsoft.com/office/drawing/2014/main" id="{626E5C11-4E9B-E92D-4184-B83C2B5D5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150">
            <a:extLst>
              <a:ext uri="{FF2B5EF4-FFF2-40B4-BE49-F238E27FC236}">
                <a16:creationId xmlns:a16="http://schemas.microsoft.com/office/drawing/2014/main" id="{30BBED58-79CD-9B13-F6FD-08A16315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434" y="252571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220">
            <a:extLst>
              <a:ext uri="{FF2B5EF4-FFF2-40B4-BE49-F238E27FC236}">
                <a16:creationId xmlns:a16="http://schemas.microsoft.com/office/drawing/2014/main" id="{8E556750-094C-8D01-5E14-0F374882AB7B}"/>
              </a:ext>
            </a:extLst>
          </p:cNvPr>
          <p:cNvGrpSpPr>
            <a:grpSpLocks/>
          </p:cNvGrpSpPr>
          <p:nvPr/>
        </p:nvGrpSpPr>
        <p:grpSpPr bwMode="auto">
          <a:xfrm>
            <a:off x="1634738" y="2382837"/>
            <a:ext cx="1560513" cy="766763"/>
            <a:chOff x="3136" y="1506"/>
            <a:chExt cx="983" cy="483"/>
          </a:xfrm>
        </p:grpSpPr>
        <p:sp>
          <p:nvSpPr>
            <p:cNvPr id="19" name="Text Box 151">
              <a:extLst>
                <a:ext uri="{FF2B5EF4-FFF2-40B4-BE49-F238E27FC236}">
                  <a16:creationId xmlns:a16="http://schemas.microsoft.com/office/drawing/2014/main" id="{03D5D126-BD9E-B783-A0BC-5F9F3F8C4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" name="Group 152">
              <a:extLst>
                <a:ext uri="{FF2B5EF4-FFF2-40B4-BE49-F238E27FC236}">
                  <a16:creationId xmlns:a16="http://schemas.microsoft.com/office/drawing/2014/main" id="{D13F3B89-E20C-18BB-E476-17237B2A2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22" name="Group 153">
                <a:extLst>
                  <a:ext uri="{FF2B5EF4-FFF2-40B4-BE49-F238E27FC236}">
                    <a16:creationId xmlns:a16="http://schemas.microsoft.com/office/drawing/2014/main" id="{976CB203-93CB-3133-DB9D-DED12AE865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24" name="Group 154">
                  <a:extLst>
                    <a:ext uri="{FF2B5EF4-FFF2-40B4-BE49-F238E27FC236}">
                      <a16:creationId xmlns:a16="http://schemas.microsoft.com/office/drawing/2014/main" id="{C680BA7F-4383-3EAC-14F3-12253C645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6" name="Text Box 155">
                    <a:extLst>
                      <a:ext uri="{FF2B5EF4-FFF2-40B4-BE49-F238E27FC236}">
                        <a16:creationId xmlns:a16="http://schemas.microsoft.com/office/drawing/2014/main" id="{61A33A6E-67B1-DFD7-33D1-4F9A26769C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Text Box 156">
                    <a:extLst>
                      <a:ext uri="{FF2B5EF4-FFF2-40B4-BE49-F238E27FC236}">
                        <a16:creationId xmlns:a16="http://schemas.microsoft.com/office/drawing/2014/main" id="{799E86B1-F5BC-BD72-763F-D9CE16D6EE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Line 157">
                    <a:extLst>
                      <a:ext uri="{FF2B5EF4-FFF2-40B4-BE49-F238E27FC236}">
                        <a16:creationId xmlns:a16="http://schemas.microsoft.com/office/drawing/2014/main" id="{45F2BCB4-4286-514D-1898-FA14FCECFB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Text Box 158">
                  <a:extLst>
                    <a:ext uri="{FF2B5EF4-FFF2-40B4-BE49-F238E27FC236}">
                      <a16:creationId xmlns:a16="http://schemas.microsoft.com/office/drawing/2014/main" id="{6340388D-0F20-ABB5-2C46-4B10F2E4C1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Text Box 159">
                <a:extLst>
                  <a:ext uri="{FF2B5EF4-FFF2-40B4-BE49-F238E27FC236}">
                    <a16:creationId xmlns:a16="http://schemas.microsoft.com/office/drawing/2014/main" id="{EFCD2A74-B373-61EF-3195-2D9F0DA45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 Box 160">
              <a:extLst>
                <a:ext uri="{FF2B5EF4-FFF2-40B4-BE49-F238E27FC236}">
                  <a16:creationId xmlns:a16="http://schemas.microsoft.com/office/drawing/2014/main" id="{413314ED-8A31-DB22-4DA8-94533B47C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700B4C0-AFFF-0D71-3BFB-BE1B68E42447}"/>
              </a:ext>
            </a:extLst>
          </p:cNvPr>
          <p:cNvGrpSpPr/>
          <p:nvPr/>
        </p:nvGrpSpPr>
        <p:grpSpPr>
          <a:xfrm>
            <a:off x="5746172" y="3114675"/>
            <a:ext cx="1993901" cy="842965"/>
            <a:chOff x="-129999" y="5076825"/>
            <a:chExt cx="1993901" cy="842965"/>
          </a:xfrm>
        </p:grpSpPr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30773B55-BFEB-DBBD-C9C8-E1A03ACB8EFB}"/>
                </a:ext>
              </a:extLst>
            </p:cNvPr>
            <p:cNvGrpSpPr/>
            <p:nvPr/>
          </p:nvGrpSpPr>
          <p:grpSpPr>
            <a:xfrm>
              <a:off x="-129999" y="5076825"/>
              <a:ext cx="1993901" cy="842965"/>
              <a:chOff x="-129999" y="5076825"/>
              <a:chExt cx="1993901" cy="842965"/>
            </a:xfrm>
          </p:grpSpPr>
          <p:grpSp>
            <p:nvGrpSpPr>
              <p:cNvPr id="29" name="Group 220">
                <a:extLst>
                  <a:ext uri="{FF2B5EF4-FFF2-40B4-BE49-F238E27FC236}">
                    <a16:creationId xmlns:a16="http://schemas.microsoft.com/office/drawing/2014/main" id="{B985658E-CF7F-3CEB-6DC2-4F0081F64C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9999" y="5100639"/>
                <a:ext cx="1993901" cy="819151"/>
                <a:chOff x="2863" y="1506"/>
                <a:chExt cx="1256" cy="516"/>
              </a:xfrm>
            </p:grpSpPr>
            <p:sp>
              <p:nvSpPr>
                <p:cNvPr id="30" name="Text Box 151">
                  <a:extLst>
                    <a:ext uri="{FF2B5EF4-FFF2-40B4-BE49-F238E27FC236}">
                      <a16:creationId xmlns:a16="http://schemas.microsoft.com/office/drawing/2014/main" id="{4D69E525-C2D5-EF1E-C2DD-E5C8BCD306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1" y="1570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(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52">
                  <a:extLst>
                    <a:ext uri="{FF2B5EF4-FFF2-40B4-BE49-F238E27FC236}">
                      <a16:creationId xmlns:a16="http://schemas.microsoft.com/office/drawing/2014/main" id="{87509B41-CFDD-CC7C-3FCF-6FDC9054B7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8" y="1506"/>
                  <a:ext cx="628" cy="516"/>
                  <a:chOff x="1982" y="1018"/>
                  <a:chExt cx="628" cy="516"/>
                </a:xfrm>
              </p:grpSpPr>
              <p:grpSp>
                <p:nvGrpSpPr>
                  <p:cNvPr id="33" name="Group 153">
                    <a:extLst>
                      <a:ext uri="{FF2B5EF4-FFF2-40B4-BE49-F238E27FC236}">
                        <a16:creationId xmlns:a16="http://schemas.microsoft.com/office/drawing/2014/main" id="{E03BDCBF-9103-4404-5451-6771DDB4E6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82" y="1018"/>
                    <a:ext cx="466" cy="516"/>
                    <a:chOff x="4566" y="2811"/>
                    <a:chExt cx="420" cy="516"/>
                  </a:xfrm>
                </p:grpSpPr>
                <p:grpSp>
                  <p:nvGrpSpPr>
                    <p:cNvPr id="35" name="Group 154">
                      <a:extLst>
                        <a:ext uri="{FF2B5EF4-FFF2-40B4-BE49-F238E27FC236}">
                          <a16:creationId xmlns:a16="http://schemas.microsoft.com/office/drawing/2014/main" id="{05764234-3A26-47F1-428B-976898A4E5D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9" y="2811"/>
                      <a:ext cx="277" cy="516"/>
                      <a:chOff x="5088" y="2221"/>
                      <a:chExt cx="222" cy="516"/>
                    </a:xfrm>
                  </p:grpSpPr>
                  <p:sp>
                    <p:nvSpPr>
                      <p:cNvPr id="37" name="Text Box 155">
                        <a:extLst>
                          <a:ext uri="{FF2B5EF4-FFF2-40B4-BE49-F238E27FC236}">
                            <a16:creationId xmlns:a16="http://schemas.microsoft.com/office/drawing/2014/main" id="{04C0C858-B98C-440B-1C50-60997E00E6F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91" y="2221"/>
                        <a:ext cx="215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alt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2</a:t>
                        </a:r>
                        <a:endParaRPr kumimoji="0" lang="en-US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" name="Text Box 156">
                        <a:extLst>
                          <a:ext uri="{FF2B5EF4-FFF2-40B4-BE49-F238E27FC236}">
                            <a16:creationId xmlns:a16="http://schemas.microsoft.com/office/drawing/2014/main" id="{3CE3EA98-06BC-E73C-EAB9-720B1243634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88" y="2449"/>
                        <a:ext cx="222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alt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3</a:t>
                        </a:r>
                        <a:endParaRPr kumimoji="0" lang="en-US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9" name="Line 157">
                        <a:extLst>
                          <a:ext uri="{FF2B5EF4-FFF2-40B4-BE49-F238E27FC236}">
                            <a16:creationId xmlns:a16="http://schemas.microsoft.com/office/drawing/2014/main" id="{D3B2E4D5-3E16-3AAB-3562-2DBC975F90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2464"/>
                        <a:ext cx="143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" name="Text Box 158">
                      <a:extLst>
                        <a:ext uri="{FF2B5EF4-FFF2-40B4-BE49-F238E27FC236}">
                          <a16:creationId xmlns:a16="http://schemas.microsoft.com/office/drawing/2014/main" id="{F5E7866A-800F-62F1-3682-2753C1279E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66" y="2910"/>
                      <a:ext cx="24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" name="Text Box 159">
                    <a:extLst>
                      <a:ext uri="{FF2B5EF4-FFF2-40B4-BE49-F238E27FC236}">
                        <a16:creationId xmlns:a16="http://schemas.microsoft.com/office/drawing/2014/main" id="{DA170A02-7DA1-8D86-9F60-345293EA24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3" y="1085"/>
                    <a:ext cx="227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ــ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" name="Text Box 160">
                  <a:extLst>
                    <a:ext uri="{FF2B5EF4-FFF2-40B4-BE49-F238E27FC236}">
                      <a16:creationId xmlns:a16="http://schemas.microsoft.com/office/drawing/2014/main" id="{28853F52-550D-2010-C6BB-240789A8E6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3" y="1593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 Box 159">
                <a:extLst>
                  <a:ext uri="{FF2B5EF4-FFF2-40B4-BE49-F238E27FC236}">
                    <a16:creationId xmlns:a16="http://schemas.microsoft.com/office/drawing/2014/main" id="{DC2B6176-55EF-293D-D927-E810261A9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08" y="5202238"/>
                <a:ext cx="3603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 Box 155">
                <a:extLst>
                  <a:ext uri="{FF2B5EF4-FFF2-40B4-BE49-F238E27FC236}">
                    <a16:creationId xmlns:a16="http://schemas.microsoft.com/office/drawing/2014/main" id="{27464019-58FB-D9D0-CA04-6992FAA1F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275" y="5076825"/>
                <a:ext cx="472516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156">
                <a:extLst>
                  <a:ext uri="{FF2B5EF4-FFF2-40B4-BE49-F238E27FC236}">
                    <a16:creationId xmlns:a16="http://schemas.microsoft.com/office/drawing/2014/main" id="{72A1155A-62D3-391F-2029-3BC77B82A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52" y="5430838"/>
                <a:ext cx="4879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Line 157">
              <a:extLst>
                <a:ext uri="{FF2B5EF4-FFF2-40B4-BE49-F238E27FC236}">
                  <a16:creationId xmlns:a16="http://schemas.microsoft.com/office/drawing/2014/main" id="{C71A881A-E734-AC7B-EB3E-05B90E658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132" y="5462189"/>
              <a:ext cx="3142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A96ACC8A-1D6B-EBA4-2F8E-9B71EDDC505C}"/>
              </a:ext>
            </a:extLst>
          </p:cNvPr>
          <p:cNvGrpSpPr>
            <a:grpSpLocks/>
          </p:cNvGrpSpPr>
          <p:nvPr/>
        </p:nvGrpSpPr>
        <p:grpSpPr bwMode="auto">
          <a:xfrm>
            <a:off x="3408365" y="5243007"/>
            <a:ext cx="1800225" cy="766762"/>
            <a:chOff x="2971" y="2795"/>
            <a:chExt cx="1134" cy="483"/>
          </a:xfrm>
        </p:grpSpPr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id="{3F41EAC6-C492-6EEB-837A-51D1E556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8C02BC5B-A58D-99D9-313E-B8F46F729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50" name="Group 24">
                <a:extLst>
                  <a:ext uri="{FF2B5EF4-FFF2-40B4-BE49-F238E27FC236}">
                    <a16:creationId xmlns:a16="http://schemas.microsoft.com/office/drawing/2014/main" id="{FCFC355A-C721-4EA4-D2E1-B2E1586405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57" name="Text Box 25">
                  <a:extLst>
                    <a:ext uri="{FF2B5EF4-FFF2-40B4-BE49-F238E27FC236}">
                      <a16:creationId xmlns:a16="http://schemas.microsoft.com/office/drawing/2014/main" id="{32A5AC31-687F-B405-E981-1A419ACD47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 Box 26">
                  <a:extLst>
                    <a:ext uri="{FF2B5EF4-FFF2-40B4-BE49-F238E27FC236}">
                      <a16:creationId xmlns:a16="http://schemas.microsoft.com/office/drawing/2014/main" id="{C78A66CC-6F5E-40AF-6318-92CB088DF8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Line 27">
                  <a:extLst>
                    <a:ext uri="{FF2B5EF4-FFF2-40B4-BE49-F238E27FC236}">
                      <a16:creationId xmlns:a16="http://schemas.microsoft.com/office/drawing/2014/main" id="{25777CD2-124C-779A-A486-C37B9D2B7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Group 28">
                <a:extLst>
                  <a:ext uri="{FF2B5EF4-FFF2-40B4-BE49-F238E27FC236}">
                    <a16:creationId xmlns:a16="http://schemas.microsoft.com/office/drawing/2014/main" id="{D8434F0C-A622-654C-089D-5EB890E539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52" name="Text Box 29">
                  <a:extLst>
                    <a:ext uri="{FF2B5EF4-FFF2-40B4-BE49-F238E27FC236}">
                      <a16:creationId xmlns:a16="http://schemas.microsoft.com/office/drawing/2014/main" id="{3A5868E2-85B4-BA0F-9F55-4C752BBB53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3" name="Group 30">
                  <a:extLst>
                    <a:ext uri="{FF2B5EF4-FFF2-40B4-BE49-F238E27FC236}">
                      <a16:creationId xmlns:a16="http://schemas.microsoft.com/office/drawing/2014/main" id="{4921CFFE-26A8-C041-44F5-EFE4E30EA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54" name="Text Box 31">
                    <a:extLst>
                      <a:ext uri="{FF2B5EF4-FFF2-40B4-BE49-F238E27FC236}">
                        <a16:creationId xmlns:a16="http://schemas.microsoft.com/office/drawing/2014/main" id="{0F1EEA97-DDFE-419C-1319-3955040C85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-1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Text Box 32">
                    <a:extLst>
                      <a:ext uri="{FF2B5EF4-FFF2-40B4-BE49-F238E27FC236}">
                        <a16:creationId xmlns:a16="http://schemas.microsoft.com/office/drawing/2014/main" id="{61723EDC-41AA-BF3A-D0C5-E8136292F53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Line 33">
                    <a:extLst>
                      <a:ext uri="{FF2B5EF4-FFF2-40B4-BE49-F238E27FC236}">
                        <a16:creationId xmlns:a16="http://schemas.microsoft.com/office/drawing/2014/main" id="{CE58C4EB-2CCF-C90B-6DA3-1A73210C47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49" name="Text Box 34">
              <a:extLst>
                <a:ext uri="{FF2B5EF4-FFF2-40B4-BE49-F238E27FC236}">
                  <a16:creationId xmlns:a16="http://schemas.microsoft.com/office/drawing/2014/main" id="{B99BD6DA-8C0E-5EED-60F1-8BC865D7D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36">
            <a:extLst>
              <a:ext uri="{FF2B5EF4-FFF2-40B4-BE49-F238E27FC236}">
                <a16:creationId xmlns:a16="http://schemas.microsoft.com/office/drawing/2014/main" id="{4DE18FB1-0E51-4A59-BA60-66EBB2664A5A}"/>
              </a:ext>
            </a:extLst>
          </p:cNvPr>
          <p:cNvGrpSpPr>
            <a:grpSpLocks/>
          </p:cNvGrpSpPr>
          <p:nvPr/>
        </p:nvGrpSpPr>
        <p:grpSpPr bwMode="auto">
          <a:xfrm>
            <a:off x="1768477" y="5353050"/>
            <a:ext cx="1508125" cy="498475"/>
            <a:chOff x="2109" y="2830"/>
            <a:chExt cx="950" cy="314"/>
          </a:xfrm>
        </p:grpSpPr>
        <p:grpSp>
          <p:nvGrpSpPr>
            <p:cNvPr id="61" name="Group 37">
              <a:extLst>
                <a:ext uri="{FF2B5EF4-FFF2-40B4-BE49-F238E27FC236}">
                  <a16:creationId xmlns:a16="http://schemas.microsoft.com/office/drawing/2014/main" id="{FDB70675-388E-9D6B-BC63-95B8AC371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63" name="Text Box 38">
                <a:extLst>
                  <a:ext uri="{FF2B5EF4-FFF2-40B4-BE49-F238E27FC236}">
                    <a16:creationId xmlns:a16="http://schemas.microsoft.com/office/drawing/2014/main" id="{CEB40A3B-9F18-3306-E758-4FC5F76A6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08" name="Text Box 39">
                <a:extLst>
                  <a:ext uri="{FF2B5EF4-FFF2-40B4-BE49-F238E27FC236}">
                    <a16:creationId xmlns:a16="http://schemas.microsoft.com/office/drawing/2014/main" id="{5C8C149E-F1FC-0684-70DA-752341A8A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09" name="Text Box 40">
                <a:extLst>
                  <a:ext uri="{FF2B5EF4-FFF2-40B4-BE49-F238E27FC236}">
                    <a16:creationId xmlns:a16="http://schemas.microsoft.com/office/drawing/2014/main" id="{7D55FA4D-C135-912E-A71E-25BA6C80C7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 Box 41">
              <a:extLst>
                <a:ext uri="{FF2B5EF4-FFF2-40B4-BE49-F238E27FC236}">
                  <a16:creationId xmlns:a16="http://schemas.microsoft.com/office/drawing/2014/main" id="{868FA04F-25D4-375D-6F7E-F45338D2E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10" name="Text Box 47">
            <a:extLst>
              <a:ext uri="{FF2B5EF4-FFF2-40B4-BE49-F238E27FC236}">
                <a16:creationId xmlns:a16="http://schemas.microsoft.com/office/drawing/2014/main" id="{33D1CE72-3244-F758-FE89-AEBD6FB4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7" y="537756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1" name="Text Box 46">
            <a:extLst>
              <a:ext uri="{FF2B5EF4-FFF2-40B4-BE49-F238E27FC236}">
                <a16:creationId xmlns:a16="http://schemas.microsoft.com/office/drawing/2014/main" id="{04ECCE2A-6C91-C361-962E-1784799C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95" y="537349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2" name="Text Box 47">
            <a:extLst>
              <a:ext uri="{FF2B5EF4-FFF2-40B4-BE49-F238E27FC236}">
                <a16:creationId xmlns:a16="http://schemas.microsoft.com/office/drawing/2014/main" id="{F20456AB-84B6-88E3-B5D8-79B9249A3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71" y="536943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3" name="Text Box 47">
            <a:extLst>
              <a:ext uri="{FF2B5EF4-FFF2-40B4-BE49-F238E27FC236}">
                <a16:creationId xmlns:a16="http://schemas.microsoft.com/office/drawing/2014/main" id="{4DE40B13-1446-F7C9-6065-8132BDE7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75" y="5877176"/>
            <a:ext cx="806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EA92B46-3A4B-12BD-E271-9756835D8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372" y="417765"/>
            <a:ext cx="3299989" cy="464886"/>
          </a:xfrm>
          <a:prstGeom prst="rect">
            <a:avLst/>
          </a:prstGeom>
        </p:spPr>
      </p:pic>
      <p:pic>
        <p:nvPicPr>
          <p:cNvPr id="31814" name="صورة 31813">
            <a:extLst>
              <a:ext uri="{FF2B5EF4-FFF2-40B4-BE49-F238E27FC236}">
                <a16:creationId xmlns:a16="http://schemas.microsoft.com/office/drawing/2014/main" id="{5E9602D2-5B05-6B8B-6AC5-7EFFE6180C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1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3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3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3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10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9" grpId="0"/>
      <p:bldP spid="31790" grpId="0"/>
      <p:bldP spid="31791" grpId="0"/>
      <p:bldP spid="31792" grpId="0"/>
      <p:bldP spid="31828" grpId="0"/>
      <p:bldP spid="31841" grpId="0"/>
      <p:bldP spid="31858" grpId="0"/>
      <p:bldP spid="31887" grpId="0"/>
      <p:bldP spid="31894" grpId="0"/>
      <p:bldP spid="31905" grpId="0"/>
      <p:bldP spid="31922" grpId="0"/>
      <p:bldP spid="31931" grpId="0"/>
      <p:bldP spid="17" grpId="0"/>
      <p:bldP spid="31810" grpId="0"/>
      <p:bldP spid="31811" grpId="0"/>
      <p:bldP spid="31812" grpId="0"/>
      <p:bldP spid="318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9" name="Text Box 35">
            <a:extLst>
              <a:ext uri="{FF2B5EF4-FFF2-40B4-BE49-F238E27FC236}">
                <a16:creationId xmlns:a16="http://schemas.microsoft.com/office/drawing/2014/main" id="{511A6A96-4C17-8AAA-C7C3-6428C03B0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738" y="254739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780" name="Group 36">
            <a:extLst>
              <a:ext uri="{FF2B5EF4-FFF2-40B4-BE49-F238E27FC236}">
                <a16:creationId xmlns:a16="http://schemas.microsoft.com/office/drawing/2014/main" id="{C9CC2B8D-A875-6D28-3AB4-6AA91AE383A6}"/>
              </a:ext>
            </a:extLst>
          </p:cNvPr>
          <p:cNvGrpSpPr>
            <a:grpSpLocks/>
          </p:cNvGrpSpPr>
          <p:nvPr/>
        </p:nvGrpSpPr>
        <p:grpSpPr bwMode="auto">
          <a:xfrm>
            <a:off x="1218992" y="2524376"/>
            <a:ext cx="1508125" cy="503238"/>
            <a:chOff x="2109" y="2830"/>
            <a:chExt cx="950" cy="317"/>
          </a:xfrm>
        </p:grpSpPr>
        <p:grpSp>
          <p:nvGrpSpPr>
            <p:cNvPr id="31781" name="Group 37">
              <a:extLst>
                <a:ext uri="{FF2B5EF4-FFF2-40B4-BE49-F238E27FC236}">
                  <a16:creationId xmlns:a16="http://schemas.microsoft.com/office/drawing/2014/main" id="{4FBE4021-D27D-873A-8575-7AF43232E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7"/>
              <a:chOff x="2245" y="2830"/>
              <a:chExt cx="814" cy="317"/>
            </a:xfrm>
          </p:grpSpPr>
          <p:sp>
            <p:nvSpPr>
              <p:cNvPr id="31782" name="Text Box 38">
                <a:extLst>
                  <a:ext uri="{FF2B5EF4-FFF2-40B4-BE49-F238E27FC236}">
                    <a16:creationId xmlns:a16="http://schemas.microsoft.com/office/drawing/2014/main" id="{06E2C886-F654-E145-F55B-034234D98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83" name="Text Box 39">
                <a:extLst>
                  <a:ext uri="{FF2B5EF4-FFF2-40B4-BE49-F238E27FC236}">
                    <a16:creationId xmlns:a16="http://schemas.microsoft.com/office/drawing/2014/main" id="{C818D899-916D-0E4B-478E-D60026F7F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84" name="Text Box 40">
                <a:extLst>
                  <a:ext uri="{FF2B5EF4-FFF2-40B4-BE49-F238E27FC236}">
                    <a16:creationId xmlns:a16="http://schemas.microsoft.com/office/drawing/2014/main" id="{62477FFC-85AB-5494-8969-2536905A0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85" name="Text Box 41">
              <a:extLst>
                <a:ext uri="{FF2B5EF4-FFF2-40B4-BE49-F238E27FC236}">
                  <a16:creationId xmlns:a16="http://schemas.microsoft.com/office/drawing/2014/main" id="{ADE55B0C-C97F-FF48-8521-4D7F3370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786" name="Group 42">
            <a:extLst>
              <a:ext uri="{FF2B5EF4-FFF2-40B4-BE49-F238E27FC236}">
                <a16:creationId xmlns:a16="http://schemas.microsoft.com/office/drawing/2014/main" id="{1C81168C-7BD9-95A1-8127-145EB9ECB77D}"/>
              </a:ext>
            </a:extLst>
          </p:cNvPr>
          <p:cNvGrpSpPr>
            <a:grpSpLocks/>
          </p:cNvGrpSpPr>
          <p:nvPr/>
        </p:nvGrpSpPr>
        <p:grpSpPr bwMode="auto">
          <a:xfrm>
            <a:off x="4795516" y="3110452"/>
            <a:ext cx="576262" cy="766762"/>
            <a:chOff x="4967" y="2221"/>
            <a:chExt cx="363" cy="483"/>
          </a:xfrm>
        </p:grpSpPr>
        <p:sp>
          <p:nvSpPr>
            <p:cNvPr id="31787" name="Text Box 43">
              <a:extLst>
                <a:ext uri="{FF2B5EF4-FFF2-40B4-BE49-F238E27FC236}">
                  <a16:creationId xmlns:a16="http://schemas.microsoft.com/office/drawing/2014/main" id="{D270341A-B8E8-20CE-DF8C-A38BEF0EA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88" name="Text Box 44">
              <a:extLst>
                <a:ext uri="{FF2B5EF4-FFF2-40B4-BE49-F238E27FC236}">
                  <a16:creationId xmlns:a16="http://schemas.microsoft.com/office/drawing/2014/main" id="{30954199-2F27-55D8-FA0B-4B719F42B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89" name="Line 45">
              <a:extLst>
                <a:ext uri="{FF2B5EF4-FFF2-40B4-BE49-F238E27FC236}">
                  <a16:creationId xmlns:a16="http://schemas.microsoft.com/office/drawing/2014/main" id="{05400E6C-0C0E-577A-0563-A55BAADF3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0" name="Text Box 46">
            <a:extLst>
              <a:ext uri="{FF2B5EF4-FFF2-40B4-BE49-F238E27FC236}">
                <a16:creationId xmlns:a16="http://schemas.microsoft.com/office/drawing/2014/main" id="{9F595985-6953-627B-2D37-2CDC2993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575" y="323558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91" name="Text Box 47">
            <a:extLst>
              <a:ext uri="{FF2B5EF4-FFF2-40B4-BE49-F238E27FC236}">
                <a16:creationId xmlns:a16="http://schemas.microsoft.com/office/drawing/2014/main" id="{BF6391B1-47AE-E03D-B1D0-8B195D95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148" y="329178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92" name="Text Box 48">
            <a:extLst>
              <a:ext uri="{FF2B5EF4-FFF2-40B4-BE49-F238E27FC236}">
                <a16:creationId xmlns:a16="http://schemas.microsoft.com/office/drawing/2014/main" id="{7C83966F-5372-534F-1960-18DE96A9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644" y="3298124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28" name="Text Box 84">
            <a:extLst>
              <a:ext uri="{FF2B5EF4-FFF2-40B4-BE49-F238E27FC236}">
                <a16:creationId xmlns:a16="http://schemas.microsoft.com/office/drawing/2014/main" id="{12B2BA3B-300B-9B48-EBFE-88845712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3" y="538011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41" name="Text Box 97">
            <a:extLst>
              <a:ext uri="{FF2B5EF4-FFF2-40B4-BE49-F238E27FC236}">
                <a16:creationId xmlns:a16="http://schemas.microsoft.com/office/drawing/2014/main" id="{45DAA4BC-5948-6425-DF9B-46334509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94325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58" name="Text Box 114">
            <a:extLst>
              <a:ext uri="{FF2B5EF4-FFF2-40B4-BE49-F238E27FC236}">
                <a16:creationId xmlns:a16="http://schemas.microsoft.com/office/drawing/2014/main" id="{E1FC22EC-A9F2-2E6B-05FE-7A5050A9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63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2" name="Group 218">
            <a:extLst>
              <a:ext uri="{FF2B5EF4-FFF2-40B4-BE49-F238E27FC236}">
                <a16:creationId xmlns:a16="http://schemas.microsoft.com/office/drawing/2014/main" id="{63170E26-120B-EE69-6EB8-39F49085CF2B}"/>
              </a:ext>
            </a:extLst>
          </p:cNvPr>
          <p:cNvGrpSpPr>
            <a:grpSpLocks/>
          </p:cNvGrpSpPr>
          <p:nvPr/>
        </p:nvGrpSpPr>
        <p:grpSpPr bwMode="auto">
          <a:xfrm>
            <a:off x="2806700" y="1580754"/>
            <a:ext cx="5868988" cy="766763"/>
            <a:chOff x="1768" y="1018"/>
            <a:chExt cx="3697" cy="483"/>
          </a:xfrm>
        </p:grpSpPr>
        <p:grpSp>
          <p:nvGrpSpPr>
            <p:cNvPr id="31793" name="Group 49">
              <a:extLst>
                <a:ext uri="{FF2B5EF4-FFF2-40B4-BE49-F238E27FC236}">
                  <a16:creationId xmlns:a16="http://schemas.microsoft.com/office/drawing/2014/main" id="{F4DD4C1E-48F5-5DD8-2AED-B61960A00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7" y="1018"/>
              <a:ext cx="704" cy="483"/>
              <a:chOff x="4377" y="2811"/>
              <a:chExt cx="635" cy="483"/>
            </a:xfrm>
          </p:grpSpPr>
          <p:grpSp>
            <p:nvGrpSpPr>
              <p:cNvPr id="31794" name="Group 50">
                <a:extLst>
                  <a:ext uri="{FF2B5EF4-FFF2-40B4-BE49-F238E27FC236}">
                    <a16:creationId xmlns:a16="http://schemas.microsoft.com/office/drawing/2014/main" id="{13F2B33A-7B54-DD70-9087-E4C19B7CC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1795" name="Text Box 51">
                  <a:extLst>
                    <a:ext uri="{FF2B5EF4-FFF2-40B4-BE49-F238E27FC236}">
                      <a16:creationId xmlns:a16="http://schemas.microsoft.com/office/drawing/2014/main" id="{A33BAA6E-7506-7CC7-9F84-FAB9076AAA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6" name="Text Box 52">
                  <a:extLst>
                    <a:ext uri="{FF2B5EF4-FFF2-40B4-BE49-F238E27FC236}">
                      <a16:creationId xmlns:a16="http://schemas.microsoft.com/office/drawing/2014/main" id="{418CF143-66EF-B553-9FBC-DABD6F2FC8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7" name="Line 53">
                  <a:extLst>
                    <a:ext uri="{FF2B5EF4-FFF2-40B4-BE49-F238E27FC236}">
                      <a16:creationId xmlns:a16="http://schemas.microsoft.com/office/drawing/2014/main" id="{65BB7532-1900-FA92-C5A1-60B3D6060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798" name="Text Box 54">
                <a:extLst>
                  <a:ext uri="{FF2B5EF4-FFF2-40B4-BE49-F238E27FC236}">
                    <a16:creationId xmlns:a16="http://schemas.microsoft.com/office/drawing/2014/main" id="{F1310733-761A-4CF4-77AE-E88D1EC21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70" name="Text Box 126">
              <a:extLst>
                <a:ext uri="{FF2B5EF4-FFF2-40B4-BE49-F238E27FC236}">
                  <a16:creationId xmlns:a16="http://schemas.microsoft.com/office/drawing/2014/main" id="{E45408CB-68D4-4E98-A56F-ACA69B2C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17"/>
              <a:ext cx="1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 – م   إذا كان :  م  = 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71" name="Text Box 127">
              <a:extLst>
                <a:ext uri="{FF2B5EF4-FFF2-40B4-BE49-F238E27FC236}">
                  <a16:creationId xmlns:a16="http://schemas.microsoft.com/office/drawing/2014/main" id="{1144C72B-AA80-5848-2741-FAD19BCDE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117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72" name="Text Box 128">
              <a:extLst>
                <a:ext uri="{FF2B5EF4-FFF2-40B4-BE49-F238E27FC236}">
                  <a16:creationId xmlns:a16="http://schemas.microsoft.com/office/drawing/2014/main" id="{9B8CCFCD-CDA4-9ED1-6945-37CB9DCA7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117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80" name="Group 136">
              <a:extLst>
                <a:ext uri="{FF2B5EF4-FFF2-40B4-BE49-F238E27FC236}">
                  <a16:creationId xmlns:a16="http://schemas.microsoft.com/office/drawing/2014/main" id="{0F1FF85F-332A-D394-FEB3-BAD3ACA0E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018"/>
              <a:ext cx="842" cy="483"/>
              <a:chOff x="1768" y="1018"/>
              <a:chExt cx="842" cy="483"/>
            </a:xfrm>
          </p:grpSpPr>
          <p:grpSp>
            <p:nvGrpSpPr>
              <p:cNvPr id="31873" name="Group 129">
                <a:extLst>
                  <a:ext uri="{FF2B5EF4-FFF2-40B4-BE49-F238E27FC236}">
                    <a16:creationId xmlns:a16="http://schemas.microsoft.com/office/drawing/2014/main" id="{BE4D9C85-4D3F-1B52-7D78-3D8C2EC67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74" name="Group 130">
                  <a:extLst>
                    <a:ext uri="{FF2B5EF4-FFF2-40B4-BE49-F238E27FC236}">
                      <a16:creationId xmlns:a16="http://schemas.microsoft.com/office/drawing/2014/main" id="{EA041106-31B9-25E6-4795-C1AA7B721D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75" name="Text Box 131">
                    <a:extLst>
                      <a:ext uri="{FF2B5EF4-FFF2-40B4-BE49-F238E27FC236}">
                        <a16:creationId xmlns:a16="http://schemas.microsoft.com/office/drawing/2014/main" id="{A68FD3B3-072F-E695-0CB9-7FE05C70AC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76" name="Text Box 132">
                    <a:extLst>
                      <a:ext uri="{FF2B5EF4-FFF2-40B4-BE49-F238E27FC236}">
                        <a16:creationId xmlns:a16="http://schemas.microsoft.com/office/drawing/2014/main" id="{BD41F0C8-BAFA-2E98-C49B-F7D9AB963C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77" name="Line 133">
                    <a:extLst>
                      <a:ext uri="{FF2B5EF4-FFF2-40B4-BE49-F238E27FC236}">
                        <a16:creationId xmlns:a16="http://schemas.microsoft.com/office/drawing/2014/main" id="{9E3DA6B5-05BE-6196-6835-7F2BD71A2B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878" name="Text Box 134">
                  <a:extLst>
                    <a:ext uri="{FF2B5EF4-FFF2-40B4-BE49-F238E27FC236}">
                      <a16:creationId xmlns:a16="http://schemas.microsoft.com/office/drawing/2014/main" id="{C6924A4F-6297-122A-DC03-4C4E4BFEED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879" name="Text Box 135">
                <a:extLst>
                  <a:ext uri="{FF2B5EF4-FFF2-40B4-BE49-F238E27FC236}">
                    <a16:creationId xmlns:a16="http://schemas.microsoft.com/office/drawing/2014/main" id="{589CB79C-8F47-E7A5-B8D0-944AE4CEB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881" name="Group 137">
            <a:extLst>
              <a:ext uri="{FF2B5EF4-FFF2-40B4-BE49-F238E27FC236}">
                <a16:creationId xmlns:a16="http://schemas.microsoft.com/office/drawing/2014/main" id="{A661A0AD-E937-F4C2-11D1-15E334395DB8}"/>
              </a:ext>
            </a:extLst>
          </p:cNvPr>
          <p:cNvGrpSpPr>
            <a:grpSpLocks/>
          </p:cNvGrpSpPr>
          <p:nvPr/>
        </p:nvGrpSpPr>
        <p:grpSpPr bwMode="auto">
          <a:xfrm>
            <a:off x="95723" y="3155551"/>
            <a:ext cx="1117600" cy="766763"/>
            <a:chOff x="4377" y="2811"/>
            <a:chExt cx="635" cy="483"/>
          </a:xfrm>
        </p:grpSpPr>
        <p:grpSp>
          <p:nvGrpSpPr>
            <p:cNvPr id="31882" name="Group 138">
              <a:extLst>
                <a:ext uri="{FF2B5EF4-FFF2-40B4-BE49-F238E27FC236}">
                  <a16:creationId xmlns:a16="http://schemas.microsoft.com/office/drawing/2014/main" id="{2452D09D-64BD-7944-37D7-FEC28E556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1883" name="Text Box 139">
                <a:extLst>
                  <a:ext uri="{FF2B5EF4-FFF2-40B4-BE49-F238E27FC236}">
                    <a16:creationId xmlns:a16="http://schemas.microsoft.com/office/drawing/2014/main" id="{EA92F972-ECF7-69B6-0FBD-15951D29C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84" name="Text Box 140">
                <a:extLst>
                  <a:ext uri="{FF2B5EF4-FFF2-40B4-BE49-F238E27FC236}">
                    <a16:creationId xmlns:a16="http://schemas.microsoft.com/office/drawing/2014/main" id="{35C561E9-2A54-66AC-D612-83854AB9E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85" name="Line 141">
                <a:extLst>
                  <a:ext uri="{FF2B5EF4-FFF2-40B4-BE49-F238E27FC236}">
                    <a16:creationId xmlns:a16="http://schemas.microsoft.com/office/drawing/2014/main" id="{4E4828D1-8D02-8955-1C3F-1F4ADD7E9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86" name="Text Box 142">
              <a:extLst>
                <a:ext uri="{FF2B5EF4-FFF2-40B4-BE49-F238E27FC236}">
                  <a16:creationId xmlns:a16="http://schemas.microsoft.com/office/drawing/2014/main" id="{CCE9175F-5B78-8F6E-AC8F-6E33A64D3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87" name="Text Box 143">
            <a:extLst>
              <a:ext uri="{FF2B5EF4-FFF2-40B4-BE49-F238E27FC236}">
                <a16:creationId xmlns:a16="http://schemas.microsoft.com/office/drawing/2014/main" id="{BB6C1BA8-F663-DD1D-5284-DB615FB1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540000"/>
            <a:ext cx="108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– م = 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88" name="Group 144">
            <a:extLst>
              <a:ext uri="{FF2B5EF4-FFF2-40B4-BE49-F238E27FC236}">
                <a16:creationId xmlns:a16="http://schemas.microsoft.com/office/drawing/2014/main" id="{C29976E1-BAEF-9EBB-CE4B-B1E1BF972C4B}"/>
              </a:ext>
            </a:extLst>
          </p:cNvPr>
          <p:cNvGrpSpPr>
            <a:grpSpLocks/>
          </p:cNvGrpSpPr>
          <p:nvPr/>
        </p:nvGrpSpPr>
        <p:grpSpPr bwMode="auto">
          <a:xfrm>
            <a:off x="4934788" y="2379731"/>
            <a:ext cx="1117600" cy="766763"/>
            <a:chOff x="4377" y="2811"/>
            <a:chExt cx="635" cy="483"/>
          </a:xfrm>
        </p:grpSpPr>
        <p:grpSp>
          <p:nvGrpSpPr>
            <p:cNvPr id="31889" name="Group 145">
              <a:extLst>
                <a:ext uri="{FF2B5EF4-FFF2-40B4-BE49-F238E27FC236}">
                  <a16:creationId xmlns:a16="http://schemas.microsoft.com/office/drawing/2014/main" id="{A9DDDFCC-7DB2-6D16-1AA8-FE16A8BF6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1890" name="Text Box 146">
                <a:extLst>
                  <a:ext uri="{FF2B5EF4-FFF2-40B4-BE49-F238E27FC236}">
                    <a16:creationId xmlns:a16="http://schemas.microsoft.com/office/drawing/2014/main" id="{1D968841-5D9E-D3C2-6353-CEC40776C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91" name="Text Box 147">
                <a:extLst>
                  <a:ext uri="{FF2B5EF4-FFF2-40B4-BE49-F238E27FC236}">
                    <a16:creationId xmlns:a16="http://schemas.microsoft.com/office/drawing/2014/main" id="{D8D539CC-7F82-FFE2-0345-D2ADDE120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92" name="Line 148">
                <a:extLst>
                  <a:ext uri="{FF2B5EF4-FFF2-40B4-BE49-F238E27FC236}">
                    <a16:creationId xmlns:a16="http://schemas.microsoft.com/office/drawing/2014/main" id="{135B47C4-8647-0676-A35C-B567F87B8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93" name="Text Box 149">
              <a:extLst>
                <a:ext uri="{FF2B5EF4-FFF2-40B4-BE49-F238E27FC236}">
                  <a16:creationId xmlns:a16="http://schemas.microsoft.com/office/drawing/2014/main" id="{472F9A2D-46F7-E9C5-4B8B-C797F2370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94" name="Text Box 150">
            <a:extLst>
              <a:ext uri="{FF2B5EF4-FFF2-40B4-BE49-F238E27FC236}">
                <a16:creationId xmlns:a16="http://schemas.microsoft.com/office/drawing/2014/main" id="{1731EC36-E9A0-73C0-97E8-789EACBB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134" y="25082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4" name="Group 220">
            <a:extLst>
              <a:ext uri="{FF2B5EF4-FFF2-40B4-BE49-F238E27FC236}">
                <a16:creationId xmlns:a16="http://schemas.microsoft.com/office/drawing/2014/main" id="{74050A9A-ED72-FC3F-F3BA-A8DD88677FE0}"/>
              </a:ext>
            </a:extLst>
          </p:cNvPr>
          <p:cNvGrpSpPr>
            <a:grpSpLocks/>
          </p:cNvGrpSpPr>
          <p:nvPr/>
        </p:nvGrpSpPr>
        <p:grpSpPr bwMode="auto">
          <a:xfrm>
            <a:off x="6151563" y="2398712"/>
            <a:ext cx="1560513" cy="766763"/>
            <a:chOff x="3136" y="1506"/>
            <a:chExt cx="983" cy="483"/>
          </a:xfrm>
        </p:grpSpPr>
        <p:sp>
          <p:nvSpPr>
            <p:cNvPr id="31895" name="Text Box 151">
              <a:extLst>
                <a:ext uri="{FF2B5EF4-FFF2-40B4-BE49-F238E27FC236}">
                  <a16:creationId xmlns:a16="http://schemas.microsoft.com/office/drawing/2014/main" id="{EAB6DF6B-8160-CED5-E65A-5ECEF7E2C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96" name="Group 152">
              <a:extLst>
                <a:ext uri="{FF2B5EF4-FFF2-40B4-BE49-F238E27FC236}">
                  <a16:creationId xmlns:a16="http://schemas.microsoft.com/office/drawing/2014/main" id="{708913F8-583E-8F35-5F98-BC140579E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31897" name="Group 153">
                <a:extLst>
                  <a:ext uri="{FF2B5EF4-FFF2-40B4-BE49-F238E27FC236}">
                    <a16:creationId xmlns:a16="http://schemas.microsoft.com/office/drawing/2014/main" id="{31F70FC3-32CB-0F61-DEC9-012C40961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98" name="Group 154">
                  <a:extLst>
                    <a:ext uri="{FF2B5EF4-FFF2-40B4-BE49-F238E27FC236}">
                      <a16:creationId xmlns:a16="http://schemas.microsoft.com/office/drawing/2014/main" id="{77E0F8C9-E1AD-3E73-A4A6-E0EA6B6295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99" name="Text Box 155">
                    <a:extLst>
                      <a:ext uri="{FF2B5EF4-FFF2-40B4-BE49-F238E27FC236}">
                        <a16:creationId xmlns:a16="http://schemas.microsoft.com/office/drawing/2014/main" id="{6932F498-0F44-74B2-ED77-B7D0B421BD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00" name="Text Box 156">
                    <a:extLst>
                      <a:ext uri="{FF2B5EF4-FFF2-40B4-BE49-F238E27FC236}">
                        <a16:creationId xmlns:a16="http://schemas.microsoft.com/office/drawing/2014/main" id="{688AA329-3890-AB2C-A254-ABB448AC24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01" name="Line 157">
                    <a:extLst>
                      <a:ext uri="{FF2B5EF4-FFF2-40B4-BE49-F238E27FC236}">
                        <a16:creationId xmlns:a16="http://schemas.microsoft.com/office/drawing/2014/main" id="{29180534-965A-296E-0C6A-9B998CFF25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902" name="Text Box 158">
                  <a:extLst>
                    <a:ext uri="{FF2B5EF4-FFF2-40B4-BE49-F238E27FC236}">
                      <a16:creationId xmlns:a16="http://schemas.microsoft.com/office/drawing/2014/main" id="{A4909BC7-823B-B1DB-413E-C2C4CF048E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903" name="Text Box 159">
                <a:extLst>
                  <a:ext uri="{FF2B5EF4-FFF2-40B4-BE49-F238E27FC236}">
                    <a16:creationId xmlns:a16="http://schemas.microsoft.com/office/drawing/2014/main" id="{2CACFAB3-5718-2BF3-E067-59820B884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04" name="Text Box 160">
              <a:extLst>
                <a:ext uri="{FF2B5EF4-FFF2-40B4-BE49-F238E27FC236}">
                  <a16:creationId xmlns:a16="http://schemas.microsoft.com/office/drawing/2014/main" id="{7B9E627A-F115-7819-33DE-38E17F04E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905" name="Text Box 161">
            <a:extLst>
              <a:ext uri="{FF2B5EF4-FFF2-40B4-BE49-F238E27FC236}">
                <a16:creationId xmlns:a16="http://schemas.microsoft.com/office/drawing/2014/main" id="{B807C986-ADCC-CFD7-9B56-306CE485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047" y="254739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922" name="Text Box 178">
            <a:extLst>
              <a:ext uri="{FF2B5EF4-FFF2-40B4-BE49-F238E27FC236}">
                <a16:creationId xmlns:a16="http://schemas.microsoft.com/office/drawing/2014/main" id="{8C33C42E-E55D-AE43-525C-765DAF6A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32813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3" name="Group 219">
            <a:extLst>
              <a:ext uri="{FF2B5EF4-FFF2-40B4-BE49-F238E27FC236}">
                <a16:creationId xmlns:a16="http://schemas.microsoft.com/office/drawing/2014/main" id="{D9144CDC-62DF-0509-4A8B-8A816F90702C}"/>
              </a:ext>
            </a:extLst>
          </p:cNvPr>
          <p:cNvGrpSpPr>
            <a:grpSpLocks/>
          </p:cNvGrpSpPr>
          <p:nvPr/>
        </p:nvGrpSpPr>
        <p:grpSpPr bwMode="auto">
          <a:xfrm>
            <a:off x="2390776" y="4471988"/>
            <a:ext cx="6215063" cy="766762"/>
            <a:chOff x="1506" y="2817"/>
            <a:chExt cx="3915" cy="483"/>
          </a:xfrm>
        </p:grpSpPr>
        <p:grpSp>
          <p:nvGrpSpPr>
            <p:cNvPr id="31835" name="Group 91">
              <a:extLst>
                <a:ext uri="{FF2B5EF4-FFF2-40B4-BE49-F238E27FC236}">
                  <a16:creationId xmlns:a16="http://schemas.microsoft.com/office/drawing/2014/main" id="{B131BE79-CBE0-0D9E-46E8-7984860F8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2" y="2817"/>
              <a:ext cx="363" cy="483"/>
              <a:chOff x="4967" y="2221"/>
              <a:chExt cx="363" cy="483"/>
            </a:xfrm>
          </p:grpSpPr>
          <p:sp>
            <p:nvSpPr>
              <p:cNvPr id="31836" name="Text Box 92">
                <a:extLst>
                  <a:ext uri="{FF2B5EF4-FFF2-40B4-BE49-F238E27FC236}">
                    <a16:creationId xmlns:a16="http://schemas.microsoft.com/office/drawing/2014/main" id="{7D88246A-6468-9ECC-56C6-A2F70CEBC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37" name="Text Box 93">
                <a:extLst>
                  <a:ext uri="{FF2B5EF4-FFF2-40B4-BE49-F238E27FC236}">
                    <a16:creationId xmlns:a16="http://schemas.microsoft.com/office/drawing/2014/main" id="{8812CB6F-95C7-8612-B6EC-6C65750FD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38" name="Line 94">
                <a:extLst>
                  <a:ext uri="{FF2B5EF4-FFF2-40B4-BE49-F238E27FC236}">
                    <a16:creationId xmlns:a16="http://schemas.microsoft.com/office/drawing/2014/main" id="{5EF56E08-A577-BC65-AB96-63B987760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23" name="Text Box 179">
              <a:extLst>
                <a:ext uri="{FF2B5EF4-FFF2-40B4-BE49-F238E27FC236}">
                  <a16:creationId xmlns:a16="http://schemas.microsoft.com/office/drawing/2014/main" id="{8BFC0E66-CED5-F65D-2BCB-56C10351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910"/>
              <a:ext cx="1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- ص   إذا كان :  س  = 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24" name="Text Box 180">
              <a:extLst>
                <a:ext uri="{FF2B5EF4-FFF2-40B4-BE49-F238E27FC236}">
                  <a16:creationId xmlns:a16="http://schemas.microsoft.com/office/drawing/2014/main" id="{71F1D899-1EE2-552D-3208-7B86E3373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91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25" name="Text Box 181">
              <a:extLst>
                <a:ext uri="{FF2B5EF4-FFF2-40B4-BE49-F238E27FC236}">
                  <a16:creationId xmlns:a16="http://schemas.microsoft.com/office/drawing/2014/main" id="{D65EA821-EEB7-6325-BB49-C18AE221A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91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ص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930" name="Group 186">
              <a:extLst>
                <a:ext uri="{FF2B5EF4-FFF2-40B4-BE49-F238E27FC236}">
                  <a16:creationId xmlns:a16="http://schemas.microsoft.com/office/drawing/2014/main" id="{FC6DB0B2-5123-9BC3-3CD9-43BEB7C30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6" y="2817"/>
              <a:ext cx="718" cy="483"/>
              <a:chOff x="1506" y="2470"/>
              <a:chExt cx="718" cy="483"/>
            </a:xfrm>
          </p:grpSpPr>
          <p:sp>
            <p:nvSpPr>
              <p:cNvPr id="31839" name="Text Box 95">
                <a:extLst>
                  <a:ext uri="{FF2B5EF4-FFF2-40B4-BE49-F238E27FC236}">
                    <a16:creationId xmlns:a16="http://schemas.microsoft.com/office/drawing/2014/main" id="{8AE44F9E-FFF5-8DF9-CA0D-603A6DEEE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6" y="2536"/>
                <a:ext cx="71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      </a:t>
                </a:r>
                <a:r>
                  <a:rPr kumimoji="0" lang="ar-SA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26" name="Group 182">
                <a:extLst>
                  <a:ext uri="{FF2B5EF4-FFF2-40B4-BE49-F238E27FC236}">
                    <a16:creationId xmlns:a16="http://schemas.microsoft.com/office/drawing/2014/main" id="{1DB5D03A-0047-183C-ADFB-ACA9EC29E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470"/>
                <a:ext cx="363" cy="483"/>
                <a:chOff x="4967" y="2221"/>
                <a:chExt cx="363" cy="483"/>
              </a:xfrm>
            </p:grpSpPr>
            <p:sp>
              <p:nvSpPr>
                <p:cNvPr id="31927" name="Text Box 183">
                  <a:extLst>
                    <a:ext uri="{FF2B5EF4-FFF2-40B4-BE49-F238E27FC236}">
                      <a16:creationId xmlns:a16="http://schemas.microsoft.com/office/drawing/2014/main" id="{2F9A8126-BB58-325D-264B-CFC57A391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8" name="Text Box 184">
                  <a:extLst>
                    <a:ext uri="{FF2B5EF4-FFF2-40B4-BE49-F238E27FC236}">
                      <a16:creationId xmlns:a16="http://schemas.microsoft.com/office/drawing/2014/main" id="{5915B137-E4D8-8C2E-BFCE-6F356A0716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9" name="Line 185">
                  <a:extLst>
                    <a:ext uri="{FF2B5EF4-FFF2-40B4-BE49-F238E27FC236}">
                      <a16:creationId xmlns:a16="http://schemas.microsoft.com/office/drawing/2014/main" id="{0394387C-2279-4562-1EDC-FAAF53F5B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1931" name="Text Box 187">
            <a:extLst>
              <a:ext uri="{FF2B5EF4-FFF2-40B4-BE49-F238E27FC236}">
                <a16:creationId xmlns:a16="http://schemas.microsoft.com/office/drawing/2014/main" id="{86737258-68A3-B27C-8640-A8677E25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39432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- ص = 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32" name="Group 188">
            <a:extLst>
              <a:ext uri="{FF2B5EF4-FFF2-40B4-BE49-F238E27FC236}">
                <a16:creationId xmlns:a16="http://schemas.microsoft.com/office/drawing/2014/main" id="{4E058491-D353-3F2A-66E0-402F664340AB}"/>
              </a:ext>
            </a:extLst>
          </p:cNvPr>
          <p:cNvGrpSpPr>
            <a:grpSpLocks/>
          </p:cNvGrpSpPr>
          <p:nvPr/>
        </p:nvGrpSpPr>
        <p:grpSpPr bwMode="auto">
          <a:xfrm>
            <a:off x="6753225" y="5241925"/>
            <a:ext cx="576263" cy="766763"/>
            <a:chOff x="4967" y="2221"/>
            <a:chExt cx="363" cy="483"/>
          </a:xfrm>
        </p:grpSpPr>
        <p:sp>
          <p:nvSpPr>
            <p:cNvPr id="31933" name="Text Box 189">
              <a:extLst>
                <a:ext uri="{FF2B5EF4-FFF2-40B4-BE49-F238E27FC236}">
                  <a16:creationId xmlns:a16="http://schemas.microsoft.com/office/drawing/2014/main" id="{F5B8B611-4A4F-E9CE-01D5-91BFFB3E2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34" name="Text Box 190">
              <a:extLst>
                <a:ext uri="{FF2B5EF4-FFF2-40B4-BE49-F238E27FC236}">
                  <a16:creationId xmlns:a16="http://schemas.microsoft.com/office/drawing/2014/main" id="{F2787A4E-D514-AEB6-D920-0C2E5B7AC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35" name="Line 191">
              <a:extLst>
                <a:ext uri="{FF2B5EF4-FFF2-40B4-BE49-F238E27FC236}">
                  <a16:creationId xmlns:a16="http://schemas.microsoft.com/office/drawing/2014/main" id="{31292A36-6233-9FF8-8EED-C2240ABDD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65" name="Group 221">
            <a:extLst>
              <a:ext uri="{FF2B5EF4-FFF2-40B4-BE49-F238E27FC236}">
                <a16:creationId xmlns:a16="http://schemas.microsoft.com/office/drawing/2014/main" id="{3EEE7050-553E-1B65-61BF-A66A71538ECF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5241925"/>
            <a:ext cx="1225550" cy="766763"/>
            <a:chOff x="3363" y="3302"/>
            <a:chExt cx="772" cy="483"/>
          </a:xfrm>
        </p:grpSpPr>
        <p:grpSp>
          <p:nvGrpSpPr>
            <p:cNvPr id="31936" name="Group 192">
              <a:extLst>
                <a:ext uri="{FF2B5EF4-FFF2-40B4-BE49-F238E27FC236}">
                  <a16:creationId xmlns:a16="http://schemas.microsoft.com/office/drawing/2014/main" id="{BEF3F7D4-BEE6-3CEF-5A58-E47B2C7C2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3302"/>
              <a:ext cx="507" cy="483"/>
              <a:chOff x="1757" y="2470"/>
              <a:chExt cx="507" cy="483"/>
            </a:xfrm>
          </p:grpSpPr>
          <p:sp>
            <p:nvSpPr>
              <p:cNvPr id="31937" name="Text Box 193">
                <a:extLst>
                  <a:ext uri="{FF2B5EF4-FFF2-40B4-BE49-F238E27FC236}">
                    <a16:creationId xmlns:a16="http://schemas.microsoft.com/office/drawing/2014/main" id="{8B01FEF7-8691-8466-9B03-957F45F684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7" y="25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38" name="Group 194">
                <a:extLst>
                  <a:ext uri="{FF2B5EF4-FFF2-40B4-BE49-F238E27FC236}">
                    <a16:creationId xmlns:a16="http://schemas.microsoft.com/office/drawing/2014/main" id="{7B64B4A3-683B-8C3C-4002-B2FF4AE64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2470"/>
                <a:ext cx="383" cy="483"/>
                <a:chOff x="5147" y="2221"/>
                <a:chExt cx="383" cy="483"/>
              </a:xfrm>
            </p:grpSpPr>
            <p:sp>
              <p:nvSpPr>
                <p:cNvPr id="31939" name="Text Box 195">
                  <a:extLst>
                    <a:ext uri="{FF2B5EF4-FFF2-40B4-BE49-F238E27FC236}">
                      <a16:creationId xmlns:a16="http://schemas.microsoft.com/office/drawing/2014/main" id="{86949E55-7659-323C-CE1B-75CB46CFA3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0" name="Text Box 196">
                  <a:extLst>
                    <a:ext uri="{FF2B5EF4-FFF2-40B4-BE49-F238E27FC236}">
                      <a16:creationId xmlns:a16="http://schemas.microsoft.com/office/drawing/2014/main" id="{598915CF-0AA2-D640-9023-558BC61A93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4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1" name="Line 197">
                  <a:extLst>
                    <a:ext uri="{FF2B5EF4-FFF2-40B4-BE49-F238E27FC236}">
                      <a16:creationId xmlns:a16="http://schemas.microsoft.com/office/drawing/2014/main" id="{E4F5B18E-4B56-EE94-BF6E-60207B3B1C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26" y="245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1942" name="Text Box 198">
              <a:extLst>
                <a:ext uri="{FF2B5EF4-FFF2-40B4-BE49-F238E27FC236}">
                  <a16:creationId xmlns:a16="http://schemas.microsoft.com/office/drawing/2014/main" id="{F5F96F7D-BF82-8438-4956-194831FAF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43" name="Text Box 199">
              <a:extLst>
                <a:ext uri="{FF2B5EF4-FFF2-40B4-BE49-F238E27FC236}">
                  <a16:creationId xmlns:a16="http://schemas.microsoft.com/office/drawing/2014/main" id="{DFDCA4AB-9116-59EA-A644-3E1749BD9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3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C4CABA7-2FEE-28A8-8D0D-B0F6B652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87" y="725488"/>
            <a:ext cx="5591175" cy="4572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548781F-D110-EB7E-FD4C-4F759BD5C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7670" y="1162845"/>
            <a:ext cx="4133850" cy="5238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E3B0372-AB8F-45D8-93CD-933C58734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4300" y="4030525"/>
            <a:ext cx="4495800" cy="552450"/>
          </a:xfrm>
          <a:prstGeom prst="rect">
            <a:avLst/>
          </a:prstGeom>
        </p:spPr>
      </p:pic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700B4C0-AFFF-0D71-3BFB-BE1B68E42447}"/>
              </a:ext>
            </a:extLst>
          </p:cNvPr>
          <p:cNvGrpSpPr/>
          <p:nvPr/>
        </p:nvGrpSpPr>
        <p:grpSpPr>
          <a:xfrm>
            <a:off x="2779156" y="2349173"/>
            <a:ext cx="1993901" cy="842965"/>
            <a:chOff x="-129999" y="5076825"/>
            <a:chExt cx="1993901" cy="842965"/>
          </a:xfrm>
        </p:grpSpPr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30773B55-BFEB-DBBD-C9C8-E1A03ACB8EFB}"/>
                </a:ext>
              </a:extLst>
            </p:cNvPr>
            <p:cNvGrpSpPr/>
            <p:nvPr/>
          </p:nvGrpSpPr>
          <p:grpSpPr>
            <a:xfrm>
              <a:off x="-129999" y="5076825"/>
              <a:ext cx="1993901" cy="842965"/>
              <a:chOff x="-129999" y="5076825"/>
              <a:chExt cx="1993901" cy="842965"/>
            </a:xfrm>
          </p:grpSpPr>
          <p:grpSp>
            <p:nvGrpSpPr>
              <p:cNvPr id="29" name="Group 220">
                <a:extLst>
                  <a:ext uri="{FF2B5EF4-FFF2-40B4-BE49-F238E27FC236}">
                    <a16:creationId xmlns:a16="http://schemas.microsoft.com/office/drawing/2014/main" id="{B985658E-CF7F-3CEB-6DC2-4F0081F64C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9999" y="5100639"/>
                <a:ext cx="1993901" cy="819151"/>
                <a:chOff x="2863" y="1506"/>
                <a:chExt cx="1256" cy="516"/>
              </a:xfrm>
            </p:grpSpPr>
            <p:sp>
              <p:nvSpPr>
                <p:cNvPr id="30" name="Text Box 151">
                  <a:extLst>
                    <a:ext uri="{FF2B5EF4-FFF2-40B4-BE49-F238E27FC236}">
                      <a16:creationId xmlns:a16="http://schemas.microsoft.com/office/drawing/2014/main" id="{4D69E525-C2D5-EF1E-C2DD-E5C8BCD306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1" y="1570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(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52">
                  <a:extLst>
                    <a:ext uri="{FF2B5EF4-FFF2-40B4-BE49-F238E27FC236}">
                      <a16:creationId xmlns:a16="http://schemas.microsoft.com/office/drawing/2014/main" id="{87509B41-CFDD-CC7C-3FCF-6FDC9054B7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1" y="1506"/>
                  <a:ext cx="715" cy="516"/>
                  <a:chOff x="1895" y="1018"/>
                  <a:chExt cx="715" cy="516"/>
                </a:xfrm>
              </p:grpSpPr>
              <p:grpSp>
                <p:nvGrpSpPr>
                  <p:cNvPr id="33" name="Group 153">
                    <a:extLst>
                      <a:ext uri="{FF2B5EF4-FFF2-40B4-BE49-F238E27FC236}">
                        <a16:creationId xmlns:a16="http://schemas.microsoft.com/office/drawing/2014/main" id="{E03BDCBF-9103-4404-5451-6771DDB4E6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95" y="1018"/>
                    <a:ext cx="555" cy="516"/>
                    <a:chOff x="4486" y="2811"/>
                    <a:chExt cx="500" cy="516"/>
                  </a:xfrm>
                </p:grpSpPr>
                <p:grpSp>
                  <p:nvGrpSpPr>
                    <p:cNvPr id="35" name="Group 154">
                      <a:extLst>
                        <a:ext uri="{FF2B5EF4-FFF2-40B4-BE49-F238E27FC236}">
                          <a16:creationId xmlns:a16="http://schemas.microsoft.com/office/drawing/2014/main" id="{05764234-3A26-47F1-428B-976898A4E5D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9" y="2811"/>
                      <a:ext cx="277" cy="516"/>
                      <a:chOff x="5088" y="2221"/>
                      <a:chExt cx="222" cy="516"/>
                    </a:xfrm>
                  </p:grpSpPr>
                  <p:sp>
                    <p:nvSpPr>
                      <p:cNvPr id="37" name="Text Box 155">
                        <a:extLst>
                          <a:ext uri="{FF2B5EF4-FFF2-40B4-BE49-F238E27FC236}">
                            <a16:creationId xmlns:a16="http://schemas.microsoft.com/office/drawing/2014/main" id="{04C0C858-B98C-440B-1C50-60997E00E6F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91" y="2221"/>
                        <a:ext cx="215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alt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2</a:t>
                        </a:r>
                        <a:endParaRPr kumimoji="0" lang="en-US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" name="Text Box 156">
                        <a:extLst>
                          <a:ext uri="{FF2B5EF4-FFF2-40B4-BE49-F238E27FC236}">
                            <a16:creationId xmlns:a16="http://schemas.microsoft.com/office/drawing/2014/main" id="{3CE3EA98-06BC-E73C-EAB9-720B1243634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88" y="2449"/>
                        <a:ext cx="222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alt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3</a:t>
                        </a:r>
                        <a:endParaRPr kumimoji="0" lang="en-US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9" name="Line 157">
                        <a:extLst>
                          <a:ext uri="{FF2B5EF4-FFF2-40B4-BE49-F238E27FC236}">
                            <a16:creationId xmlns:a16="http://schemas.microsoft.com/office/drawing/2014/main" id="{D3B2E4D5-3E16-3AAB-3562-2DBC975F90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2464"/>
                        <a:ext cx="143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" name="Text Box 158">
                      <a:extLst>
                        <a:ext uri="{FF2B5EF4-FFF2-40B4-BE49-F238E27FC236}">
                          <a16:creationId xmlns:a16="http://schemas.microsoft.com/office/drawing/2014/main" id="{F5E7866A-800F-62F1-3682-2753C1279E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6" y="2875"/>
                      <a:ext cx="24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" name="Text Box 159">
                    <a:extLst>
                      <a:ext uri="{FF2B5EF4-FFF2-40B4-BE49-F238E27FC236}">
                        <a16:creationId xmlns:a16="http://schemas.microsoft.com/office/drawing/2014/main" id="{DA170A02-7DA1-8D86-9F60-345293EA24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3" y="1085"/>
                    <a:ext cx="227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ــ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" name="Text Box 160">
                  <a:extLst>
                    <a:ext uri="{FF2B5EF4-FFF2-40B4-BE49-F238E27FC236}">
                      <a16:creationId xmlns:a16="http://schemas.microsoft.com/office/drawing/2014/main" id="{28853F52-550D-2010-C6BB-240789A8E6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3" y="1593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 Box 159">
                <a:extLst>
                  <a:ext uri="{FF2B5EF4-FFF2-40B4-BE49-F238E27FC236}">
                    <a16:creationId xmlns:a16="http://schemas.microsoft.com/office/drawing/2014/main" id="{DC2B6176-55EF-293D-D927-E810261A9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08" y="5202238"/>
                <a:ext cx="3603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 Box 155">
                <a:extLst>
                  <a:ext uri="{FF2B5EF4-FFF2-40B4-BE49-F238E27FC236}">
                    <a16:creationId xmlns:a16="http://schemas.microsoft.com/office/drawing/2014/main" id="{27464019-58FB-D9D0-CA04-6992FAA1F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275" y="5076825"/>
                <a:ext cx="472516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156">
                <a:extLst>
                  <a:ext uri="{FF2B5EF4-FFF2-40B4-BE49-F238E27FC236}">
                    <a16:creationId xmlns:a16="http://schemas.microsoft.com/office/drawing/2014/main" id="{72A1155A-62D3-391F-2029-3BC77B82A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52" y="5430838"/>
                <a:ext cx="4879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Line 157">
              <a:extLst>
                <a:ext uri="{FF2B5EF4-FFF2-40B4-BE49-F238E27FC236}">
                  <a16:creationId xmlns:a16="http://schemas.microsoft.com/office/drawing/2014/main" id="{C71A881A-E734-AC7B-EB3E-05B90E658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132" y="5462189"/>
              <a:ext cx="3142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A96ACC8A-1D6B-EBA4-2F8E-9B71EDDC505C}"/>
              </a:ext>
            </a:extLst>
          </p:cNvPr>
          <p:cNvGrpSpPr>
            <a:grpSpLocks/>
          </p:cNvGrpSpPr>
          <p:nvPr/>
        </p:nvGrpSpPr>
        <p:grpSpPr bwMode="auto">
          <a:xfrm>
            <a:off x="3408365" y="5243007"/>
            <a:ext cx="1800225" cy="766762"/>
            <a:chOff x="2971" y="2795"/>
            <a:chExt cx="1134" cy="483"/>
          </a:xfrm>
        </p:grpSpPr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id="{3F41EAC6-C492-6EEB-837A-51D1E556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8C02BC5B-A58D-99D9-313E-B8F46F729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50" name="Group 24">
                <a:extLst>
                  <a:ext uri="{FF2B5EF4-FFF2-40B4-BE49-F238E27FC236}">
                    <a16:creationId xmlns:a16="http://schemas.microsoft.com/office/drawing/2014/main" id="{FCFC355A-C721-4EA4-D2E1-B2E1586405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57" name="Text Box 25">
                  <a:extLst>
                    <a:ext uri="{FF2B5EF4-FFF2-40B4-BE49-F238E27FC236}">
                      <a16:creationId xmlns:a16="http://schemas.microsoft.com/office/drawing/2014/main" id="{32A5AC31-687F-B405-E981-1A419ACD47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 Box 26">
                  <a:extLst>
                    <a:ext uri="{FF2B5EF4-FFF2-40B4-BE49-F238E27FC236}">
                      <a16:creationId xmlns:a16="http://schemas.microsoft.com/office/drawing/2014/main" id="{C78A66CC-6F5E-40AF-6318-92CB088DF8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Line 27">
                  <a:extLst>
                    <a:ext uri="{FF2B5EF4-FFF2-40B4-BE49-F238E27FC236}">
                      <a16:creationId xmlns:a16="http://schemas.microsoft.com/office/drawing/2014/main" id="{25777CD2-124C-779A-A486-C37B9D2B7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Group 28">
                <a:extLst>
                  <a:ext uri="{FF2B5EF4-FFF2-40B4-BE49-F238E27FC236}">
                    <a16:creationId xmlns:a16="http://schemas.microsoft.com/office/drawing/2014/main" id="{D8434F0C-A622-654C-089D-5EB890E539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52" name="Text Box 29">
                  <a:extLst>
                    <a:ext uri="{FF2B5EF4-FFF2-40B4-BE49-F238E27FC236}">
                      <a16:creationId xmlns:a16="http://schemas.microsoft.com/office/drawing/2014/main" id="{3A5868E2-85B4-BA0F-9F55-4C752BBB53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3" name="Group 30">
                  <a:extLst>
                    <a:ext uri="{FF2B5EF4-FFF2-40B4-BE49-F238E27FC236}">
                      <a16:creationId xmlns:a16="http://schemas.microsoft.com/office/drawing/2014/main" id="{4921CFFE-26A8-C041-44F5-EFE4E30EA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54" name="Text Box 31">
                    <a:extLst>
                      <a:ext uri="{FF2B5EF4-FFF2-40B4-BE49-F238E27FC236}">
                        <a16:creationId xmlns:a16="http://schemas.microsoft.com/office/drawing/2014/main" id="{0F1EEA97-DDFE-419C-1319-3955040C85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-1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Text Box 32">
                    <a:extLst>
                      <a:ext uri="{FF2B5EF4-FFF2-40B4-BE49-F238E27FC236}">
                        <a16:creationId xmlns:a16="http://schemas.microsoft.com/office/drawing/2014/main" id="{61723EDC-41AA-BF3A-D0C5-E8136292F53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Line 33">
                    <a:extLst>
                      <a:ext uri="{FF2B5EF4-FFF2-40B4-BE49-F238E27FC236}">
                        <a16:creationId xmlns:a16="http://schemas.microsoft.com/office/drawing/2014/main" id="{CE58C4EB-2CCF-C90B-6DA3-1A73210C47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49" name="Text Box 34">
              <a:extLst>
                <a:ext uri="{FF2B5EF4-FFF2-40B4-BE49-F238E27FC236}">
                  <a16:creationId xmlns:a16="http://schemas.microsoft.com/office/drawing/2014/main" id="{B99BD6DA-8C0E-5EED-60F1-8BC865D7D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36">
            <a:extLst>
              <a:ext uri="{FF2B5EF4-FFF2-40B4-BE49-F238E27FC236}">
                <a16:creationId xmlns:a16="http://schemas.microsoft.com/office/drawing/2014/main" id="{4DE18FB1-0E51-4A59-BA60-66EBB2664A5A}"/>
              </a:ext>
            </a:extLst>
          </p:cNvPr>
          <p:cNvGrpSpPr>
            <a:grpSpLocks/>
          </p:cNvGrpSpPr>
          <p:nvPr/>
        </p:nvGrpSpPr>
        <p:grpSpPr bwMode="auto">
          <a:xfrm>
            <a:off x="1768477" y="5353050"/>
            <a:ext cx="1508125" cy="498475"/>
            <a:chOff x="2109" y="2830"/>
            <a:chExt cx="950" cy="314"/>
          </a:xfrm>
        </p:grpSpPr>
        <p:grpSp>
          <p:nvGrpSpPr>
            <p:cNvPr id="61" name="Group 37">
              <a:extLst>
                <a:ext uri="{FF2B5EF4-FFF2-40B4-BE49-F238E27FC236}">
                  <a16:creationId xmlns:a16="http://schemas.microsoft.com/office/drawing/2014/main" id="{FDB70675-388E-9D6B-BC63-95B8AC371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63" name="Text Box 38">
                <a:extLst>
                  <a:ext uri="{FF2B5EF4-FFF2-40B4-BE49-F238E27FC236}">
                    <a16:creationId xmlns:a16="http://schemas.microsoft.com/office/drawing/2014/main" id="{CEB40A3B-9F18-3306-E758-4FC5F76A6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08" name="Text Box 39">
                <a:extLst>
                  <a:ext uri="{FF2B5EF4-FFF2-40B4-BE49-F238E27FC236}">
                    <a16:creationId xmlns:a16="http://schemas.microsoft.com/office/drawing/2014/main" id="{5C8C149E-F1FC-0684-70DA-752341A8A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09" name="Text Box 40">
                <a:extLst>
                  <a:ext uri="{FF2B5EF4-FFF2-40B4-BE49-F238E27FC236}">
                    <a16:creationId xmlns:a16="http://schemas.microsoft.com/office/drawing/2014/main" id="{7D55FA4D-C135-912E-A71E-25BA6C80C7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 Box 41">
              <a:extLst>
                <a:ext uri="{FF2B5EF4-FFF2-40B4-BE49-F238E27FC236}">
                  <a16:creationId xmlns:a16="http://schemas.microsoft.com/office/drawing/2014/main" id="{868FA04F-25D4-375D-6F7E-F45338D2E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10" name="Text Box 47">
            <a:extLst>
              <a:ext uri="{FF2B5EF4-FFF2-40B4-BE49-F238E27FC236}">
                <a16:creationId xmlns:a16="http://schemas.microsoft.com/office/drawing/2014/main" id="{33D1CE72-3244-F758-FE89-AEBD6FB4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655" y="615791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1" name="Text Box 46">
            <a:extLst>
              <a:ext uri="{FF2B5EF4-FFF2-40B4-BE49-F238E27FC236}">
                <a16:creationId xmlns:a16="http://schemas.microsoft.com/office/drawing/2014/main" id="{04ECCE2A-6C91-C361-962E-1784799C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11" y="617193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2" name="Text Box 47">
            <a:extLst>
              <a:ext uri="{FF2B5EF4-FFF2-40B4-BE49-F238E27FC236}">
                <a16:creationId xmlns:a16="http://schemas.microsoft.com/office/drawing/2014/main" id="{F20456AB-84B6-88E3-B5D8-79B9249A3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02" y="6231929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3" name="Text Box 47">
            <a:extLst>
              <a:ext uri="{FF2B5EF4-FFF2-40B4-BE49-F238E27FC236}">
                <a16:creationId xmlns:a16="http://schemas.microsoft.com/office/drawing/2014/main" id="{4DE40B13-1446-F7C9-6065-8132BDE7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142" y="6507634"/>
            <a:ext cx="806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EA92B46-3A4B-12BD-E271-9756835D8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372" y="417765"/>
            <a:ext cx="3299989" cy="464886"/>
          </a:xfrm>
          <a:prstGeom prst="rect">
            <a:avLst/>
          </a:prstGeom>
        </p:spPr>
      </p:pic>
      <p:pic>
        <p:nvPicPr>
          <p:cNvPr id="31814" name="صورة 31813">
            <a:extLst>
              <a:ext uri="{FF2B5EF4-FFF2-40B4-BE49-F238E27FC236}">
                <a16:creationId xmlns:a16="http://schemas.microsoft.com/office/drawing/2014/main" id="{5E9602D2-5B05-6B8B-6AC5-7EFFE6180C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sp>
        <p:nvSpPr>
          <p:cNvPr id="31815" name="Text Box 48">
            <a:extLst>
              <a:ext uri="{FF2B5EF4-FFF2-40B4-BE49-F238E27FC236}">
                <a16:creationId xmlns:a16="http://schemas.microsoft.com/office/drawing/2014/main" id="{5FA7FFBD-0589-94D0-A745-075FE283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093" y="3291782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7" name="Text Box 47">
            <a:extLst>
              <a:ext uri="{FF2B5EF4-FFF2-40B4-BE49-F238E27FC236}">
                <a16:creationId xmlns:a16="http://schemas.microsoft.com/office/drawing/2014/main" id="{0E26EFC6-1026-2B79-9876-AEC1CE70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626" y="3303657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9" name="Text Box 46">
            <a:extLst>
              <a:ext uri="{FF2B5EF4-FFF2-40B4-BE49-F238E27FC236}">
                <a16:creationId xmlns:a16="http://schemas.microsoft.com/office/drawing/2014/main" id="{518B704D-3845-446B-BB22-29F9D11C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033" y="326376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26" name="Group 220">
            <a:extLst>
              <a:ext uri="{FF2B5EF4-FFF2-40B4-BE49-F238E27FC236}">
                <a16:creationId xmlns:a16="http://schemas.microsoft.com/office/drawing/2014/main" id="{CFA09280-0C12-C024-0B74-8B0FD0ACADB9}"/>
              </a:ext>
            </a:extLst>
          </p:cNvPr>
          <p:cNvGrpSpPr>
            <a:grpSpLocks/>
          </p:cNvGrpSpPr>
          <p:nvPr/>
        </p:nvGrpSpPr>
        <p:grpSpPr bwMode="auto">
          <a:xfrm>
            <a:off x="2049085" y="3138050"/>
            <a:ext cx="1560513" cy="766763"/>
            <a:chOff x="3136" y="1506"/>
            <a:chExt cx="983" cy="483"/>
          </a:xfrm>
        </p:grpSpPr>
        <p:sp>
          <p:nvSpPr>
            <p:cNvPr id="31827" name="Text Box 151">
              <a:extLst>
                <a:ext uri="{FF2B5EF4-FFF2-40B4-BE49-F238E27FC236}">
                  <a16:creationId xmlns:a16="http://schemas.microsoft.com/office/drawing/2014/main" id="{4C63D0E6-EA81-9809-F0CF-C92FF3505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29" name="Group 152">
              <a:extLst>
                <a:ext uri="{FF2B5EF4-FFF2-40B4-BE49-F238E27FC236}">
                  <a16:creationId xmlns:a16="http://schemas.microsoft.com/office/drawing/2014/main" id="{DF9774F7-0B2C-E4DD-6208-855A276DB2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31831" name="Group 153">
                <a:extLst>
                  <a:ext uri="{FF2B5EF4-FFF2-40B4-BE49-F238E27FC236}">
                    <a16:creationId xmlns:a16="http://schemas.microsoft.com/office/drawing/2014/main" id="{E27ED8DE-8239-A7D1-B8D7-39AD55AFE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33" name="Group 154">
                  <a:extLst>
                    <a:ext uri="{FF2B5EF4-FFF2-40B4-BE49-F238E27FC236}">
                      <a16:creationId xmlns:a16="http://schemas.microsoft.com/office/drawing/2014/main" id="{C74F007C-11D4-8170-13BC-B513F3A15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40" name="Text Box 155">
                    <a:extLst>
                      <a:ext uri="{FF2B5EF4-FFF2-40B4-BE49-F238E27FC236}">
                        <a16:creationId xmlns:a16="http://schemas.microsoft.com/office/drawing/2014/main" id="{F62D4075-4D79-F986-8814-5801C4AA7A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42" name="Text Box 156">
                    <a:extLst>
                      <a:ext uri="{FF2B5EF4-FFF2-40B4-BE49-F238E27FC236}">
                        <a16:creationId xmlns:a16="http://schemas.microsoft.com/office/drawing/2014/main" id="{AEBFB26F-D207-F735-E869-9A0B768589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43" name="Line 157">
                    <a:extLst>
                      <a:ext uri="{FF2B5EF4-FFF2-40B4-BE49-F238E27FC236}">
                        <a16:creationId xmlns:a16="http://schemas.microsoft.com/office/drawing/2014/main" id="{CB550D77-E9C1-26C6-9EA0-42B7BFF00F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834" name="Text Box 158">
                  <a:extLst>
                    <a:ext uri="{FF2B5EF4-FFF2-40B4-BE49-F238E27FC236}">
                      <a16:creationId xmlns:a16="http://schemas.microsoft.com/office/drawing/2014/main" id="{7F85295D-832E-3F0C-9053-0D615B5E42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832" name="Text Box 159">
                <a:extLst>
                  <a:ext uri="{FF2B5EF4-FFF2-40B4-BE49-F238E27FC236}">
                    <a16:creationId xmlns:a16="http://schemas.microsoft.com/office/drawing/2014/main" id="{80127745-98A3-C03E-6D14-B778EADF5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30" name="Text Box 160">
              <a:extLst>
                <a:ext uri="{FF2B5EF4-FFF2-40B4-BE49-F238E27FC236}">
                  <a16:creationId xmlns:a16="http://schemas.microsoft.com/office/drawing/2014/main" id="{77E1D0E5-6A1F-ECCF-3F1F-920F7E7D7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844" name="Group 42">
            <a:extLst>
              <a:ext uri="{FF2B5EF4-FFF2-40B4-BE49-F238E27FC236}">
                <a16:creationId xmlns:a16="http://schemas.microsoft.com/office/drawing/2014/main" id="{D48FB28D-CC05-9237-9912-185BB2EDD9C8}"/>
              </a:ext>
            </a:extLst>
          </p:cNvPr>
          <p:cNvGrpSpPr>
            <a:grpSpLocks/>
          </p:cNvGrpSpPr>
          <p:nvPr/>
        </p:nvGrpSpPr>
        <p:grpSpPr bwMode="auto">
          <a:xfrm>
            <a:off x="6804026" y="3114607"/>
            <a:ext cx="576262" cy="766762"/>
            <a:chOff x="4967" y="2221"/>
            <a:chExt cx="363" cy="483"/>
          </a:xfrm>
        </p:grpSpPr>
        <p:sp>
          <p:nvSpPr>
            <p:cNvPr id="31845" name="Text Box 43">
              <a:extLst>
                <a:ext uri="{FF2B5EF4-FFF2-40B4-BE49-F238E27FC236}">
                  <a16:creationId xmlns:a16="http://schemas.microsoft.com/office/drawing/2014/main" id="{0612D6F9-CEF8-A8C4-AB0F-A1A625B9F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46" name="Text Box 44">
              <a:extLst>
                <a:ext uri="{FF2B5EF4-FFF2-40B4-BE49-F238E27FC236}">
                  <a16:creationId xmlns:a16="http://schemas.microsoft.com/office/drawing/2014/main" id="{6F77334A-33F2-AE3C-36C2-E7DCA715C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47" name="Line 45">
              <a:extLst>
                <a:ext uri="{FF2B5EF4-FFF2-40B4-BE49-F238E27FC236}">
                  <a16:creationId xmlns:a16="http://schemas.microsoft.com/office/drawing/2014/main" id="{F92A663A-FE87-36D4-9520-FDF1AC4D7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48" name="Text Box 46">
            <a:extLst>
              <a:ext uri="{FF2B5EF4-FFF2-40B4-BE49-F238E27FC236}">
                <a16:creationId xmlns:a16="http://schemas.microsoft.com/office/drawing/2014/main" id="{8FB4F9D6-1776-7A78-44C1-A6A7F125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026" y="322874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49" name="Text Box 47">
            <a:extLst>
              <a:ext uri="{FF2B5EF4-FFF2-40B4-BE49-F238E27FC236}">
                <a16:creationId xmlns:a16="http://schemas.microsoft.com/office/drawing/2014/main" id="{31364349-F248-54EA-5936-CBC1B864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507" y="327429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50" name="Text Box 48">
            <a:extLst>
              <a:ext uri="{FF2B5EF4-FFF2-40B4-BE49-F238E27FC236}">
                <a16:creationId xmlns:a16="http://schemas.microsoft.com/office/drawing/2014/main" id="{C365E9D3-CC30-A126-1A2B-3D4D2AF83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3" y="3263762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53" name="Text Box 178">
            <a:extLst>
              <a:ext uri="{FF2B5EF4-FFF2-40B4-BE49-F238E27FC236}">
                <a16:creationId xmlns:a16="http://schemas.microsoft.com/office/drawing/2014/main" id="{593AE20B-3F55-EB4B-BE7B-275978F2F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722" y="6122541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54" name="Group 42">
            <a:extLst>
              <a:ext uri="{FF2B5EF4-FFF2-40B4-BE49-F238E27FC236}">
                <a16:creationId xmlns:a16="http://schemas.microsoft.com/office/drawing/2014/main" id="{4DDDE839-46CF-A7CF-5A18-6C03B7CA00B8}"/>
              </a:ext>
            </a:extLst>
          </p:cNvPr>
          <p:cNvGrpSpPr>
            <a:grpSpLocks/>
          </p:cNvGrpSpPr>
          <p:nvPr/>
        </p:nvGrpSpPr>
        <p:grpSpPr bwMode="auto">
          <a:xfrm>
            <a:off x="1029451" y="5264402"/>
            <a:ext cx="876299" cy="776287"/>
            <a:chOff x="4855" y="2215"/>
            <a:chExt cx="552" cy="489"/>
          </a:xfrm>
        </p:grpSpPr>
        <p:sp>
          <p:nvSpPr>
            <p:cNvPr id="31855" name="Text Box 43">
              <a:extLst>
                <a:ext uri="{FF2B5EF4-FFF2-40B4-BE49-F238E27FC236}">
                  <a16:creationId xmlns:a16="http://schemas.microsoft.com/office/drawing/2014/main" id="{9C9DBB7A-CD06-2A3E-B4A1-311194476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2215"/>
              <a:ext cx="5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-1+1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56" name="Text Box 44">
              <a:extLst>
                <a:ext uri="{FF2B5EF4-FFF2-40B4-BE49-F238E27FC236}">
                  <a16:creationId xmlns:a16="http://schemas.microsoft.com/office/drawing/2014/main" id="{B4D6CD79-5689-E299-3FC5-161F2336E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57" name="Line 45">
              <a:extLst>
                <a:ext uri="{FF2B5EF4-FFF2-40B4-BE49-F238E27FC236}">
                  <a16:creationId xmlns:a16="http://schemas.microsoft.com/office/drawing/2014/main" id="{21BD5452-EB5E-E197-DE43-DE983DEF5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59" name="Text Box 84">
            <a:extLst>
              <a:ext uri="{FF2B5EF4-FFF2-40B4-BE49-F238E27FC236}">
                <a16:creationId xmlns:a16="http://schemas.microsoft.com/office/drawing/2014/main" id="{33B22AFB-B955-5F63-A25C-BBD5B6A9C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3" y="534300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60" name="Text Box 47">
            <a:extLst>
              <a:ext uri="{FF2B5EF4-FFF2-40B4-BE49-F238E27FC236}">
                <a16:creationId xmlns:a16="http://schemas.microsoft.com/office/drawing/2014/main" id="{9CA973B8-21A7-5EC0-F39A-0C2CECC46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54" y="534303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61" name="Text Box 178">
            <a:extLst>
              <a:ext uri="{FF2B5EF4-FFF2-40B4-BE49-F238E27FC236}">
                <a16:creationId xmlns:a16="http://schemas.microsoft.com/office/drawing/2014/main" id="{FE3852AF-1164-4892-08A6-0DD8CE17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84" y="581818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62" name="Group 42">
            <a:extLst>
              <a:ext uri="{FF2B5EF4-FFF2-40B4-BE49-F238E27FC236}">
                <a16:creationId xmlns:a16="http://schemas.microsoft.com/office/drawing/2014/main" id="{A8007E43-6648-EB00-8AA6-E2E1E966A6E8}"/>
              </a:ext>
            </a:extLst>
          </p:cNvPr>
          <p:cNvGrpSpPr>
            <a:grpSpLocks/>
          </p:cNvGrpSpPr>
          <p:nvPr/>
        </p:nvGrpSpPr>
        <p:grpSpPr bwMode="auto">
          <a:xfrm>
            <a:off x="1004753" y="5630343"/>
            <a:ext cx="876299" cy="776287"/>
            <a:chOff x="4855" y="2215"/>
            <a:chExt cx="552" cy="489"/>
          </a:xfrm>
        </p:grpSpPr>
        <p:sp>
          <p:nvSpPr>
            <p:cNvPr id="31863" name="Text Box 43">
              <a:extLst>
                <a:ext uri="{FF2B5EF4-FFF2-40B4-BE49-F238E27FC236}">
                  <a16:creationId xmlns:a16="http://schemas.microsoft.com/office/drawing/2014/main" id="{E61D24F3-BCF2-201E-17C1-EC995B907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2215"/>
              <a:ext cx="5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64" name="Text Box 44">
              <a:extLst>
                <a:ext uri="{FF2B5EF4-FFF2-40B4-BE49-F238E27FC236}">
                  <a16:creationId xmlns:a16="http://schemas.microsoft.com/office/drawing/2014/main" id="{3520723D-4250-2344-33D0-37469613B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65" name="Line 45">
              <a:extLst>
                <a:ext uri="{FF2B5EF4-FFF2-40B4-BE49-F238E27FC236}">
                  <a16:creationId xmlns:a16="http://schemas.microsoft.com/office/drawing/2014/main" id="{F6DCD0C7-8184-31D8-E657-D05BD7BE1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66" name="Text Box 84">
            <a:extLst>
              <a:ext uri="{FF2B5EF4-FFF2-40B4-BE49-F238E27FC236}">
                <a16:creationId xmlns:a16="http://schemas.microsoft.com/office/drawing/2014/main" id="{9B705EF3-BDB6-3844-3A65-F85321DC1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94" y="5739959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67" name="Text Box 47">
            <a:extLst>
              <a:ext uri="{FF2B5EF4-FFF2-40B4-BE49-F238E27FC236}">
                <a16:creationId xmlns:a16="http://schemas.microsoft.com/office/drawing/2014/main" id="{DFDDFCDD-B371-9B90-0F61-3C65F6E89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15" y="575734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1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3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3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3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1000"/>
                                        <p:tgtEl>
                                          <p:spTgt spid="3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3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3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1000"/>
                                        <p:tgtEl>
                                          <p:spTgt spid="3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1000"/>
                                        <p:tgtEl>
                                          <p:spTgt spid="3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1000"/>
                                        <p:tgtEl>
                                          <p:spTgt spid="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10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1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9" grpId="0"/>
      <p:bldP spid="31790" grpId="0"/>
      <p:bldP spid="31791" grpId="0"/>
      <p:bldP spid="31792" grpId="0"/>
      <p:bldP spid="31828" grpId="0"/>
      <p:bldP spid="31841" grpId="0"/>
      <p:bldP spid="31858" grpId="0"/>
      <p:bldP spid="31887" grpId="0"/>
      <p:bldP spid="31894" grpId="0"/>
      <p:bldP spid="31905" grpId="0"/>
      <p:bldP spid="31922" grpId="0"/>
      <p:bldP spid="31931" grpId="0"/>
      <p:bldP spid="31810" grpId="0"/>
      <p:bldP spid="31811" grpId="0"/>
      <p:bldP spid="31812" grpId="0"/>
      <p:bldP spid="31813" grpId="0"/>
      <p:bldP spid="31815" grpId="0"/>
      <p:bldP spid="31817" grpId="0"/>
      <p:bldP spid="31819" grpId="0"/>
      <p:bldP spid="31848" grpId="0"/>
      <p:bldP spid="31849" grpId="0"/>
      <p:bldP spid="31850" grpId="0"/>
      <p:bldP spid="31853" grpId="0"/>
      <p:bldP spid="31859" grpId="0"/>
      <p:bldP spid="31860" grpId="0"/>
      <p:bldP spid="31861" grpId="0"/>
      <p:bldP spid="31866" grpId="0"/>
      <p:bldP spid="318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9" name="Text Box 35">
            <a:extLst>
              <a:ext uri="{FF2B5EF4-FFF2-40B4-BE49-F238E27FC236}">
                <a16:creationId xmlns:a16="http://schemas.microsoft.com/office/drawing/2014/main" id="{511A6A96-4C17-8AAA-C7C3-6428C03B0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738" y="254739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780" name="Group 36">
            <a:extLst>
              <a:ext uri="{FF2B5EF4-FFF2-40B4-BE49-F238E27FC236}">
                <a16:creationId xmlns:a16="http://schemas.microsoft.com/office/drawing/2014/main" id="{C9CC2B8D-A875-6D28-3AB4-6AA91AE383A6}"/>
              </a:ext>
            </a:extLst>
          </p:cNvPr>
          <p:cNvGrpSpPr>
            <a:grpSpLocks/>
          </p:cNvGrpSpPr>
          <p:nvPr/>
        </p:nvGrpSpPr>
        <p:grpSpPr bwMode="auto">
          <a:xfrm>
            <a:off x="1218992" y="2524376"/>
            <a:ext cx="1508125" cy="503238"/>
            <a:chOff x="2109" y="2830"/>
            <a:chExt cx="950" cy="317"/>
          </a:xfrm>
        </p:grpSpPr>
        <p:grpSp>
          <p:nvGrpSpPr>
            <p:cNvPr id="31781" name="Group 37">
              <a:extLst>
                <a:ext uri="{FF2B5EF4-FFF2-40B4-BE49-F238E27FC236}">
                  <a16:creationId xmlns:a16="http://schemas.microsoft.com/office/drawing/2014/main" id="{4FBE4021-D27D-873A-8575-7AF43232E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7"/>
              <a:chOff x="2245" y="2830"/>
              <a:chExt cx="814" cy="317"/>
            </a:xfrm>
          </p:grpSpPr>
          <p:sp>
            <p:nvSpPr>
              <p:cNvPr id="31782" name="Text Box 38">
                <a:extLst>
                  <a:ext uri="{FF2B5EF4-FFF2-40B4-BE49-F238E27FC236}">
                    <a16:creationId xmlns:a16="http://schemas.microsoft.com/office/drawing/2014/main" id="{06E2C886-F654-E145-F55B-034234D98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83" name="Text Box 39">
                <a:extLst>
                  <a:ext uri="{FF2B5EF4-FFF2-40B4-BE49-F238E27FC236}">
                    <a16:creationId xmlns:a16="http://schemas.microsoft.com/office/drawing/2014/main" id="{C818D899-916D-0E4B-478E-D60026F7F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84" name="Text Box 40">
                <a:extLst>
                  <a:ext uri="{FF2B5EF4-FFF2-40B4-BE49-F238E27FC236}">
                    <a16:creationId xmlns:a16="http://schemas.microsoft.com/office/drawing/2014/main" id="{62477FFC-85AB-5494-8969-2536905A0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-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85" name="Text Box 41">
              <a:extLst>
                <a:ext uri="{FF2B5EF4-FFF2-40B4-BE49-F238E27FC236}">
                  <a16:creationId xmlns:a16="http://schemas.microsoft.com/office/drawing/2014/main" id="{ADE55B0C-C97F-FF48-8521-4D7F3370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786" name="Group 42">
            <a:extLst>
              <a:ext uri="{FF2B5EF4-FFF2-40B4-BE49-F238E27FC236}">
                <a16:creationId xmlns:a16="http://schemas.microsoft.com/office/drawing/2014/main" id="{1C81168C-7BD9-95A1-8127-145EB9ECB77D}"/>
              </a:ext>
            </a:extLst>
          </p:cNvPr>
          <p:cNvGrpSpPr>
            <a:grpSpLocks/>
          </p:cNvGrpSpPr>
          <p:nvPr/>
        </p:nvGrpSpPr>
        <p:grpSpPr bwMode="auto">
          <a:xfrm>
            <a:off x="4795516" y="3110452"/>
            <a:ext cx="576262" cy="766762"/>
            <a:chOff x="4967" y="2221"/>
            <a:chExt cx="363" cy="483"/>
          </a:xfrm>
        </p:grpSpPr>
        <p:sp>
          <p:nvSpPr>
            <p:cNvPr id="31787" name="Text Box 43">
              <a:extLst>
                <a:ext uri="{FF2B5EF4-FFF2-40B4-BE49-F238E27FC236}">
                  <a16:creationId xmlns:a16="http://schemas.microsoft.com/office/drawing/2014/main" id="{D270341A-B8E8-20CE-DF8C-A38BEF0EA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88" name="Text Box 44">
              <a:extLst>
                <a:ext uri="{FF2B5EF4-FFF2-40B4-BE49-F238E27FC236}">
                  <a16:creationId xmlns:a16="http://schemas.microsoft.com/office/drawing/2014/main" id="{30954199-2F27-55D8-FA0B-4B719F42B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89" name="Line 45">
              <a:extLst>
                <a:ext uri="{FF2B5EF4-FFF2-40B4-BE49-F238E27FC236}">
                  <a16:creationId xmlns:a16="http://schemas.microsoft.com/office/drawing/2014/main" id="{05400E6C-0C0E-577A-0563-A55BAADF3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0" name="Text Box 46">
            <a:extLst>
              <a:ext uri="{FF2B5EF4-FFF2-40B4-BE49-F238E27FC236}">
                <a16:creationId xmlns:a16="http://schemas.microsoft.com/office/drawing/2014/main" id="{9F595985-6953-627B-2D37-2CDC2993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575" y="323558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91" name="Text Box 47">
            <a:extLst>
              <a:ext uri="{FF2B5EF4-FFF2-40B4-BE49-F238E27FC236}">
                <a16:creationId xmlns:a16="http://schemas.microsoft.com/office/drawing/2014/main" id="{BF6391B1-47AE-E03D-B1D0-8B195D95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148" y="329178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92" name="Text Box 48">
            <a:extLst>
              <a:ext uri="{FF2B5EF4-FFF2-40B4-BE49-F238E27FC236}">
                <a16:creationId xmlns:a16="http://schemas.microsoft.com/office/drawing/2014/main" id="{7C83966F-5372-534F-1960-18DE96A9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644" y="3298124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28" name="Text Box 84">
            <a:extLst>
              <a:ext uri="{FF2B5EF4-FFF2-40B4-BE49-F238E27FC236}">
                <a16:creationId xmlns:a16="http://schemas.microsoft.com/office/drawing/2014/main" id="{12B2BA3B-300B-9B48-EBFE-88845712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3" y="538011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41" name="Text Box 97">
            <a:extLst>
              <a:ext uri="{FF2B5EF4-FFF2-40B4-BE49-F238E27FC236}">
                <a16:creationId xmlns:a16="http://schemas.microsoft.com/office/drawing/2014/main" id="{45DAA4BC-5948-6425-DF9B-46334509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94325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58" name="Text Box 114">
            <a:extLst>
              <a:ext uri="{FF2B5EF4-FFF2-40B4-BE49-F238E27FC236}">
                <a16:creationId xmlns:a16="http://schemas.microsoft.com/office/drawing/2014/main" id="{E1FC22EC-A9F2-2E6B-05FE-7A5050A9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3863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2" name="Group 218">
            <a:extLst>
              <a:ext uri="{FF2B5EF4-FFF2-40B4-BE49-F238E27FC236}">
                <a16:creationId xmlns:a16="http://schemas.microsoft.com/office/drawing/2014/main" id="{63170E26-120B-EE69-6EB8-39F49085CF2B}"/>
              </a:ext>
            </a:extLst>
          </p:cNvPr>
          <p:cNvGrpSpPr>
            <a:grpSpLocks/>
          </p:cNvGrpSpPr>
          <p:nvPr/>
        </p:nvGrpSpPr>
        <p:grpSpPr bwMode="auto">
          <a:xfrm>
            <a:off x="2806700" y="1580754"/>
            <a:ext cx="5868988" cy="766763"/>
            <a:chOff x="1768" y="1018"/>
            <a:chExt cx="3697" cy="483"/>
          </a:xfrm>
        </p:grpSpPr>
        <p:grpSp>
          <p:nvGrpSpPr>
            <p:cNvPr id="31793" name="Group 49">
              <a:extLst>
                <a:ext uri="{FF2B5EF4-FFF2-40B4-BE49-F238E27FC236}">
                  <a16:creationId xmlns:a16="http://schemas.microsoft.com/office/drawing/2014/main" id="{F4DD4C1E-48F5-5DD8-2AED-B61960A00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7" y="1018"/>
              <a:ext cx="704" cy="483"/>
              <a:chOff x="4377" y="2811"/>
              <a:chExt cx="635" cy="483"/>
            </a:xfrm>
          </p:grpSpPr>
          <p:grpSp>
            <p:nvGrpSpPr>
              <p:cNvPr id="31794" name="Group 50">
                <a:extLst>
                  <a:ext uri="{FF2B5EF4-FFF2-40B4-BE49-F238E27FC236}">
                    <a16:creationId xmlns:a16="http://schemas.microsoft.com/office/drawing/2014/main" id="{13F2B33A-7B54-DD70-9087-E4C19B7CC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1795" name="Text Box 51">
                  <a:extLst>
                    <a:ext uri="{FF2B5EF4-FFF2-40B4-BE49-F238E27FC236}">
                      <a16:creationId xmlns:a16="http://schemas.microsoft.com/office/drawing/2014/main" id="{A33BAA6E-7506-7CC7-9F84-FAB9076AAA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6" name="Text Box 52">
                  <a:extLst>
                    <a:ext uri="{FF2B5EF4-FFF2-40B4-BE49-F238E27FC236}">
                      <a16:creationId xmlns:a16="http://schemas.microsoft.com/office/drawing/2014/main" id="{418CF143-66EF-B553-9FBC-DABD6F2FC8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7" name="Line 53">
                  <a:extLst>
                    <a:ext uri="{FF2B5EF4-FFF2-40B4-BE49-F238E27FC236}">
                      <a16:creationId xmlns:a16="http://schemas.microsoft.com/office/drawing/2014/main" id="{65BB7532-1900-FA92-C5A1-60B3D6060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798" name="Text Box 54">
                <a:extLst>
                  <a:ext uri="{FF2B5EF4-FFF2-40B4-BE49-F238E27FC236}">
                    <a16:creationId xmlns:a16="http://schemas.microsoft.com/office/drawing/2014/main" id="{F1310733-761A-4CF4-77AE-E88D1EC21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70" name="Text Box 126">
              <a:extLst>
                <a:ext uri="{FF2B5EF4-FFF2-40B4-BE49-F238E27FC236}">
                  <a16:creationId xmlns:a16="http://schemas.microsoft.com/office/drawing/2014/main" id="{E45408CB-68D4-4E98-A56F-ACA69B2C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117"/>
              <a:ext cx="1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 – م   إذا كان :  م  = 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71" name="Text Box 127">
              <a:extLst>
                <a:ext uri="{FF2B5EF4-FFF2-40B4-BE49-F238E27FC236}">
                  <a16:creationId xmlns:a16="http://schemas.microsoft.com/office/drawing/2014/main" id="{1144C72B-AA80-5848-2741-FAD19BCDE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117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72" name="Text Box 128">
              <a:extLst>
                <a:ext uri="{FF2B5EF4-FFF2-40B4-BE49-F238E27FC236}">
                  <a16:creationId xmlns:a16="http://schemas.microsoft.com/office/drawing/2014/main" id="{9B8CCFCD-CDA4-9ED1-6945-37CB9DCA7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117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ن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80" name="Group 136">
              <a:extLst>
                <a:ext uri="{FF2B5EF4-FFF2-40B4-BE49-F238E27FC236}">
                  <a16:creationId xmlns:a16="http://schemas.microsoft.com/office/drawing/2014/main" id="{0F1FF85F-332A-D394-FEB3-BAD3ACA0E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018"/>
              <a:ext cx="842" cy="483"/>
              <a:chOff x="1768" y="1018"/>
              <a:chExt cx="842" cy="483"/>
            </a:xfrm>
          </p:grpSpPr>
          <p:grpSp>
            <p:nvGrpSpPr>
              <p:cNvPr id="31873" name="Group 129">
                <a:extLst>
                  <a:ext uri="{FF2B5EF4-FFF2-40B4-BE49-F238E27FC236}">
                    <a16:creationId xmlns:a16="http://schemas.microsoft.com/office/drawing/2014/main" id="{BE4D9C85-4D3F-1B52-7D78-3D8C2EC67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74" name="Group 130">
                  <a:extLst>
                    <a:ext uri="{FF2B5EF4-FFF2-40B4-BE49-F238E27FC236}">
                      <a16:creationId xmlns:a16="http://schemas.microsoft.com/office/drawing/2014/main" id="{EA041106-31B9-25E6-4795-C1AA7B721D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75" name="Text Box 131">
                    <a:extLst>
                      <a:ext uri="{FF2B5EF4-FFF2-40B4-BE49-F238E27FC236}">
                        <a16:creationId xmlns:a16="http://schemas.microsoft.com/office/drawing/2014/main" id="{A68FD3B3-072F-E695-0CB9-7FE05C70AC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76" name="Text Box 132">
                    <a:extLst>
                      <a:ext uri="{FF2B5EF4-FFF2-40B4-BE49-F238E27FC236}">
                        <a16:creationId xmlns:a16="http://schemas.microsoft.com/office/drawing/2014/main" id="{BD41F0C8-BAFA-2E98-C49B-F7D9AB963C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77" name="Line 133">
                    <a:extLst>
                      <a:ext uri="{FF2B5EF4-FFF2-40B4-BE49-F238E27FC236}">
                        <a16:creationId xmlns:a16="http://schemas.microsoft.com/office/drawing/2014/main" id="{9E3DA6B5-05BE-6196-6835-7F2BD71A2B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878" name="Text Box 134">
                  <a:extLst>
                    <a:ext uri="{FF2B5EF4-FFF2-40B4-BE49-F238E27FC236}">
                      <a16:creationId xmlns:a16="http://schemas.microsoft.com/office/drawing/2014/main" id="{C6924A4F-6297-122A-DC03-4C4E4BFEED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879" name="Text Box 135">
                <a:extLst>
                  <a:ext uri="{FF2B5EF4-FFF2-40B4-BE49-F238E27FC236}">
                    <a16:creationId xmlns:a16="http://schemas.microsoft.com/office/drawing/2014/main" id="{589CB79C-8F47-E7A5-B8D0-944AE4CEB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881" name="Group 137">
            <a:extLst>
              <a:ext uri="{FF2B5EF4-FFF2-40B4-BE49-F238E27FC236}">
                <a16:creationId xmlns:a16="http://schemas.microsoft.com/office/drawing/2014/main" id="{A661A0AD-E937-F4C2-11D1-15E334395DB8}"/>
              </a:ext>
            </a:extLst>
          </p:cNvPr>
          <p:cNvGrpSpPr>
            <a:grpSpLocks/>
          </p:cNvGrpSpPr>
          <p:nvPr/>
        </p:nvGrpSpPr>
        <p:grpSpPr bwMode="auto">
          <a:xfrm>
            <a:off x="95723" y="3155551"/>
            <a:ext cx="1117600" cy="766763"/>
            <a:chOff x="4377" y="2811"/>
            <a:chExt cx="635" cy="483"/>
          </a:xfrm>
        </p:grpSpPr>
        <p:grpSp>
          <p:nvGrpSpPr>
            <p:cNvPr id="31882" name="Group 138">
              <a:extLst>
                <a:ext uri="{FF2B5EF4-FFF2-40B4-BE49-F238E27FC236}">
                  <a16:creationId xmlns:a16="http://schemas.microsoft.com/office/drawing/2014/main" id="{2452D09D-64BD-7944-37D7-FEC28E556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1883" name="Text Box 139">
                <a:extLst>
                  <a:ext uri="{FF2B5EF4-FFF2-40B4-BE49-F238E27FC236}">
                    <a16:creationId xmlns:a16="http://schemas.microsoft.com/office/drawing/2014/main" id="{EA92F972-ECF7-69B6-0FBD-15951D29C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84" name="Text Box 140">
                <a:extLst>
                  <a:ext uri="{FF2B5EF4-FFF2-40B4-BE49-F238E27FC236}">
                    <a16:creationId xmlns:a16="http://schemas.microsoft.com/office/drawing/2014/main" id="{35C561E9-2A54-66AC-D612-83854AB9E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85" name="Line 141">
                <a:extLst>
                  <a:ext uri="{FF2B5EF4-FFF2-40B4-BE49-F238E27FC236}">
                    <a16:creationId xmlns:a16="http://schemas.microsoft.com/office/drawing/2014/main" id="{4E4828D1-8D02-8955-1C3F-1F4ADD7E9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86" name="Text Box 142">
              <a:extLst>
                <a:ext uri="{FF2B5EF4-FFF2-40B4-BE49-F238E27FC236}">
                  <a16:creationId xmlns:a16="http://schemas.microsoft.com/office/drawing/2014/main" id="{CCE9175F-5B78-8F6E-AC8F-6E33A64D3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87" name="Text Box 143">
            <a:extLst>
              <a:ext uri="{FF2B5EF4-FFF2-40B4-BE49-F238E27FC236}">
                <a16:creationId xmlns:a16="http://schemas.microsoft.com/office/drawing/2014/main" id="{BB6C1BA8-F663-DD1D-5284-DB615FB1C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540000"/>
            <a:ext cx="108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– م = 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88" name="Group 144">
            <a:extLst>
              <a:ext uri="{FF2B5EF4-FFF2-40B4-BE49-F238E27FC236}">
                <a16:creationId xmlns:a16="http://schemas.microsoft.com/office/drawing/2014/main" id="{C29976E1-BAEF-9EBB-CE4B-B1E1BF972C4B}"/>
              </a:ext>
            </a:extLst>
          </p:cNvPr>
          <p:cNvGrpSpPr>
            <a:grpSpLocks/>
          </p:cNvGrpSpPr>
          <p:nvPr/>
        </p:nvGrpSpPr>
        <p:grpSpPr bwMode="auto">
          <a:xfrm>
            <a:off x="4934788" y="2379731"/>
            <a:ext cx="1117600" cy="766763"/>
            <a:chOff x="4377" y="2811"/>
            <a:chExt cx="635" cy="483"/>
          </a:xfrm>
        </p:grpSpPr>
        <p:grpSp>
          <p:nvGrpSpPr>
            <p:cNvPr id="31889" name="Group 145">
              <a:extLst>
                <a:ext uri="{FF2B5EF4-FFF2-40B4-BE49-F238E27FC236}">
                  <a16:creationId xmlns:a16="http://schemas.microsoft.com/office/drawing/2014/main" id="{A9DDDFCC-7DB2-6D16-1AA8-FE16A8BF6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1890" name="Text Box 146">
                <a:extLst>
                  <a:ext uri="{FF2B5EF4-FFF2-40B4-BE49-F238E27FC236}">
                    <a16:creationId xmlns:a16="http://schemas.microsoft.com/office/drawing/2014/main" id="{1D968841-5D9E-D3C2-6353-CEC40776C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91" name="Text Box 147">
                <a:extLst>
                  <a:ext uri="{FF2B5EF4-FFF2-40B4-BE49-F238E27FC236}">
                    <a16:creationId xmlns:a16="http://schemas.microsoft.com/office/drawing/2014/main" id="{D8D539CC-7F82-FFE2-0345-D2ADDE120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92" name="Line 148">
                <a:extLst>
                  <a:ext uri="{FF2B5EF4-FFF2-40B4-BE49-F238E27FC236}">
                    <a16:creationId xmlns:a16="http://schemas.microsoft.com/office/drawing/2014/main" id="{135B47C4-8647-0676-A35C-B567F87B8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93" name="Text Box 149">
              <a:extLst>
                <a:ext uri="{FF2B5EF4-FFF2-40B4-BE49-F238E27FC236}">
                  <a16:creationId xmlns:a16="http://schemas.microsoft.com/office/drawing/2014/main" id="{472F9A2D-46F7-E9C5-4B8B-C797F2370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94" name="Text Box 150">
            <a:extLst>
              <a:ext uri="{FF2B5EF4-FFF2-40B4-BE49-F238E27FC236}">
                <a16:creationId xmlns:a16="http://schemas.microsoft.com/office/drawing/2014/main" id="{1731EC36-E9A0-73C0-97E8-789EACBB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134" y="2508250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ــ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4" name="Group 220">
            <a:extLst>
              <a:ext uri="{FF2B5EF4-FFF2-40B4-BE49-F238E27FC236}">
                <a16:creationId xmlns:a16="http://schemas.microsoft.com/office/drawing/2014/main" id="{74050A9A-ED72-FC3F-F3BA-A8DD88677FE0}"/>
              </a:ext>
            </a:extLst>
          </p:cNvPr>
          <p:cNvGrpSpPr>
            <a:grpSpLocks/>
          </p:cNvGrpSpPr>
          <p:nvPr/>
        </p:nvGrpSpPr>
        <p:grpSpPr bwMode="auto">
          <a:xfrm>
            <a:off x="6151563" y="2398712"/>
            <a:ext cx="1560513" cy="766763"/>
            <a:chOff x="3136" y="1506"/>
            <a:chExt cx="983" cy="483"/>
          </a:xfrm>
        </p:grpSpPr>
        <p:sp>
          <p:nvSpPr>
            <p:cNvPr id="31895" name="Text Box 151">
              <a:extLst>
                <a:ext uri="{FF2B5EF4-FFF2-40B4-BE49-F238E27FC236}">
                  <a16:creationId xmlns:a16="http://schemas.microsoft.com/office/drawing/2014/main" id="{EAB6DF6B-8160-CED5-E65A-5ECEF7E2C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96" name="Group 152">
              <a:extLst>
                <a:ext uri="{FF2B5EF4-FFF2-40B4-BE49-F238E27FC236}">
                  <a16:creationId xmlns:a16="http://schemas.microsoft.com/office/drawing/2014/main" id="{708913F8-583E-8F35-5F98-BC140579E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31897" name="Group 153">
                <a:extLst>
                  <a:ext uri="{FF2B5EF4-FFF2-40B4-BE49-F238E27FC236}">
                    <a16:creationId xmlns:a16="http://schemas.microsoft.com/office/drawing/2014/main" id="{31F70FC3-32CB-0F61-DEC9-012C40961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98" name="Group 154">
                  <a:extLst>
                    <a:ext uri="{FF2B5EF4-FFF2-40B4-BE49-F238E27FC236}">
                      <a16:creationId xmlns:a16="http://schemas.microsoft.com/office/drawing/2014/main" id="{77E0F8C9-E1AD-3E73-A4A6-E0EA6B6295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99" name="Text Box 155">
                    <a:extLst>
                      <a:ext uri="{FF2B5EF4-FFF2-40B4-BE49-F238E27FC236}">
                        <a16:creationId xmlns:a16="http://schemas.microsoft.com/office/drawing/2014/main" id="{6932F498-0F44-74B2-ED77-B7D0B421BD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00" name="Text Box 156">
                    <a:extLst>
                      <a:ext uri="{FF2B5EF4-FFF2-40B4-BE49-F238E27FC236}">
                        <a16:creationId xmlns:a16="http://schemas.microsoft.com/office/drawing/2014/main" id="{688AA329-3890-AB2C-A254-ABB448AC24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01" name="Line 157">
                    <a:extLst>
                      <a:ext uri="{FF2B5EF4-FFF2-40B4-BE49-F238E27FC236}">
                        <a16:creationId xmlns:a16="http://schemas.microsoft.com/office/drawing/2014/main" id="{29180534-965A-296E-0C6A-9B998CFF25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902" name="Text Box 158">
                  <a:extLst>
                    <a:ext uri="{FF2B5EF4-FFF2-40B4-BE49-F238E27FC236}">
                      <a16:creationId xmlns:a16="http://schemas.microsoft.com/office/drawing/2014/main" id="{A4909BC7-823B-B1DB-413E-C2C4CF048E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903" name="Text Box 159">
                <a:extLst>
                  <a:ext uri="{FF2B5EF4-FFF2-40B4-BE49-F238E27FC236}">
                    <a16:creationId xmlns:a16="http://schemas.microsoft.com/office/drawing/2014/main" id="{2CACFAB3-5718-2BF3-E067-59820B884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04" name="Text Box 160">
              <a:extLst>
                <a:ext uri="{FF2B5EF4-FFF2-40B4-BE49-F238E27FC236}">
                  <a16:creationId xmlns:a16="http://schemas.microsoft.com/office/drawing/2014/main" id="{7B9E627A-F115-7819-33DE-38E17F04E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905" name="Text Box 161">
            <a:extLst>
              <a:ext uri="{FF2B5EF4-FFF2-40B4-BE49-F238E27FC236}">
                <a16:creationId xmlns:a16="http://schemas.microsoft.com/office/drawing/2014/main" id="{B807C986-ADCC-CFD7-9B56-306CE485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047" y="254739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922" name="Text Box 178">
            <a:extLst>
              <a:ext uri="{FF2B5EF4-FFF2-40B4-BE49-F238E27FC236}">
                <a16:creationId xmlns:a16="http://schemas.microsoft.com/office/drawing/2014/main" id="{8C33C42E-E55D-AE43-525C-765DAF6A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32813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63" name="Group 219">
            <a:extLst>
              <a:ext uri="{FF2B5EF4-FFF2-40B4-BE49-F238E27FC236}">
                <a16:creationId xmlns:a16="http://schemas.microsoft.com/office/drawing/2014/main" id="{D9144CDC-62DF-0509-4A8B-8A816F90702C}"/>
              </a:ext>
            </a:extLst>
          </p:cNvPr>
          <p:cNvGrpSpPr>
            <a:grpSpLocks/>
          </p:cNvGrpSpPr>
          <p:nvPr/>
        </p:nvGrpSpPr>
        <p:grpSpPr bwMode="auto">
          <a:xfrm>
            <a:off x="2390776" y="4471988"/>
            <a:ext cx="6215063" cy="766762"/>
            <a:chOff x="1506" y="2817"/>
            <a:chExt cx="3915" cy="483"/>
          </a:xfrm>
        </p:grpSpPr>
        <p:grpSp>
          <p:nvGrpSpPr>
            <p:cNvPr id="31835" name="Group 91">
              <a:extLst>
                <a:ext uri="{FF2B5EF4-FFF2-40B4-BE49-F238E27FC236}">
                  <a16:creationId xmlns:a16="http://schemas.microsoft.com/office/drawing/2014/main" id="{B131BE79-CBE0-0D9E-46E8-7984860F8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2" y="2817"/>
              <a:ext cx="363" cy="483"/>
              <a:chOff x="4967" y="2221"/>
              <a:chExt cx="363" cy="483"/>
            </a:xfrm>
          </p:grpSpPr>
          <p:sp>
            <p:nvSpPr>
              <p:cNvPr id="31836" name="Text Box 92">
                <a:extLst>
                  <a:ext uri="{FF2B5EF4-FFF2-40B4-BE49-F238E27FC236}">
                    <a16:creationId xmlns:a16="http://schemas.microsoft.com/office/drawing/2014/main" id="{7D88246A-6468-9ECC-56C6-A2F70CEBC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- 1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37" name="Text Box 93">
                <a:extLst>
                  <a:ext uri="{FF2B5EF4-FFF2-40B4-BE49-F238E27FC236}">
                    <a16:creationId xmlns:a16="http://schemas.microsoft.com/office/drawing/2014/main" id="{8812CB6F-95C7-8612-B6EC-6C65750FD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838" name="Line 94">
                <a:extLst>
                  <a:ext uri="{FF2B5EF4-FFF2-40B4-BE49-F238E27FC236}">
                    <a16:creationId xmlns:a16="http://schemas.microsoft.com/office/drawing/2014/main" id="{5EF56E08-A577-BC65-AB96-63B987760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923" name="Text Box 179">
              <a:extLst>
                <a:ext uri="{FF2B5EF4-FFF2-40B4-BE49-F238E27FC236}">
                  <a16:creationId xmlns:a16="http://schemas.microsoft.com/office/drawing/2014/main" id="{8BFC0E66-CED5-F65D-2BCB-56C10351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910"/>
              <a:ext cx="19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- ص   إذا كان :  س  = 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24" name="Text Box 180">
              <a:extLst>
                <a:ext uri="{FF2B5EF4-FFF2-40B4-BE49-F238E27FC236}">
                  <a16:creationId xmlns:a16="http://schemas.microsoft.com/office/drawing/2014/main" id="{71F1D899-1EE2-552D-3208-7B86E3373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91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،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25" name="Text Box 181">
              <a:extLst>
                <a:ext uri="{FF2B5EF4-FFF2-40B4-BE49-F238E27FC236}">
                  <a16:creationId xmlns:a16="http://schemas.microsoft.com/office/drawing/2014/main" id="{D65EA821-EEB7-6325-BB49-C18AE221A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910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ص 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930" name="Group 186">
              <a:extLst>
                <a:ext uri="{FF2B5EF4-FFF2-40B4-BE49-F238E27FC236}">
                  <a16:creationId xmlns:a16="http://schemas.microsoft.com/office/drawing/2014/main" id="{FC6DB0B2-5123-9BC3-3CD9-43BEB7C30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6" y="2817"/>
              <a:ext cx="718" cy="483"/>
              <a:chOff x="1506" y="2470"/>
              <a:chExt cx="718" cy="483"/>
            </a:xfrm>
          </p:grpSpPr>
          <p:sp>
            <p:nvSpPr>
              <p:cNvPr id="31839" name="Text Box 95">
                <a:extLst>
                  <a:ext uri="{FF2B5EF4-FFF2-40B4-BE49-F238E27FC236}">
                    <a16:creationId xmlns:a16="http://schemas.microsoft.com/office/drawing/2014/main" id="{8AE44F9E-FFF5-8DF9-CA0D-603A6DEEE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6" y="2536"/>
                <a:ext cx="71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      </a:t>
                </a:r>
                <a:r>
                  <a:rPr kumimoji="0" lang="ar-SA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26" name="Group 182">
                <a:extLst>
                  <a:ext uri="{FF2B5EF4-FFF2-40B4-BE49-F238E27FC236}">
                    <a16:creationId xmlns:a16="http://schemas.microsoft.com/office/drawing/2014/main" id="{1DB5D03A-0047-183C-ADFB-ACA9EC29E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" y="2470"/>
                <a:ext cx="363" cy="483"/>
                <a:chOff x="4967" y="2221"/>
                <a:chExt cx="363" cy="483"/>
              </a:xfrm>
            </p:grpSpPr>
            <p:sp>
              <p:nvSpPr>
                <p:cNvPr id="31927" name="Text Box 183">
                  <a:extLst>
                    <a:ext uri="{FF2B5EF4-FFF2-40B4-BE49-F238E27FC236}">
                      <a16:creationId xmlns:a16="http://schemas.microsoft.com/office/drawing/2014/main" id="{2F9A8126-BB58-325D-264B-CFC57A391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8" name="Text Box 184">
                  <a:extLst>
                    <a:ext uri="{FF2B5EF4-FFF2-40B4-BE49-F238E27FC236}">
                      <a16:creationId xmlns:a16="http://schemas.microsoft.com/office/drawing/2014/main" id="{5915B137-E4D8-8C2E-BFCE-6F356A0716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29" name="Line 185">
                  <a:extLst>
                    <a:ext uri="{FF2B5EF4-FFF2-40B4-BE49-F238E27FC236}">
                      <a16:creationId xmlns:a16="http://schemas.microsoft.com/office/drawing/2014/main" id="{0394387C-2279-4562-1EDC-FAAF53F5B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1931" name="Text Box 187">
            <a:extLst>
              <a:ext uri="{FF2B5EF4-FFF2-40B4-BE49-F238E27FC236}">
                <a16:creationId xmlns:a16="http://schemas.microsoft.com/office/drawing/2014/main" id="{86737258-68A3-B27C-8640-A8677E25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39432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- ص =  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932" name="Group 188">
            <a:extLst>
              <a:ext uri="{FF2B5EF4-FFF2-40B4-BE49-F238E27FC236}">
                <a16:creationId xmlns:a16="http://schemas.microsoft.com/office/drawing/2014/main" id="{4E058491-D353-3F2A-66E0-402F664340AB}"/>
              </a:ext>
            </a:extLst>
          </p:cNvPr>
          <p:cNvGrpSpPr>
            <a:grpSpLocks/>
          </p:cNvGrpSpPr>
          <p:nvPr/>
        </p:nvGrpSpPr>
        <p:grpSpPr bwMode="auto">
          <a:xfrm>
            <a:off x="6753225" y="5241925"/>
            <a:ext cx="576263" cy="766763"/>
            <a:chOff x="4967" y="2221"/>
            <a:chExt cx="363" cy="483"/>
          </a:xfrm>
        </p:grpSpPr>
        <p:sp>
          <p:nvSpPr>
            <p:cNvPr id="31933" name="Text Box 189">
              <a:extLst>
                <a:ext uri="{FF2B5EF4-FFF2-40B4-BE49-F238E27FC236}">
                  <a16:creationId xmlns:a16="http://schemas.microsoft.com/office/drawing/2014/main" id="{F5B8B611-4A4F-E9CE-01D5-91BFFB3E2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34" name="Text Box 190">
              <a:extLst>
                <a:ext uri="{FF2B5EF4-FFF2-40B4-BE49-F238E27FC236}">
                  <a16:creationId xmlns:a16="http://schemas.microsoft.com/office/drawing/2014/main" id="{F2787A4E-D514-AEB6-D920-0C2E5B7AC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35" name="Line 191">
              <a:extLst>
                <a:ext uri="{FF2B5EF4-FFF2-40B4-BE49-F238E27FC236}">
                  <a16:creationId xmlns:a16="http://schemas.microsoft.com/office/drawing/2014/main" id="{31292A36-6233-9FF8-8EED-C2240ABDD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65" name="Group 221">
            <a:extLst>
              <a:ext uri="{FF2B5EF4-FFF2-40B4-BE49-F238E27FC236}">
                <a16:creationId xmlns:a16="http://schemas.microsoft.com/office/drawing/2014/main" id="{3EEE7050-553E-1B65-61BF-A66A71538ECF}"/>
              </a:ext>
            </a:extLst>
          </p:cNvPr>
          <p:cNvGrpSpPr>
            <a:grpSpLocks/>
          </p:cNvGrpSpPr>
          <p:nvPr/>
        </p:nvGrpSpPr>
        <p:grpSpPr bwMode="auto">
          <a:xfrm>
            <a:off x="5338763" y="5241925"/>
            <a:ext cx="1225550" cy="766763"/>
            <a:chOff x="3363" y="3302"/>
            <a:chExt cx="772" cy="483"/>
          </a:xfrm>
        </p:grpSpPr>
        <p:grpSp>
          <p:nvGrpSpPr>
            <p:cNvPr id="31936" name="Group 192">
              <a:extLst>
                <a:ext uri="{FF2B5EF4-FFF2-40B4-BE49-F238E27FC236}">
                  <a16:creationId xmlns:a16="http://schemas.microsoft.com/office/drawing/2014/main" id="{BEF3F7D4-BEE6-3CEF-5A58-E47B2C7C2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3302"/>
              <a:ext cx="507" cy="483"/>
              <a:chOff x="1757" y="2470"/>
              <a:chExt cx="507" cy="483"/>
            </a:xfrm>
          </p:grpSpPr>
          <p:sp>
            <p:nvSpPr>
              <p:cNvPr id="31937" name="Text Box 193">
                <a:extLst>
                  <a:ext uri="{FF2B5EF4-FFF2-40B4-BE49-F238E27FC236}">
                    <a16:creationId xmlns:a16="http://schemas.microsoft.com/office/drawing/2014/main" id="{8B01FEF7-8691-8466-9B03-957F45F684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7" y="25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938" name="Group 194">
                <a:extLst>
                  <a:ext uri="{FF2B5EF4-FFF2-40B4-BE49-F238E27FC236}">
                    <a16:creationId xmlns:a16="http://schemas.microsoft.com/office/drawing/2014/main" id="{7B64B4A3-683B-8C3C-4002-B2FF4AE64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1" y="2470"/>
                <a:ext cx="383" cy="483"/>
                <a:chOff x="5147" y="2221"/>
                <a:chExt cx="383" cy="483"/>
              </a:xfrm>
            </p:grpSpPr>
            <p:sp>
              <p:nvSpPr>
                <p:cNvPr id="31939" name="Text Box 195">
                  <a:extLst>
                    <a:ext uri="{FF2B5EF4-FFF2-40B4-BE49-F238E27FC236}">
                      <a16:creationId xmlns:a16="http://schemas.microsoft.com/office/drawing/2014/main" id="{86949E55-7659-323C-CE1B-75CB46CFA3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0" name="Text Box 196">
                  <a:extLst>
                    <a:ext uri="{FF2B5EF4-FFF2-40B4-BE49-F238E27FC236}">
                      <a16:creationId xmlns:a16="http://schemas.microsoft.com/office/drawing/2014/main" id="{598915CF-0AA2-D640-9023-558BC61A93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4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1" name="Line 197">
                  <a:extLst>
                    <a:ext uri="{FF2B5EF4-FFF2-40B4-BE49-F238E27FC236}">
                      <a16:creationId xmlns:a16="http://schemas.microsoft.com/office/drawing/2014/main" id="{E4F5B18E-4B56-EE94-BF6E-60207B3B1C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26" y="2456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1942" name="Text Box 198">
              <a:extLst>
                <a:ext uri="{FF2B5EF4-FFF2-40B4-BE49-F238E27FC236}">
                  <a16:creationId xmlns:a16="http://schemas.microsoft.com/office/drawing/2014/main" id="{F5F96F7D-BF82-8438-4956-194831FAF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943" name="Text Box 199">
              <a:extLst>
                <a:ext uri="{FF2B5EF4-FFF2-40B4-BE49-F238E27FC236}">
                  <a16:creationId xmlns:a16="http://schemas.microsoft.com/office/drawing/2014/main" id="{DFDCA4AB-9116-59EA-A644-3E1749BD9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3" y="337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C4CABA7-2FEE-28A8-8D0D-B0F6B652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87" y="725488"/>
            <a:ext cx="5591175" cy="4572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548781F-D110-EB7E-FD4C-4F759BD5C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7670" y="1162845"/>
            <a:ext cx="4133850" cy="5238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E3B0372-AB8F-45D8-93CD-933C58734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4300" y="4030525"/>
            <a:ext cx="4495800" cy="552450"/>
          </a:xfrm>
          <a:prstGeom prst="rect">
            <a:avLst/>
          </a:prstGeom>
        </p:spPr>
      </p:pic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700B4C0-AFFF-0D71-3BFB-BE1B68E42447}"/>
              </a:ext>
            </a:extLst>
          </p:cNvPr>
          <p:cNvGrpSpPr/>
          <p:nvPr/>
        </p:nvGrpSpPr>
        <p:grpSpPr>
          <a:xfrm>
            <a:off x="2779156" y="2349173"/>
            <a:ext cx="1993901" cy="842965"/>
            <a:chOff x="-129999" y="5076825"/>
            <a:chExt cx="1993901" cy="842965"/>
          </a:xfrm>
        </p:grpSpPr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30773B55-BFEB-DBBD-C9C8-E1A03ACB8EFB}"/>
                </a:ext>
              </a:extLst>
            </p:cNvPr>
            <p:cNvGrpSpPr/>
            <p:nvPr/>
          </p:nvGrpSpPr>
          <p:grpSpPr>
            <a:xfrm>
              <a:off x="-129999" y="5076825"/>
              <a:ext cx="1993901" cy="842965"/>
              <a:chOff x="-129999" y="5076825"/>
              <a:chExt cx="1993901" cy="842965"/>
            </a:xfrm>
          </p:grpSpPr>
          <p:grpSp>
            <p:nvGrpSpPr>
              <p:cNvPr id="29" name="Group 220">
                <a:extLst>
                  <a:ext uri="{FF2B5EF4-FFF2-40B4-BE49-F238E27FC236}">
                    <a16:creationId xmlns:a16="http://schemas.microsoft.com/office/drawing/2014/main" id="{B985658E-CF7F-3CEB-6DC2-4F0081F64C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9999" y="5100639"/>
                <a:ext cx="1993901" cy="819151"/>
                <a:chOff x="2863" y="1506"/>
                <a:chExt cx="1256" cy="516"/>
              </a:xfrm>
            </p:grpSpPr>
            <p:sp>
              <p:nvSpPr>
                <p:cNvPr id="30" name="Text Box 151">
                  <a:extLst>
                    <a:ext uri="{FF2B5EF4-FFF2-40B4-BE49-F238E27FC236}">
                      <a16:creationId xmlns:a16="http://schemas.microsoft.com/office/drawing/2014/main" id="{4D69E525-C2D5-EF1E-C2DD-E5C8BCD306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91" y="1570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(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1" name="Group 152">
                  <a:extLst>
                    <a:ext uri="{FF2B5EF4-FFF2-40B4-BE49-F238E27FC236}">
                      <a16:creationId xmlns:a16="http://schemas.microsoft.com/office/drawing/2014/main" id="{87509B41-CFDD-CC7C-3FCF-6FDC9054B7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1" y="1506"/>
                  <a:ext cx="715" cy="516"/>
                  <a:chOff x="1895" y="1018"/>
                  <a:chExt cx="715" cy="516"/>
                </a:xfrm>
              </p:grpSpPr>
              <p:grpSp>
                <p:nvGrpSpPr>
                  <p:cNvPr id="33" name="Group 153">
                    <a:extLst>
                      <a:ext uri="{FF2B5EF4-FFF2-40B4-BE49-F238E27FC236}">
                        <a16:creationId xmlns:a16="http://schemas.microsoft.com/office/drawing/2014/main" id="{E03BDCBF-9103-4404-5451-6771DDB4E6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95" y="1018"/>
                    <a:ext cx="555" cy="516"/>
                    <a:chOff x="4486" y="2811"/>
                    <a:chExt cx="500" cy="516"/>
                  </a:xfrm>
                </p:grpSpPr>
                <p:grpSp>
                  <p:nvGrpSpPr>
                    <p:cNvPr id="35" name="Group 154">
                      <a:extLst>
                        <a:ext uri="{FF2B5EF4-FFF2-40B4-BE49-F238E27FC236}">
                          <a16:creationId xmlns:a16="http://schemas.microsoft.com/office/drawing/2014/main" id="{05764234-3A26-47F1-428B-976898A4E5D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09" y="2811"/>
                      <a:ext cx="277" cy="516"/>
                      <a:chOff x="5088" y="2221"/>
                      <a:chExt cx="222" cy="516"/>
                    </a:xfrm>
                  </p:grpSpPr>
                  <p:sp>
                    <p:nvSpPr>
                      <p:cNvPr id="37" name="Text Box 155">
                        <a:extLst>
                          <a:ext uri="{FF2B5EF4-FFF2-40B4-BE49-F238E27FC236}">
                            <a16:creationId xmlns:a16="http://schemas.microsoft.com/office/drawing/2014/main" id="{04C0C858-B98C-440B-1C50-60997E00E6F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91" y="2221"/>
                        <a:ext cx="215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alt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2</a:t>
                        </a:r>
                        <a:endParaRPr kumimoji="0" lang="en-US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8" name="Text Box 156">
                        <a:extLst>
                          <a:ext uri="{FF2B5EF4-FFF2-40B4-BE49-F238E27FC236}">
                            <a16:creationId xmlns:a16="http://schemas.microsoft.com/office/drawing/2014/main" id="{3CE3EA98-06BC-E73C-EAB9-720B12436342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88" y="2449"/>
                        <a:ext cx="222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alt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3</a:t>
                        </a:r>
                        <a:endParaRPr kumimoji="0" lang="en-US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9" name="Line 157">
                        <a:extLst>
                          <a:ext uri="{FF2B5EF4-FFF2-40B4-BE49-F238E27FC236}">
                            <a16:creationId xmlns:a16="http://schemas.microsoft.com/office/drawing/2014/main" id="{D3B2E4D5-3E16-3AAB-3562-2DBC975F90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2464"/>
                        <a:ext cx="143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" name="Text Box 158">
                      <a:extLst>
                        <a:ext uri="{FF2B5EF4-FFF2-40B4-BE49-F238E27FC236}">
                          <a16:creationId xmlns:a16="http://schemas.microsoft.com/office/drawing/2014/main" id="{F5E7866A-800F-62F1-3682-2753C1279E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6" y="2875"/>
                      <a:ext cx="24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" name="Text Box 159">
                    <a:extLst>
                      <a:ext uri="{FF2B5EF4-FFF2-40B4-BE49-F238E27FC236}">
                        <a16:creationId xmlns:a16="http://schemas.microsoft.com/office/drawing/2014/main" id="{DA170A02-7DA1-8D86-9F60-345293EA24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3" y="1085"/>
                    <a:ext cx="227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ــ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" name="Text Box 160">
                  <a:extLst>
                    <a:ext uri="{FF2B5EF4-FFF2-40B4-BE49-F238E27FC236}">
                      <a16:creationId xmlns:a16="http://schemas.microsoft.com/office/drawing/2014/main" id="{28853F52-550D-2010-C6BB-240789A8E6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3" y="1593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 Box 159">
                <a:extLst>
                  <a:ext uri="{FF2B5EF4-FFF2-40B4-BE49-F238E27FC236}">
                    <a16:creationId xmlns:a16="http://schemas.microsoft.com/office/drawing/2014/main" id="{DC2B6176-55EF-293D-D927-E810261A9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08" y="5202238"/>
                <a:ext cx="36036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 Box 155">
                <a:extLst>
                  <a:ext uri="{FF2B5EF4-FFF2-40B4-BE49-F238E27FC236}">
                    <a16:creationId xmlns:a16="http://schemas.microsoft.com/office/drawing/2014/main" id="{27464019-58FB-D9D0-CA04-6992FAA1F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275" y="5076825"/>
                <a:ext cx="472516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156">
                <a:extLst>
                  <a:ext uri="{FF2B5EF4-FFF2-40B4-BE49-F238E27FC236}">
                    <a16:creationId xmlns:a16="http://schemas.microsoft.com/office/drawing/2014/main" id="{72A1155A-62D3-391F-2029-3BC77B82A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52" y="5430838"/>
                <a:ext cx="4879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Line 157">
              <a:extLst>
                <a:ext uri="{FF2B5EF4-FFF2-40B4-BE49-F238E27FC236}">
                  <a16:creationId xmlns:a16="http://schemas.microsoft.com/office/drawing/2014/main" id="{C71A881A-E734-AC7B-EB3E-05B90E658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132" y="5462189"/>
              <a:ext cx="3142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A96ACC8A-1D6B-EBA4-2F8E-9B71EDDC505C}"/>
              </a:ext>
            </a:extLst>
          </p:cNvPr>
          <p:cNvGrpSpPr>
            <a:grpSpLocks/>
          </p:cNvGrpSpPr>
          <p:nvPr/>
        </p:nvGrpSpPr>
        <p:grpSpPr bwMode="auto">
          <a:xfrm>
            <a:off x="3426340" y="5209026"/>
            <a:ext cx="1821578" cy="766762"/>
            <a:chOff x="2971" y="2795"/>
            <a:chExt cx="1134" cy="483"/>
          </a:xfrm>
        </p:grpSpPr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id="{3F41EAC6-C492-6EEB-837A-51D1E556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8C02BC5B-A58D-99D9-313E-B8F46F729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50" name="Group 24">
                <a:extLst>
                  <a:ext uri="{FF2B5EF4-FFF2-40B4-BE49-F238E27FC236}">
                    <a16:creationId xmlns:a16="http://schemas.microsoft.com/office/drawing/2014/main" id="{FCFC355A-C721-4EA4-D2E1-B2E1586405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57" name="Text Box 25">
                  <a:extLst>
                    <a:ext uri="{FF2B5EF4-FFF2-40B4-BE49-F238E27FC236}">
                      <a16:creationId xmlns:a16="http://schemas.microsoft.com/office/drawing/2014/main" id="{32A5AC31-687F-B405-E981-1A419ACD47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 Box 26">
                  <a:extLst>
                    <a:ext uri="{FF2B5EF4-FFF2-40B4-BE49-F238E27FC236}">
                      <a16:creationId xmlns:a16="http://schemas.microsoft.com/office/drawing/2014/main" id="{C78A66CC-6F5E-40AF-6318-92CB088DF8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Line 27">
                  <a:extLst>
                    <a:ext uri="{FF2B5EF4-FFF2-40B4-BE49-F238E27FC236}">
                      <a16:creationId xmlns:a16="http://schemas.microsoft.com/office/drawing/2014/main" id="{25777CD2-124C-779A-A486-C37B9D2B7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Group 28">
                <a:extLst>
                  <a:ext uri="{FF2B5EF4-FFF2-40B4-BE49-F238E27FC236}">
                    <a16:creationId xmlns:a16="http://schemas.microsoft.com/office/drawing/2014/main" id="{D8434F0C-A622-654C-089D-5EB890E539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52" name="Text Box 29">
                  <a:extLst>
                    <a:ext uri="{FF2B5EF4-FFF2-40B4-BE49-F238E27FC236}">
                      <a16:creationId xmlns:a16="http://schemas.microsoft.com/office/drawing/2014/main" id="{3A5868E2-85B4-BA0F-9F55-4C752BBB53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3" name="Group 30">
                  <a:extLst>
                    <a:ext uri="{FF2B5EF4-FFF2-40B4-BE49-F238E27FC236}">
                      <a16:creationId xmlns:a16="http://schemas.microsoft.com/office/drawing/2014/main" id="{4921CFFE-26A8-C041-44F5-EFE4E30EA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54" name="Text Box 31">
                    <a:extLst>
                      <a:ext uri="{FF2B5EF4-FFF2-40B4-BE49-F238E27FC236}">
                        <a16:creationId xmlns:a16="http://schemas.microsoft.com/office/drawing/2014/main" id="{0F1EEA97-DDFE-419C-1319-3955040C85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-1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Text Box 32">
                    <a:extLst>
                      <a:ext uri="{FF2B5EF4-FFF2-40B4-BE49-F238E27FC236}">
                        <a16:creationId xmlns:a16="http://schemas.microsoft.com/office/drawing/2014/main" id="{61723EDC-41AA-BF3A-D0C5-E8136292F53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Line 33">
                    <a:extLst>
                      <a:ext uri="{FF2B5EF4-FFF2-40B4-BE49-F238E27FC236}">
                        <a16:creationId xmlns:a16="http://schemas.microsoft.com/office/drawing/2014/main" id="{CE58C4EB-2CCF-C90B-6DA3-1A73210C47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49" name="Text Box 34">
              <a:extLst>
                <a:ext uri="{FF2B5EF4-FFF2-40B4-BE49-F238E27FC236}">
                  <a16:creationId xmlns:a16="http://schemas.microsoft.com/office/drawing/2014/main" id="{B99BD6DA-8C0E-5EED-60F1-8BC865D7D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13" name="Text Box 47">
            <a:extLst>
              <a:ext uri="{FF2B5EF4-FFF2-40B4-BE49-F238E27FC236}">
                <a16:creationId xmlns:a16="http://schemas.microsoft.com/office/drawing/2014/main" id="{4DE40B13-1446-F7C9-6065-8132BDE7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82" y="5405098"/>
            <a:ext cx="806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EA92B46-3A4B-12BD-E271-9756835D8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372" y="417765"/>
            <a:ext cx="3299989" cy="464886"/>
          </a:xfrm>
          <a:prstGeom prst="rect">
            <a:avLst/>
          </a:prstGeom>
        </p:spPr>
      </p:pic>
      <p:pic>
        <p:nvPicPr>
          <p:cNvPr id="31814" name="صورة 31813">
            <a:extLst>
              <a:ext uri="{FF2B5EF4-FFF2-40B4-BE49-F238E27FC236}">
                <a16:creationId xmlns:a16="http://schemas.microsoft.com/office/drawing/2014/main" id="{5E9602D2-5B05-6B8B-6AC5-7EFFE6180C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sp>
        <p:nvSpPr>
          <p:cNvPr id="31815" name="Text Box 48">
            <a:extLst>
              <a:ext uri="{FF2B5EF4-FFF2-40B4-BE49-F238E27FC236}">
                <a16:creationId xmlns:a16="http://schemas.microsoft.com/office/drawing/2014/main" id="{5FA7FFBD-0589-94D0-A745-075FE283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093" y="3291782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7" name="Text Box 47">
            <a:extLst>
              <a:ext uri="{FF2B5EF4-FFF2-40B4-BE49-F238E27FC236}">
                <a16:creationId xmlns:a16="http://schemas.microsoft.com/office/drawing/2014/main" id="{0E26EFC6-1026-2B79-9876-AEC1CE70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626" y="3303657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19" name="Text Box 46">
            <a:extLst>
              <a:ext uri="{FF2B5EF4-FFF2-40B4-BE49-F238E27FC236}">
                <a16:creationId xmlns:a16="http://schemas.microsoft.com/office/drawing/2014/main" id="{518B704D-3845-446B-BB22-29F9D11C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033" y="326376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26" name="Group 220">
            <a:extLst>
              <a:ext uri="{FF2B5EF4-FFF2-40B4-BE49-F238E27FC236}">
                <a16:creationId xmlns:a16="http://schemas.microsoft.com/office/drawing/2014/main" id="{CFA09280-0C12-C024-0B74-8B0FD0ACADB9}"/>
              </a:ext>
            </a:extLst>
          </p:cNvPr>
          <p:cNvGrpSpPr>
            <a:grpSpLocks/>
          </p:cNvGrpSpPr>
          <p:nvPr/>
        </p:nvGrpSpPr>
        <p:grpSpPr bwMode="auto">
          <a:xfrm>
            <a:off x="2049085" y="3138050"/>
            <a:ext cx="1560513" cy="766763"/>
            <a:chOff x="3136" y="1506"/>
            <a:chExt cx="983" cy="483"/>
          </a:xfrm>
        </p:grpSpPr>
        <p:sp>
          <p:nvSpPr>
            <p:cNvPr id="31827" name="Text Box 151">
              <a:extLst>
                <a:ext uri="{FF2B5EF4-FFF2-40B4-BE49-F238E27FC236}">
                  <a16:creationId xmlns:a16="http://schemas.microsoft.com/office/drawing/2014/main" id="{4C63D0E6-EA81-9809-F0CF-C92FF3505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829" name="Group 152">
              <a:extLst>
                <a:ext uri="{FF2B5EF4-FFF2-40B4-BE49-F238E27FC236}">
                  <a16:creationId xmlns:a16="http://schemas.microsoft.com/office/drawing/2014/main" id="{DF9774F7-0B2C-E4DD-6208-855A276DB2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4" y="1506"/>
              <a:ext cx="842" cy="483"/>
              <a:chOff x="1768" y="1018"/>
              <a:chExt cx="842" cy="483"/>
            </a:xfrm>
          </p:grpSpPr>
          <p:grpSp>
            <p:nvGrpSpPr>
              <p:cNvPr id="31831" name="Group 153">
                <a:extLst>
                  <a:ext uri="{FF2B5EF4-FFF2-40B4-BE49-F238E27FC236}">
                    <a16:creationId xmlns:a16="http://schemas.microsoft.com/office/drawing/2014/main" id="{E27ED8DE-8239-A7D1-B8D7-39AD55AFE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8" y="1018"/>
                <a:ext cx="704" cy="483"/>
                <a:chOff x="4377" y="2811"/>
                <a:chExt cx="635" cy="483"/>
              </a:xfrm>
            </p:grpSpPr>
            <p:grpSp>
              <p:nvGrpSpPr>
                <p:cNvPr id="31833" name="Group 154">
                  <a:extLst>
                    <a:ext uri="{FF2B5EF4-FFF2-40B4-BE49-F238E27FC236}">
                      <a16:creationId xmlns:a16="http://schemas.microsoft.com/office/drawing/2014/main" id="{C74F007C-11D4-8170-13BC-B513F3A15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1840" name="Text Box 155">
                    <a:extLst>
                      <a:ext uri="{FF2B5EF4-FFF2-40B4-BE49-F238E27FC236}">
                        <a16:creationId xmlns:a16="http://schemas.microsoft.com/office/drawing/2014/main" id="{F62D4075-4D79-F986-8814-5801C4AA7A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42" name="Text Box 156">
                    <a:extLst>
                      <a:ext uri="{FF2B5EF4-FFF2-40B4-BE49-F238E27FC236}">
                        <a16:creationId xmlns:a16="http://schemas.microsoft.com/office/drawing/2014/main" id="{AEBFB26F-D207-F735-E869-9A0B768589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43" name="Line 157">
                    <a:extLst>
                      <a:ext uri="{FF2B5EF4-FFF2-40B4-BE49-F238E27FC236}">
                        <a16:creationId xmlns:a16="http://schemas.microsoft.com/office/drawing/2014/main" id="{CB550D77-E9C1-26C6-9EA0-42B7BFF00F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834" name="Text Box 158">
                  <a:extLst>
                    <a:ext uri="{FF2B5EF4-FFF2-40B4-BE49-F238E27FC236}">
                      <a16:creationId xmlns:a16="http://schemas.microsoft.com/office/drawing/2014/main" id="{7F85295D-832E-3F0C-9053-0D615B5E42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832" name="Text Box 159">
                <a:extLst>
                  <a:ext uri="{FF2B5EF4-FFF2-40B4-BE49-F238E27FC236}">
                    <a16:creationId xmlns:a16="http://schemas.microsoft.com/office/drawing/2014/main" id="{80127745-98A3-C03E-6D14-B778EADF5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" y="1085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30" name="Text Box 160">
              <a:extLst>
                <a:ext uri="{FF2B5EF4-FFF2-40B4-BE49-F238E27FC236}">
                  <a16:creationId xmlns:a16="http://schemas.microsoft.com/office/drawing/2014/main" id="{77E1D0E5-6A1F-ECCF-3F1F-920F7E7D7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6" y="1570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844" name="Group 42">
            <a:extLst>
              <a:ext uri="{FF2B5EF4-FFF2-40B4-BE49-F238E27FC236}">
                <a16:creationId xmlns:a16="http://schemas.microsoft.com/office/drawing/2014/main" id="{D48FB28D-CC05-9237-9912-185BB2EDD9C8}"/>
              </a:ext>
            </a:extLst>
          </p:cNvPr>
          <p:cNvGrpSpPr>
            <a:grpSpLocks/>
          </p:cNvGrpSpPr>
          <p:nvPr/>
        </p:nvGrpSpPr>
        <p:grpSpPr bwMode="auto">
          <a:xfrm>
            <a:off x="6804026" y="3114607"/>
            <a:ext cx="576262" cy="766762"/>
            <a:chOff x="4967" y="2221"/>
            <a:chExt cx="363" cy="483"/>
          </a:xfrm>
        </p:grpSpPr>
        <p:sp>
          <p:nvSpPr>
            <p:cNvPr id="31845" name="Text Box 43">
              <a:extLst>
                <a:ext uri="{FF2B5EF4-FFF2-40B4-BE49-F238E27FC236}">
                  <a16:creationId xmlns:a16="http://schemas.microsoft.com/office/drawing/2014/main" id="{0612D6F9-CEF8-A8C4-AB0F-A1A625B9F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46" name="Text Box 44">
              <a:extLst>
                <a:ext uri="{FF2B5EF4-FFF2-40B4-BE49-F238E27FC236}">
                  <a16:creationId xmlns:a16="http://schemas.microsoft.com/office/drawing/2014/main" id="{6F77334A-33F2-AE3C-36C2-E7DCA715C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47" name="Line 45">
              <a:extLst>
                <a:ext uri="{FF2B5EF4-FFF2-40B4-BE49-F238E27FC236}">
                  <a16:creationId xmlns:a16="http://schemas.microsoft.com/office/drawing/2014/main" id="{F92A663A-FE87-36D4-9520-FDF1AC4D7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48" name="Text Box 46">
            <a:extLst>
              <a:ext uri="{FF2B5EF4-FFF2-40B4-BE49-F238E27FC236}">
                <a16:creationId xmlns:a16="http://schemas.microsoft.com/office/drawing/2014/main" id="{8FB4F9D6-1776-7A78-44C1-A6A7F125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026" y="322874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49" name="Text Box 47">
            <a:extLst>
              <a:ext uri="{FF2B5EF4-FFF2-40B4-BE49-F238E27FC236}">
                <a16:creationId xmlns:a16="http://schemas.microsoft.com/office/drawing/2014/main" id="{31364349-F248-54EA-5936-CBC1B864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8507" y="327429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50" name="Text Box 48">
            <a:extLst>
              <a:ext uri="{FF2B5EF4-FFF2-40B4-BE49-F238E27FC236}">
                <a16:creationId xmlns:a16="http://schemas.microsoft.com/office/drawing/2014/main" id="{C365E9D3-CC30-A126-1A2B-3D4D2AF83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3" y="3263762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54" name="Group 42">
            <a:extLst>
              <a:ext uri="{FF2B5EF4-FFF2-40B4-BE49-F238E27FC236}">
                <a16:creationId xmlns:a16="http://schemas.microsoft.com/office/drawing/2014/main" id="{4DDDE839-46CF-A7CF-5A18-6C03B7CA00B8}"/>
              </a:ext>
            </a:extLst>
          </p:cNvPr>
          <p:cNvGrpSpPr>
            <a:grpSpLocks/>
          </p:cNvGrpSpPr>
          <p:nvPr/>
        </p:nvGrpSpPr>
        <p:grpSpPr bwMode="auto">
          <a:xfrm>
            <a:off x="2401098" y="5319076"/>
            <a:ext cx="876299" cy="776287"/>
            <a:chOff x="4855" y="2215"/>
            <a:chExt cx="552" cy="489"/>
          </a:xfrm>
        </p:grpSpPr>
        <p:sp>
          <p:nvSpPr>
            <p:cNvPr id="31855" name="Text Box 43">
              <a:extLst>
                <a:ext uri="{FF2B5EF4-FFF2-40B4-BE49-F238E27FC236}">
                  <a16:creationId xmlns:a16="http://schemas.microsoft.com/office/drawing/2014/main" id="{9C9DBB7A-CD06-2A3E-B4A1-311194476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2215"/>
              <a:ext cx="5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-1+5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56" name="Text Box 44">
              <a:extLst>
                <a:ext uri="{FF2B5EF4-FFF2-40B4-BE49-F238E27FC236}">
                  <a16:creationId xmlns:a16="http://schemas.microsoft.com/office/drawing/2014/main" id="{B4D6CD79-5689-E299-3FC5-161F2336E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57" name="Line 45">
              <a:extLst>
                <a:ext uri="{FF2B5EF4-FFF2-40B4-BE49-F238E27FC236}">
                  <a16:creationId xmlns:a16="http://schemas.microsoft.com/office/drawing/2014/main" id="{21BD5452-EB5E-E197-DE43-DE983DEF5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861" name="Text Box 178">
            <a:extLst>
              <a:ext uri="{FF2B5EF4-FFF2-40B4-BE49-F238E27FC236}">
                <a16:creationId xmlns:a16="http://schemas.microsoft.com/office/drawing/2014/main" id="{FE3852AF-1164-4892-08A6-0DD8CE17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065" y="543269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862" name="Group 42">
            <a:extLst>
              <a:ext uri="{FF2B5EF4-FFF2-40B4-BE49-F238E27FC236}">
                <a16:creationId xmlns:a16="http://schemas.microsoft.com/office/drawing/2014/main" id="{A8007E43-6648-EB00-8AA6-E2E1E966A6E8}"/>
              </a:ext>
            </a:extLst>
          </p:cNvPr>
          <p:cNvGrpSpPr>
            <a:grpSpLocks/>
          </p:cNvGrpSpPr>
          <p:nvPr/>
        </p:nvGrpSpPr>
        <p:grpSpPr bwMode="auto">
          <a:xfrm>
            <a:off x="1441947" y="5238750"/>
            <a:ext cx="876299" cy="776287"/>
            <a:chOff x="4855" y="2215"/>
            <a:chExt cx="552" cy="489"/>
          </a:xfrm>
        </p:grpSpPr>
        <p:sp>
          <p:nvSpPr>
            <p:cNvPr id="31863" name="Text Box 43">
              <a:extLst>
                <a:ext uri="{FF2B5EF4-FFF2-40B4-BE49-F238E27FC236}">
                  <a16:creationId xmlns:a16="http://schemas.microsoft.com/office/drawing/2014/main" id="{E61D24F3-BCF2-201E-17C1-EC995B907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2215"/>
              <a:ext cx="5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64" name="Text Box 44">
              <a:extLst>
                <a:ext uri="{FF2B5EF4-FFF2-40B4-BE49-F238E27FC236}">
                  <a16:creationId xmlns:a16="http://schemas.microsoft.com/office/drawing/2014/main" id="{3520723D-4250-2344-33D0-37469613B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865" name="Line 45">
              <a:extLst>
                <a:ext uri="{FF2B5EF4-FFF2-40B4-BE49-F238E27FC236}">
                  <a16:creationId xmlns:a16="http://schemas.microsoft.com/office/drawing/2014/main" id="{F6DCD0C7-8184-31D8-E657-D05BD7BE1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1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3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3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3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1000"/>
                                        <p:tgtEl>
                                          <p:spTgt spid="3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1000"/>
                                        <p:tgtEl>
                                          <p:spTgt spid="3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10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9" grpId="0"/>
      <p:bldP spid="31790" grpId="0"/>
      <p:bldP spid="31791" grpId="0"/>
      <p:bldP spid="31792" grpId="0"/>
      <p:bldP spid="31828" grpId="0"/>
      <p:bldP spid="31841" grpId="0"/>
      <p:bldP spid="31858" grpId="0"/>
      <p:bldP spid="31887" grpId="0"/>
      <p:bldP spid="31894" grpId="0"/>
      <p:bldP spid="31905" grpId="0"/>
      <p:bldP spid="31922" grpId="0"/>
      <p:bldP spid="31931" grpId="0"/>
      <p:bldP spid="31813" grpId="0"/>
      <p:bldP spid="31815" grpId="0"/>
      <p:bldP spid="31817" grpId="0"/>
      <p:bldP spid="31819" grpId="0"/>
      <p:bldP spid="31848" grpId="0"/>
      <p:bldP spid="31849" grpId="0"/>
      <p:bldP spid="31850" grpId="0"/>
      <p:bldP spid="318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56B765-3A8C-C56A-0ECB-07757E477F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9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71800" y="764704"/>
            <a:ext cx="5914430" cy="65940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FE9622-55AF-4D71-9500-C2B19C84C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72816"/>
            <a:ext cx="4675808" cy="13501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7326509-C67E-AB24-39D8-4C401F62F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519049"/>
            <a:ext cx="1876425" cy="23050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65BB6A0-2EEF-8D64-E4DE-CE5720C11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909" y="250993"/>
            <a:ext cx="3299989" cy="46488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A7C65D0-EAE3-54EF-5C53-499E6570A8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D6F18A2-AB62-CEF5-9D3C-2DF73D2FC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810" y="3933056"/>
            <a:ext cx="1219200" cy="1266825"/>
          </a:xfrm>
          <a:prstGeom prst="rect">
            <a:avLst/>
          </a:prstGeom>
        </p:spPr>
      </p:pic>
      <p:grpSp>
        <p:nvGrpSpPr>
          <p:cNvPr id="13" name="Group 162">
            <a:extLst>
              <a:ext uri="{FF2B5EF4-FFF2-40B4-BE49-F238E27FC236}">
                <a16:creationId xmlns:a16="http://schemas.microsoft.com/office/drawing/2014/main" id="{81ABA1CE-F939-69AD-ADA4-90B5A5F7D606}"/>
              </a:ext>
            </a:extLst>
          </p:cNvPr>
          <p:cNvGrpSpPr>
            <a:grpSpLocks/>
          </p:cNvGrpSpPr>
          <p:nvPr/>
        </p:nvGrpSpPr>
        <p:grpSpPr bwMode="auto">
          <a:xfrm>
            <a:off x="5148064" y="3166293"/>
            <a:ext cx="2393950" cy="766763"/>
            <a:chOff x="4118" y="2750"/>
            <a:chExt cx="1508" cy="483"/>
          </a:xfrm>
        </p:grpSpPr>
        <p:sp>
          <p:nvSpPr>
            <p:cNvPr id="14" name="Text Box 163">
              <a:extLst>
                <a:ext uri="{FF2B5EF4-FFF2-40B4-BE49-F238E27FC236}">
                  <a16:creationId xmlns:a16="http://schemas.microsoft.com/office/drawing/2014/main" id="{CACED743-6049-CE07-9DB3-26DD3FF6D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oup 164">
              <a:extLst>
                <a:ext uri="{FF2B5EF4-FFF2-40B4-BE49-F238E27FC236}">
                  <a16:creationId xmlns:a16="http://schemas.microsoft.com/office/drawing/2014/main" id="{F0950727-5BBA-5DA5-FDF3-01DAF27AC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2750"/>
              <a:ext cx="1386" cy="483"/>
              <a:chOff x="88" y="1298"/>
              <a:chExt cx="1386" cy="483"/>
            </a:xfrm>
          </p:grpSpPr>
          <p:grpSp>
            <p:nvGrpSpPr>
              <p:cNvPr id="16" name="Group 165">
                <a:extLst>
                  <a:ext uri="{FF2B5EF4-FFF2-40B4-BE49-F238E27FC236}">
                    <a16:creationId xmlns:a16="http://schemas.microsoft.com/office/drawing/2014/main" id="{12BD9791-3485-B7A8-8097-3631E0401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1" y="1298"/>
                <a:ext cx="673" cy="483"/>
                <a:chOff x="4339" y="2811"/>
                <a:chExt cx="673" cy="483"/>
              </a:xfrm>
            </p:grpSpPr>
            <p:grpSp>
              <p:nvGrpSpPr>
                <p:cNvPr id="24" name="Group 166">
                  <a:extLst>
                    <a:ext uri="{FF2B5EF4-FFF2-40B4-BE49-F238E27FC236}">
                      <a16:creationId xmlns:a16="http://schemas.microsoft.com/office/drawing/2014/main" id="{C06CBE00-25F3-2AE2-CAB7-18F73515F9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6" name="Text Box 167">
                    <a:extLst>
                      <a:ext uri="{FF2B5EF4-FFF2-40B4-BE49-F238E27FC236}">
                        <a16:creationId xmlns:a16="http://schemas.microsoft.com/office/drawing/2014/main" id="{DB64278C-1F6B-4531-623F-6E3B259FD6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Text Box 168">
                    <a:extLst>
                      <a:ext uri="{FF2B5EF4-FFF2-40B4-BE49-F238E27FC236}">
                        <a16:creationId xmlns:a16="http://schemas.microsoft.com/office/drawing/2014/main" id="{676B80D7-1D7A-2EC2-6303-D4F1C0BBAF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Line 169">
                    <a:extLst>
                      <a:ext uri="{FF2B5EF4-FFF2-40B4-BE49-F238E27FC236}">
                        <a16:creationId xmlns:a16="http://schemas.microsoft.com/office/drawing/2014/main" id="{86E39CD5-0FA2-BE3A-AC28-3EABC5FBA9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Text Box 170">
                  <a:extLst>
                    <a:ext uri="{FF2B5EF4-FFF2-40B4-BE49-F238E27FC236}">
                      <a16:creationId xmlns:a16="http://schemas.microsoft.com/office/drawing/2014/main" id="{3E5E733C-421D-59DE-9628-08E0D263D2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39" y="2921"/>
                  <a:ext cx="35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Text Box 171">
                <a:extLst>
                  <a:ext uri="{FF2B5EF4-FFF2-40B4-BE49-F238E27FC236}">
                    <a16:creationId xmlns:a16="http://schemas.microsoft.com/office/drawing/2014/main" id="{3B61A048-62B3-DC56-596C-6F5C52AC8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Group 172">
                <a:extLst>
                  <a:ext uri="{FF2B5EF4-FFF2-40B4-BE49-F238E27FC236}">
                    <a16:creationId xmlns:a16="http://schemas.microsoft.com/office/drawing/2014/main" id="{92CAA4CF-04D2-C112-11F3-FE8375588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" y="1298"/>
                <a:ext cx="681" cy="483"/>
                <a:chOff x="4331" y="2811"/>
                <a:chExt cx="681" cy="483"/>
              </a:xfrm>
            </p:grpSpPr>
            <p:grpSp>
              <p:nvGrpSpPr>
                <p:cNvPr id="19" name="Group 173">
                  <a:extLst>
                    <a:ext uri="{FF2B5EF4-FFF2-40B4-BE49-F238E27FC236}">
                      <a16:creationId xmlns:a16="http://schemas.microsoft.com/office/drawing/2014/main" id="{97B7EA63-FF65-4FE6-934B-DCE1050159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1" name="Text Box 174">
                    <a:extLst>
                      <a:ext uri="{FF2B5EF4-FFF2-40B4-BE49-F238E27FC236}">
                        <a16:creationId xmlns:a16="http://schemas.microsoft.com/office/drawing/2014/main" id="{9CFEB859-AF8C-19E3-F866-4C30026982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Text Box 175">
                    <a:extLst>
                      <a:ext uri="{FF2B5EF4-FFF2-40B4-BE49-F238E27FC236}">
                        <a16:creationId xmlns:a16="http://schemas.microsoft.com/office/drawing/2014/main" id="{FAAF4B8D-EB76-58F8-96C9-CD1EA74539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Line 176">
                    <a:extLst>
                      <a:ext uri="{FF2B5EF4-FFF2-40B4-BE49-F238E27FC236}">
                        <a16:creationId xmlns:a16="http://schemas.microsoft.com/office/drawing/2014/main" id="{DBFCFFF1-BF20-4663-CAB2-0569795617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" name="Text Box 177">
                  <a:extLst>
                    <a:ext uri="{FF2B5EF4-FFF2-40B4-BE49-F238E27FC236}">
                      <a16:creationId xmlns:a16="http://schemas.microsoft.com/office/drawing/2014/main" id="{655F4673-C6C5-E902-E115-87E81E3FFA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31" y="2921"/>
                  <a:ext cx="36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9" name="Text Box 171">
            <a:extLst>
              <a:ext uri="{FF2B5EF4-FFF2-40B4-BE49-F238E27FC236}">
                <a16:creationId xmlns:a16="http://schemas.microsoft.com/office/drawing/2014/main" id="{20E2BB7A-73CC-199D-FA30-FF774601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126" y="334091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162">
            <a:extLst>
              <a:ext uri="{FF2B5EF4-FFF2-40B4-BE49-F238E27FC236}">
                <a16:creationId xmlns:a16="http://schemas.microsoft.com/office/drawing/2014/main" id="{43C01873-FD18-E8FA-380B-C9D1A42E4184}"/>
              </a:ext>
            </a:extLst>
          </p:cNvPr>
          <p:cNvGrpSpPr>
            <a:grpSpLocks/>
          </p:cNvGrpSpPr>
          <p:nvPr/>
        </p:nvGrpSpPr>
        <p:grpSpPr bwMode="auto">
          <a:xfrm>
            <a:off x="2698552" y="3194126"/>
            <a:ext cx="2393950" cy="766763"/>
            <a:chOff x="4118" y="2750"/>
            <a:chExt cx="1508" cy="483"/>
          </a:xfrm>
        </p:grpSpPr>
        <p:sp>
          <p:nvSpPr>
            <p:cNvPr id="32" name="Text Box 163">
              <a:extLst>
                <a:ext uri="{FF2B5EF4-FFF2-40B4-BE49-F238E27FC236}">
                  <a16:creationId xmlns:a16="http://schemas.microsoft.com/office/drawing/2014/main" id="{DA576E4C-2D8C-C1CC-207C-8680BFCFF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3" name="Group 164">
              <a:extLst>
                <a:ext uri="{FF2B5EF4-FFF2-40B4-BE49-F238E27FC236}">
                  <a16:creationId xmlns:a16="http://schemas.microsoft.com/office/drawing/2014/main" id="{366EF371-DD1F-8165-E657-551507DA5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" y="2750"/>
              <a:ext cx="1398" cy="483"/>
              <a:chOff x="76" y="1298"/>
              <a:chExt cx="1398" cy="483"/>
            </a:xfrm>
          </p:grpSpPr>
          <p:grpSp>
            <p:nvGrpSpPr>
              <p:cNvPr id="34" name="Group 165">
                <a:extLst>
                  <a:ext uri="{FF2B5EF4-FFF2-40B4-BE49-F238E27FC236}">
                    <a16:creationId xmlns:a16="http://schemas.microsoft.com/office/drawing/2014/main" id="{F3AD70F1-4E89-73AA-68C1-879B11ED9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" y="1298"/>
                <a:ext cx="660" cy="483"/>
                <a:chOff x="4352" y="2811"/>
                <a:chExt cx="660" cy="483"/>
              </a:xfrm>
            </p:grpSpPr>
            <p:grpSp>
              <p:nvGrpSpPr>
                <p:cNvPr id="42" name="Group 166">
                  <a:extLst>
                    <a:ext uri="{FF2B5EF4-FFF2-40B4-BE49-F238E27FC236}">
                      <a16:creationId xmlns:a16="http://schemas.microsoft.com/office/drawing/2014/main" id="{F1AD769F-B78F-8114-9E40-6AA4E1A2D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44" name="Text Box 167">
                    <a:extLst>
                      <a:ext uri="{FF2B5EF4-FFF2-40B4-BE49-F238E27FC236}">
                        <a16:creationId xmlns:a16="http://schemas.microsoft.com/office/drawing/2014/main" id="{67EB5F11-15E8-93C4-7472-330E92AD827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Text Box 168">
                    <a:extLst>
                      <a:ext uri="{FF2B5EF4-FFF2-40B4-BE49-F238E27FC236}">
                        <a16:creationId xmlns:a16="http://schemas.microsoft.com/office/drawing/2014/main" id="{D33BE055-89C4-708C-0290-8066E5B96C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Line 169">
                    <a:extLst>
                      <a:ext uri="{FF2B5EF4-FFF2-40B4-BE49-F238E27FC236}">
                        <a16:creationId xmlns:a16="http://schemas.microsoft.com/office/drawing/2014/main" id="{E6804D76-BA54-96A8-015B-85602A5F2F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3" name="Text Box 170">
                  <a:extLst>
                    <a:ext uri="{FF2B5EF4-FFF2-40B4-BE49-F238E27FC236}">
                      <a16:creationId xmlns:a16="http://schemas.microsoft.com/office/drawing/2014/main" id="{5A997759-AFF4-6AFD-7508-0DBF788A36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2" y="2921"/>
                  <a:ext cx="36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Text Box 171">
                <a:extLst>
                  <a:ext uri="{FF2B5EF4-FFF2-40B4-BE49-F238E27FC236}">
                    <a16:creationId xmlns:a16="http://schemas.microsoft.com/office/drawing/2014/main" id="{1882E189-78CA-1939-24F2-F2591567D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" y="1394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6" name="Group 172">
                <a:extLst>
                  <a:ext uri="{FF2B5EF4-FFF2-40B4-BE49-F238E27FC236}">
                    <a16:creationId xmlns:a16="http://schemas.microsoft.com/office/drawing/2014/main" id="{8C39421B-FE12-3BB9-A02A-A7EB3D4F8B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1298"/>
                <a:ext cx="693" cy="483"/>
                <a:chOff x="4319" y="2811"/>
                <a:chExt cx="693" cy="483"/>
              </a:xfrm>
            </p:grpSpPr>
            <p:grpSp>
              <p:nvGrpSpPr>
                <p:cNvPr id="37" name="Group 173">
                  <a:extLst>
                    <a:ext uri="{FF2B5EF4-FFF2-40B4-BE49-F238E27FC236}">
                      <a16:creationId xmlns:a16="http://schemas.microsoft.com/office/drawing/2014/main" id="{F184F769-BE63-DB37-7230-875DAA0042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39" name="Text Box 174">
                    <a:extLst>
                      <a:ext uri="{FF2B5EF4-FFF2-40B4-BE49-F238E27FC236}">
                        <a16:creationId xmlns:a16="http://schemas.microsoft.com/office/drawing/2014/main" id="{825349BA-B6C7-C1DE-F9D1-E95617B3E3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" name="Text Box 175">
                    <a:extLst>
                      <a:ext uri="{FF2B5EF4-FFF2-40B4-BE49-F238E27FC236}">
                        <a16:creationId xmlns:a16="http://schemas.microsoft.com/office/drawing/2014/main" id="{315D2E7C-761F-4224-62FC-8B775B94C7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Line 176">
                    <a:extLst>
                      <a:ext uri="{FF2B5EF4-FFF2-40B4-BE49-F238E27FC236}">
                        <a16:creationId xmlns:a16="http://schemas.microsoft.com/office/drawing/2014/main" id="{C869CBE4-391E-5FE0-323B-EB8A2C813D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8" name="Text Box 177">
                  <a:extLst>
                    <a:ext uri="{FF2B5EF4-FFF2-40B4-BE49-F238E27FC236}">
                      <a16:creationId xmlns:a16="http://schemas.microsoft.com/office/drawing/2014/main" id="{28AF5D5C-39CB-8246-32FD-65D7C488D8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19" y="2921"/>
                  <a:ext cx="37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47" name="Group 21">
            <a:extLst>
              <a:ext uri="{FF2B5EF4-FFF2-40B4-BE49-F238E27FC236}">
                <a16:creationId xmlns:a16="http://schemas.microsoft.com/office/drawing/2014/main" id="{59E6038B-6B3A-5306-0FED-21B47F195BA2}"/>
              </a:ext>
            </a:extLst>
          </p:cNvPr>
          <p:cNvGrpSpPr>
            <a:grpSpLocks/>
          </p:cNvGrpSpPr>
          <p:nvPr/>
        </p:nvGrpSpPr>
        <p:grpSpPr bwMode="auto">
          <a:xfrm>
            <a:off x="5848012" y="3859238"/>
            <a:ext cx="1933575" cy="766762"/>
            <a:chOff x="2971" y="2795"/>
            <a:chExt cx="1218" cy="483"/>
          </a:xfrm>
        </p:grpSpPr>
        <p:sp>
          <p:nvSpPr>
            <p:cNvPr id="48" name="Text Box 22">
              <a:extLst>
                <a:ext uri="{FF2B5EF4-FFF2-40B4-BE49-F238E27FC236}">
                  <a16:creationId xmlns:a16="http://schemas.microsoft.com/office/drawing/2014/main" id="{1D5A0D1E-4CEC-F790-95B3-F7E933AB5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878"/>
              <a:ext cx="3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9" name="Group 23">
              <a:extLst>
                <a:ext uri="{FF2B5EF4-FFF2-40B4-BE49-F238E27FC236}">
                  <a16:creationId xmlns:a16="http://schemas.microsoft.com/office/drawing/2014/main" id="{421CB947-B32F-EDB3-DA88-7A27839EB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51" name="Group 24">
                <a:extLst>
                  <a:ext uri="{FF2B5EF4-FFF2-40B4-BE49-F238E27FC236}">
                    <a16:creationId xmlns:a16="http://schemas.microsoft.com/office/drawing/2014/main" id="{BF7E705C-79F6-0945-1647-CD17B1F80F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58" name="Text Box 25">
                  <a:extLst>
                    <a:ext uri="{FF2B5EF4-FFF2-40B4-BE49-F238E27FC236}">
                      <a16:creationId xmlns:a16="http://schemas.microsoft.com/office/drawing/2014/main" id="{BB84A1FB-92CB-DED8-66F8-446ED8AF68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Text Box 26">
                  <a:extLst>
                    <a:ext uri="{FF2B5EF4-FFF2-40B4-BE49-F238E27FC236}">
                      <a16:creationId xmlns:a16="http://schemas.microsoft.com/office/drawing/2014/main" id="{05AD3D68-D0DD-5132-7C05-6C0812DAAE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Line 27">
                  <a:extLst>
                    <a:ext uri="{FF2B5EF4-FFF2-40B4-BE49-F238E27FC236}">
                      <a16:creationId xmlns:a16="http://schemas.microsoft.com/office/drawing/2014/main" id="{39D05C1F-93B0-6BA9-7D05-1921F7DDA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Group 28">
                <a:extLst>
                  <a:ext uri="{FF2B5EF4-FFF2-40B4-BE49-F238E27FC236}">
                    <a16:creationId xmlns:a16="http://schemas.microsoft.com/office/drawing/2014/main" id="{B5882604-3B0A-56D6-3400-8EA962FAB7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53" name="Text Box 29">
                  <a:extLst>
                    <a:ext uri="{FF2B5EF4-FFF2-40B4-BE49-F238E27FC236}">
                      <a16:creationId xmlns:a16="http://schemas.microsoft.com/office/drawing/2014/main" id="{6922299F-1131-A295-CFCF-D33DE7655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4" name="Group 30">
                  <a:extLst>
                    <a:ext uri="{FF2B5EF4-FFF2-40B4-BE49-F238E27FC236}">
                      <a16:creationId xmlns:a16="http://schemas.microsoft.com/office/drawing/2014/main" id="{D211326F-9866-F38E-E391-687F082BF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55" name="Text Box 31">
                    <a:extLst>
                      <a:ext uri="{FF2B5EF4-FFF2-40B4-BE49-F238E27FC236}">
                        <a16:creationId xmlns:a16="http://schemas.microsoft.com/office/drawing/2014/main" id="{8AE84E95-D1FA-983C-0C1F-A6D0887DA42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Text Box 32">
                    <a:extLst>
                      <a:ext uri="{FF2B5EF4-FFF2-40B4-BE49-F238E27FC236}">
                        <a16:creationId xmlns:a16="http://schemas.microsoft.com/office/drawing/2014/main" id="{1F1265E8-7EA7-4A25-0A71-E4FDD1A60DB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Line 33">
                    <a:extLst>
                      <a:ext uri="{FF2B5EF4-FFF2-40B4-BE49-F238E27FC236}">
                        <a16:creationId xmlns:a16="http://schemas.microsoft.com/office/drawing/2014/main" id="{7087CBA5-6C45-BDA1-52E8-948BABA778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50" name="Text Box 34">
              <a:extLst>
                <a:ext uri="{FF2B5EF4-FFF2-40B4-BE49-F238E27FC236}">
                  <a16:creationId xmlns:a16="http://schemas.microsoft.com/office/drawing/2014/main" id="{F32945B8-626B-1C62-F4B8-7ED977098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21">
            <a:extLst>
              <a:ext uri="{FF2B5EF4-FFF2-40B4-BE49-F238E27FC236}">
                <a16:creationId xmlns:a16="http://schemas.microsoft.com/office/drawing/2014/main" id="{1277127D-5F9B-1739-2749-064E52E164F9}"/>
              </a:ext>
            </a:extLst>
          </p:cNvPr>
          <p:cNvGrpSpPr>
            <a:grpSpLocks/>
          </p:cNvGrpSpPr>
          <p:nvPr/>
        </p:nvGrpSpPr>
        <p:grpSpPr bwMode="auto">
          <a:xfrm>
            <a:off x="4535805" y="3841494"/>
            <a:ext cx="1672570" cy="766762"/>
            <a:chOff x="2971" y="2795"/>
            <a:chExt cx="1218" cy="483"/>
          </a:xfrm>
        </p:grpSpPr>
        <p:sp>
          <p:nvSpPr>
            <p:cNvPr id="62" name="Text Box 22">
              <a:extLst>
                <a:ext uri="{FF2B5EF4-FFF2-40B4-BE49-F238E27FC236}">
                  <a16:creationId xmlns:a16="http://schemas.microsoft.com/office/drawing/2014/main" id="{02CAAC53-CD29-7D9F-7E09-96CF3D33F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9" y="2878"/>
              <a:ext cx="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3" name="Group 23">
              <a:extLst>
                <a:ext uri="{FF2B5EF4-FFF2-40B4-BE49-F238E27FC236}">
                  <a16:creationId xmlns:a16="http://schemas.microsoft.com/office/drawing/2014/main" id="{273F5543-4642-B25E-E3DC-37CFC66D0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65" name="Group 24">
                <a:extLst>
                  <a:ext uri="{FF2B5EF4-FFF2-40B4-BE49-F238E27FC236}">
                    <a16:creationId xmlns:a16="http://schemas.microsoft.com/office/drawing/2014/main" id="{8EB90C19-84F2-ED3C-DBFE-0F9C8215F2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72" name="Text Box 25">
                  <a:extLst>
                    <a:ext uri="{FF2B5EF4-FFF2-40B4-BE49-F238E27FC236}">
                      <a16:creationId xmlns:a16="http://schemas.microsoft.com/office/drawing/2014/main" id="{F52753BA-E4AE-C28C-699D-89CC68A7A2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Text Box 26">
                  <a:extLst>
                    <a:ext uri="{FF2B5EF4-FFF2-40B4-BE49-F238E27FC236}">
                      <a16:creationId xmlns:a16="http://schemas.microsoft.com/office/drawing/2014/main" id="{192E631E-1A5F-238D-0EC8-34FA95EAFC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Line 27">
                  <a:extLst>
                    <a:ext uri="{FF2B5EF4-FFF2-40B4-BE49-F238E27FC236}">
                      <a16:creationId xmlns:a16="http://schemas.microsoft.com/office/drawing/2014/main" id="{E0FD9429-5CC3-0ED1-A54F-E9B0F23A9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" name="Group 28">
                <a:extLst>
                  <a:ext uri="{FF2B5EF4-FFF2-40B4-BE49-F238E27FC236}">
                    <a16:creationId xmlns:a16="http://schemas.microsoft.com/office/drawing/2014/main" id="{D85EFD74-8C0A-09E9-008D-A684BC32B9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67" name="Text Box 29">
                  <a:extLst>
                    <a:ext uri="{FF2B5EF4-FFF2-40B4-BE49-F238E27FC236}">
                      <a16:creationId xmlns:a16="http://schemas.microsoft.com/office/drawing/2014/main" id="{096FA33D-43A8-AB8E-E148-ED5F4DA168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8" name="Group 30">
                  <a:extLst>
                    <a:ext uri="{FF2B5EF4-FFF2-40B4-BE49-F238E27FC236}">
                      <a16:creationId xmlns:a16="http://schemas.microsoft.com/office/drawing/2014/main" id="{C227530A-41D2-0DC4-BF84-BC0FD45B05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69" name="Text Box 31">
                    <a:extLst>
                      <a:ext uri="{FF2B5EF4-FFF2-40B4-BE49-F238E27FC236}">
                        <a16:creationId xmlns:a16="http://schemas.microsoft.com/office/drawing/2014/main" id="{29DF39CF-BD51-1A97-84FB-E3EF4EB7DE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Text Box 32">
                    <a:extLst>
                      <a:ext uri="{FF2B5EF4-FFF2-40B4-BE49-F238E27FC236}">
                        <a16:creationId xmlns:a16="http://schemas.microsoft.com/office/drawing/2014/main" id="{B1CCAAB7-D2DB-2949-DA80-D9EB5A4DF1B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Line 33">
                    <a:extLst>
                      <a:ext uri="{FF2B5EF4-FFF2-40B4-BE49-F238E27FC236}">
                        <a16:creationId xmlns:a16="http://schemas.microsoft.com/office/drawing/2014/main" id="{95710565-ECD9-BFF8-9285-85DF39785D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64" name="Text Box 34">
              <a:extLst>
                <a:ext uri="{FF2B5EF4-FFF2-40B4-BE49-F238E27FC236}">
                  <a16:creationId xmlns:a16="http://schemas.microsoft.com/office/drawing/2014/main" id="{6908ED84-00AD-EF3C-08C7-D35BDA75F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162">
            <a:extLst>
              <a:ext uri="{FF2B5EF4-FFF2-40B4-BE49-F238E27FC236}">
                <a16:creationId xmlns:a16="http://schemas.microsoft.com/office/drawing/2014/main" id="{EDC5EF65-B5AA-A90B-F7B5-2B1D98F7DEBB}"/>
              </a:ext>
            </a:extLst>
          </p:cNvPr>
          <p:cNvGrpSpPr>
            <a:grpSpLocks/>
          </p:cNvGrpSpPr>
          <p:nvPr/>
        </p:nvGrpSpPr>
        <p:grpSpPr bwMode="auto">
          <a:xfrm>
            <a:off x="1997927" y="4037091"/>
            <a:ext cx="2620963" cy="490538"/>
            <a:chOff x="4004" y="2835"/>
            <a:chExt cx="1651" cy="309"/>
          </a:xfrm>
        </p:grpSpPr>
        <p:sp>
          <p:nvSpPr>
            <p:cNvPr id="76" name="Text Box 163">
              <a:extLst>
                <a:ext uri="{FF2B5EF4-FFF2-40B4-BE49-F238E27FC236}">
                  <a16:creationId xmlns:a16="http://schemas.microsoft.com/office/drawing/2014/main" id="{7261368C-47D4-B01C-0BCF-3674070C8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7" name="Group 164">
              <a:extLst>
                <a:ext uri="{FF2B5EF4-FFF2-40B4-BE49-F238E27FC236}">
                  <a16:creationId xmlns:a16="http://schemas.microsoft.com/office/drawing/2014/main" id="{1E153CDB-8961-33BB-2D9B-15C30FB94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4" y="2835"/>
              <a:ext cx="1651" cy="309"/>
              <a:chOff x="-148" y="1383"/>
              <a:chExt cx="1651" cy="309"/>
            </a:xfrm>
          </p:grpSpPr>
          <p:grpSp>
            <p:nvGrpSpPr>
              <p:cNvPr id="78" name="Group 165">
                <a:extLst>
                  <a:ext uri="{FF2B5EF4-FFF2-40B4-BE49-F238E27FC236}">
                    <a16:creationId xmlns:a16="http://schemas.microsoft.com/office/drawing/2014/main" id="{09DDDF4D-6DAB-315D-5CA9-41B80E8156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2" y="1383"/>
                <a:ext cx="361" cy="291"/>
                <a:chOff x="4680" y="2896"/>
                <a:chExt cx="361" cy="291"/>
              </a:xfrm>
            </p:grpSpPr>
            <p:sp>
              <p:nvSpPr>
                <p:cNvPr id="88" name="Text Box 167">
                  <a:extLst>
                    <a:ext uri="{FF2B5EF4-FFF2-40B4-BE49-F238E27FC236}">
                      <a16:creationId xmlns:a16="http://schemas.microsoft.com/office/drawing/2014/main" id="{7AF43064-117D-F225-171E-29B71F7533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9" y="2896"/>
                  <a:ext cx="23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Text Box 170">
                  <a:extLst>
                    <a:ext uri="{FF2B5EF4-FFF2-40B4-BE49-F238E27FC236}">
                      <a16:creationId xmlns:a16="http://schemas.microsoft.com/office/drawing/2014/main" id="{F65FBCFC-0A83-7B29-5B31-557045EF37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80" y="2899"/>
                  <a:ext cx="27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(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9" name="Text Box 171">
                <a:extLst>
                  <a:ext uri="{FF2B5EF4-FFF2-40B4-BE49-F238E27FC236}">
                    <a16:creationId xmlns:a16="http://schemas.microsoft.com/office/drawing/2014/main" id="{CEFF4933-5BA2-FA1D-1B66-1A2A9678CC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5" y="1401"/>
                <a:ext cx="135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12+15+13+14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 Box 177">
                <a:extLst>
                  <a:ext uri="{FF2B5EF4-FFF2-40B4-BE49-F238E27FC236}">
                    <a16:creationId xmlns:a16="http://schemas.microsoft.com/office/drawing/2014/main" id="{1A5552CA-BCCF-40C0-DBD0-75C75AF799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48" y="1387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1" name="Group 21">
            <a:extLst>
              <a:ext uri="{FF2B5EF4-FFF2-40B4-BE49-F238E27FC236}">
                <a16:creationId xmlns:a16="http://schemas.microsoft.com/office/drawing/2014/main" id="{3AA97EA3-83A7-DCCF-2E18-7083B00C1B55}"/>
              </a:ext>
            </a:extLst>
          </p:cNvPr>
          <p:cNvGrpSpPr>
            <a:grpSpLocks/>
          </p:cNvGrpSpPr>
          <p:nvPr/>
        </p:nvGrpSpPr>
        <p:grpSpPr bwMode="auto">
          <a:xfrm>
            <a:off x="5316200" y="4624412"/>
            <a:ext cx="2433638" cy="747712"/>
            <a:chOff x="2646" y="2807"/>
            <a:chExt cx="1533" cy="471"/>
          </a:xfrm>
        </p:grpSpPr>
        <p:sp>
          <p:nvSpPr>
            <p:cNvPr id="92" name="Text Box 22">
              <a:extLst>
                <a:ext uri="{FF2B5EF4-FFF2-40B4-BE49-F238E27FC236}">
                  <a16:creationId xmlns:a16="http://schemas.microsoft.com/office/drawing/2014/main" id="{FE1DDB69-D668-3BE1-810B-F33E08933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49"/>
              <a:ext cx="3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8" name="Group 30">
              <a:extLst>
                <a:ext uri="{FF2B5EF4-FFF2-40B4-BE49-F238E27FC236}">
                  <a16:creationId xmlns:a16="http://schemas.microsoft.com/office/drawing/2014/main" id="{1427F614-A705-E5DC-CFC8-CDDACF6D26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2" y="2807"/>
              <a:ext cx="1069" cy="471"/>
              <a:chOff x="4402" y="2233"/>
              <a:chExt cx="1069" cy="471"/>
            </a:xfrm>
          </p:grpSpPr>
          <p:sp>
            <p:nvSpPr>
              <p:cNvPr id="99" name="Text Box 31">
                <a:extLst>
                  <a:ext uri="{FF2B5EF4-FFF2-40B4-BE49-F238E27FC236}">
                    <a16:creationId xmlns:a16="http://schemas.microsoft.com/office/drawing/2014/main" id="{78375E86-DD9B-4D5F-03F4-63CAA9937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2" y="2233"/>
                <a:ext cx="106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3+2+4+4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xt Box 32">
                <a:extLst>
                  <a:ext uri="{FF2B5EF4-FFF2-40B4-BE49-F238E27FC236}">
                    <a16:creationId xmlns:a16="http://schemas.microsoft.com/office/drawing/2014/main" id="{75DA56B5-068A-9A5D-5677-E4DD78565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Line 33">
                <a:extLst>
                  <a:ext uri="{FF2B5EF4-FFF2-40B4-BE49-F238E27FC236}">
                    <a16:creationId xmlns:a16="http://schemas.microsoft.com/office/drawing/2014/main" id="{086A87DC-E8D5-C813-4D08-34D22D04F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41" y="2451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4" name="Text Box 34">
              <a:extLst>
                <a:ext uri="{FF2B5EF4-FFF2-40B4-BE49-F238E27FC236}">
                  <a16:creationId xmlns:a16="http://schemas.microsoft.com/office/drawing/2014/main" id="{436DDFC8-A544-B107-D565-86BB4763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2878"/>
              <a:ext cx="4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21">
            <a:extLst>
              <a:ext uri="{FF2B5EF4-FFF2-40B4-BE49-F238E27FC236}">
                <a16:creationId xmlns:a16="http://schemas.microsoft.com/office/drawing/2014/main" id="{5F28A944-815F-C006-DF9E-1DA5F32F8ADC}"/>
              </a:ext>
            </a:extLst>
          </p:cNvPr>
          <p:cNvGrpSpPr>
            <a:grpSpLocks/>
          </p:cNvGrpSpPr>
          <p:nvPr/>
        </p:nvGrpSpPr>
        <p:grpSpPr bwMode="auto">
          <a:xfrm>
            <a:off x="6056235" y="5218728"/>
            <a:ext cx="1649413" cy="750887"/>
            <a:chOff x="3140" y="2807"/>
            <a:chExt cx="1039" cy="473"/>
          </a:xfrm>
        </p:grpSpPr>
        <p:sp>
          <p:nvSpPr>
            <p:cNvPr id="106" name="Text Box 22">
              <a:extLst>
                <a:ext uri="{FF2B5EF4-FFF2-40B4-BE49-F238E27FC236}">
                  <a16:creationId xmlns:a16="http://schemas.microsoft.com/office/drawing/2014/main" id="{BCC5D8DD-09B7-F5B7-B16A-6EE4EB23F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49"/>
              <a:ext cx="3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7" name="Group 30">
              <a:extLst>
                <a:ext uri="{FF2B5EF4-FFF2-40B4-BE49-F238E27FC236}">
                  <a16:creationId xmlns:a16="http://schemas.microsoft.com/office/drawing/2014/main" id="{68D2E665-FEAA-D167-97B5-5FF31BB31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2807"/>
              <a:ext cx="589" cy="473"/>
              <a:chOff x="4797" y="2233"/>
              <a:chExt cx="589" cy="473"/>
            </a:xfrm>
          </p:grpSpPr>
          <p:sp>
            <p:nvSpPr>
              <p:cNvPr id="109" name="Text Box 31">
                <a:extLst>
                  <a:ext uri="{FF2B5EF4-FFF2-40B4-BE49-F238E27FC236}">
                    <a16:creationId xmlns:a16="http://schemas.microsoft.com/office/drawing/2014/main" id="{DCAF446A-30E5-F31E-CA4C-94E8D4216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7" y="2233"/>
                <a:ext cx="5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xt Box 32">
                <a:extLst>
                  <a:ext uri="{FF2B5EF4-FFF2-40B4-BE49-F238E27FC236}">
                    <a16:creationId xmlns:a16="http://schemas.microsoft.com/office/drawing/2014/main" id="{53B297F3-89A0-0AA7-3152-58531164F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1" y="241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Line 33">
                <a:extLst>
                  <a:ext uri="{FF2B5EF4-FFF2-40B4-BE49-F238E27FC236}">
                    <a16:creationId xmlns:a16="http://schemas.microsoft.com/office/drawing/2014/main" id="{F3DD14A4-2697-0644-D5BE-EA2E6EB91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5" y="2473"/>
                <a:ext cx="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8" name="Text Box 34">
              <a:extLst>
                <a:ext uri="{FF2B5EF4-FFF2-40B4-BE49-F238E27FC236}">
                  <a16:creationId xmlns:a16="http://schemas.microsoft.com/office/drawing/2014/main" id="{80762EE4-7E64-CD62-D9BD-A222C32D0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902"/>
              <a:ext cx="4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7C22E7ED-CC61-DB03-87F7-4F63C256BB74}"/>
              </a:ext>
            </a:extLst>
          </p:cNvPr>
          <p:cNvGrpSpPr>
            <a:grpSpLocks/>
          </p:cNvGrpSpPr>
          <p:nvPr/>
        </p:nvGrpSpPr>
        <p:grpSpPr bwMode="auto">
          <a:xfrm>
            <a:off x="6014347" y="5893309"/>
            <a:ext cx="1608138" cy="750887"/>
            <a:chOff x="3140" y="2807"/>
            <a:chExt cx="1013" cy="473"/>
          </a:xfrm>
        </p:grpSpPr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A69C9605-7FC3-04A1-6072-06DBD3CB2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" y="2908"/>
              <a:ext cx="7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2  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roup 30">
              <a:extLst>
                <a:ext uri="{FF2B5EF4-FFF2-40B4-BE49-F238E27FC236}">
                  <a16:creationId xmlns:a16="http://schemas.microsoft.com/office/drawing/2014/main" id="{00017A6C-7B4F-92E0-E9DF-99A48EBB17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2807"/>
              <a:ext cx="589" cy="473"/>
              <a:chOff x="4797" y="2233"/>
              <a:chExt cx="589" cy="473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id="{763F9B47-EC7C-EB21-68E4-A1A4AA8772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7" y="2233"/>
                <a:ext cx="5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 Box 32">
                <a:extLst>
                  <a:ext uri="{FF2B5EF4-FFF2-40B4-BE49-F238E27FC236}">
                    <a16:creationId xmlns:a16="http://schemas.microsoft.com/office/drawing/2014/main" id="{00528F60-ED1D-D0D6-9F05-70EEDDFBC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1" y="241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" name="Line 33">
                <a:extLst>
                  <a:ext uri="{FF2B5EF4-FFF2-40B4-BE49-F238E27FC236}">
                    <a16:creationId xmlns:a16="http://schemas.microsoft.com/office/drawing/2014/main" id="{AF351E8C-0455-D22D-CE8E-045370A11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5" y="2473"/>
                <a:ext cx="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AFCC5755-3ADD-39C4-B886-ECADE73A7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902"/>
              <a:ext cx="4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21">
            <a:extLst>
              <a:ext uri="{FF2B5EF4-FFF2-40B4-BE49-F238E27FC236}">
                <a16:creationId xmlns:a16="http://schemas.microsoft.com/office/drawing/2014/main" id="{CBF55AE1-753A-759C-7E22-FAD023461F9F}"/>
              </a:ext>
            </a:extLst>
          </p:cNvPr>
          <p:cNvGrpSpPr>
            <a:grpSpLocks/>
          </p:cNvGrpSpPr>
          <p:nvPr/>
        </p:nvGrpSpPr>
        <p:grpSpPr bwMode="auto">
          <a:xfrm>
            <a:off x="4315311" y="6267279"/>
            <a:ext cx="1649413" cy="750887"/>
            <a:chOff x="3140" y="2807"/>
            <a:chExt cx="1039" cy="473"/>
          </a:xfrm>
        </p:grpSpPr>
        <p:sp>
          <p:nvSpPr>
            <p:cNvPr id="85" name="Text Box 22">
              <a:extLst>
                <a:ext uri="{FF2B5EF4-FFF2-40B4-BE49-F238E27FC236}">
                  <a16:creationId xmlns:a16="http://schemas.microsoft.com/office/drawing/2014/main" id="{08644C0B-733C-D0B8-83C7-3148DF6C8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49"/>
              <a:ext cx="3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6" name="Group 30">
              <a:extLst>
                <a:ext uri="{FF2B5EF4-FFF2-40B4-BE49-F238E27FC236}">
                  <a16:creationId xmlns:a16="http://schemas.microsoft.com/office/drawing/2014/main" id="{E5D5318F-33A8-6DEC-B828-5B9065389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2807"/>
              <a:ext cx="589" cy="473"/>
              <a:chOff x="4797" y="2233"/>
              <a:chExt cx="589" cy="473"/>
            </a:xfrm>
          </p:grpSpPr>
          <p:sp>
            <p:nvSpPr>
              <p:cNvPr id="90" name="Text Box 31">
                <a:extLst>
                  <a:ext uri="{FF2B5EF4-FFF2-40B4-BE49-F238E27FC236}">
                    <a16:creationId xmlns:a16="http://schemas.microsoft.com/office/drawing/2014/main" id="{1190C233-7DAD-FE81-80F3-FC3251072A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7" y="2233"/>
                <a:ext cx="5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2">
                <a:extLst>
                  <a:ext uri="{FF2B5EF4-FFF2-40B4-BE49-F238E27FC236}">
                    <a16:creationId xmlns:a16="http://schemas.microsoft.com/office/drawing/2014/main" id="{12C1FF69-69D2-BE56-ED69-44C0F3E93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1" y="241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33">
                <a:extLst>
                  <a:ext uri="{FF2B5EF4-FFF2-40B4-BE49-F238E27FC236}">
                    <a16:creationId xmlns:a16="http://schemas.microsoft.com/office/drawing/2014/main" id="{593C1142-4B99-DF6F-C69B-E3BB480E2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5" y="2473"/>
                <a:ext cx="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9" name="Text Box 34">
              <a:extLst>
                <a:ext uri="{FF2B5EF4-FFF2-40B4-BE49-F238E27FC236}">
                  <a16:creationId xmlns:a16="http://schemas.microsoft.com/office/drawing/2014/main" id="{BDB8B485-5EB0-FE61-E885-70884A0A3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902"/>
              <a:ext cx="4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0CBDA270-99DF-BE22-FBBE-3225A020C9E9}"/>
              </a:ext>
            </a:extLst>
          </p:cNvPr>
          <p:cNvGrpSpPr/>
          <p:nvPr/>
        </p:nvGrpSpPr>
        <p:grpSpPr>
          <a:xfrm>
            <a:off x="3527008" y="1932967"/>
            <a:ext cx="4616005" cy="786606"/>
            <a:chOff x="3214041" y="5157192"/>
            <a:chExt cx="4616005" cy="786606"/>
          </a:xfrm>
        </p:grpSpPr>
        <p:grpSp>
          <p:nvGrpSpPr>
            <p:cNvPr id="2" name="Group 5">
              <a:extLst>
                <a:ext uri="{FF2B5EF4-FFF2-40B4-BE49-F238E27FC236}">
                  <a16:creationId xmlns:a16="http://schemas.microsoft.com/office/drawing/2014/main" id="{1D92B8A0-BCCD-4B26-0918-6D705ED22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6096" y="5157192"/>
              <a:ext cx="2393950" cy="766763"/>
              <a:chOff x="4118" y="2750"/>
              <a:chExt cx="1508" cy="483"/>
            </a:xfrm>
          </p:grpSpPr>
          <p:sp>
            <p:nvSpPr>
              <p:cNvPr id="3" name="Text Box 6">
                <a:extLst>
                  <a:ext uri="{FF2B5EF4-FFF2-40B4-BE49-F238E27FC236}">
                    <a16:creationId xmlns:a16="http://schemas.microsoft.com/office/drawing/2014/main" id="{AFB9CC2E-26EA-8166-AD35-A956494B4A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8" y="284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" name="Group 7">
                <a:extLst>
                  <a:ext uri="{FF2B5EF4-FFF2-40B4-BE49-F238E27FC236}">
                    <a16:creationId xmlns:a16="http://schemas.microsoft.com/office/drawing/2014/main" id="{40416EA2-6F21-785C-04A6-21D39461B4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0" y="2750"/>
                <a:ext cx="1376" cy="483"/>
                <a:chOff x="98" y="1298"/>
                <a:chExt cx="1376" cy="483"/>
              </a:xfrm>
            </p:grpSpPr>
            <p:grpSp>
              <p:nvGrpSpPr>
                <p:cNvPr id="5" name="Group 8">
                  <a:extLst>
                    <a:ext uri="{FF2B5EF4-FFF2-40B4-BE49-F238E27FC236}">
                      <a16:creationId xmlns:a16="http://schemas.microsoft.com/office/drawing/2014/main" id="{68BF21A5-8CF1-822C-9ED7-54FCC8F13F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5" y="1298"/>
                  <a:ext cx="659" cy="483"/>
                  <a:chOff x="4353" y="2811"/>
                  <a:chExt cx="659" cy="483"/>
                </a:xfrm>
              </p:grpSpPr>
              <p:grpSp>
                <p:nvGrpSpPr>
                  <p:cNvPr id="14" name="Group 9">
                    <a:extLst>
                      <a:ext uri="{FF2B5EF4-FFF2-40B4-BE49-F238E27FC236}">
                        <a16:creationId xmlns:a16="http://schemas.microsoft.com/office/drawing/2014/main" id="{C71A5C1A-1594-ACD9-EBCD-C10F14C807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9" y="2811"/>
                    <a:ext cx="453" cy="483"/>
                    <a:chOff x="4967" y="2221"/>
                    <a:chExt cx="363" cy="483"/>
                  </a:xfrm>
                </p:grpSpPr>
                <p:sp>
                  <p:nvSpPr>
                    <p:cNvPr id="16" name="Text Box 10">
                      <a:extLst>
                        <a:ext uri="{FF2B5EF4-FFF2-40B4-BE49-F238E27FC236}">
                          <a16:creationId xmlns:a16="http://schemas.microsoft.com/office/drawing/2014/main" id="{159135FB-0DA0-1231-B69E-A428958F050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" name="Text Box 11">
                      <a:extLst>
                        <a:ext uri="{FF2B5EF4-FFF2-40B4-BE49-F238E27FC236}">
                          <a16:creationId xmlns:a16="http://schemas.microsoft.com/office/drawing/2014/main" id="{F07321F2-D354-4334-4CCB-4B6F81534DE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" name="Line 12">
                      <a:extLst>
                        <a:ext uri="{FF2B5EF4-FFF2-40B4-BE49-F238E27FC236}">
                          <a16:creationId xmlns:a16="http://schemas.microsoft.com/office/drawing/2014/main" id="{970D29C2-7523-B120-FCAA-B93065557F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5" name="Text Box 13">
                    <a:extLst>
                      <a:ext uri="{FF2B5EF4-FFF2-40B4-BE49-F238E27FC236}">
                        <a16:creationId xmlns:a16="http://schemas.microsoft.com/office/drawing/2014/main" id="{0BEB7B50-BD71-4B56-D2C2-D7F0E39B58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3" y="2917"/>
                    <a:ext cx="372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" name="Text Box 14">
                  <a:extLst>
                    <a:ext uri="{FF2B5EF4-FFF2-40B4-BE49-F238E27FC236}">
                      <a16:creationId xmlns:a16="http://schemas.microsoft.com/office/drawing/2014/main" id="{7B47CEE0-BE8C-BB83-9636-6E2762E862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9" y="1389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" name="Group 15">
                  <a:extLst>
                    <a:ext uri="{FF2B5EF4-FFF2-40B4-BE49-F238E27FC236}">
                      <a16:creationId xmlns:a16="http://schemas.microsoft.com/office/drawing/2014/main" id="{459CA0E3-672B-2D59-87B5-675CF25256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8" y="1298"/>
                  <a:ext cx="671" cy="483"/>
                  <a:chOff x="4341" y="2811"/>
                  <a:chExt cx="671" cy="483"/>
                </a:xfrm>
              </p:grpSpPr>
              <p:grpSp>
                <p:nvGrpSpPr>
                  <p:cNvPr id="9" name="Group 16">
                    <a:extLst>
                      <a:ext uri="{FF2B5EF4-FFF2-40B4-BE49-F238E27FC236}">
                        <a16:creationId xmlns:a16="http://schemas.microsoft.com/office/drawing/2014/main" id="{C55795C3-391E-4444-FC57-2E0B586B9F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9" y="2811"/>
                    <a:ext cx="453" cy="483"/>
                    <a:chOff x="4967" y="2221"/>
                    <a:chExt cx="363" cy="483"/>
                  </a:xfrm>
                </p:grpSpPr>
                <p:sp>
                  <p:nvSpPr>
                    <p:cNvPr id="11" name="Text Box 17">
                      <a:extLst>
                        <a:ext uri="{FF2B5EF4-FFF2-40B4-BE49-F238E27FC236}">
                          <a16:creationId xmlns:a16="http://schemas.microsoft.com/office/drawing/2014/main" id="{A483E4B2-0A05-C3FA-6F0B-3B9B43FF5AB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" name="Text Box 18">
                      <a:extLst>
                        <a:ext uri="{FF2B5EF4-FFF2-40B4-BE49-F238E27FC236}">
                          <a16:creationId xmlns:a16="http://schemas.microsoft.com/office/drawing/2014/main" id="{8AFF45FD-2F30-9122-37B8-6E89C7A4152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" name="Line 19">
                      <a:extLst>
                        <a:ext uri="{FF2B5EF4-FFF2-40B4-BE49-F238E27FC236}">
                          <a16:creationId xmlns:a16="http://schemas.microsoft.com/office/drawing/2014/main" id="{979C3D4B-C2A5-D322-2F1F-0546F07C62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" name="Text Box 20">
                    <a:extLst>
                      <a:ext uri="{FF2B5EF4-FFF2-40B4-BE49-F238E27FC236}">
                        <a16:creationId xmlns:a16="http://schemas.microsoft.com/office/drawing/2014/main" id="{3553FAB4-0CD7-73EF-4F6A-5D65759B6C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1" y="2911"/>
                    <a:ext cx="36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6FF6BD4F-E95E-DBF1-B5AD-DFF4E0468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4041" y="5177035"/>
              <a:ext cx="2393950" cy="766763"/>
              <a:chOff x="4118" y="2750"/>
              <a:chExt cx="1508" cy="483"/>
            </a:xfrm>
          </p:grpSpPr>
          <p:sp>
            <p:nvSpPr>
              <p:cNvPr id="20" name="Text Box 6">
                <a:extLst>
                  <a:ext uri="{FF2B5EF4-FFF2-40B4-BE49-F238E27FC236}">
                    <a16:creationId xmlns:a16="http://schemas.microsoft.com/office/drawing/2014/main" id="{D770DA73-3BD4-601F-99C5-337268C309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8" y="284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oup 7">
                <a:extLst>
                  <a:ext uri="{FF2B5EF4-FFF2-40B4-BE49-F238E27FC236}">
                    <a16:creationId xmlns:a16="http://schemas.microsoft.com/office/drawing/2014/main" id="{C5EBD1CC-C483-D02C-57A6-EC6BEFD855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0" y="2750"/>
                <a:ext cx="1386" cy="483"/>
                <a:chOff x="88" y="1298"/>
                <a:chExt cx="1386" cy="483"/>
              </a:xfrm>
            </p:grpSpPr>
            <p:grpSp>
              <p:nvGrpSpPr>
                <p:cNvPr id="22" name="Group 8">
                  <a:extLst>
                    <a:ext uri="{FF2B5EF4-FFF2-40B4-BE49-F238E27FC236}">
                      <a16:creationId xmlns:a16="http://schemas.microsoft.com/office/drawing/2014/main" id="{7353776D-EAD4-9D87-B335-09FAA8526A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5" y="1298"/>
                  <a:ext cx="659" cy="483"/>
                  <a:chOff x="4353" y="2811"/>
                  <a:chExt cx="659" cy="483"/>
                </a:xfrm>
              </p:grpSpPr>
              <p:grpSp>
                <p:nvGrpSpPr>
                  <p:cNvPr id="30" name="Group 9">
                    <a:extLst>
                      <a:ext uri="{FF2B5EF4-FFF2-40B4-BE49-F238E27FC236}">
                        <a16:creationId xmlns:a16="http://schemas.microsoft.com/office/drawing/2014/main" id="{ADE6643A-EA65-8BCA-B3CF-020B4CF77C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9" y="2811"/>
                    <a:ext cx="453" cy="483"/>
                    <a:chOff x="4967" y="2221"/>
                    <a:chExt cx="363" cy="483"/>
                  </a:xfrm>
                </p:grpSpPr>
                <p:sp>
                  <p:nvSpPr>
                    <p:cNvPr id="32" name="Text Box 10">
                      <a:extLst>
                        <a:ext uri="{FF2B5EF4-FFF2-40B4-BE49-F238E27FC236}">
                          <a16:creationId xmlns:a16="http://schemas.microsoft.com/office/drawing/2014/main" id="{B5229685-9B90-973B-F9CC-0EDCB858C93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Text Box 11">
                      <a:extLst>
                        <a:ext uri="{FF2B5EF4-FFF2-40B4-BE49-F238E27FC236}">
                          <a16:creationId xmlns:a16="http://schemas.microsoft.com/office/drawing/2014/main" id="{0A2B745C-4240-F6AB-0F57-514012A248F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" name="Line 12">
                      <a:extLst>
                        <a:ext uri="{FF2B5EF4-FFF2-40B4-BE49-F238E27FC236}">
                          <a16:creationId xmlns:a16="http://schemas.microsoft.com/office/drawing/2014/main" id="{75B98995-9E57-B90B-41D1-E339838AF0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" name="Text Box 13">
                    <a:extLst>
                      <a:ext uri="{FF2B5EF4-FFF2-40B4-BE49-F238E27FC236}">
                        <a16:creationId xmlns:a16="http://schemas.microsoft.com/office/drawing/2014/main" id="{CC45B961-FE24-A402-E7A4-EA1DD56D18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3" y="2923"/>
                    <a:ext cx="37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14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" name="Text Box 14">
                  <a:extLst>
                    <a:ext uri="{FF2B5EF4-FFF2-40B4-BE49-F238E27FC236}">
                      <a16:creationId xmlns:a16="http://schemas.microsoft.com/office/drawing/2014/main" id="{8BB662E3-ED14-2BD6-A9B0-14DB0EB892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9" y="1389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" name="Group 15">
                  <a:extLst>
                    <a:ext uri="{FF2B5EF4-FFF2-40B4-BE49-F238E27FC236}">
                      <a16:creationId xmlns:a16="http://schemas.microsoft.com/office/drawing/2014/main" id="{F0C02582-4A27-09BA-0BB5-3C77A48D5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8" y="1298"/>
                  <a:ext cx="681" cy="483"/>
                  <a:chOff x="4331" y="2811"/>
                  <a:chExt cx="681" cy="483"/>
                </a:xfrm>
              </p:grpSpPr>
              <p:grpSp>
                <p:nvGrpSpPr>
                  <p:cNvPr id="25" name="Group 16">
                    <a:extLst>
                      <a:ext uri="{FF2B5EF4-FFF2-40B4-BE49-F238E27FC236}">
                        <a16:creationId xmlns:a16="http://schemas.microsoft.com/office/drawing/2014/main" id="{F8456275-4274-556F-BD6E-2CD3DE9141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9" y="2811"/>
                    <a:ext cx="453" cy="483"/>
                    <a:chOff x="4967" y="2221"/>
                    <a:chExt cx="363" cy="483"/>
                  </a:xfrm>
                </p:grpSpPr>
                <p:sp>
                  <p:nvSpPr>
                    <p:cNvPr id="27" name="Text Box 17">
                      <a:extLst>
                        <a:ext uri="{FF2B5EF4-FFF2-40B4-BE49-F238E27FC236}">
                          <a16:creationId xmlns:a16="http://schemas.microsoft.com/office/drawing/2014/main" id="{F95B7778-8266-BA51-253A-03029365F37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" name="Text Box 18">
                      <a:extLst>
                        <a:ext uri="{FF2B5EF4-FFF2-40B4-BE49-F238E27FC236}">
                          <a16:creationId xmlns:a16="http://schemas.microsoft.com/office/drawing/2014/main" id="{2596AE57-5ACD-771D-DDE3-DC5219D296D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" name="Line 19">
                      <a:extLst>
                        <a:ext uri="{FF2B5EF4-FFF2-40B4-BE49-F238E27FC236}">
                          <a16:creationId xmlns:a16="http://schemas.microsoft.com/office/drawing/2014/main" id="{1B4ABDD6-6D77-44E2-E443-965213A7E6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6" name="Text Box 20">
                    <a:extLst>
                      <a:ext uri="{FF2B5EF4-FFF2-40B4-BE49-F238E27FC236}">
                        <a16:creationId xmlns:a16="http://schemas.microsoft.com/office/drawing/2014/main" id="{DB2EC397-0337-1ED0-9C55-504FFBB73B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1" y="2921"/>
                    <a:ext cx="36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54" name="Group 60">
            <a:extLst>
              <a:ext uri="{FF2B5EF4-FFF2-40B4-BE49-F238E27FC236}">
                <a16:creationId xmlns:a16="http://schemas.microsoft.com/office/drawing/2014/main" id="{076EB60F-2032-CEAB-0AA6-DAE2866FB1E4}"/>
              </a:ext>
            </a:extLst>
          </p:cNvPr>
          <p:cNvGrpSpPr>
            <a:grpSpLocks/>
          </p:cNvGrpSpPr>
          <p:nvPr/>
        </p:nvGrpSpPr>
        <p:grpSpPr bwMode="auto">
          <a:xfrm>
            <a:off x="6034810" y="3574235"/>
            <a:ext cx="2190748" cy="744537"/>
            <a:chOff x="3920" y="3369"/>
            <a:chExt cx="1380" cy="469"/>
          </a:xfrm>
        </p:grpSpPr>
        <p:sp>
          <p:nvSpPr>
            <p:cNvPr id="55" name="Text Box 61">
              <a:extLst>
                <a:ext uri="{FF2B5EF4-FFF2-40B4-BE49-F238E27FC236}">
                  <a16:creationId xmlns:a16="http://schemas.microsoft.com/office/drawing/2014/main" id="{CC993913-3296-D12A-68C6-C8D3CEC55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" y="3429"/>
              <a:ext cx="2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5E04F09E-2210-5B30-88FD-864C79ED0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0" y="3439"/>
              <a:ext cx="4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Text Box 63">
              <a:extLst>
                <a:ext uri="{FF2B5EF4-FFF2-40B4-BE49-F238E27FC236}">
                  <a16:creationId xmlns:a16="http://schemas.microsoft.com/office/drawing/2014/main" id="{F5CF92D7-821A-7A0E-5263-01C64D7BD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" y="3439"/>
              <a:ext cx="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8" name="Group 64">
              <a:extLst>
                <a:ext uri="{FF2B5EF4-FFF2-40B4-BE49-F238E27FC236}">
                  <a16:creationId xmlns:a16="http://schemas.microsoft.com/office/drawing/2014/main" id="{5A1A3D24-7CC9-AFE1-5C35-3EDD85B5CA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3369"/>
              <a:ext cx="1024" cy="469"/>
              <a:chOff x="4004" y="2841"/>
              <a:chExt cx="1024" cy="469"/>
            </a:xfrm>
          </p:grpSpPr>
          <p:grpSp>
            <p:nvGrpSpPr>
              <p:cNvPr id="59" name="Group 65">
                <a:extLst>
                  <a:ext uri="{FF2B5EF4-FFF2-40B4-BE49-F238E27FC236}">
                    <a16:creationId xmlns:a16="http://schemas.microsoft.com/office/drawing/2014/main" id="{81D52C50-5A72-29E0-7437-1DDD733DCC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0" y="2841"/>
                <a:ext cx="838" cy="469"/>
                <a:chOff x="4696" y="2251"/>
                <a:chExt cx="675" cy="469"/>
              </a:xfrm>
            </p:grpSpPr>
            <p:sp>
              <p:nvSpPr>
                <p:cNvPr id="61" name="Text Box 66">
                  <a:extLst>
                    <a:ext uri="{FF2B5EF4-FFF2-40B4-BE49-F238E27FC236}">
                      <a16:creationId xmlns:a16="http://schemas.microsoft.com/office/drawing/2014/main" id="{412E289E-506C-24FA-007B-7ADB52E202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96" y="2251"/>
                  <a:ext cx="67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altLang="ar-SA" sz="2000" b="1" dirty="0">
                      <a:solidFill>
                        <a:srgbClr val="FF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3+2+4+4</a:t>
                  </a:r>
                  <a:endPara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 Box 67">
                  <a:extLst>
                    <a:ext uri="{FF2B5EF4-FFF2-40B4-BE49-F238E27FC236}">
                      <a16:creationId xmlns:a16="http://schemas.microsoft.com/office/drawing/2014/main" id="{B011F2F2-31E4-12AF-9F71-5411676945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1" y="2432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Line 68">
                  <a:extLst>
                    <a:ext uri="{FF2B5EF4-FFF2-40B4-BE49-F238E27FC236}">
                      <a16:creationId xmlns:a16="http://schemas.microsoft.com/office/drawing/2014/main" id="{12EADF00-8925-F057-37F8-153F8B0A3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09" y="2476"/>
                  <a:ext cx="5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Text Box 69">
                <a:extLst>
                  <a:ext uri="{FF2B5EF4-FFF2-40B4-BE49-F238E27FC236}">
                    <a16:creationId xmlns:a16="http://schemas.microsoft.com/office/drawing/2014/main" id="{F2BCE3A7-8BED-D46D-0E83-3C95263EC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4" y="2906"/>
                <a:ext cx="39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0">
            <a:extLst>
              <a:ext uri="{FF2B5EF4-FFF2-40B4-BE49-F238E27FC236}">
                <a16:creationId xmlns:a16="http://schemas.microsoft.com/office/drawing/2014/main" id="{92228FF2-4688-CEE8-8BCF-84CE3A5DC7C3}"/>
              </a:ext>
            </a:extLst>
          </p:cNvPr>
          <p:cNvGrpSpPr>
            <a:grpSpLocks/>
          </p:cNvGrpSpPr>
          <p:nvPr/>
        </p:nvGrpSpPr>
        <p:grpSpPr bwMode="auto">
          <a:xfrm>
            <a:off x="6375261" y="4853798"/>
            <a:ext cx="1962150" cy="766762"/>
            <a:chOff x="4064" y="3339"/>
            <a:chExt cx="1236" cy="483"/>
          </a:xfrm>
        </p:grpSpPr>
        <p:sp>
          <p:nvSpPr>
            <p:cNvPr id="65" name="Text Box 61">
              <a:extLst>
                <a:ext uri="{FF2B5EF4-FFF2-40B4-BE49-F238E27FC236}">
                  <a16:creationId xmlns:a16="http://schemas.microsoft.com/office/drawing/2014/main" id="{EA889019-24DD-3C0F-A883-2EFD24D46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" y="3429"/>
              <a:ext cx="2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 Box 62">
              <a:extLst>
                <a:ext uri="{FF2B5EF4-FFF2-40B4-BE49-F238E27FC236}">
                  <a16:creationId xmlns:a16="http://schemas.microsoft.com/office/drawing/2014/main" id="{D14DC4BB-50B4-E834-F3B6-8FBFD3217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2" y="3435"/>
              <a:ext cx="4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Text Box 63">
              <a:extLst>
                <a:ext uri="{FF2B5EF4-FFF2-40B4-BE49-F238E27FC236}">
                  <a16:creationId xmlns:a16="http://schemas.microsoft.com/office/drawing/2014/main" id="{CBCC557D-9DCD-D4FD-8C4A-9BAB47898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" y="3436"/>
              <a:ext cx="4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8" name="Group 64">
              <a:extLst>
                <a:ext uri="{FF2B5EF4-FFF2-40B4-BE49-F238E27FC236}">
                  <a16:creationId xmlns:a16="http://schemas.microsoft.com/office/drawing/2014/main" id="{E9DE5A19-8F0F-6EDA-A7F5-D5FD7CCC1D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5" y="3339"/>
              <a:ext cx="587" cy="483"/>
              <a:chOff x="4425" y="2811"/>
              <a:chExt cx="587" cy="483"/>
            </a:xfrm>
          </p:grpSpPr>
          <p:grpSp>
            <p:nvGrpSpPr>
              <p:cNvPr id="69" name="Group 65">
                <a:extLst>
                  <a:ext uri="{FF2B5EF4-FFF2-40B4-BE49-F238E27FC236}">
                    <a16:creationId xmlns:a16="http://schemas.microsoft.com/office/drawing/2014/main" id="{24D43087-5C1E-B011-24CE-00AD159ECC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71" name="Text Box 66">
                  <a:extLst>
                    <a:ext uri="{FF2B5EF4-FFF2-40B4-BE49-F238E27FC236}">
                      <a16:creationId xmlns:a16="http://schemas.microsoft.com/office/drawing/2014/main" id="{6814A2B9-0B24-E594-5CAE-E68DBD9EC2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 Box 67">
                  <a:extLst>
                    <a:ext uri="{FF2B5EF4-FFF2-40B4-BE49-F238E27FC236}">
                      <a16:creationId xmlns:a16="http://schemas.microsoft.com/office/drawing/2014/main" id="{278AF2DD-88CC-C85E-3F31-04BEC6F58F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Line 68">
                  <a:extLst>
                    <a:ext uri="{FF2B5EF4-FFF2-40B4-BE49-F238E27FC236}">
                      <a16:creationId xmlns:a16="http://schemas.microsoft.com/office/drawing/2014/main" id="{4A925EE1-9A66-9091-276E-A8CFB8A143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0" name="Text Box 69">
                <a:extLst>
                  <a:ext uri="{FF2B5EF4-FFF2-40B4-BE49-F238E27FC236}">
                    <a16:creationId xmlns:a16="http://schemas.microsoft.com/office/drawing/2014/main" id="{059688DB-52B2-42E7-B332-E61D917253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5" y="2907"/>
                <a:ext cx="27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Group 60">
            <a:extLst>
              <a:ext uri="{FF2B5EF4-FFF2-40B4-BE49-F238E27FC236}">
                <a16:creationId xmlns:a16="http://schemas.microsoft.com/office/drawing/2014/main" id="{82EA1ADF-493C-0D0A-79D3-4D95195EC4F6}"/>
              </a:ext>
            </a:extLst>
          </p:cNvPr>
          <p:cNvGrpSpPr>
            <a:grpSpLocks/>
          </p:cNvGrpSpPr>
          <p:nvPr/>
        </p:nvGrpSpPr>
        <p:grpSpPr bwMode="auto">
          <a:xfrm>
            <a:off x="6304688" y="5596718"/>
            <a:ext cx="1979613" cy="766762"/>
            <a:chOff x="4053" y="3339"/>
            <a:chExt cx="1247" cy="483"/>
          </a:xfrm>
        </p:grpSpPr>
        <p:sp>
          <p:nvSpPr>
            <p:cNvPr id="75" name="Text Box 61">
              <a:extLst>
                <a:ext uri="{FF2B5EF4-FFF2-40B4-BE49-F238E27FC236}">
                  <a16:creationId xmlns:a16="http://schemas.microsoft.com/office/drawing/2014/main" id="{DE84B2B4-4676-FFBE-70AF-383CB0B43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" y="3429"/>
              <a:ext cx="2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Text Box 62">
              <a:extLst>
                <a:ext uri="{FF2B5EF4-FFF2-40B4-BE49-F238E27FC236}">
                  <a16:creationId xmlns:a16="http://schemas.microsoft.com/office/drawing/2014/main" id="{E1D5ADA3-73BD-044F-158C-CB44ABC33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" y="3447"/>
              <a:ext cx="44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ثانيه</a:t>
              </a:r>
              <a:endParaRPr kumimoji="0" lang="en-US" altLang="ar-S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8" name="Group 64">
              <a:extLst>
                <a:ext uri="{FF2B5EF4-FFF2-40B4-BE49-F238E27FC236}">
                  <a16:creationId xmlns:a16="http://schemas.microsoft.com/office/drawing/2014/main" id="{FACAA72E-9028-5EEB-90EB-AA20F8025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4" y="3339"/>
              <a:ext cx="708" cy="483"/>
              <a:chOff x="4304" y="2811"/>
              <a:chExt cx="708" cy="483"/>
            </a:xfrm>
          </p:grpSpPr>
          <p:grpSp>
            <p:nvGrpSpPr>
              <p:cNvPr id="79" name="Group 65">
                <a:extLst>
                  <a:ext uri="{FF2B5EF4-FFF2-40B4-BE49-F238E27FC236}">
                    <a16:creationId xmlns:a16="http://schemas.microsoft.com/office/drawing/2014/main" id="{71BE6AE4-A828-A673-D8AE-08D45AEDA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81" name="Text Box 66">
                  <a:extLst>
                    <a:ext uri="{FF2B5EF4-FFF2-40B4-BE49-F238E27FC236}">
                      <a16:creationId xmlns:a16="http://schemas.microsoft.com/office/drawing/2014/main" id="{162D7EFD-B5ED-EE30-FFCE-AD3D16DE28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Text Box 67">
                  <a:extLst>
                    <a:ext uri="{FF2B5EF4-FFF2-40B4-BE49-F238E27FC236}">
                      <a16:creationId xmlns:a16="http://schemas.microsoft.com/office/drawing/2014/main" id="{3D81CD35-4C56-3F2F-A551-8E6236B7DE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Line 68">
                  <a:extLst>
                    <a:ext uri="{FF2B5EF4-FFF2-40B4-BE49-F238E27FC236}">
                      <a16:creationId xmlns:a16="http://schemas.microsoft.com/office/drawing/2014/main" id="{6A2CD226-47E9-70DC-94BE-305608FB2D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Text Box 69">
                <a:extLst>
                  <a:ext uri="{FF2B5EF4-FFF2-40B4-BE49-F238E27FC236}">
                    <a16:creationId xmlns:a16="http://schemas.microsoft.com/office/drawing/2014/main" id="{5CA69375-72DD-1400-BA86-20154F76B2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4" y="2907"/>
                <a:ext cx="3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5" name="صورة 84">
            <a:extLst>
              <a:ext uri="{FF2B5EF4-FFF2-40B4-BE49-F238E27FC236}">
                <a16:creationId xmlns:a16="http://schemas.microsoft.com/office/drawing/2014/main" id="{F939E7E3-9714-C354-F9C9-9DD13DFB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20" y="2831114"/>
            <a:ext cx="1076325" cy="990600"/>
          </a:xfrm>
          <a:prstGeom prst="rect">
            <a:avLst/>
          </a:prstGeom>
        </p:spPr>
      </p:pic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CFAD0D7E-9F03-B121-4E24-5A9DF6C02223}"/>
              </a:ext>
            </a:extLst>
          </p:cNvPr>
          <p:cNvGrpSpPr/>
          <p:nvPr/>
        </p:nvGrpSpPr>
        <p:grpSpPr>
          <a:xfrm>
            <a:off x="2105280" y="2726339"/>
            <a:ext cx="6033643" cy="789778"/>
            <a:chOff x="1796405" y="5157192"/>
            <a:chExt cx="6033643" cy="789778"/>
          </a:xfrm>
        </p:grpSpPr>
        <p:grpSp>
          <p:nvGrpSpPr>
            <p:cNvPr id="87" name="Group 5">
              <a:extLst>
                <a:ext uri="{FF2B5EF4-FFF2-40B4-BE49-F238E27FC236}">
                  <a16:creationId xmlns:a16="http://schemas.microsoft.com/office/drawing/2014/main" id="{3F6B3D81-FF0B-9E27-24DA-674CDB9D3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4572" y="5157192"/>
              <a:ext cx="5705476" cy="766763"/>
              <a:chOff x="2032" y="2750"/>
              <a:chExt cx="3594" cy="483"/>
            </a:xfrm>
          </p:grpSpPr>
          <p:sp>
            <p:nvSpPr>
              <p:cNvPr id="104" name="Text Box 6">
                <a:extLst>
                  <a:ext uri="{FF2B5EF4-FFF2-40B4-BE49-F238E27FC236}">
                    <a16:creationId xmlns:a16="http://schemas.microsoft.com/office/drawing/2014/main" id="{AA41D440-B844-9473-539F-BA8B60242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8" y="285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5" name="Group 7">
                <a:extLst>
                  <a:ext uri="{FF2B5EF4-FFF2-40B4-BE49-F238E27FC236}">
                    <a16:creationId xmlns:a16="http://schemas.microsoft.com/office/drawing/2014/main" id="{767037A3-58FF-BE40-F97A-53EC2FF4D0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2" y="2750"/>
                <a:ext cx="3594" cy="483"/>
                <a:chOff x="-2120" y="1298"/>
                <a:chExt cx="3594" cy="483"/>
              </a:xfrm>
            </p:grpSpPr>
            <p:grpSp>
              <p:nvGrpSpPr>
                <p:cNvPr id="106" name="Group 8">
                  <a:extLst>
                    <a:ext uri="{FF2B5EF4-FFF2-40B4-BE49-F238E27FC236}">
                      <a16:creationId xmlns:a16="http://schemas.microsoft.com/office/drawing/2014/main" id="{46443922-D199-1A9F-87E0-6158247BD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022" y="1298"/>
                  <a:ext cx="3496" cy="483"/>
                  <a:chOff x="1516" y="2811"/>
                  <a:chExt cx="3496" cy="483"/>
                </a:xfrm>
              </p:grpSpPr>
              <p:grpSp>
                <p:nvGrpSpPr>
                  <p:cNvPr id="114" name="Group 9">
                    <a:extLst>
                      <a:ext uri="{FF2B5EF4-FFF2-40B4-BE49-F238E27FC236}">
                        <a16:creationId xmlns:a16="http://schemas.microsoft.com/office/drawing/2014/main" id="{AA275DEB-3082-C32B-3CEF-8255269B0D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9" y="2811"/>
                    <a:ext cx="453" cy="483"/>
                    <a:chOff x="4967" y="2221"/>
                    <a:chExt cx="363" cy="483"/>
                  </a:xfrm>
                </p:grpSpPr>
                <p:sp>
                  <p:nvSpPr>
                    <p:cNvPr id="116" name="Text Box 10">
                      <a:extLst>
                        <a:ext uri="{FF2B5EF4-FFF2-40B4-BE49-F238E27FC236}">
                          <a16:creationId xmlns:a16="http://schemas.microsoft.com/office/drawing/2014/main" id="{057D4409-E737-28C9-D987-EFF9C77A2B9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22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Text Box 11">
                      <a:extLst>
                        <a:ext uri="{FF2B5EF4-FFF2-40B4-BE49-F238E27FC236}">
                          <a16:creationId xmlns:a16="http://schemas.microsoft.com/office/drawing/2014/main" id="{FB6B22E3-0672-3798-C4AB-2410A4F7685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67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Line 12">
                      <a:extLst>
                        <a:ext uri="{FF2B5EF4-FFF2-40B4-BE49-F238E27FC236}">
                          <a16:creationId xmlns:a16="http://schemas.microsoft.com/office/drawing/2014/main" id="{33F191F9-CDDE-5A91-F060-F38554B9C6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2" y="2464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15" name="Text Box 13">
                    <a:extLst>
                      <a:ext uri="{FF2B5EF4-FFF2-40B4-BE49-F238E27FC236}">
                        <a16:creationId xmlns:a16="http://schemas.microsoft.com/office/drawing/2014/main" id="{C8C9A1D9-1D98-D193-18D1-63E27E82195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6" y="2966"/>
                    <a:ext cx="140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12 + 15 + 13 + 14</a:t>
                    </a:r>
                    <a:endParaRPr kumimoji="0" lang="en-US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7" name="Text Box 14">
                  <a:extLst>
                    <a:ext uri="{FF2B5EF4-FFF2-40B4-BE49-F238E27FC236}">
                      <a16:creationId xmlns:a16="http://schemas.microsoft.com/office/drawing/2014/main" id="{8BD817EF-3AD3-B749-64F7-DE996A985E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4" y="13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8" name="Group 15">
                  <a:extLst>
                    <a:ext uri="{FF2B5EF4-FFF2-40B4-BE49-F238E27FC236}">
                      <a16:creationId xmlns:a16="http://schemas.microsoft.com/office/drawing/2014/main" id="{896128BE-32BA-3195-A2A6-5157113ADE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120" y="1303"/>
                  <a:ext cx="3123" cy="473"/>
                  <a:chOff x="2123" y="2816"/>
                  <a:chExt cx="3123" cy="473"/>
                </a:xfrm>
              </p:grpSpPr>
              <p:grpSp>
                <p:nvGrpSpPr>
                  <p:cNvPr id="109" name="Group 16">
                    <a:extLst>
                      <a:ext uri="{FF2B5EF4-FFF2-40B4-BE49-F238E27FC236}">
                        <a16:creationId xmlns:a16="http://schemas.microsoft.com/office/drawing/2014/main" id="{CA91B443-96A8-0F58-BFBE-161A085F42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89" y="2816"/>
                    <a:ext cx="457" cy="473"/>
                    <a:chOff x="5149" y="2226"/>
                    <a:chExt cx="366" cy="473"/>
                  </a:xfrm>
                </p:grpSpPr>
                <p:sp>
                  <p:nvSpPr>
                    <p:cNvPr id="111" name="Text Box 17">
                      <a:extLst>
                        <a:ext uri="{FF2B5EF4-FFF2-40B4-BE49-F238E27FC236}">
                          <a16:creationId xmlns:a16="http://schemas.microsoft.com/office/drawing/2014/main" id="{388D5E13-A63D-CF81-3851-5209CE1021E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52" y="222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" name="Text Box 18">
                      <a:extLst>
                        <a:ext uri="{FF2B5EF4-FFF2-40B4-BE49-F238E27FC236}">
                          <a16:creationId xmlns:a16="http://schemas.microsoft.com/office/drawing/2014/main" id="{3C678B2D-E5E3-8805-0347-9E70350483A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49" y="2411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" name="Line 19">
                      <a:extLst>
                        <a:ext uri="{FF2B5EF4-FFF2-40B4-BE49-F238E27FC236}">
                          <a16:creationId xmlns:a16="http://schemas.microsoft.com/office/drawing/2014/main" id="{7BF6FD7A-868F-0E09-10DE-FB8463164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10" y="2468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10" name="Text Box 20">
                    <a:extLst>
                      <a:ext uri="{FF2B5EF4-FFF2-40B4-BE49-F238E27FC236}">
                        <a16:creationId xmlns:a16="http://schemas.microsoft.com/office/drawing/2014/main" id="{D8D5F8C0-A69F-FE6B-43F5-71CE932D7A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3" y="2936"/>
                    <a:ext cx="36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)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88" name="Group 5">
              <a:extLst>
                <a:ext uri="{FF2B5EF4-FFF2-40B4-BE49-F238E27FC236}">
                  <a16:creationId xmlns:a16="http://schemas.microsoft.com/office/drawing/2014/main" id="{38ED5C91-222E-5A87-B011-831F3ABE4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6405" y="5184970"/>
              <a:ext cx="4479926" cy="762000"/>
              <a:chOff x="3225" y="2755"/>
              <a:chExt cx="2822" cy="480"/>
            </a:xfrm>
          </p:grpSpPr>
          <p:sp>
            <p:nvSpPr>
              <p:cNvPr id="89" name="Text Box 6">
                <a:extLst>
                  <a:ext uri="{FF2B5EF4-FFF2-40B4-BE49-F238E27FC236}">
                    <a16:creationId xmlns:a16="http://schemas.microsoft.com/office/drawing/2014/main" id="{9375F625-4DA2-44A7-1FEE-4EBB6D9B3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1" y="2841"/>
                <a:ext cx="1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0" name="Group 7">
                <a:extLst>
                  <a:ext uri="{FF2B5EF4-FFF2-40B4-BE49-F238E27FC236}">
                    <a16:creationId xmlns:a16="http://schemas.microsoft.com/office/drawing/2014/main" id="{08347C10-D1BF-08DE-12CE-24FE11D021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5" y="2755"/>
                <a:ext cx="2822" cy="480"/>
                <a:chOff x="-927" y="1303"/>
                <a:chExt cx="2822" cy="480"/>
              </a:xfrm>
            </p:grpSpPr>
            <p:grpSp>
              <p:nvGrpSpPr>
                <p:cNvPr id="91" name="Group 8">
                  <a:extLst>
                    <a:ext uri="{FF2B5EF4-FFF2-40B4-BE49-F238E27FC236}">
                      <a16:creationId xmlns:a16="http://schemas.microsoft.com/office/drawing/2014/main" id="{5C2F4155-A0E0-6AAF-B73E-97E87B057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927" y="1303"/>
                  <a:ext cx="2822" cy="478"/>
                  <a:chOff x="2611" y="2816"/>
                  <a:chExt cx="2822" cy="478"/>
                </a:xfrm>
              </p:grpSpPr>
              <p:grpSp>
                <p:nvGrpSpPr>
                  <p:cNvPr id="99" name="Group 9">
                    <a:extLst>
                      <a:ext uri="{FF2B5EF4-FFF2-40B4-BE49-F238E27FC236}">
                        <a16:creationId xmlns:a16="http://schemas.microsoft.com/office/drawing/2014/main" id="{C7C9824E-F91A-DF00-4B66-EC5FD86CE4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972" y="2816"/>
                    <a:ext cx="461" cy="478"/>
                    <a:chOff x="5292" y="2226"/>
                    <a:chExt cx="369" cy="478"/>
                  </a:xfrm>
                </p:grpSpPr>
                <p:sp>
                  <p:nvSpPr>
                    <p:cNvPr id="101" name="Text Box 10">
                      <a:extLst>
                        <a:ext uri="{FF2B5EF4-FFF2-40B4-BE49-F238E27FC236}">
                          <a16:creationId xmlns:a16="http://schemas.microsoft.com/office/drawing/2014/main" id="{B498DF81-0E9A-E67F-7BB7-E6DDB9FAE80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98" y="222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Text Box 11">
                      <a:extLst>
                        <a:ext uri="{FF2B5EF4-FFF2-40B4-BE49-F238E27FC236}">
                          <a16:creationId xmlns:a16="http://schemas.microsoft.com/office/drawing/2014/main" id="{201DA3F7-A4BA-FE1F-B849-C3506554975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92" y="241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Line 12">
                      <a:extLst>
                        <a:ext uri="{FF2B5EF4-FFF2-40B4-BE49-F238E27FC236}">
                          <a16:creationId xmlns:a16="http://schemas.microsoft.com/office/drawing/2014/main" id="{950946A4-85C5-9497-A414-EAF17BF315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351" y="2465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0" name="Text Box 13">
                    <a:extLst>
                      <a:ext uri="{FF2B5EF4-FFF2-40B4-BE49-F238E27FC236}">
                        <a16:creationId xmlns:a16="http://schemas.microsoft.com/office/drawing/2014/main" id="{F30BD150-A082-099F-27B2-BC5B02A4265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1" y="2948"/>
                    <a:ext cx="24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2" name="Text Box 14">
                  <a:extLst>
                    <a:ext uri="{FF2B5EF4-FFF2-40B4-BE49-F238E27FC236}">
                      <a16:creationId xmlns:a16="http://schemas.microsoft.com/office/drawing/2014/main" id="{984576B7-6FCB-B189-13C5-117E3B56C7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4" y="1389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3" name="Group 15">
                  <a:extLst>
                    <a:ext uri="{FF2B5EF4-FFF2-40B4-BE49-F238E27FC236}">
                      <a16:creationId xmlns:a16="http://schemas.microsoft.com/office/drawing/2014/main" id="{3847F06C-7DFD-F2CC-C4A3-3660BB1B72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4" y="1313"/>
                  <a:ext cx="731" cy="470"/>
                  <a:chOff x="4927" y="2826"/>
                  <a:chExt cx="731" cy="470"/>
                </a:xfrm>
              </p:grpSpPr>
              <p:grpSp>
                <p:nvGrpSpPr>
                  <p:cNvPr id="94" name="Group 16">
                    <a:extLst>
                      <a:ext uri="{FF2B5EF4-FFF2-40B4-BE49-F238E27FC236}">
                        <a16:creationId xmlns:a16="http://schemas.microsoft.com/office/drawing/2014/main" id="{09ED3251-DE94-F440-A462-7A5197BEE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86" y="2826"/>
                    <a:ext cx="472" cy="470"/>
                    <a:chOff x="5466" y="2236"/>
                    <a:chExt cx="378" cy="470"/>
                  </a:xfrm>
                </p:grpSpPr>
                <p:sp>
                  <p:nvSpPr>
                    <p:cNvPr id="96" name="Text Box 17">
                      <a:extLst>
                        <a:ext uri="{FF2B5EF4-FFF2-40B4-BE49-F238E27FC236}">
                          <a16:creationId xmlns:a16="http://schemas.microsoft.com/office/drawing/2014/main" id="{CC621B3E-4A68-F2B4-F415-CFC322029FD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66" y="2236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7" name="Text Box 18">
                      <a:extLst>
                        <a:ext uri="{FF2B5EF4-FFF2-40B4-BE49-F238E27FC236}">
                          <a16:creationId xmlns:a16="http://schemas.microsoft.com/office/drawing/2014/main" id="{368D3CB1-5F31-00DE-399F-8B27030C31C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81" y="2418"/>
                      <a:ext cx="36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Line 19">
                      <a:extLst>
                        <a:ext uri="{FF2B5EF4-FFF2-40B4-BE49-F238E27FC236}">
                          <a16:creationId xmlns:a16="http://schemas.microsoft.com/office/drawing/2014/main" id="{BE6180A9-CC6B-C8DE-9C03-6782C55E75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24" y="2461"/>
                      <a:ext cx="22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95" name="Text Box 20">
                    <a:extLst>
                      <a:ext uri="{FF2B5EF4-FFF2-40B4-BE49-F238E27FC236}">
                        <a16:creationId xmlns:a16="http://schemas.microsoft.com/office/drawing/2014/main" id="{17BE72C9-D1A2-7209-B92D-904BC5E597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7" y="2906"/>
                    <a:ext cx="36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19" name="Group 60">
            <a:extLst>
              <a:ext uri="{FF2B5EF4-FFF2-40B4-BE49-F238E27FC236}">
                <a16:creationId xmlns:a16="http://schemas.microsoft.com/office/drawing/2014/main" id="{2E14A159-432F-39D1-E9DC-9DC7EBF472DC}"/>
              </a:ext>
            </a:extLst>
          </p:cNvPr>
          <p:cNvGrpSpPr>
            <a:grpSpLocks/>
          </p:cNvGrpSpPr>
          <p:nvPr/>
        </p:nvGrpSpPr>
        <p:grpSpPr bwMode="auto">
          <a:xfrm>
            <a:off x="6329422" y="4287510"/>
            <a:ext cx="1971674" cy="766762"/>
            <a:chOff x="4058" y="3339"/>
            <a:chExt cx="1242" cy="483"/>
          </a:xfrm>
        </p:grpSpPr>
        <p:sp>
          <p:nvSpPr>
            <p:cNvPr id="120" name="Text Box 61">
              <a:extLst>
                <a:ext uri="{FF2B5EF4-FFF2-40B4-BE49-F238E27FC236}">
                  <a16:creationId xmlns:a16="http://schemas.microsoft.com/office/drawing/2014/main" id="{50C00336-D249-2370-1560-3AA32ECEF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" y="3429"/>
              <a:ext cx="2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Text Box 62">
              <a:extLst>
                <a:ext uri="{FF2B5EF4-FFF2-40B4-BE49-F238E27FC236}">
                  <a16:creationId xmlns:a16="http://schemas.microsoft.com/office/drawing/2014/main" id="{5E4295E0-9189-B2F5-EB09-3C12CB207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3435"/>
              <a:ext cx="4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Text Box 63">
              <a:extLst>
                <a:ext uri="{FF2B5EF4-FFF2-40B4-BE49-F238E27FC236}">
                  <a16:creationId xmlns:a16="http://schemas.microsoft.com/office/drawing/2014/main" id="{19331392-3422-AE73-DEC9-D98D2DCD7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" y="3439"/>
              <a:ext cx="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3" name="Group 64">
              <a:extLst>
                <a:ext uri="{FF2B5EF4-FFF2-40B4-BE49-F238E27FC236}">
                  <a16:creationId xmlns:a16="http://schemas.microsoft.com/office/drawing/2014/main" id="{84DB6B6C-A5E5-ECCF-26F4-6156B017C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0" y="3339"/>
              <a:ext cx="712" cy="483"/>
              <a:chOff x="4300" y="2811"/>
              <a:chExt cx="712" cy="483"/>
            </a:xfrm>
          </p:grpSpPr>
          <p:grpSp>
            <p:nvGrpSpPr>
              <p:cNvPr id="124" name="Group 65">
                <a:extLst>
                  <a:ext uri="{FF2B5EF4-FFF2-40B4-BE49-F238E27FC236}">
                    <a16:creationId xmlns:a16="http://schemas.microsoft.com/office/drawing/2014/main" id="{B3BDD673-73BF-B05D-5B5F-430BFB182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26" name="Text Box 66">
                  <a:extLst>
                    <a:ext uri="{FF2B5EF4-FFF2-40B4-BE49-F238E27FC236}">
                      <a16:creationId xmlns:a16="http://schemas.microsoft.com/office/drawing/2014/main" id="{1B01BDE8-A1C8-E310-C22D-B5EB47AD53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Text Box 67">
                  <a:extLst>
                    <a:ext uri="{FF2B5EF4-FFF2-40B4-BE49-F238E27FC236}">
                      <a16:creationId xmlns:a16="http://schemas.microsoft.com/office/drawing/2014/main" id="{73F4DA05-8B3A-5DD5-2B31-ED71DD8968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Line 68">
                  <a:extLst>
                    <a:ext uri="{FF2B5EF4-FFF2-40B4-BE49-F238E27FC236}">
                      <a16:creationId xmlns:a16="http://schemas.microsoft.com/office/drawing/2014/main" id="{C0D8187B-348F-8948-E0DE-371E16F48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5" name="Text Box 69">
                <a:extLst>
                  <a:ext uri="{FF2B5EF4-FFF2-40B4-BE49-F238E27FC236}">
                    <a16:creationId xmlns:a16="http://schemas.microsoft.com/office/drawing/2014/main" id="{50F10D80-BC69-54B7-0F6F-C89231361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0" y="2907"/>
                <a:ext cx="39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6BBFA03A-F968-200C-685B-D11EFC886D63}"/>
              </a:ext>
            </a:extLst>
          </p:cNvPr>
          <p:cNvSpPr txBox="1"/>
          <p:nvPr/>
        </p:nvSpPr>
        <p:spPr>
          <a:xfrm>
            <a:off x="6741247" y="1533282"/>
            <a:ext cx="14275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الزمن الكلي = 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E62F5299-0C0B-89CD-5F97-D5DE3108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98" y="345864"/>
            <a:ext cx="3261830" cy="11422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4C215E6-F0FD-5B7B-5E3A-F55F79B86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003" y="-106142"/>
            <a:ext cx="3299989" cy="46488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E79F18B-2FCF-DFDF-EC9E-6C5C67502E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5">
            <a:extLst>
              <a:ext uri="{FF2B5EF4-FFF2-40B4-BE49-F238E27FC236}">
                <a16:creationId xmlns:a16="http://schemas.microsoft.com/office/drawing/2014/main" id="{AF4F06F5-8E5F-9287-1D33-93D2FD6D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3068960"/>
            <a:ext cx="3781413" cy="6128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64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2" y="1098666"/>
            <a:ext cx="7164288" cy="32647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sp>
        <p:nvSpPr>
          <p:cNvPr id="8" name="Text Box 51">
            <a:extLst>
              <a:ext uri="{FF2B5EF4-FFF2-40B4-BE49-F238E27FC236}">
                <a16:creationId xmlns:a16="http://schemas.microsoft.com/office/drawing/2014/main" id="{916E750E-5EC7-CA84-1072-288A197F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3047274"/>
            <a:ext cx="1733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  <a:defRPr/>
            </a:pPr>
            <a:r>
              <a:rPr lang="ar-SA" sz="36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&amp;؛9 - %؛9 = @؛9</a:t>
            </a:r>
            <a:endParaRPr kumimoji="0" lang="en-US" altLang="ar-SA" sz="36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E6BE975-7923-F8F4-1161-7AE56DD49F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-10000"/>
            <a:ext cx="1440160" cy="3175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B11A377-0FDA-81EE-DB7D-4546B98083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9632" y="1628800"/>
            <a:ext cx="5257800" cy="58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3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2" y="1098666"/>
            <a:ext cx="7164288" cy="32647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sp>
        <p:nvSpPr>
          <p:cNvPr id="8" name="Text Box 51">
            <a:extLst>
              <a:ext uri="{FF2B5EF4-FFF2-40B4-BE49-F238E27FC236}">
                <a16:creationId xmlns:a16="http://schemas.microsoft.com/office/drawing/2014/main" id="{916E750E-5EC7-CA84-1072-288A197F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4660468"/>
            <a:ext cx="1084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  <a:defRPr/>
            </a:pP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سامي , 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8551C1-A837-61A7-E9A4-A74FD1D088DB}"/>
              </a:ext>
            </a:extLst>
          </p:cNvPr>
          <p:cNvSpPr txBox="1"/>
          <p:nvPr/>
        </p:nvSpPr>
        <p:spPr>
          <a:xfrm>
            <a:off x="1278311" y="5126553"/>
            <a:ext cx="5997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لجمع كسرين مقاماهما مشتركان , اجمع </a:t>
            </a:r>
            <a:r>
              <a:rPr lang="ar-SA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البسوط</a:t>
            </a:r>
            <a:r>
              <a:rPr lang="ar-SA" sz="24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واكتب الناتج فوق المقام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E6BE975-7923-F8F4-1161-7AE56DD49F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17991"/>
            <a:ext cx="1440160" cy="317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C915D9-E26F-0FBA-37C4-B1F65B8C4F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7333" y="1484784"/>
            <a:ext cx="5365977" cy="6345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E9681B-466B-5075-3E7B-FAFAB4D56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453" y="2370328"/>
            <a:ext cx="5357858" cy="18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2" y="1098666"/>
            <a:ext cx="7164288" cy="32647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sp>
        <p:nvSpPr>
          <p:cNvPr id="8" name="Text Box 51">
            <a:extLst>
              <a:ext uri="{FF2B5EF4-FFF2-40B4-BE49-F238E27FC236}">
                <a16:creationId xmlns:a16="http://schemas.microsoft.com/office/drawing/2014/main" id="{916E750E-5EC7-CA84-1072-288A197F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2637103"/>
            <a:ext cx="412474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4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؛3 </a:t>
            </a:r>
            <a:r>
              <a:rPr lang="ar-SA" sz="2400" b="1">
                <a:solidFill>
                  <a:srgbClr val="00000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+ </a:t>
            </a:r>
            <a:r>
              <a:rPr lang="ar-SA" sz="2400" b="1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@؛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5؛ </a:t>
            </a:r>
            <a:r>
              <a:rPr lang="ar-SA" sz="2400" b="1">
                <a:solidFill>
                  <a:srgbClr val="00000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4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+ </a:t>
            </a:r>
            <a:r>
              <a:rPr lang="ar-SA" sz="2400" b="1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؛6 </a:t>
            </a:r>
            <a:r>
              <a:rPr lang="ar-SA" sz="2400" b="1">
                <a:solidFill>
                  <a:srgbClr val="00000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+ </a:t>
            </a:r>
            <a:r>
              <a:rPr lang="ar-SA" sz="2400" b="1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%؛6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400" b="1">
                <a:solidFill>
                  <a:srgbClr val="00000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+ </a:t>
            </a:r>
            <a:r>
              <a:rPr lang="ar-SA" sz="24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!؛3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2400" b="1">
                <a:solidFill>
                  <a:srgbClr val="00000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+ </a:t>
            </a:r>
            <a:r>
              <a:rPr lang="ar-SA" sz="2400" b="1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</a:t>
            </a:r>
            <a:r>
              <a:rPr lang="ar-SA" sz="2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؛5 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بما أن  </a:t>
            </a:r>
            <a:r>
              <a:rPr lang="ar-SA" sz="2000" b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@؛3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+ </a:t>
            </a:r>
            <a:r>
              <a:rPr lang="ar-SA" sz="2000" b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3 = 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1 ,  </a:t>
            </a:r>
            <a:r>
              <a:rPr lang="ar-SA" sz="2000" b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@؛5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+ </a:t>
            </a:r>
            <a:r>
              <a:rPr lang="ar-SA" sz="2000" b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#؛5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= 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1  ,  </a:t>
            </a:r>
            <a:r>
              <a:rPr lang="ar-SA" sz="2000" b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!؛6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+ </a:t>
            </a:r>
            <a:r>
              <a:rPr lang="ar-SA" sz="2000" b="1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%؛6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 =</a:t>
            </a:r>
            <a:r>
              <a:rPr lang="ar-SA" sz="2000" b="1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1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8551C1-A837-61A7-E9A4-A74FD1D088DB}"/>
              </a:ext>
            </a:extLst>
          </p:cNvPr>
          <p:cNvSpPr txBox="1"/>
          <p:nvPr/>
        </p:nvSpPr>
        <p:spPr>
          <a:xfrm>
            <a:off x="2463874" y="4174591"/>
            <a:ext cx="315641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لذا اجمع 3 إلى مجموع </a:t>
            </a:r>
            <a:r>
              <a:rPr lang="ar-SA" sz="2000" b="1">
                <a:solidFill>
                  <a:srgbClr val="000000"/>
                </a:solidFill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الأعداد الكلية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, 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ar-SA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فيكون الناتج15</a:t>
            </a:r>
            <a:endParaRPr lang="en-US" altLang="ar-SA" sz="2400" b="1" kern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E6BE975-7923-F8F4-1161-7AE56DD49F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17991"/>
            <a:ext cx="1440160" cy="317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C309759-1097-B0DB-B195-D41CF041957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1640" y="1628800"/>
            <a:ext cx="5156630" cy="70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3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90" name="Group 42">
            <a:extLst>
              <a:ext uri="{FF2B5EF4-FFF2-40B4-BE49-F238E27FC236}">
                <a16:creationId xmlns:a16="http://schemas.microsoft.com/office/drawing/2014/main" id="{C7BADAE0-ADB0-A246-725D-D4AB40450817}"/>
              </a:ext>
            </a:extLst>
          </p:cNvPr>
          <p:cNvGrpSpPr>
            <a:grpSpLocks/>
          </p:cNvGrpSpPr>
          <p:nvPr/>
        </p:nvGrpSpPr>
        <p:grpSpPr bwMode="auto">
          <a:xfrm>
            <a:off x="4763684" y="2825503"/>
            <a:ext cx="576263" cy="766762"/>
            <a:chOff x="4967" y="2221"/>
            <a:chExt cx="363" cy="483"/>
          </a:xfrm>
        </p:grpSpPr>
        <p:sp>
          <p:nvSpPr>
            <p:cNvPr id="27691" name="Text Box 43">
              <a:extLst>
                <a:ext uri="{FF2B5EF4-FFF2-40B4-BE49-F238E27FC236}">
                  <a16:creationId xmlns:a16="http://schemas.microsoft.com/office/drawing/2014/main" id="{25EC96FE-8B1A-D85E-4BE9-72A7A189E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- 5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2" name="Text Box 44">
              <a:extLst>
                <a:ext uri="{FF2B5EF4-FFF2-40B4-BE49-F238E27FC236}">
                  <a16:creationId xmlns:a16="http://schemas.microsoft.com/office/drawing/2014/main" id="{8161938C-E0DC-F092-2D5F-B1D0E6B13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3" name="Line 45">
              <a:extLst>
                <a:ext uri="{FF2B5EF4-FFF2-40B4-BE49-F238E27FC236}">
                  <a16:creationId xmlns:a16="http://schemas.microsoft.com/office/drawing/2014/main" id="{C71B9C5B-1157-8F34-ADCF-B7DBACDD4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45" name="Group 97">
            <a:extLst>
              <a:ext uri="{FF2B5EF4-FFF2-40B4-BE49-F238E27FC236}">
                <a16:creationId xmlns:a16="http://schemas.microsoft.com/office/drawing/2014/main" id="{E8D5426E-0DF5-1438-840B-532C313481CF}"/>
              </a:ext>
            </a:extLst>
          </p:cNvPr>
          <p:cNvGrpSpPr>
            <a:grpSpLocks/>
          </p:cNvGrpSpPr>
          <p:nvPr/>
        </p:nvGrpSpPr>
        <p:grpSpPr bwMode="auto">
          <a:xfrm>
            <a:off x="4459982" y="4005065"/>
            <a:ext cx="1106487" cy="766763"/>
            <a:chOff x="3203" y="1749"/>
            <a:chExt cx="539" cy="483"/>
          </a:xfrm>
        </p:grpSpPr>
        <p:grpSp>
          <p:nvGrpSpPr>
            <p:cNvPr id="27746" name="Group 98">
              <a:extLst>
                <a:ext uri="{FF2B5EF4-FFF2-40B4-BE49-F238E27FC236}">
                  <a16:creationId xmlns:a16="http://schemas.microsoft.com/office/drawing/2014/main" id="{917C5A78-7E36-915C-3495-C8090AAE3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7747" name="Text Box 99">
                <a:extLst>
                  <a:ext uri="{FF2B5EF4-FFF2-40B4-BE49-F238E27FC236}">
                    <a16:creationId xmlns:a16="http://schemas.microsoft.com/office/drawing/2014/main" id="{F7C3C130-EAF9-5E5B-6A4E-F9E20A8D0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48" name="Text Box 100">
                <a:extLst>
                  <a:ext uri="{FF2B5EF4-FFF2-40B4-BE49-F238E27FC236}">
                    <a16:creationId xmlns:a16="http://schemas.microsoft.com/office/drawing/2014/main" id="{5075AE6C-962E-5ADF-40E4-82FC8BF460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49" name="Line 101">
                <a:extLst>
                  <a:ext uri="{FF2B5EF4-FFF2-40B4-BE49-F238E27FC236}">
                    <a16:creationId xmlns:a16="http://schemas.microsoft.com/office/drawing/2014/main" id="{D28593EB-4958-FC55-084F-DA172D501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50" name="Text Box 102">
              <a:extLst>
                <a:ext uri="{FF2B5EF4-FFF2-40B4-BE49-F238E27FC236}">
                  <a16:creationId xmlns:a16="http://schemas.microsoft.com/office/drawing/2014/main" id="{734E73F7-78E5-E9A8-28BA-F7EFEC797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81" name="Group 133">
            <a:extLst>
              <a:ext uri="{FF2B5EF4-FFF2-40B4-BE49-F238E27FC236}">
                <a16:creationId xmlns:a16="http://schemas.microsoft.com/office/drawing/2014/main" id="{8B1ED959-88F9-3353-3078-09F9B4F068AA}"/>
              </a:ext>
            </a:extLst>
          </p:cNvPr>
          <p:cNvGrpSpPr>
            <a:grpSpLocks/>
          </p:cNvGrpSpPr>
          <p:nvPr/>
        </p:nvGrpSpPr>
        <p:grpSpPr bwMode="auto">
          <a:xfrm>
            <a:off x="4086860" y="1794438"/>
            <a:ext cx="582613" cy="758825"/>
            <a:chOff x="4988" y="2222"/>
            <a:chExt cx="367" cy="478"/>
          </a:xfrm>
        </p:grpSpPr>
        <p:sp>
          <p:nvSpPr>
            <p:cNvPr id="27782" name="Text Box 134">
              <a:extLst>
                <a:ext uri="{FF2B5EF4-FFF2-40B4-BE49-F238E27FC236}">
                  <a16:creationId xmlns:a16="http://schemas.microsoft.com/office/drawing/2014/main" id="{AAC37383-2330-8199-7038-04179EB69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2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3" name="Text Box 135">
              <a:extLst>
                <a:ext uri="{FF2B5EF4-FFF2-40B4-BE49-F238E27FC236}">
                  <a16:creationId xmlns:a16="http://schemas.microsoft.com/office/drawing/2014/main" id="{330491D1-238A-A4AD-7BAF-7AA339979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24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4" name="Line 136">
              <a:extLst>
                <a:ext uri="{FF2B5EF4-FFF2-40B4-BE49-F238E27FC236}">
                  <a16:creationId xmlns:a16="http://schemas.microsoft.com/office/drawing/2014/main" id="{6D2EC981-F77A-A2AF-B32D-4F515DCD2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2" y="2453"/>
              <a:ext cx="19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87" name="Group 139">
            <a:extLst>
              <a:ext uri="{FF2B5EF4-FFF2-40B4-BE49-F238E27FC236}">
                <a16:creationId xmlns:a16="http://schemas.microsoft.com/office/drawing/2014/main" id="{C666C2A4-6BDE-39B4-FC8E-DA3C742ABFE4}"/>
              </a:ext>
            </a:extLst>
          </p:cNvPr>
          <p:cNvGrpSpPr>
            <a:grpSpLocks/>
          </p:cNvGrpSpPr>
          <p:nvPr/>
        </p:nvGrpSpPr>
        <p:grpSpPr bwMode="auto">
          <a:xfrm>
            <a:off x="4559543" y="1770858"/>
            <a:ext cx="903287" cy="766762"/>
            <a:chOff x="2765" y="1119"/>
            <a:chExt cx="569" cy="483"/>
          </a:xfrm>
        </p:grpSpPr>
        <p:grpSp>
          <p:nvGrpSpPr>
            <p:cNvPr id="27679" name="Group 31">
              <a:extLst>
                <a:ext uri="{FF2B5EF4-FFF2-40B4-BE49-F238E27FC236}">
                  <a16:creationId xmlns:a16="http://schemas.microsoft.com/office/drawing/2014/main" id="{49D0ADB9-8506-FE8A-8650-02EE29320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1119"/>
              <a:ext cx="516" cy="483"/>
              <a:chOff x="3256" y="1119"/>
              <a:chExt cx="516" cy="483"/>
            </a:xfrm>
          </p:grpSpPr>
          <p:grpSp>
            <p:nvGrpSpPr>
              <p:cNvPr id="27680" name="Group 32">
                <a:extLst>
                  <a:ext uri="{FF2B5EF4-FFF2-40B4-BE49-F238E27FC236}">
                    <a16:creationId xmlns:a16="http://schemas.microsoft.com/office/drawing/2014/main" id="{539B7AAD-7A00-AAC4-3BCC-5D3D24CB7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1119"/>
                <a:ext cx="363" cy="483"/>
                <a:chOff x="4967" y="2221"/>
                <a:chExt cx="363" cy="483"/>
              </a:xfrm>
            </p:grpSpPr>
            <p:sp>
              <p:nvSpPr>
                <p:cNvPr id="27681" name="Text Box 33">
                  <a:extLst>
                    <a:ext uri="{FF2B5EF4-FFF2-40B4-BE49-F238E27FC236}">
                      <a16:creationId xmlns:a16="http://schemas.microsoft.com/office/drawing/2014/main" id="{35759B77-057C-1C95-6728-6493ACA07E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2" name="Text Box 34">
                  <a:extLst>
                    <a:ext uri="{FF2B5EF4-FFF2-40B4-BE49-F238E27FC236}">
                      <a16:creationId xmlns:a16="http://schemas.microsoft.com/office/drawing/2014/main" id="{C625D713-BA7A-5785-1E60-3915DAD537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3" name="Line 35">
                  <a:extLst>
                    <a:ext uri="{FF2B5EF4-FFF2-40B4-BE49-F238E27FC236}">
                      <a16:creationId xmlns:a16="http://schemas.microsoft.com/office/drawing/2014/main" id="{2C12B4C3-FEB5-6788-CC99-466EB843B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84" name="Text Box 36">
                <a:extLst>
                  <a:ext uri="{FF2B5EF4-FFF2-40B4-BE49-F238E27FC236}">
                    <a16:creationId xmlns:a16="http://schemas.microsoft.com/office/drawing/2014/main" id="{B56C4D66-83B8-1B9C-12F7-6D0C37913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1215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86" name="Text Box 138">
              <a:extLst>
                <a:ext uri="{FF2B5EF4-FFF2-40B4-BE49-F238E27FC236}">
                  <a16:creationId xmlns:a16="http://schemas.microsoft.com/office/drawing/2014/main" id="{9C12F776-62C9-58A0-E359-1E7B653F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" y="121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5C884F9-F122-43C1-7E93-83EB4244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6632"/>
            <a:ext cx="1440160" cy="317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6474BA1-C054-D706-BFD9-7729DE887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06713AF-81F2-FD1E-627E-0C23C824DB1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2FA9323-A104-8ABF-60D9-56E7953E7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9788" y="1835317"/>
            <a:ext cx="1488827" cy="51941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E23F12C-0D2C-AB8D-6A88-BD7C05FD7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7538" y="2898722"/>
            <a:ext cx="1621809" cy="58822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C33F4C0-8F76-77C1-05D9-C19E581A1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1882" y="4009312"/>
            <a:ext cx="1442581" cy="56413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49495F2-C9DC-F791-92EA-3F648D6DF2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2874" y="5167841"/>
            <a:ext cx="1401589" cy="497089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EC7BA8E-F5E5-4F88-E2FE-B1A4DAAECAA4}"/>
              </a:ext>
            </a:extLst>
          </p:cNvPr>
          <p:cNvSpPr txBox="1"/>
          <p:nvPr/>
        </p:nvSpPr>
        <p:spPr>
          <a:xfrm>
            <a:off x="7614294" y="1814010"/>
            <a:ext cx="5035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35D7C44-91F9-82D6-8278-891AFFFA9077}"/>
              </a:ext>
            </a:extLst>
          </p:cNvPr>
          <p:cNvSpPr txBox="1"/>
          <p:nvPr/>
        </p:nvSpPr>
        <p:spPr>
          <a:xfrm>
            <a:off x="7211907" y="1815735"/>
            <a:ext cx="314871" cy="3745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BB94B86-B6A1-EB7E-0CCC-1A7620E9DC90}"/>
              </a:ext>
            </a:extLst>
          </p:cNvPr>
          <p:cNvSpPr txBox="1"/>
          <p:nvPr/>
        </p:nvSpPr>
        <p:spPr>
          <a:xfrm>
            <a:off x="4687755" y="1873318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CBEDC61-50D0-9F0E-F8B6-2383962679ED}"/>
              </a:ext>
            </a:extLst>
          </p:cNvPr>
          <p:cNvSpPr txBox="1"/>
          <p:nvPr/>
        </p:nvSpPr>
        <p:spPr>
          <a:xfrm>
            <a:off x="4695266" y="2173851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÷3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8610644-28F4-CBF1-CCF1-8E41DBACFABF}"/>
              </a:ext>
            </a:extLst>
          </p:cNvPr>
          <p:cNvGrpSpPr/>
          <p:nvPr/>
        </p:nvGrpSpPr>
        <p:grpSpPr>
          <a:xfrm>
            <a:off x="5358217" y="1771651"/>
            <a:ext cx="1784589" cy="801687"/>
            <a:chOff x="696935" y="1019176"/>
            <a:chExt cx="1784589" cy="801687"/>
          </a:xfrm>
        </p:grpSpPr>
        <p:grpSp>
          <p:nvGrpSpPr>
            <p:cNvPr id="27653" name="Group 5">
              <a:extLst>
                <a:ext uri="{FF2B5EF4-FFF2-40B4-BE49-F238E27FC236}">
                  <a16:creationId xmlns:a16="http://schemas.microsoft.com/office/drawing/2014/main" id="{8BCCC9EF-A0F0-9433-3D13-00FFB04D7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5" y="1019176"/>
              <a:ext cx="1482507" cy="801687"/>
              <a:chOff x="3003" y="1400"/>
              <a:chExt cx="538" cy="505"/>
            </a:xfrm>
          </p:grpSpPr>
          <p:grpSp>
            <p:nvGrpSpPr>
              <p:cNvPr id="27654" name="Group 6">
                <a:extLst>
                  <a:ext uri="{FF2B5EF4-FFF2-40B4-BE49-F238E27FC236}">
                    <a16:creationId xmlns:a16="http://schemas.microsoft.com/office/drawing/2014/main" id="{770420F0-D417-0F49-D7D5-B734FBFBD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400"/>
                <a:ext cx="447" cy="505"/>
                <a:chOff x="5011" y="2227"/>
                <a:chExt cx="216" cy="505"/>
              </a:xfrm>
            </p:grpSpPr>
            <p:sp>
              <p:nvSpPr>
                <p:cNvPr id="27655" name="Text Box 7">
                  <a:extLst>
                    <a:ext uri="{FF2B5EF4-FFF2-40B4-BE49-F238E27FC236}">
                      <a16:creationId xmlns:a16="http://schemas.microsoft.com/office/drawing/2014/main" id="{A68B9A35-4876-F3D8-3854-AB03A1D508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1" y="2227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- 1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+  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56" name="Text Box 8">
                  <a:extLst>
                    <a:ext uri="{FF2B5EF4-FFF2-40B4-BE49-F238E27FC236}">
                      <a16:creationId xmlns:a16="http://schemas.microsoft.com/office/drawing/2014/main" id="{7C3BE827-558A-B73D-C2F7-FDEAE2E89E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57" name="Line 9">
                  <a:extLst>
                    <a:ext uri="{FF2B5EF4-FFF2-40B4-BE49-F238E27FC236}">
                      <a16:creationId xmlns:a16="http://schemas.microsoft.com/office/drawing/2014/main" id="{B2D27C07-61C6-7E18-C63B-B18843CF3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58" name="Text Box 10">
                <a:extLst>
                  <a:ext uri="{FF2B5EF4-FFF2-40B4-BE49-F238E27FC236}">
                    <a16:creationId xmlns:a16="http://schemas.microsoft.com/office/drawing/2014/main" id="{227489C1-7D16-EC07-0DCB-2BA069DE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B63E6BE0-080D-D161-8AC0-2087608A958E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F12707B-4779-C459-B791-F5623DD8219A}"/>
              </a:ext>
            </a:extLst>
          </p:cNvPr>
          <p:cNvGrpSpPr/>
          <p:nvPr/>
        </p:nvGrpSpPr>
        <p:grpSpPr>
          <a:xfrm>
            <a:off x="5226322" y="2789192"/>
            <a:ext cx="1933390" cy="817562"/>
            <a:chOff x="548134" y="1003301"/>
            <a:chExt cx="1933390" cy="817562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94D1D992-F52E-06D9-80FA-AA400D955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25" name="Group 6">
                <a:extLst>
                  <a:ext uri="{FF2B5EF4-FFF2-40B4-BE49-F238E27FC236}">
                    <a16:creationId xmlns:a16="http://schemas.microsoft.com/office/drawing/2014/main" id="{9DDB8D93-7B07-D999-E833-3479DEA2A1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27" name="Text Box 7">
                  <a:extLst>
                    <a:ext uri="{FF2B5EF4-FFF2-40B4-BE49-F238E27FC236}">
                      <a16:creationId xmlns:a16="http://schemas.microsoft.com/office/drawing/2014/main" id="{6CB8C4FF-C464-79CA-96A3-C81C52FF8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-3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+ (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- 2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endParaRPr kumimoji="0" lang="en-US" alt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 Box 8">
                  <a:extLst>
                    <a:ext uri="{FF2B5EF4-FFF2-40B4-BE49-F238E27FC236}">
                      <a16:creationId xmlns:a16="http://schemas.microsoft.com/office/drawing/2014/main" id="{339E1EAD-FC6D-54F2-9CF1-DB715B96A8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9">
                  <a:extLst>
                    <a:ext uri="{FF2B5EF4-FFF2-40B4-BE49-F238E27FC236}">
                      <a16:creationId xmlns:a16="http://schemas.microsoft.com/office/drawing/2014/main" id="{770D97E3-3558-3184-3AA6-D1461F57F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FBDED0A-A5A6-A703-6679-823B10CF2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F15785CE-57D9-D437-2BA9-BB6B1C3FA9D1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379856F9-E536-F448-A627-F63032D4DEA8}"/>
              </a:ext>
            </a:extLst>
          </p:cNvPr>
          <p:cNvGrpSpPr/>
          <p:nvPr/>
        </p:nvGrpSpPr>
        <p:grpSpPr>
          <a:xfrm>
            <a:off x="5435952" y="3961607"/>
            <a:ext cx="1933390" cy="817562"/>
            <a:chOff x="548134" y="1003301"/>
            <a:chExt cx="1933390" cy="817562"/>
          </a:xfrm>
        </p:grpSpPr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A7ADF962-DA5F-5B2D-5957-ACD2FC8E9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B47800BD-C01B-9A3E-B06E-FED35B9CF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35" name="Text Box 7">
                  <a:extLst>
                    <a:ext uri="{FF2B5EF4-FFF2-40B4-BE49-F238E27FC236}">
                      <a16:creationId xmlns:a16="http://schemas.microsoft.com/office/drawing/2014/main" id="{D1821D09-CAA6-8F58-0A69-B6A38E10DA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-5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+ 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 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 Box 8">
                  <a:extLst>
                    <a:ext uri="{FF2B5EF4-FFF2-40B4-BE49-F238E27FC236}">
                      <a16:creationId xmlns:a16="http://schemas.microsoft.com/office/drawing/2014/main" id="{03908DB4-E043-DD5F-F6A4-7A8BE8BB24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Line 9">
                  <a:extLst>
                    <a:ext uri="{FF2B5EF4-FFF2-40B4-BE49-F238E27FC236}">
                      <a16:creationId xmlns:a16="http://schemas.microsoft.com/office/drawing/2014/main" id="{3D6426A4-145F-8EF6-2601-B3FBAA11C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E2B6E6A9-CE88-5FDD-4842-7355529AC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4949F2D-46C5-8382-11D6-89E2F97DEAF0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D391696-137C-73D8-71CB-637A0EB7B52D}"/>
              </a:ext>
            </a:extLst>
          </p:cNvPr>
          <p:cNvSpPr txBox="1"/>
          <p:nvPr/>
        </p:nvSpPr>
        <p:spPr>
          <a:xfrm>
            <a:off x="4694128" y="4090593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7081710-4202-D4A8-39CF-2E16C2059402}"/>
              </a:ext>
            </a:extLst>
          </p:cNvPr>
          <p:cNvSpPr txBox="1"/>
          <p:nvPr/>
        </p:nvSpPr>
        <p:spPr>
          <a:xfrm>
            <a:off x="4695266" y="4407742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÷2</a:t>
            </a:r>
          </a:p>
        </p:txBody>
      </p:sp>
      <p:grpSp>
        <p:nvGrpSpPr>
          <p:cNvPr id="40" name="Group 133">
            <a:extLst>
              <a:ext uri="{FF2B5EF4-FFF2-40B4-BE49-F238E27FC236}">
                <a16:creationId xmlns:a16="http://schemas.microsoft.com/office/drawing/2014/main" id="{2AF41B87-6D8F-95AB-8A72-EFAD6386B8AE}"/>
              </a:ext>
            </a:extLst>
          </p:cNvPr>
          <p:cNvGrpSpPr>
            <a:grpSpLocks/>
          </p:cNvGrpSpPr>
          <p:nvPr/>
        </p:nvGrpSpPr>
        <p:grpSpPr bwMode="auto">
          <a:xfrm>
            <a:off x="4045784" y="4032233"/>
            <a:ext cx="582613" cy="758825"/>
            <a:chOff x="4988" y="2222"/>
            <a:chExt cx="367" cy="478"/>
          </a:xfrm>
        </p:grpSpPr>
        <p:sp>
          <p:nvSpPr>
            <p:cNvPr id="41" name="Text Box 134">
              <a:extLst>
                <a:ext uri="{FF2B5EF4-FFF2-40B4-BE49-F238E27FC236}">
                  <a16:creationId xmlns:a16="http://schemas.microsoft.com/office/drawing/2014/main" id="{953E48A8-ACE8-8131-10AD-EF6BC6BD3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2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 Box 135">
              <a:extLst>
                <a:ext uri="{FF2B5EF4-FFF2-40B4-BE49-F238E27FC236}">
                  <a16:creationId xmlns:a16="http://schemas.microsoft.com/office/drawing/2014/main" id="{99CA7BA3-FC37-D571-320C-A5632C78A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24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Line 136">
              <a:extLst>
                <a:ext uri="{FF2B5EF4-FFF2-40B4-BE49-F238E27FC236}">
                  <a16:creationId xmlns:a16="http://schemas.microsoft.com/office/drawing/2014/main" id="{10852AAC-14E3-3A8F-A569-AC9B6A506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2" y="2453"/>
              <a:ext cx="19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1A659D0-67A1-8D64-BF6C-E90D88C89902}"/>
              </a:ext>
            </a:extLst>
          </p:cNvPr>
          <p:cNvGrpSpPr/>
          <p:nvPr/>
        </p:nvGrpSpPr>
        <p:grpSpPr>
          <a:xfrm>
            <a:off x="5493255" y="5036894"/>
            <a:ext cx="1933390" cy="817562"/>
            <a:chOff x="548134" y="1003301"/>
            <a:chExt cx="1933390" cy="817562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650D194E-DF0A-CD60-F085-5A52035A5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47" name="Group 6">
                <a:extLst>
                  <a:ext uri="{FF2B5EF4-FFF2-40B4-BE49-F238E27FC236}">
                    <a16:creationId xmlns:a16="http://schemas.microsoft.com/office/drawing/2014/main" id="{45A10541-535B-47BA-3E37-3B4F37D75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49" name="Text Box 7">
                  <a:extLst>
                    <a:ext uri="{FF2B5EF4-FFF2-40B4-BE49-F238E27FC236}">
                      <a16:creationId xmlns:a16="http://schemas.microsoft.com/office/drawing/2014/main" id="{49B813DB-A4B5-B6BA-8181-679D90D5F3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+ (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- 5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endParaRPr kumimoji="0" lang="en-US" alt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 Box 8">
                  <a:extLst>
                    <a:ext uri="{FF2B5EF4-FFF2-40B4-BE49-F238E27FC236}">
                      <a16:creationId xmlns:a16="http://schemas.microsoft.com/office/drawing/2014/main" id="{6149B18D-A718-FFCB-03A6-9107B3A0A6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Line 9">
                  <a:extLst>
                    <a:ext uri="{FF2B5EF4-FFF2-40B4-BE49-F238E27FC236}">
                      <a16:creationId xmlns:a16="http://schemas.microsoft.com/office/drawing/2014/main" id="{566C2955-DB99-AF98-23E3-056FD4E93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E1DD3301-1CD5-CE42-2F5C-F157EE08D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2D0B2D95-737B-D35C-43AF-B3BF28DC330E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97">
            <a:extLst>
              <a:ext uri="{FF2B5EF4-FFF2-40B4-BE49-F238E27FC236}">
                <a16:creationId xmlns:a16="http://schemas.microsoft.com/office/drawing/2014/main" id="{3E029AAD-4C8A-B107-3409-877FE10D8CBE}"/>
              </a:ext>
            </a:extLst>
          </p:cNvPr>
          <p:cNvGrpSpPr>
            <a:grpSpLocks/>
          </p:cNvGrpSpPr>
          <p:nvPr/>
        </p:nvGrpSpPr>
        <p:grpSpPr bwMode="auto">
          <a:xfrm>
            <a:off x="4520414" y="5033003"/>
            <a:ext cx="1106487" cy="766763"/>
            <a:chOff x="3203" y="1749"/>
            <a:chExt cx="539" cy="483"/>
          </a:xfrm>
        </p:grpSpPr>
        <p:grpSp>
          <p:nvGrpSpPr>
            <p:cNvPr id="53" name="Group 98">
              <a:extLst>
                <a:ext uri="{FF2B5EF4-FFF2-40B4-BE49-F238E27FC236}">
                  <a16:creationId xmlns:a16="http://schemas.microsoft.com/office/drawing/2014/main" id="{807B5FF2-A223-C589-AD8D-D2B5C4760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55" name="Text Box 99">
                <a:extLst>
                  <a:ext uri="{FF2B5EF4-FFF2-40B4-BE49-F238E27FC236}">
                    <a16:creationId xmlns:a16="http://schemas.microsoft.com/office/drawing/2014/main" id="{9C9E71FB-394E-8B2C-D2C0-604203ADA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 Box 100">
                <a:extLst>
                  <a:ext uri="{FF2B5EF4-FFF2-40B4-BE49-F238E27FC236}">
                    <a16:creationId xmlns:a16="http://schemas.microsoft.com/office/drawing/2014/main" id="{A61FE3C4-81E0-BE40-1BB6-76DF3D002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Line 101">
                <a:extLst>
                  <a:ext uri="{FF2B5EF4-FFF2-40B4-BE49-F238E27FC236}">
                    <a16:creationId xmlns:a16="http://schemas.microsoft.com/office/drawing/2014/main" id="{5D620649-6DA2-6A8C-7D1D-EA48ACFEE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 Box 102">
              <a:extLst>
                <a:ext uri="{FF2B5EF4-FFF2-40B4-BE49-F238E27FC236}">
                  <a16:creationId xmlns:a16="http://schemas.microsoft.com/office/drawing/2014/main" id="{091D9165-E442-0A56-CF01-330FDB1D2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0146482-65C2-4E41-583F-553187CF16EA}"/>
              </a:ext>
            </a:extLst>
          </p:cNvPr>
          <p:cNvSpPr txBox="1"/>
          <p:nvPr/>
        </p:nvSpPr>
        <p:spPr>
          <a:xfrm>
            <a:off x="4782416" y="5106587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÷3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2CDA8936-2481-6DF9-9865-8C69622F8D5B}"/>
              </a:ext>
            </a:extLst>
          </p:cNvPr>
          <p:cNvSpPr txBox="1"/>
          <p:nvPr/>
        </p:nvSpPr>
        <p:spPr>
          <a:xfrm>
            <a:off x="4799787" y="5431238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÷3</a:t>
            </a:r>
          </a:p>
        </p:txBody>
      </p:sp>
      <p:grpSp>
        <p:nvGrpSpPr>
          <p:cNvPr id="60" name="Group 133">
            <a:extLst>
              <a:ext uri="{FF2B5EF4-FFF2-40B4-BE49-F238E27FC236}">
                <a16:creationId xmlns:a16="http://schemas.microsoft.com/office/drawing/2014/main" id="{F843BC05-176A-1F49-D193-B8BD9027904D}"/>
              </a:ext>
            </a:extLst>
          </p:cNvPr>
          <p:cNvGrpSpPr>
            <a:grpSpLocks/>
          </p:cNvGrpSpPr>
          <p:nvPr/>
        </p:nvGrpSpPr>
        <p:grpSpPr bwMode="auto">
          <a:xfrm>
            <a:off x="4118266" y="5067056"/>
            <a:ext cx="582613" cy="758825"/>
            <a:chOff x="4988" y="2222"/>
            <a:chExt cx="367" cy="478"/>
          </a:xfrm>
        </p:grpSpPr>
        <p:sp>
          <p:nvSpPr>
            <p:cNvPr id="61" name="Text Box 134">
              <a:extLst>
                <a:ext uri="{FF2B5EF4-FFF2-40B4-BE49-F238E27FC236}">
                  <a16:creationId xmlns:a16="http://schemas.microsoft.com/office/drawing/2014/main" id="{E8071A34-00E5-2FEB-4C46-151D32DBE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2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Text Box 135">
              <a:extLst>
                <a:ext uri="{FF2B5EF4-FFF2-40B4-BE49-F238E27FC236}">
                  <a16:creationId xmlns:a16="http://schemas.microsoft.com/office/drawing/2014/main" id="{0D9B7593-2EC1-474B-2140-011B3ECD7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24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Line 136">
              <a:extLst>
                <a:ext uri="{FF2B5EF4-FFF2-40B4-BE49-F238E27FC236}">
                  <a16:creationId xmlns:a16="http://schemas.microsoft.com/office/drawing/2014/main" id="{06E7C05E-34BA-A45B-2BD1-89B72FB5D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2" y="2453"/>
              <a:ext cx="19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8" grpId="0"/>
      <p:bldP spid="39" grpId="0"/>
      <p:bldP spid="58" grpId="0"/>
      <p:bldP spid="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581701-56F7-BB39-380D-7FEC202C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92" y="1098666"/>
            <a:ext cx="7164288" cy="32647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1EAEC-8C28-5709-1512-63158BA0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83108"/>
            <a:ext cx="1533525" cy="509588"/>
          </a:xfrm>
          <a:prstGeom prst="rect">
            <a:avLst/>
          </a:prstGeom>
        </p:spPr>
      </p:pic>
      <p:sp>
        <p:nvSpPr>
          <p:cNvPr id="8" name="Text Box 51">
            <a:extLst>
              <a:ext uri="{FF2B5EF4-FFF2-40B4-BE49-F238E27FC236}">
                <a16:creationId xmlns:a16="http://schemas.microsoft.com/office/drawing/2014/main" id="{916E750E-5EC7-CA84-1072-288A197F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2724492"/>
            <a:ext cx="43775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  <a:defRPr/>
            </a:pPr>
            <a:r>
              <a:rPr lang="ar-SA" altLang="ar-SA" sz="2000" b="1" kern="0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كنت على مسافة 2 كلم من المدرسة. وقطعت </a:t>
            </a: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#؛0 ؛1 </a:t>
            </a: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 </a:t>
            </a:r>
            <a:r>
              <a:rPr lang="ar-SA" altLang="ar-SA" sz="2000" b="1" kern="0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كلم منها. فكم تبعد عن المدرسة؟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8551C1-A837-61A7-E9A4-A74FD1D088DB}"/>
              </a:ext>
            </a:extLst>
          </p:cNvPr>
          <p:cNvSpPr txBox="1"/>
          <p:nvPr/>
        </p:nvSpPr>
        <p:spPr>
          <a:xfrm>
            <a:off x="3275856" y="3505463"/>
            <a:ext cx="2780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</a:t>
            </a:r>
            <a:r>
              <a:rPr lang="ar-SA" sz="20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#؛0 ؛1 </a:t>
            </a:r>
            <a:r>
              <a:rPr lang="ar-SA" sz="20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20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 + 1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#؛0 ؛1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 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= </a:t>
            </a:r>
            <a:r>
              <a:rPr lang="ar-SA" sz="20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(؛0!؛1</a:t>
            </a:r>
            <a:r>
              <a:rPr lang="ar-SA" sz="20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+ 1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#؛0 ؛1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= </a:t>
            </a:r>
            <a:r>
              <a:rPr lang="ar-SA" sz="20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(؛0!؛1</a:t>
            </a:r>
            <a:r>
              <a:rPr lang="ar-SA" sz="2000" b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1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– 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#؛0 ؛1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SA" sz="20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&amp;؛0 ؛1 </a:t>
            </a:r>
            <a:r>
              <a:rPr lang="ar-SA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كلم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E6BE975-7923-F8F4-1161-7AE56DD49F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17991"/>
            <a:ext cx="1440160" cy="317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4734F56-9703-2FC7-6F89-A31A35C811C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2598" y="1628800"/>
            <a:ext cx="5156630" cy="68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2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A70CFC7-0DBC-D2EE-370D-BC75684D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1556792"/>
            <a:ext cx="7956376" cy="39264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80E76C-9175-BB87-DC38-C3861133A4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17991"/>
            <a:ext cx="1440160" cy="31751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D23CAA4-8E6B-5338-21FD-772A589354A7}"/>
              </a:ext>
            </a:extLst>
          </p:cNvPr>
          <p:cNvSpPr txBox="1"/>
          <p:nvPr/>
        </p:nvSpPr>
        <p:spPr>
          <a:xfrm>
            <a:off x="6503879" y="3255375"/>
            <a:ext cx="1368152" cy="411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E99F0829-6716-4B6D-0673-F2D3D84B67C9}"/>
              </a:ext>
            </a:extLst>
          </p:cNvPr>
          <p:cNvCxnSpPr/>
          <p:nvPr/>
        </p:nvCxnSpPr>
        <p:spPr>
          <a:xfrm flipH="1">
            <a:off x="5508104" y="292494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E11B87-5CC8-FD4E-AD98-BCF47FFB0740}"/>
              </a:ext>
            </a:extLst>
          </p:cNvPr>
          <p:cNvSpPr txBox="1"/>
          <p:nvPr/>
        </p:nvSpPr>
        <p:spPr>
          <a:xfrm>
            <a:off x="5472100" y="2392403"/>
            <a:ext cx="50405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FF0000"/>
                </a:solidFill>
              </a:rPr>
              <a:t>طرح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ED26FD1-7992-E195-C38F-32A43E2265A4}"/>
              </a:ext>
            </a:extLst>
          </p:cNvPr>
          <p:cNvCxnSpPr/>
          <p:nvPr/>
        </p:nvCxnSpPr>
        <p:spPr>
          <a:xfrm flipH="1">
            <a:off x="6516216" y="289510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C800785-FC34-9CF0-2575-AF81A60CEE60}"/>
              </a:ext>
            </a:extLst>
          </p:cNvPr>
          <p:cNvSpPr txBox="1"/>
          <p:nvPr/>
        </p:nvSpPr>
        <p:spPr>
          <a:xfrm>
            <a:off x="6120914" y="5580178"/>
            <a:ext cx="18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%؛8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159 -</a:t>
            </a: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Al-KsorZulfiMath" panose="02010000000000000000" pitchFamily="2" charset="-78"/>
              </a:rPr>
              <a:t> !؛8</a:t>
            </a: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163 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8426720-AE4C-40FC-6263-D3E757FB77BB}"/>
              </a:ext>
            </a:extLst>
          </p:cNvPr>
          <p:cNvSpPr txBox="1"/>
          <p:nvPr/>
        </p:nvSpPr>
        <p:spPr>
          <a:xfrm>
            <a:off x="4211960" y="5589240"/>
            <a:ext cx="22682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(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!؛8 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–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%؛8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) + (163 – 159 )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ACD7393-C8C8-8918-147E-7115496AE5EF}"/>
              </a:ext>
            </a:extLst>
          </p:cNvPr>
          <p:cNvSpPr txBox="1"/>
          <p:nvPr/>
        </p:nvSpPr>
        <p:spPr>
          <a:xfrm>
            <a:off x="5600087" y="5949510"/>
            <a:ext cx="10416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 </a:t>
            </a:r>
            <a:r>
              <a:rPr lang="ar-SA" b="1">
                <a:latin typeface="Traditional Arabic" panose="02020603050405020304" pitchFamily="18" charset="-78"/>
                <a:cs typeface="Al-TkamolZulfiMath" panose="02010000000000000000" pitchFamily="2" charset="-78"/>
              </a:rPr>
              <a:t>_؛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$؛8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3AE261-ED4F-EE66-E084-D2B8FA5BB568}"/>
              </a:ext>
            </a:extLst>
          </p:cNvPr>
          <p:cNvSpPr txBox="1"/>
          <p:nvPr/>
        </p:nvSpPr>
        <p:spPr>
          <a:xfrm>
            <a:off x="5550525" y="6223296"/>
            <a:ext cx="10416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!؛2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+ 4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2DB6ABA-AD3C-4D98-1DEF-9D3B8A4BB8DE}"/>
              </a:ext>
            </a:extLst>
          </p:cNvPr>
          <p:cNvSpPr txBox="1"/>
          <p:nvPr/>
        </p:nvSpPr>
        <p:spPr>
          <a:xfrm>
            <a:off x="5783320" y="6494446"/>
            <a:ext cx="8088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!؛2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4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63D98E7-561E-2C80-E9FA-B10C02B34A0A}"/>
              </a:ext>
            </a:extLst>
          </p:cNvPr>
          <p:cNvSpPr txBox="1"/>
          <p:nvPr/>
        </p:nvSpPr>
        <p:spPr>
          <a:xfrm>
            <a:off x="1115616" y="4437112"/>
            <a:ext cx="1368152" cy="411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07BAA50-B98C-A039-0F5D-7B1C12B69445}"/>
              </a:ext>
            </a:extLst>
          </p:cNvPr>
          <p:cNvSpPr txBox="1"/>
          <p:nvPr/>
        </p:nvSpPr>
        <p:spPr>
          <a:xfrm>
            <a:off x="2477846" y="5558532"/>
            <a:ext cx="1437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!3؛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1+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@3؛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2 +</a:t>
            </a: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Al-KsorZulfiMath" panose="02010000000000000000" pitchFamily="2" charset="-78"/>
              </a:rPr>
              <a:t> !3؛</a:t>
            </a: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1=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36B5DC7-9827-C30C-F1DA-D9E845290AD4}"/>
              </a:ext>
            </a:extLst>
          </p:cNvPr>
          <p:cNvSpPr txBox="1"/>
          <p:nvPr/>
        </p:nvSpPr>
        <p:spPr>
          <a:xfrm>
            <a:off x="755576" y="5558532"/>
            <a:ext cx="18623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!3؛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+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@3؛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+</a:t>
            </a: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Al-KsorZulfiMath" panose="02010000000000000000" pitchFamily="2" charset="-78"/>
              </a:rPr>
              <a:t> !3؛</a:t>
            </a: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)+(1+2+1)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83A05C0-4F83-9178-862E-2D245274F0E7}"/>
              </a:ext>
            </a:extLst>
          </p:cNvPr>
          <p:cNvSpPr txBox="1"/>
          <p:nvPr/>
        </p:nvSpPr>
        <p:spPr>
          <a:xfrm>
            <a:off x="1932238" y="5927864"/>
            <a:ext cx="10416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$؛3 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50B1B1C-4A5D-33D2-733B-12CDEC14C952}"/>
              </a:ext>
            </a:extLst>
          </p:cNvPr>
          <p:cNvSpPr txBox="1"/>
          <p:nvPr/>
        </p:nvSpPr>
        <p:spPr>
          <a:xfrm>
            <a:off x="2030445" y="6223296"/>
            <a:ext cx="10416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!؛؛3 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+ 4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D10EFA0-DB63-3EFA-13DF-A393DCF1125C}"/>
              </a:ext>
            </a:extLst>
          </p:cNvPr>
          <p:cNvSpPr txBox="1"/>
          <p:nvPr/>
        </p:nvSpPr>
        <p:spPr>
          <a:xfrm>
            <a:off x="2263239" y="6511726"/>
            <a:ext cx="8088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=  </a:t>
            </a:r>
            <a:r>
              <a:rPr lang="ar-SA" b="1">
                <a:latin typeface="Traditional Arabic" panose="02020603050405020304" pitchFamily="18" charset="-78"/>
                <a:cs typeface="Al-KsorZulfiMath" panose="02010000000000000000" pitchFamily="2" charset="-78"/>
              </a:rPr>
              <a:t>!؛؛3 </a:t>
            </a:r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4072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مربع نص 1">
            <a:extLst>
              <a:ext uri="{FF2B5EF4-FFF2-40B4-BE49-F238E27FC236}">
                <a16:creationId xmlns:a16="http://schemas.microsoft.com/office/drawing/2014/main" id="{C9D3AEFB-0C3C-07B7-C440-50233D99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951398"/>
            <a:ext cx="538668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زهير الحازمي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فاكفهم هم البرزخ والاخرة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 يامن من وسعت رحمته كل شي </a:t>
            </a: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 اغفرلتركي و عقيل  واعفو عنهم وارفع منزلتهما عندك في الفردوس الأعلى من الجنة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اللهم نور قبورهم و اجعلها من رياض الجنة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190" y="1947663"/>
            <a:ext cx="22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835" y="2390426"/>
            <a:ext cx="2708747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7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52" y="392370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459DA9BE-4C80-61A5-F5A6-8700BF920965}"/>
              </a:ext>
            </a:extLst>
          </p:cNvPr>
          <p:cNvSpPr/>
          <p:nvPr/>
        </p:nvSpPr>
        <p:spPr>
          <a:xfrm>
            <a:off x="2673695" y="3463647"/>
            <a:ext cx="2902113" cy="28932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51427" tIns="25706" rIns="51427" bIns="25706" anchor="ctr"/>
          <a:lstStyle/>
          <a:p>
            <a:pPr marL="0" marR="0" lvl="0" indent="0" algn="l" defTabSz="51435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75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25525-46CB-28D1-28A8-02494BA64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10" y="3441217"/>
            <a:ext cx="854610" cy="4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138CD12-0B88-D803-C687-BE1466979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5964" y="1780819"/>
            <a:ext cx="1600200" cy="609600"/>
          </a:xfrm>
          <a:prstGeom prst="rect">
            <a:avLst/>
          </a:prstGeom>
        </p:spPr>
      </p:pic>
      <p:grpSp>
        <p:nvGrpSpPr>
          <p:cNvPr id="27690" name="Group 42">
            <a:extLst>
              <a:ext uri="{FF2B5EF4-FFF2-40B4-BE49-F238E27FC236}">
                <a16:creationId xmlns:a16="http://schemas.microsoft.com/office/drawing/2014/main" id="{C7BADAE0-ADB0-A246-725D-D4AB40450817}"/>
              </a:ext>
            </a:extLst>
          </p:cNvPr>
          <p:cNvGrpSpPr>
            <a:grpSpLocks/>
          </p:cNvGrpSpPr>
          <p:nvPr/>
        </p:nvGrpSpPr>
        <p:grpSpPr bwMode="auto">
          <a:xfrm>
            <a:off x="4763684" y="2825503"/>
            <a:ext cx="611188" cy="792162"/>
            <a:chOff x="4967" y="2221"/>
            <a:chExt cx="385" cy="499"/>
          </a:xfrm>
        </p:grpSpPr>
        <p:sp>
          <p:nvSpPr>
            <p:cNvPr id="27691" name="Text Box 43">
              <a:extLst>
                <a:ext uri="{FF2B5EF4-FFF2-40B4-BE49-F238E27FC236}">
                  <a16:creationId xmlns:a16="http://schemas.microsoft.com/office/drawing/2014/main" id="{25EC96FE-8B1A-D85E-4BE9-72A7A189E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2" name="Text Box 44">
              <a:extLst>
                <a:ext uri="{FF2B5EF4-FFF2-40B4-BE49-F238E27FC236}">
                  <a16:creationId xmlns:a16="http://schemas.microsoft.com/office/drawing/2014/main" id="{8161938C-E0DC-F092-2D5F-B1D0E6B13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" y="243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3" name="Line 45">
              <a:extLst>
                <a:ext uri="{FF2B5EF4-FFF2-40B4-BE49-F238E27FC236}">
                  <a16:creationId xmlns:a16="http://schemas.microsoft.com/office/drawing/2014/main" id="{C71B9C5B-1157-8F34-ADCF-B7DBACDD4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45" name="Group 97">
            <a:extLst>
              <a:ext uri="{FF2B5EF4-FFF2-40B4-BE49-F238E27FC236}">
                <a16:creationId xmlns:a16="http://schemas.microsoft.com/office/drawing/2014/main" id="{E8D5426E-0DF5-1438-840B-532C313481CF}"/>
              </a:ext>
            </a:extLst>
          </p:cNvPr>
          <p:cNvGrpSpPr>
            <a:grpSpLocks/>
          </p:cNvGrpSpPr>
          <p:nvPr/>
        </p:nvGrpSpPr>
        <p:grpSpPr bwMode="auto">
          <a:xfrm>
            <a:off x="4459982" y="4005065"/>
            <a:ext cx="1106487" cy="766763"/>
            <a:chOff x="3203" y="1749"/>
            <a:chExt cx="539" cy="483"/>
          </a:xfrm>
        </p:grpSpPr>
        <p:grpSp>
          <p:nvGrpSpPr>
            <p:cNvPr id="27746" name="Group 98">
              <a:extLst>
                <a:ext uri="{FF2B5EF4-FFF2-40B4-BE49-F238E27FC236}">
                  <a16:creationId xmlns:a16="http://schemas.microsoft.com/office/drawing/2014/main" id="{917C5A78-7E36-915C-3495-C8090AAE3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7747" name="Text Box 99">
                <a:extLst>
                  <a:ext uri="{FF2B5EF4-FFF2-40B4-BE49-F238E27FC236}">
                    <a16:creationId xmlns:a16="http://schemas.microsoft.com/office/drawing/2014/main" id="{F7C3C130-EAF9-5E5B-6A4E-F9E20A8D0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48" name="Text Box 100">
                <a:extLst>
                  <a:ext uri="{FF2B5EF4-FFF2-40B4-BE49-F238E27FC236}">
                    <a16:creationId xmlns:a16="http://schemas.microsoft.com/office/drawing/2014/main" id="{5075AE6C-962E-5ADF-40E4-82FC8BF460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49" name="Line 101">
                <a:extLst>
                  <a:ext uri="{FF2B5EF4-FFF2-40B4-BE49-F238E27FC236}">
                    <a16:creationId xmlns:a16="http://schemas.microsoft.com/office/drawing/2014/main" id="{D28593EB-4958-FC55-084F-DA172D501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50" name="Text Box 102">
              <a:extLst>
                <a:ext uri="{FF2B5EF4-FFF2-40B4-BE49-F238E27FC236}">
                  <a16:creationId xmlns:a16="http://schemas.microsoft.com/office/drawing/2014/main" id="{734E73F7-78E5-E9A8-28BA-F7EFEC797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87" name="Group 139">
            <a:extLst>
              <a:ext uri="{FF2B5EF4-FFF2-40B4-BE49-F238E27FC236}">
                <a16:creationId xmlns:a16="http://schemas.microsoft.com/office/drawing/2014/main" id="{C666C2A4-6BDE-39B4-FC8E-DA3C742ABFE4}"/>
              </a:ext>
            </a:extLst>
          </p:cNvPr>
          <p:cNvGrpSpPr>
            <a:grpSpLocks/>
          </p:cNvGrpSpPr>
          <p:nvPr/>
        </p:nvGrpSpPr>
        <p:grpSpPr bwMode="auto">
          <a:xfrm>
            <a:off x="4559543" y="1770858"/>
            <a:ext cx="903287" cy="766762"/>
            <a:chOff x="2765" y="1119"/>
            <a:chExt cx="569" cy="483"/>
          </a:xfrm>
        </p:grpSpPr>
        <p:grpSp>
          <p:nvGrpSpPr>
            <p:cNvPr id="27679" name="Group 31">
              <a:extLst>
                <a:ext uri="{FF2B5EF4-FFF2-40B4-BE49-F238E27FC236}">
                  <a16:creationId xmlns:a16="http://schemas.microsoft.com/office/drawing/2014/main" id="{49D0ADB9-8506-FE8A-8650-02EE29320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1119"/>
              <a:ext cx="516" cy="483"/>
              <a:chOff x="3256" y="1119"/>
              <a:chExt cx="516" cy="483"/>
            </a:xfrm>
          </p:grpSpPr>
          <p:grpSp>
            <p:nvGrpSpPr>
              <p:cNvPr id="27680" name="Group 32">
                <a:extLst>
                  <a:ext uri="{FF2B5EF4-FFF2-40B4-BE49-F238E27FC236}">
                    <a16:creationId xmlns:a16="http://schemas.microsoft.com/office/drawing/2014/main" id="{539B7AAD-7A00-AAC4-3BCC-5D3D24CB7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1119"/>
                <a:ext cx="363" cy="483"/>
                <a:chOff x="4967" y="2221"/>
                <a:chExt cx="363" cy="483"/>
              </a:xfrm>
            </p:grpSpPr>
            <p:sp>
              <p:nvSpPr>
                <p:cNvPr id="27681" name="Text Box 33">
                  <a:extLst>
                    <a:ext uri="{FF2B5EF4-FFF2-40B4-BE49-F238E27FC236}">
                      <a16:creationId xmlns:a16="http://schemas.microsoft.com/office/drawing/2014/main" id="{35759B77-057C-1C95-6728-6493ACA07E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2" name="Text Box 34">
                  <a:extLst>
                    <a:ext uri="{FF2B5EF4-FFF2-40B4-BE49-F238E27FC236}">
                      <a16:creationId xmlns:a16="http://schemas.microsoft.com/office/drawing/2014/main" id="{C625D713-BA7A-5785-1E60-3915DAD537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altLang="ar-SA" sz="2400" b="1" dirty="0">
                      <a:solidFill>
                        <a:srgbClr val="3333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3" name="Line 35">
                  <a:extLst>
                    <a:ext uri="{FF2B5EF4-FFF2-40B4-BE49-F238E27FC236}">
                      <a16:creationId xmlns:a16="http://schemas.microsoft.com/office/drawing/2014/main" id="{2C12B4C3-FEB5-6788-CC99-466EB843B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84" name="Text Box 36">
                <a:extLst>
                  <a:ext uri="{FF2B5EF4-FFF2-40B4-BE49-F238E27FC236}">
                    <a16:creationId xmlns:a16="http://schemas.microsoft.com/office/drawing/2014/main" id="{B56C4D66-83B8-1B9C-12F7-6D0C37913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1215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86" name="Text Box 138">
              <a:extLst>
                <a:ext uri="{FF2B5EF4-FFF2-40B4-BE49-F238E27FC236}">
                  <a16:creationId xmlns:a16="http://schemas.microsoft.com/office/drawing/2014/main" id="{9C12F776-62C9-58A0-E359-1E7B653F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" y="121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5C884F9-F122-43C1-7E93-83EB42442F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44624"/>
            <a:ext cx="1440160" cy="317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6474BA1-C054-D706-BFD9-7729DE887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06713AF-81F2-FD1E-627E-0C23C824DB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EC7BA8E-F5E5-4F88-E2FE-B1A4DAAECAA4}"/>
              </a:ext>
            </a:extLst>
          </p:cNvPr>
          <p:cNvSpPr txBox="1"/>
          <p:nvPr/>
        </p:nvSpPr>
        <p:spPr>
          <a:xfrm>
            <a:off x="7567833" y="1776601"/>
            <a:ext cx="5035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ar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35D7C44-91F9-82D6-8278-891AFFFA9077}"/>
              </a:ext>
            </a:extLst>
          </p:cNvPr>
          <p:cNvSpPr txBox="1"/>
          <p:nvPr/>
        </p:nvSpPr>
        <p:spPr>
          <a:xfrm>
            <a:off x="7192270" y="1768208"/>
            <a:ext cx="3148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8610644-28F4-CBF1-CCF1-8E41DBACFABF}"/>
              </a:ext>
            </a:extLst>
          </p:cNvPr>
          <p:cNvGrpSpPr/>
          <p:nvPr/>
        </p:nvGrpSpPr>
        <p:grpSpPr>
          <a:xfrm>
            <a:off x="5358217" y="1771651"/>
            <a:ext cx="1784589" cy="801687"/>
            <a:chOff x="696935" y="1019176"/>
            <a:chExt cx="1784589" cy="801687"/>
          </a:xfrm>
        </p:grpSpPr>
        <p:grpSp>
          <p:nvGrpSpPr>
            <p:cNvPr id="27653" name="Group 5">
              <a:extLst>
                <a:ext uri="{FF2B5EF4-FFF2-40B4-BE49-F238E27FC236}">
                  <a16:creationId xmlns:a16="http://schemas.microsoft.com/office/drawing/2014/main" id="{8BCCC9EF-A0F0-9433-3D13-00FFB04D7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5" y="1019176"/>
              <a:ext cx="1482507" cy="801687"/>
              <a:chOff x="3003" y="1400"/>
              <a:chExt cx="538" cy="505"/>
            </a:xfrm>
          </p:grpSpPr>
          <p:grpSp>
            <p:nvGrpSpPr>
              <p:cNvPr id="27654" name="Group 6">
                <a:extLst>
                  <a:ext uri="{FF2B5EF4-FFF2-40B4-BE49-F238E27FC236}">
                    <a16:creationId xmlns:a16="http://schemas.microsoft.com/office/drawing/2014/main" id="{770420F0-D417-0F49-D7D5-B734FBFBD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400"/>
                <a:ext cx="447" cy="505"/>
                <a:chOff x="5011" y="2227"/>
                <a:chExt cx="216" cy="505"/>
              </a:xfrm>
            </p:grpSpPr>
            <p:sp>
              <p:nvSpPr>
                <p:cNvPr id="27655" name="Text Box 7">
                  <a:extLst>
                    <a:ext uri="{FF2B5EF4-FFF2-40B4-BE49-F238E27FC236}">
                      <a16:creationId xmlns:a16="http://schemas.microsoft.com/office/drawing/2014/main" id="{A68B9A35-4876-F3D8-3854-AB03A1D508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1" y="2227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- 4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- 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56" name="Text Box 8">
                  <a:extLst>
                    <a:ext uri="{FF2B5EF4-FFF2-40B4-BE49-F238E27FC236}">
                      <a16:creationId xmlns:a16="http://schemas.microsoft.com/office/drawing/2014/main" id="{7C3BE827-558A-B73D-C2F7-FDEAE2E89E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57" name="Line 9">
                  <a:extLst>
                    <a:ext uri="{FF2B5EF4-FFF2-40B4-BE49-F238E27FC236}">
                      <a16:creationId xmlns:a16="http://schemas.microsoft.com/office/drawing/2014/main" id="{B2D27C07-61C6-7E18-C63B-B18843CF3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58" name="Text Box 10">
                <a:extLst>
                  <a:ext uri="{FF2B5EF4-FFF2-40B4-BE49-F238E27FC236}">
                    <a16:creationId xmlns:a16="http://schemas.microsoft.com/office/drawing/2014/main" id="{227489C1-7D16-EC07-0DCB-2BA069DE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B63E6BE0-080D-D161-8AC0-2087608A958E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F12707B-4779-C459-B791-F5623DD8219A}"/>
              </a:ext>
            </a:extLst>
          </p:cNvPr>
          <p:cNvGrpSpPr/>
          <p:nvPr/>
        </p:nvGrpSpPr>
        <p:grpSpPr>
          <a:xfrm>
            <a:off x="5226322" y="2789192"/>
            <a:ext cx="1933390" cy="817562"/>
            <a:chOff x="548134" y="1003301"/>
            <a:chExt cx="1933390" cy="817562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94D1D992-F52E-06D9-80FA-AA400D955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25" name="Group 6">
                <a:extLst>
                  <a:ext uri="{FF2B5EF4-FFF2-40B4-BE49-F238E27FC236}">
                    <a16:creationId xmlns:a16="http://schemas.microsoft.com/office/drawing/2014/main" id="{9DDB8D93-7B07-D999-E833-3479DEA2A1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27" name="Text Box 7">
                  <a:extLst>
                    <a:ext uri="{FF2B5EF4-FFF2-40B4-BE49-F238E27FC236}">
                      <a16:creationId xmlns:a16="http://schemas.microsoft.com/office/drawing/2014/main" id="{6CB8C4FF-C464-79CA-96A3-C81C52FF8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15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- 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 Box 8">
                  <a:extLst>
                    <a:ext uri="{FF2B5EF4-FFF2-40B4-BE49-F238E27FC236}">
                      <a16:creationId xmlns:a16="http://schemas.microsoft.com/office/drawing/2014/main" id="{339E1EAD-FC6D-54F2-9CF1-DB715B96A8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16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9">
                  <a:extLst>
                    <a:ext uri="{FF2B5EF4-FFF2-40B4-BE49-F238E27FC236}">
                      <a16:creationId xmlns:a16="http://schemas.microsoft.com/office/drawing/2014/main" id="{770D97E3-3558-3184-3AA6-D1461F57F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FBDED0A-A5A6-A703-6679-823B10CF2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F15785CE-57D9-D437-2BA9-BB6B1C3FA9D1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379856F9-E536-F448-A627-F63032D4DEA8}"/>
              </a:ext>
            </a:extLst>
          </p:cNvPr>
          <p:cNvGrpSpPr/>
          <p:nvPr/>
        </p:nvGrpSpPr>
        <p:grpSpPr>
          <a:xfrm>
            <a:off x="5435952" y="3961607"/>
            <a:ext cx="1933390" cy="817562"/>
            <a:chOff x="548134" y="1003301"/>
            <a:chExt cx="1933390" cy="817562"/>
          </a:xfrm>
        </p:grpSpPr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A7ADF962-DA5F-5B2D-5957-ACD2FC8E9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B47800BD-C01B-9A3E-B06E-FED35B9CF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35" name="Text Box 7">
                  <a:extLst>
                    <a:ext uri="{FF2B5EF4-FFF2-40B4-BE49-F238E27FC236}">
                      <a16:creationId xmlns:a16="http://schemas.microsoft.com/office/drawing/2014/main" id="{D1821D09-CAA6-8F58-0A69-B6A38E10DA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- 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 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 Box 8">
                  <a:extLst>
                    <a:ext uri="{FF2B5EF4-FFF2-40B4-BE49-F238E27FC236}">
                      <a16:creationId xmlns:a16="http://schemas.microsoft.com/office/drawing/2014/main" id="{03908DB4-E043-DD5F-F6A4-7A8BE8BB24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Line 9">
                  <a:extLst>
                    <a:ext uri="{FF2B5EF4-FFF2-40B4-BE49-F238E27FC236}">
                      <a16:creationId xmlns:a16="http://schemas.microsoft.com/office/drawing/2014/main" id="{3D6426A4-145F-8EF6-2601-B3FBAA11C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E2B6E6A9-CE88-5FDD-4842-7355529AC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4949F2D-46C5-8382-11D6-89E2F97DEAF0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D391696-137C-73D8-71CB-637A0EB7B52D}"/>
              </a:ext>
            </a:extLst>
          </p:cNvPr>
          <p:cNvSpPr txBox="1"/>
          <p:nvPr/>
        </p:nvSpPr>
        <p:spPr>
          <a:xfrm>
            <a:off x="4694128" y="4090593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÷6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7081710-4202-D4A8-39CF-2E16C2059402}"/>
              </a:ext>
            </a:extLst>
          </p:cNvPr>
          <p:cNvSpPr txBox="1"/>
          <p:nvPr/>
        </p:nvSpPr>
        <p:spPr>
          <a:xfrm>
            <a:off x="4695266" y="4407742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÷6</a:t>
            </a:r>
          </a:p>
        </p:txBody>
      </p:sp>
      <p:grpSp>
        <p:nvGrpSpPr>
          <p:cNvPr id="40" name="Group 133">
            <a:extLst>
              <a:ext uri="{FF2B5EF4-FFF2-40B4-BE49-F238E27FC236}">
                <a16:creationId xmlns:a16="http://schemas.microsoft.com/office/drawing/2014/main" id="{2AF41B87-6D8F-95AB-8A72-EFAD6386B8AE}"/>
              </a:ext>
            </a:extLst>
          </p:cNvPr>
          <p:cNvGrpSpPr>
            <a:grpSpLocks/>
          </p:cNvGrpSpPr>
          <p:nvPr/>
        </p:nvGrpSpPr>
        <p:grpSpPr bwMode="auto">
          <a:xfrm>
            <a:off x="4045784" y="4032233"/>
            <a:ext cx="582613" cy="758825"/>
            <a:chOff x="4988" y="2222"/>
            <a:chExt cx="367" cy="478"/>
          </a:xfrm>
        </p:grpSpPr>
        <p:sp>
          <p:nvSpPr>
            <p:cNvPr id="41" name="Text Box 134">
              <a:extLst>
                <a:ext uri="{FF2B5EF4-FFF2-40B4-BE49-F238E27FC236}">
                  <a16:creationId xmlns:a16="http://schemas.microsoft.com/office/drawing/2014/main" id="{953E48A8-ACE8-8131-10AD-EF6BC6BD3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2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 Box 135">
              <a:extLst>
                <a:ext uri="{FF2B5EF4-FFF2-40B4-BE49-F238E27FC236}">
                  <a16:creationId xmlns:a16="http://schemas.microsoft.com/office/drawing/2014/main" id="{99CA7BA3-FC37-D571-320C-A5632C78A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24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Line 136">
              <a:extLst>
                <a:ext uri="{FF2B5EF4-FFF2-40B4-BE49-F238E27FC236}">
                  <a16:creationId xmlns:a16="http://schemas.microsoft.com/office/drawing/2014/main" id="{10852AAC-14E3-3A8F-A569-AC9B6A506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2" y="2453"/>
              <a:ext cx="19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1A659D0-67A1-8D64-BF6C-E90D88C89902}"/>
              </a:ext>
            </a:extLst>
          </p:cNvPr>
          <p:cNvGrpSpPr/>
          <p:nvPr/>
        </p:nvGrpSpPr>
        <p:grpSpPr>
          <a:xfrm>
            <a:off x="5493255" y="5036894"/>
            <a:ext cx="1933390" cy="817562"/>
            <a:chOff x="548134" y="1003301"/>
            <a:chExt cx="1933390" cy="817562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650D194E-DF0A-CD60-F085-5A52035A5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47" name="Group 6">
                <a:extLst>
                  <a:ext uri="{FF2B5EF4-FFF2-40B4-BE49-F238E27FC236}">
                    <a16:creationId xmlns:a16="http://schemas.microsoft.com/office/drawing/2014/main" id="{45A10541-535B-47BA-3E37-3B4F37D75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49" name="Text Box 7">
                  <a:extLst>
                    <a:ext uri="{FF2B5EF4-FFF2-40B4-BE49-F238E27FC236}">
                      <a16:creationId xmlns:a16="http://schemas.microsoft.com/office/drawing/2014/main" id="{49B813DB-A4B5-B6BA-8181-679D90D5F3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- 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8</a:t>
                  </a:r>
                  <a:endParaRPr kumimoji="0" lang="en-US" alt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 Box 8">
                  <a:extLst>
                    <a:ext uri="{FF2B5EF4-FFF2-40B4-BE49-F238E27FC236}">
                      <a16:creationId xmlns:a16="http://schemas.microsoft.com/office/drawing/2014/main" id="{6149B18D-A718-FFCB-03A6-9107B3A0A6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Line 9">
                  <a:extLst>
                    <a:ext uri="{FF2B5EF4-FFF2-40B4-BE49-F238E27FC236}">
                      <a16:creationId xmlns:a16="http://schemas.microsoft.com/office/drawing/2014/main" id="{566C2955-DB99-AF98-23E3-056FD4E93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E1DD3301-1CD5-CE42-2F5C-F157EE08D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2D0B2D95-737B-D35C-43AF-B3BF28DC330E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133">
            <a:extLst>
              <a:ext uri="{FF2B5EF4-FFF2-40B4-BE49-F238E27FC236}">
                <a16:creationId xmlns:a16="http://schemas.microsoft.com/office/drawing/2014/main" id="{F843BC05-176A-1F49-D193-B8BD9027904D}"/>
              </a:ext>
            </a:extLst>
          </p:cNvPr>
          <p:cNvGrpSpPr>
            <a:grpSpLocks/>
          </p:cNvGrpSpPr>
          <p:nvPr/>
        </p:nvGrpSpPr>
        <p:grpSpPr bwMode="auto">
          <a:xfrm>
            <a:off x="4087466" y="5051825"/>
            <a:ext cx="582613" cy="758825"/>
            <a:chOff x="4988" y="2222"/>
            <a:chExt cx="367" cy="478"/>
          </a:xfrm>
        </p:grpSpPr>
        <p:sp>
          <p:nvSpPr>
            <p:cNvPr id="61" name="Text Box 134">
              <a:extLst>
                <a:ext uri="{FF2B5EF4-FFF2-40B4-BE49-F238E27FC236}">
                  <a16:creationId xmlns:a16="http://schemas.microsoft.com/office/drawing/2014/main" id="{E8071A34-00E5-2FEB-4C46-151D32DBE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2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Text Box 135">
              <a:extLst>
                <a:ext uri="{FF2B5EF4-FFF2-40B4-BE49-F238E27FC236}">
                  <a16:creationId xmlns:a16="http://schemas.microsoft.com/office/drawing/2014/main" id="{0D9B7593-2EC1-474B-2140-011B3ECD7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24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Line 136">
              <a:extLst>
                <a:ext uri="{FF2B5EF4-FFF2-40B4-BE49-F238E27FC236}">
                  <a16:creationId xmlns:a16="http://schemas.microsoft.com/office/drawing/2014/main" id="{06E7C05E-34BA-A45B-2BD1-89B72FB5D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2" y="2453"/>
              <a:ext cx="19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046DEBAB-ADE9-D499-069A-F7E1C0578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3369" y="4078532"/>
            <a:ext cx="1487638" cy="5853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232457-2DDE-7FE0-2FF0-9D95F8EB3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144" y="2893880"/>
            <a:ext cx="1504553" cy="609773"/>
          </a:xfrm>
          <a:prstGeom prst="rect">
            <a:avLst/>
          </a:prstGeom>
        </p:spPr>
      </p:pic>
      <p:pic>
        <p:nvPicPr>
          <p:cNvPr id="27776" name="صورة 27775">
            <a:extLst>
              <a:ext uri="{FF2B5EF4-FFF2-40B4-BE49-F238E27FC236}">
                <a16:creationId xmlns:a16="http://schemas.microsoft.com/office/drawing/2014/main" id="{EDA6086F-3740-F399-350F-2FF2BF9AF6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2409" y="5091992"/>
            <a:ext cx="1343025" cy="573865"/>
          </a:xfrm>
          <a:prstGeom prst="rect">
            <a:avLst/>
          </a:prstGeom>
        </p:spPr>
      </p:pic>
      <p:sp>
        <p:nvSpPr>
          <p:cNvPr id="27779" name="مربع نص 27778">
            <a:extLst>
              <a:ext uri="{FF2B5EF4-FFF2-40B4-BE49-F238E27FC236}">
                <a16:creationId xmlns:a16="http://schemas.microsoft.com/office/drawing/2014/main" id="{2CD81ABF-475E-05B5-1141-461B41064B4E}"/>
              </a:ext>
            </a:extLst>
          </p:cNvPr>
          <p:cNvSpPr txBox="1"/>
          <p:nvPr/>
        </p:nvSpPr>
        <p:spPr>
          <a:xfrm>
            <a:off x="4572181" y="2953019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÷2</a:t>
            </a:r>
          </a:p>
        </p:txBody>
      </p:sp>
      <p:sp>
        <p:nvSpPr>
          <p:cNvPr id="27780" name="مربع نص 27779">
            <a:extLst>
              <a:ext uri="{FF2B5EF4-FFF2-40B4-BE49-F238E27FC236}">
                <a16:creationId xmlns:a16="http://schemas.microsoft.com/office/drawing/2014/main" id="{967F27AA-527A-5F17-900F-23FD1F246A7F}"/>
              </a:ext>
            </a:extLst>
          </p:cNvPr>
          <p:cNvSpPr txBox="1"/>
          <p:nvPr/>
        </p:nvSpPr>
        <p:spPr>
          <a:xfrm>
            <a:off x="4525269" y="3217437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÷2</a:t>
            </a:r>
          </a:p>
        </p:txBody>
      </p:sp>
      <p:grpSp>
        <p:nvGrpSpPr>
          <p:cNvPr id="27785" name="Group 97">
            <a:extLst>
              <a:ext uri="{FF2B5EF4-FFF2-40B4-BE49-F238E27FC236}">
                <a16:creationId xmlns:a16="http://schemas.microsoft.com/office/drawing/2014/main" id="{36D10E69-A1A8-22ED-0E88-4F8744F3E2D0}"/>
              </a:ext>
            </a:extLst>
          </p:cNvPr>
          <p:cNvGrpSpPr>
            <a:grpSpLocks/>
          </p:cNvGrpSpPr>
          <p:nvPr/>
        </p:nvGrpSpPr>
        <p:grpSpPr bwMode="auto">
          <a:xfrm>
            <a:off x="3834294" y="2827885"/>
            <a:ext cx="938153" cy="800101"/>
            <a:chOff x="3387" y="1749"/>
            <a:chExt cx="457" cy="504"/>
          </a:xfrm>
        </p:grpSpPr>
        <p:grpSp>
          <p:nvGrpSpPr>
            <p:cNvPr id="27788" name="Group 98">
              <a:extLst>
                <a:ext uri="{FF2B5EF4-FFF2-40B4-BE49-F238E27FC236}">
                  <a16:creationId xmlns:a16="http://schemas.microsoft.com/office/drawing/2014/main" id="{75850C90-305C-D6A0-E195-0E9512C20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27790" name="Text Box 99">
                <a:extLst>
                  <a:ext uri="{FF2B5EF4-FFF2-40B4-BE49-F238E27FC236}">
                    <a16:creationId xmlns:a16="http://schemas.microsoft.com/office/drawing/2014/main" id="{79AE2E09-DCF8-6861-D156-B7CC15A40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91" name="Text Box 100">
                <a:extLst>
                  <a:ext uri="{FF2B5EF4-FFF2-40B4-BE49-F238E27FC236}">
                    <a16:creationId xmlns:a16="http://schemas.microsoft.com/office/drawing/2014/main" id="{A3F4F449-9061-1EE4-A53F-C0166391E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92" name="Line 101">
                <a:extLst>
                  <a:ext uri="{FF2B5EF4-FFF2-40B4-BE49-F238E27FC236}">
                    <a16:creationId xmlns:a16="http://schemas.microsoft.com/office/drawing/2014/main" id="{41E7EBFB-BEA9-75D0-2C34-3D0D73C7F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89" name="Text Box 102">
              <a:extLst>
                <a:ext uri="{FF2B5EF4-FFF2-40B4-BE49-F238E27FC236}">
                  <a16:creationId xmlns:a16="http://schemas.microsoft.com/office/drawing/2014/main" id="{950562CB-96E9-9E39-21E2-93E5C42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93" name="Group 97">
            <a:extLst>
              <a:ext uri="{FF2B5EF4-FFF2-40B4-BE49-F238E27FC236}">
                <a16:creationId xmlns:a16="http://schemas.microsoft.com/office/drawing/2014/main" id="{B25488BD-AEBB-F643-B10E-8FDC2BAADE17}"/>
              </a:ext>
            </a:extLst>
          </p:cNvPr>
          <p:cNvGrpSpPr>
            <a:grpSpLocks/>
          </p:cNvGrpSpPr>
          <p:nvPr/>
        </p:nvGrpSpPr>
        <p:grpSpPr bwMode="auto">
          <a:xfrm>
            <a:off x="4540404" y="5040184"/>
            <a:ext cx="1106487" cy="766763"/>
            <a:chOff x="3203" y="1749"/>
            <a:chExt cx="539" cy="483"/>
          </a:xfrm>
        </p:grpSpPr>
        <p:grpSp>
          <p:nvGrpSpPr>
            <p:cNvPr id="27794" name="Group 98">
              <a:extLst>
                <a:ext uri="{FF2B5EF4-FFF2-40B4-BE49-F238E27FC236}">
                  <a16:creationId xmlns:a16="http://schemas.microsoft.com/office/drawing/2014/main" id="{164707B5-3A6E-7791-54A2-41C29B9C0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7796" name="Text Box 99">
                <a:extLst>
                  <a:ext uri="{FF2B5EF4-FFF2-40B4-BE49-F238E27FC236}">
                    <a16:creationId xmlns:a16="http://schemas.microsoft.com/office/drawing/2014/main" id="{0E9A8B5B-D3D5-3A40-10E8-AA604DDCFC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97" name="Text Box 100">
                <a:extLst>
                  <a:ext uri="{FF2B5EF4-FFF2-40B4-BE49-F238E27FC236}">
                    <a16:creationId xmlns:a16="http://schemas.microsoft.com/office/drawing/2014/main" id="{9E0AB496-6135-4CF8-EE45-EBC4952F0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98" name="Line 101">
                <a:extLst>
                  <a:ext uri="{FF2B5EF4-FFF2-40B4-BE49-F238E27FC236}">
                    <a16:creationId xmlns:a16="http://schemas.microsoft.com/office/drawing/2014/main" id="{B15C2D28-BFA8-4493-81CC-9FF438BD3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95" name="Text Box 102">
              <a:extLst>
                <a:ext uri="{FF2B5EF4-FFF2-40B4-BE49-F238E27FC236}">
                  <a16:creationId xmlns:a16="http://schemas.microsoft.com/office/drawing/2014/main" id="{95C945F5-6B14-C6E9-8526-60C0CC603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799" name="مربع نص 27798">
            <a:extLst>
              <a:ext uri="{FF2B5EF4-FFF2-40B4-BE49-F238E27FC236}">
                <a16:creationId xmlns:a16="http://schemas.microsoft.com/office/drawing/2014/main" id="{C9406B81-875A-597D-7A59-D69D6D8AB0EE}"/>
              </a:ext>
            </a:extLst>
          </p:cNvPr>
          <p:cNvSpPr txBox="1"/>
          <p:nvPr/>
        </p:nvSpPr>
        <p:spPr>
          <a:xfrm>
            <a:off x="4783027" y="5132499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÷3</a:t>
            </a:r>
          </a:p>
        </p:txBody>
      </p:sp>
      <p:sp>
        <p:nvSpPr>
          <p:cNvPr id="27800" name="مربع نص 27799">
            <a:extLst>
              <a:ext uri="{FF2B5EF4-FFF2-40B4-BE49-F238E27FC236}">
                <a16:creationId xmlns:a16="http://schemas.microsoft.com/office/drawing/2014/main" id="{6A181371-CC2B-5D87-13D5-8EC18467C98E}"/>
              </a:ext>
            </a:extLst>
          </p:cNvPr>
          <p:cNvSpPr txBox="1"/>
          <p:nvPr/>
        </p:nvSpPr>
        <p:spPr>
          <a:xfrm>
            <a:off x="4813322" y="5422970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÷3</a:t>
            </a:r>
          </a:p>
        </p:txBody>
      </p:sp>
      <p:grpSp>
        <p:nvGrpSpPr>
          <p:cNvPr id="27808" name="مجموعة 27807">
            <a:extLst>
              <a:ext uri="{FF2B5EF4-FFF2-40B4-BE49-F238E27FC236}">
                <a16:creationId xmlns:a16="http://schemas.microsoft.com/office/drawing/2014/main" id="{1FC224EB-1266-D176-27E9-BBEE87A1DEC2}"/>
              </a:ext>
            </a:extLst>
          </p:cNvPr>
          <p:cNvGrpSpPr/>
          <p:nvPr/>
        </p:nvGrpSpPr>
        <p:grpSpPr>
          <a:xfrm>
            <a:off x="3875619" y="1756470"/>
            <a:ext cx="1076485" cy="766762"/>
            <a:chOff x="2536874" y="1844677"/>
            <a:chExt cx="1076485" cy="766762"/>
          </a:xfrm>
        </p:grpSpPr>
        <p:grpSp>
          <p:nvGrpSpPr>
            <p:cNvPr id="27801" name="Group 283">
              <a:extLst>
                <a:ext uri="{FF2B5EF4-FFF2-40B4-BE49-F238E27FC236}">
                  <a16:creationId xmlns:a16="http://schemas.microsoft.com/office/drawing/2014/main" id="{922F4134-843D-C4AD-4180-F66001ECB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6874" y="1844677"/>
              <a:ext cx="808038" cy="766762"/>
              <a:chOff x="2235" y="2371"/>
              <a:chExt cx="509" cy="483"/>
            </a:xfrm>
          </p:grpSpPr>
          <p:grpSp>
            <p:nvGrpSpPr>
              <p:cNvPr id="27802" name="Group 284">
                <a:extLst>
                  <a:ext uri="{FF2B5EF4-FFF2-40B4-BE49-F238E27FC236}">
                    <a16:creationId xmlns:a16="http://schemas.microsoft.com/office/drawing/2014/main" id="{69DBFB32-B2F4-F10C-64A7-9D1207CA80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27804" name="Text Box 285">
                  <a:extLst>
                    <a:ext uri="{FF2B5EF4-FFF2-40B4-BE49-F238E27FC236}">
                      <a16:creationId xmlns:a16="http://schemas.microsoft.com/office/drawing/2014/main" id="{2EC6ACC3-30BB-819E-F62D-6E5D7A20A0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05" name="Text Box 286">
                  <a:extLst>
                    <a:ext uri="{FF2B5EF4-FFF2-40B4-BE49-F238E27FC236}">
                      <a16:creationId xmlns:a16="http://schemas.microsoft.com/office/drawing/2014/main" id="{9E00D894-FC68-4838-F70A-87A7E3E9AA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06" name="Line 287">
                  <a:extLst>
                    <a:ext uri="{FF2B5EF4-FFF2-40B4-BE49-F238E27FC236}">
                      <a16:creationId xmlns:a16="http://schemas.microsoft.com/office/drawing/2014/main" id="{7DC98E9B-0180-37C0-2335-26EC7FBDE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803" name="Text Box 288">
                <a:extLst>
                  <a:ext uri="{FF2B5EF4-FFF2-40B4-BE49-F238E27FC236}">
                    <a16:creationId xmlns:a16="http://schemas.microsoft.com/office/drawing/2014/main" id="{BDEF5411-B096-E8B1-30BC-4485E3A0F5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7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807" name="مربع نص 27806">
              <a:extLst>
                <a:ext uri="{FF2B5EF4-FFF2-40B4-BE49-F238E27FC236}">
                  <a16:creationId xmlns:a16="http://schemas.microsoft.com/office/drawing/2014/main" id="{FA2C2D84-1F74-9CE8-479F-3A2FDA3D0B5D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5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2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2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8" grpId="0"/>
      <p:bldP spid="39" grpId="0"/>
      <p:bldP spid="27779" grpId="0"/>
      <p:bldP spid="27780" grpId="0"/>
      <p:bldP spid="27799" grpId="0"/>
      <p:bldP spid="278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138CD12-0B88-D803-C687-BE146697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964" y="1780819"/>
            <a:ext cx="1600200" cy="609600"/>
          </a:xfrm>
          <a:prstGeom prst="rect">
            <a:avLst/>
          </a:prstGeom>
        </p:spPr>
      </p:pic>
      <p:grpSp>
        <p:nvGrpSpPr>
          <p:cNvPr id="27690" name="Group 42">
            <a:extLst>
              <a:ext uri="{FF2B5EF4-FFF2-40B4-BE49-F238E27FC236}">
                <a16:creationId xmlns:a16="http://schemas.microsoft.com/office/drawing/2014/main" id="{C7BADAE0-ADB0-A246-725D-D4AB40450817}"/>
              </a:ext>
            </a:extLst>
          </p:cNvPr>
          <p:cNvGrpSpPr>
            <a:grpSpLocks/>
          </p:cNvGrpSpPr>
          <p:nvPr/>
        </p:nvGrpSpPr>
        <p:grpSpPr bwMode="auto">
          <a:xfrm>
            <a:off x="4763684" y="2825503"/>
            <a:ext cx="611188" cy="792162"/>
            <a:chOff x="4967" y="2221"/>
            <a:chExt cx="385" cy="499"/>
          </a:xfrm>
        </p:grpSpPr>
        <p:sp>
          <p:nvSpPr>
            <p:cNvPr id="27691" name="Text Box 43">
              <a:extLst>
                <a:ext uri="{FF2B5EF4-FFF2-40B4-BE49-F238E27FC236}">
                  <a16:creationId xmlns:a16="http://schemas.microsoft.com/office/drawing/2014/main" id="{25EC96FE-8B1A-D85E-4BE9-72A7A189E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2" name="Text Box 44">
              <a:extLst>
                <a:ext uri="{FF2B5EF4-FFF2-40B4-BE49-F238E27FC236}">
                  <a16:creationId xmlns:a16="http://schemas.microsoft.com/office/drawing/2014/main" id="{8161938C-E0DC-F092-2D5F-B1D0E6B13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" y="243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3" name="Line 45">
              <a:extLst>
                <a:ext uri="{FF2B5EF4-FFF2-40B4-BE49-F238E27FC236}">
                  <a16:creationId xmlns:a16="http://schemas.microsoft.com/office/drawing/2014/main" id="{C71B9C5B-1157-8F34-ADCF-B7DBACDD4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45" name="Group 97">
            <a:extLst>
              <a:ext uri="{FF2B5EF4-FFF2-40B4-BE49-F238E27FC236}">
                <a16:creationId xmlns:a16="http://schemas.microsoft.com/office/drawing/2014/main" id="{E8D5426E-0DF5-1438-840B-532C313481CF}"/>
              </a:ext>
            </a:extLst>
          </p:cNvPr>
          <p:cNvGrpSpPr>
            <a:grpSpLocks/>
          </p:cNvGrpSpPr>
          <p:nvPr/>
        </p:nvGrpSpPr>
        <p:grpSpPr bwMode="auto">
          <a:xfrm>
            <a:off x="4459982" y="4005065"/>
            <a:ext cx="1106487" cy="766763"/>
            <a:chOff x="3203" y="1749"/>
            <a:chExt cx="539" cy="483"/>
          </a:xfrm>
        </p:grpSpPr>
        <p:grpSp>
          <p:nvGrpSpPr>
            <p:cNvPr id="27746" name="Group 98">
              <a:extLst>
                <a:ext uri="{FF2B5EF4-FFF2-40B4-BE49-F238E27FC236}">
                  <a16:creationId xmlns:a16="http://schemas.microsoft.com/office/drawing/2014/main" id="{917C5A78-7E36-915C-3495-C8090AAE3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27747" name="Text Box 99">
                <a:extLst>
                  <a:ext uri="{FF2B5EF4-FFF2-40B4-BE49-F238E27FC236}">
                    <a16:creationId xmlns:a16="http://schemas.microsoft.com/office/drawing/2014/main" id="{F7C3C130-EAF9-5E5B-6A4E-F9E20A8D0D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48" name="Text Box 100">
                <a:extLst>
                  <a:ext uri="{FF2B5EF4-FFF2-40B4-BE49-F238E27FC236}">
                    <a16:creationId xmlns:a16="http://schemas.microsoft.com/office/drawing/2014/main" id="{5075AE6C-962E-5ADF-40E4-82FC8BF460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49" name="Line 101">
                <a:extLst>
                  <a:ext uri="{FF2B5EF4-FFF2-40B4-BE49-F238E27FC236}">
                    <a16:creationId xmlns:a16="http://schemas.microsoft.com/office/drawing/2014/main" id="{D28593EB-4958-FC55-084F-DA172D501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50" name="Text Box 102">
              <a:extLst>
                <a:ext uri="{FF2B5EF4-FFF2-40B4-BE49-F238E27FC236}">
                  <a16:creationId xmlns:a16="http://schemas.microsoft.com/office/drawing/2014/main" id="{734E73F7-78E5-E9A8-28BA-F7EFEC797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87" name="Group 139">
            <a:extLst>
              <a:ext uri="{FF2B5EF4-FFF2-40B4-BE49-F238E27FC236}">
                <a16:creationId xmlns:a16="http://schemas.microsoft.com/office/drawing/2014/main" id="{C666C2A4-6BDE-39B4-FC8E-DA3C742ABFE4}"/>
              </a:ext>
            </a:extLst>
          </p:cNvPr>
          <p:cNvGrpSpPr>
            <a:grpSpLocks/>
          </p:cNvGrpSpPr>
          <p:nvPr/>
        </p:nvGrpSpPr>
        <p:grpSpPr bwMode="auto">
          <a:xfrm>
            <a:off x="4559543" y="1770858"/>
            <a:ext cx="903287" cy="798512"/>
            <a:chOff x="2765" y="1119"/>
            <a:chExt cx="569" cy="503"/>
          </a:xfrm>
        </p:grpSpPr>
        <p:grpSp>
          <p:nvGrpSpPr>
            <p:cNvPr id="27679" name="Group 31">
              <a:extLst>
                <a:ext uri="{FF2B5EF4-FFF2-40B4-BE49-F238E27FC236}">
                  <a16:creationId xmlns:a16="http://schemas.microsoft.com/office/drawing/2014/main" id="{49D0ADB9-8506-FE8A-8650-02EE29320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1119"/>
              <a:ext cx="516" cy="503"/>
              <a:chOff x="3256" y="1119"/>
              <a:chExt cx="516" cy="503"/>
            </a:xfrm>
          </p:grpSpPr>
          <p:grpSp>
            <p:nvGrpSpPr>
              <p:cNvPr id="27680" name="Group 32">
                <a:extLst>
                  <a:ext uri="{FF2B5EF4-FFF2-40B4-BE49-F238E27FC236}">
                    <a16:creationId xmlns:a16="http://schemas.microsoft.com/office/drawing/2014/main" id="{539B7AAD-7A00-AAC4-3BCC-5D3D24CB7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1" y="1119"/>
                <a:ext cx="381" cy="503"/>
                <a:chOff x="4949" y="2221"/>
                <a:chExt cx="381" cy="503"/>
              </a:xfrm>
            </p:grpSpPr>
            <p:sp>
              <p:nvSpPr>
                <p:cNvPr id="27681" name="Text Box 33">
                  <a:extLst>
                    <a:ext uri="{FF2B5EF4-FFF2-40B4-BE49-F238E27FC236}">
                      <a16:creationId xmlns:a16="http://schemas.microsoft.com/office/drawing/2014/main" id="{35759B77-057C-1C95-6728-6493ACA07E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2" name="Text Box 34">
                  <a:extLst>
                    <a:ext uri="{FF2B5EF4-FFF2-40B4-BE49-F238E27FC236}">
                      <a16:creationId xmlns:a16="http://schemas.microsoft.com/office/drawing/2014/main" id="{C625D713-BA7A-5785-1E60-3915DAD537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49" y="243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altLang="ar-SA" sz="2400" b="1" dirty="0">
                      <a:solidFill>
                        <a:srgbClr val="3333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83" name="Line 35">
                  <a:extLst>
                    <a:ext uri="{FF2B5EF4-FFF2-40B4-BE49-F238E27FC236}">
                      <a16:creationId xmlns:a16="http://schemas.microsoft.com/office/drawing/2014/main" id="{2C12B4C3-FEB5-6788-CC99-466EB843B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84" name="Text Box 36">
                <a:extLst>
                  <a:ext uri="{FF2B5EF4-FFF2-40B4-BE49-F238E27FC236}">
                    <a16:creationId xmlns:a16="http://schemas.microsoft.com/office/drawing/2014/main" id="{B56C4D66-83B8-1B9C-12F7-6D0C37913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6" y="1215"/>
                <a:ext cx="2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86" name="Text Box 138">
              <a:extLst>
                <a:ext uri="{FF2B5EF4-FFF2-40B4-BE49-F238E27FC236}">
                  <a16:creationId xmlns:a16="http://schemas.microsoft.com/office/drawing/2014/main" id="{9C12F776-62C9-58A0-E359-1E7B653FE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" y="121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5C884F9-F122-43C1-7E93-83EB42442F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17991"/>
            <a:ext cx="1440160" cy="3175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6474BA1-C054-D706-BFD9-7729DE887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06713AF-81F2-FD1E-627E-0C23C824DB1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C8610644-28F4-CBF1-CCF1-8E41DBACFABF}"/>
              </a:ext>
            </a:extLst>
          </p:cNvPr>
          <p:cNvGrpSpPr/>
          <p:nvPr/>
        </p:nvGrpSpPr>
        <p:grpSpPr>
          <a:xfrm>
            <a:off x="5221531" y="1771651"/>
            <a:ext cx="1921275" cy="801687"/>
            <a:chOff x="696935" y="1019176"/>
            <a:chExt cx="1784589" cy="801687"/>
          </a:xfrm>
        </p:grpSpPr>
        <p:grpSp>
          <p:nvGrpSpPr>
            <p:cNvPr id="27653" name="Group 5">
              <a:extLst>
                <a:ext uri="{FF2B5EF4-FFF2-40B4-BE49-F238E27FC236}">
                  <a16:creationId xmlns:a16="http://schemas.microsoft.com/office/drawing/2014/main" id="{8BCCC9EF-A0F0-9433-3D13-00FFB04D7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935" y="1019176"/>
              <a:ext cx="1482507" cy="801687"/>
              <a:chOff x="3003" y="1400"/>
              <a:chExt cx="538" cy="505"/>
            </a:xfrm>
          </p:grpSpPr>
          <p:grpSp>
            <p:nvGrpSpPr>
              <p:cNvPr id="27654" name="Group 6">
                <a:extLst>
                  <a:ext uri="{FF2B5EF4-FFF2-40B4-BE49-F238E27FC236}">
                    <a16:creationId xmlns:a16="http://schemas.microsoft.com/office/drawing/2014/main" id="{770420F0-D417-0F49-D7D5-B734FBFBD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400"/>
                <a:ext cx="447" cy="505"/>
                <a:chOff x="5011" y="2227"/>
                <a:chExt cx="216" cy="505"/>
              </a:xfrm>
            </p:grpSpPr>
            <p:sp>
              <p:nvSpPr>
                <p:cNvPr id="27655" name="Text Box 7">
                  <a:extLst>
                    <a:ext uri="{FF2B5EF4-FFF2-40B4-BE49-F238E27FC236}">
                      <a16:creationId xmlns:a16="http://schemas.microsoft.com/office/drawing/2014/main" id="{A68B9A35-4876-F3D8-3854-AB03A1D508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1" y="2227"/>
                  <a:ext cx="21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0" algn="ctr" rtl="0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-4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 (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r>
                    <a:rPr lang="ar-SA" altLang="ar-SA" sz="2400" b="1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56" name="Text Box 8">
                  <a:extLst>
                    <a:ext uri="{FF2B5EF4-FFF2-40B4-BE49-F238E27FC236}">
                      <a16:creationId xmlns:a16="http://schemas.microsoft.com/office/drawing/2014/main" id="{7C3BE827-558A-B73D-C2F7-FDEAE2E89E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57" name="Line 9">
                  <a:extLst>
                    <a:ext uri="{FF2B5EF4-FFF2-40B4-BE49-F238E27FC236}">
                      <a16:creationId xmlns:a16="http://schemas.microsoft.com/office/drawing/2014/main" id="{B2D27C07-61C6-7E18-C63B-B18843CF3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58" name="Text Box 10">
                <a:extLst>
                  <a:ext uri="{FF2B5EF4-FFF2-40B4-BE49-F238E27FC236}">
                    <a16:creationId xmlns:a16="http://schemas.microsoft.com/office/drawing/2014/main" id="{227489C1-7D16-EC07-0DCB-2BA069DE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3" y="1493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B63E6BE0-080D-D161-8AC0-2087608A958E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F12707B-4779-C459-B791-F5623DD8219A}"/>
              </a:ext>
            </a:extLst>
          </p:cNvPr>
          <p:cNvGrpSpPr/>
          <p:nvPr/>
        </p:nvGrpSpPr>
        <p:grpSpPr>
          <a:xfrm>
            <a:off x="5226322" y="2789192"/>
            <a:ext cx="1933390" cy="817562"/>
            <a:chOff x="548134" y="1003301"/>
            <a:chExt cx="1933390" cy="817562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94D1D992-F52E-06D9-80FA-AA400D955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25" name="Group 6">
                <a:extLst>
                  <a:ext uri="{FF2B5EF4-FFF2-40B4-BE49-F238E27FC236}">
                    <a16:creationId xmlns:a16="http://schemas.microsoft.com/office/drawing/2014/main" id="{9DDB8D93-7B07-D999-E833-3479DEA2A1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27" name="Text Box 7">
                  <a:extLst>
                    <a:ext uri="{FF2B5EF4-FFF2-40B4-BE49-F238E27FC236}">
                      <a16:creationId xmlns:a16="http://schemas.microsoft.com/office/drawing/2014/main" id="{6CB8C4FF-C464-79CA-96A3-C81C52FF8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15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 (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 Box 8">
                  <a:extLst>
                    <a:ext uri="{FF2B5EF4-FFF2-40B4-BE49-F238E27FC236}">
                      <a16:creationId xmlns:a16="http://schemas.microsoft.com/office/drawing/2014/main" id="{339E1EAD-FC6D-54F2-9CF1-DB715B96A8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16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9">
                  <a:extLst>
                    <a:ext uri="{FF2B5EF4-FFF2-40B4-BE49-F238E27FC236}">
                      <a16:creationId xmlns:a16="http://schemas.microsoft.com/office/drawing/2014/main" id="{770D97E3-3558-3184-3AA6-D1461F57F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FBDED0A-A5A6-A703-6679-823B10CF2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F15785CE-57D9-D437-2BA9-BB6B1C3FA9D1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379856F9-E536-F448-A627-F63032D4DEA8}"/>
              </a:ext>
            </a:extLst>
          </p:cNvPr>
          <p:cNvGrpSpPr/>
          <p:nvPr/>
        </p:nvGrpSpPr>
        <p:grpSpPr>
          <a:xfrm>
            <a:off x="5435952" y="3961607"/>
            <a:ext cx="1933390" cy="817562"/>
            <a:chOff x="548134" y="1003301"/>
            <a:chExt cx="1933390" cy="817562"/>
          </a:xfrm>
        </p:grpSpPr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A7ADF962-DA5F-5B2D-5957-ACD2FC8E9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33" name="Group 6">
                <a:extLst>
                  <a:ext uri="{FF2B5EF4-FFF2-40B4-BE49-F238E27FC236}">
                    <a16:creationId xmlns:a16="http://schemas.microsoft.com/office/drawing/2014/main" id="{B47800BD-C01B-9A3E-B06E-FED35B9CF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35" name="Text Box 7">
                  <a:extLst>
                    <a:ext uri="{FF2B5EF4-FFF2-40B4-BE49-F238E27FC236}">
                      <a16:creationId xmlns:a16="http://schemas.microsoft.com/office/drawing/2014/main" id="{D1821D09-CAA6-8F58-0A69-B6A38E10DA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 (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)</a:t>
                  </a: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 Box 8">
                  <a:extLst>
                    <a:ext uri="{FF2B5EF4-FFF2-40B4-BE49-F238E27FC236}">
                      <a16:creationId xmlns:a16="http://schemas.microsoft.com/office/drawing/2014/main" id="{03908DB4-E043-DD5F-F6A4-7A8BE8BB24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Line 9">
                  <a:extLst>
                    <a:ext uri="{FF2B5EF4-FFF2-40B4-BE49-F238E27FC236}">
                      <a16:creationId xmlns:a16="http://schemas.microsoft.com/office/drawing/2014/main" id="{3D6426A4-145F-8EF6-2601-B3FBAA11C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E2B6E6A9-CE88-5FDD-4842-7355529AC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14949F2D-46C5-8382-11D6-89E2F97DEAF0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D391696-137C-73D8-71CB-637A0EB7B52D}"/>
              </a:ext>
            </a:extLst>
          </p:cNvPr>
          <p:cNvSpPr txBox="1"/>
          <p:nvPr/>
        </p:nvSpPr>
        <p:spPr>
          <a:xfrm>
            <a:off x="4694128" y="4090593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÷6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7081710-4202-D4A8-39CF-2E16C2059402}"/>
              </a:ext>
            </a:extLst>
          </p:cNvPr>
          <p:cNvSpPr txBox="1"/>
          <p:nvPr/>
        </p:nvSpPr>
        <p:spPr>
          <a:xfrm>
            <a:off x="4695266" y="4407742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÷6</a:t>
            </a:r>
          </a:p>
        </p:txBody>
      </p:sp>
      <p:grpSp>
        <p:nvGrpSpPr>
          <p:cNvPr id="40" name="Group 133">
            <a:extLst>
              <a:ext uri="{FF2B5EF4-FFF2-40B4-BE49-F238E27FC236}">
                <a16:creationId xmlns:a16="http://schemas.microsoft.com/office/drawing/2014/main" id="{2AF41B87-6D8F-95AB-8A72-EFAD6386B8AE}"/>
              </a:ext>
            </a:extLst>
          </p:cNvPr>
          <p:cNvGrpSpPr>
            <a:grpSpLocks/>
          </p:cNvGrpSpPr>
          <p:nvPr/>
        </p:nvGrpSpPr>
        <p:grpSpPr bwMode="auto">
          <a:xfrm>
            <a:off x="4045784" y="4032233"/>
            <a:ext cx="582613" cy="758825"/>
            <a:chOff x="4988" y="2222"/>
            <a:chExt cx="367" cy="478"/>
          </a:xfrm>
        </p:grpSpPr>
        <p:sp>
          <p:nvSpPr>
            <p:cNvPr id="41" name="Text Box 134">
              <a:extLst>
                <a:ext uri="{FF2B5EF4-FFF2-40B4-BE49-F238E27FC236}">
                  <a16:creationId xmlns:a16="http://schemas.microsoft.com/office/drawing/2014/main" id="{953E48A8-ACE8-8131-10AD-EF6BC6BD3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2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 Box 135">
              <a:extLst>
                <a:ext uri="{FF2B5EF4-FFF2-40B4-BE49-F238E27FC236}">
                  <a16:creationId xmlns:a16="http://schemas.microsoft.com/office/drawing/2014/main" id="{99CA7BA3-FC37-D571-320C-A5632C78A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24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Line 136">
              <a:extLst>
                <a:ext uri="{FF2B5EF4-FFF2-40B4-BE49-F238E27FC236}">
                  <a16:creationId xmlns:a16="http://schemas.microsoft.com/office/drawing/2014/main" id="{10852AAC-14E3-3A8F-A569-AC9B6A506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2" y="2453"/>
              <a:ext cx="19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1A659D0-67A1-8D64-BF6C-E90D88C89902}"/>
              </a:ext>
            </a:extLst>
          </p:cNvPr>
          <p:cNvGrpSpPr/>
          <p:nvPr/>
        </p:nvGrpSpPr>
        <p:grpSpPr>
          <a:xfrm>
            <a:off x="5493255" y="5036894"/>
            <a:ext cx="1933390" cy="817562"/>
            <a:chOff x="548134" y="1003301"/>
            <a:chExt cx="1933390" cy="817562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650D194E-DF0A-CD60-F085-5A52035A5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134" y="1003301"/>
              <a:ext cx="1771844" cy="817562"/>
              <a:chOff x="2949" y="1390"/>
              <a:chExt cx="643" cy="515"/>
            </a:xfrm>
          </p:grpSpPr>
          <p:grpSp>
            <p:nvGrpSpPr>
              <p:cNvPr id="47" name="Group 6">
                <a:extLst>
                  <a:ext uri="{FF2B5EF4-FFF2-40B4-BE49-F238E27FC236}">
                    <a16:creationId xmlns:a16="http://schemas.microsoft.com/office/drawing/2014/main" id="{45A10541-535B-47BA-3E37-3B4F37D751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46" y="1390"/>
                <a:ext cx="546" cy="515"/>
                <a:chOff x="4991" y="2217"/>
                <a:chExt cx="264" cy="515"/>
              </a:xfrm>
            </p:grpSpPr>
            <p:sp>
              <p:nvSpPr>
                <p:cNvPr id="49" name="Text Box 7">
                  <a:extLst>
                    <a:ext uri="{FF2B5EF4-FFF2-40B4-BE49-F238E27FC236}">
                      <a16:creationId xmlns:a16="http://schemas.microsoft.com/office/drawing/2014/main" id="{49B813DB-A4B5-B6BA-8181-679D90D5F3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1" y="2217"/>
                  <a:ext cx="264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- </a:t>
                  </a:r>
                  <a:r>
                    <a:rPr kumimoji="0" lang="ar-SA" alt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8</a:t>
                  </a:r>
                  <a:endParaRPr kumimoji="0" lang="en-US" alt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 Box 8">
                  <a:extLst>
                    <a:ext uri="{FF2B5EF4-FFF2-40B4-BE49-F238E27FC236}">
                      <a16:creationId xmlns:a16="http://schemas.microsoft.com/office/drawing/2014/main" id="{6149B18D-A718-FFCB-03A6-9107B3A0A6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20" y="2444"/>
                  <a:ext cx="19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Line 9">
                  <a:extLst>
                    <a:ext uri="{FF2B5EF4-FFF2-40B4-BE49-F238E27FC236}">
                      <a16:creationId xmlns:a16="http://schemas.microsoft.com/office/drawing/2014/main" id="{566C2955-DB99-AF98-23E3-056FD4E93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32" y="2475"/>
                  <a:ext cx="1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E1DD3301-1CD5-CE42-2F5C-F157EE08D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1514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2D0B2D95-737B-D35C-43AF-B3BF28DC330E}"/>
                </a:ext>
              </a:extLst>
            </p:cNvPr>
            <p:cNvSpPr txBox="1"/>
            <p:nvPr/>
          </p:nvSpPr>
          <p:spPr>
            <a:xfrm>
              <a:off x="2046326" y="1166813"/>
              <a:ext cx="435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046DEBAB-ADE9-D499-069A-F7E1C0578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3369" y="4078532"/>
            <a:ext cx="1487638" cy="5853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1232457-2DDE-7FE0-2FF0-9D95F8EB3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144" y="2893880"/>
            <a:ext cx="1504553" cy="609773"/>
          </a:xfrm>
          <a:prstGeom prst="rect">
            <a:avLst/>
          </a:prstGeom>
        </p:spPr>
      </p:pic>
      <p:pic>
        <p:nvPicPr>
          <p:cNvPr id="27776" name="صورة 27775">
            <a:extLst>
              <a:ext uri="{FF2B5EF4-FFF2-40B4-BE49-F238E27FC236}">
                <a16:creationId xmlns:a16="http://schemas.microsoft.com/office/drawing/2014/main" id="{EDA6086F-3740-F399-350F-2FF2BF9AF6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2409" y="5091992"/>
            <a:ext cx="1343025" cy="573865"/>
          </a:xfrm>
          <a:prstGeom prst="rect">
            <a:avLst/>
          </a:prstGeom>
        </p:spPr>
      </p:pic>
      <p:sp>
        <p:nvSpPr>
          <p:cNvPr id="27779" name="مربع نص 27778">
            <a:extLst>
              <a:ext uri="{FF2B5EF4-FFF2-40B4-BE49-F238E27FC236}">
                <a16:creationId xmlns:a16="http://schemas.microsoft.com/office/drawing/2014/main" id="{2CD81ABF-475E-05B5-1141-461B41064B4E}"/>
              </a:ext>
            </a:extLst>
          </p:cNvPr>
          <p:cNvSpPr txBox="1"/>
          <p:nvPr/>
        </p:nvSpPr>
        <p:spPr>
          <a:xfrm>
            <a:off x="4572181" y="2953019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÷2</a:t>
            </a:r>
          </a:p>
        </p:txBody>
      </p:sp>
      <p:sp>
        <p:nvSpPr>
          <p:cNvPr id="27780" name="مربع نص 27779">
            <a:extLst>
              <a:ext uri="{FF2B5EF4-FFF2-40B4-BE49-F238E27FC236}">
                <a16:creationId xmlns:a16="http://schemas.microsoft.com/office/drawing/2014/main" id="{967F27AA-527A-5F17-900F-23FD1F246A7F}"/>
              </a:ext>
            </a:extLst>
          </p:cNvPr>
          <p:cNvSpPr txBox="1"/>
          <p:nvPr/>
        </p:nvSpPr>
        <p:spPr>
          <a:xfrm>
            <a:off x="4525269" y="3217437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÷2</a:t>
            </a:r>
          </a:p>
        </p:txBody>
      </p:sp>
      <p:grpSp>
        <p:nvGrpSpPr>
          <p:cNvPr id="27785" name="Group 97">
            <a:extLst>
              <a:ext uri="{FF2B5EF4-FFF2-40B4-BE49-F238E27FC236}">
                <a16:creationId xmlns:a16="http://schemas.microsoft.com/office/drawing/2014/main" id="{36D10E69-A1A8-22ED-0E88-4F8744F3E2D0}"/>
              </a:ext>
            </a:extLst>
          </p:cNvPr>
          <p:cNvGrpSpPr>
            <a:grpSpLocks/>
          </p:cNvGrpSpPr>
          <p:nvPr/>
        </p:nvGrpSpPr>
        <p:grpSpPr bwMode="auto">
          <a:xfrm>
            <a:off x="3834294" y="2827885"/>
            <a:ext cx="938153" cy="800101"/>
            <a:chOff x="3387" y="1749"/>
            <a:chExt cx="457" cy="504"/>
          </a:xfrm>
        </p:grpSpPr>
        <p:grpSp>
          <p:nvGrpSpPr>
            <p:cNvPr id="27788" name="Group 98">
              <a:extLst>
                <a:ext uri="{FF2B5EF4-FFF2-40B4-BE49-F238E27FC236}">
                  <a16:creationId xmlns:a16="http://schemas.microsoft.com/office/drawing/2014/main" id="{75850C90-305C-D6A0-E195-0E9512C20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7" y="1749"/>
              <a:ext cx="372" cy="504"/>
              <a:chOff x="4975" y="2221"/>
              <a:chExt cx="372" cy="504"/>
            </a:xfrm>
          </p:grpSpPr>
          <p:sp>
            <p:nvSpPr>
              <p:cNvPr id="27790" name="Text Box 99">
                <a:extLst>
                  <a:ext uri="{FF2B5EF4-FFF2-40B4-BE49-F238E27FC236}">
                    <a16:creationId xmlns:a16="http://schemas.microsoft.com/office/drawing/2014/main" id="{79AE2E09-DCF8-6861-D156-B7CC15A40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5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91" name="Text Box 100">
                <a:extLst>
                  <a:ext uri="{FF2B5EF4-FFF2-40B4-BE49-F238E27FC236}">
                    <a16:creationId xmlns:a16="http://schemas.microsoft.com/office/drawing/2014/main" id="{A3F4F449-9061-1EE4-A53F-C0166391E9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" y="2437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792" name="Line 101">
                <a:extLst>
                  <a:ext uri="{FF2B5EF4-FFF2-40B4-BE49-F238E27FC236}">
                    <a16:creationId xmlns:a16="http://schemas.microsoft.com/office/drawing/2014/main" id="{41E7EBFB-BEA9-75D0-2C34-3D0D73C7F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89" name="Text Box 102">
              <a:extLst>
                <a:ext uri="{FF2B5EF4-FFF2-40B4-BE49-F238E27FC236}">
                  <a16:creationId xmlns:a16="http://schemas.microsoft.com/office/drawing/2014/main" id="{950562CB-96E9-9E39-21E2-93E5C42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" y="1855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97">
            <a:extLst>
              <a:ext uri="{FF2B5EF4-FFF2-40B4-BE49-F238E27FC236}">
                <a16:creationId xmlns:a16="http://schemas.microsoft.com/office/drawing/2014/main" id="{6CFEF79D-A270-E1BF-8CF5-00DFBD4229AF}"/>
              </a:ext>
            </a:extLst>
          </p:cNvPr>
          <p:cNvGrpSpPr>
            <a:grpSpLocks/>
          </p:cNvGrpSpPr>
          <p:nvPr/>
        </p:nvGrpSpPr>
        <p:grpSpPr bwMode="auto">
          <a:xfrm>
            <a:off x="4540404" y="5073453"/>
            <a:ext cx="1106487" cy="766763"/>
            <a:chOff x="3203" y="1749"/>
            <a:chExt cx="539" cy="483"/>
          </a:xfrm>
        </p:grpSpPr>
        <p:grpSp>
          <p:nvGrpSpPr>
            <p:cNvPr id="15" name="Group 98">
              <a:extLst>
                <a:ext uri="{FF2B5EF4-FFF2-40B4-BE49-F238E27FC236}">
                  <a16:creationId xmlns:a16="http://schemas.microsoft.com/office/drawing/2014/main" id="{819A59E7-96A8-DDE6-2881-A25695564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1749"/>
              <a:ext cx="363" cy="483"/>
              <a:chOff x="4967" y="2221"/>
              <a:chExt cx="363" cy="483"/>
            </a:xfrm>
          </p:grpSpPr>
          <p:sp>
            <p:nvSpPr>
              <p:cNvPr id="19" name="Text Box 99">
                <a:extLst>
                  <a:ext uri="{FF2B5EF4-FFF2-40B4-BE49-F238E27FC236}">
                    <a16:creationId xmlns:a16="http://schemas.microsoft.com/office/drawing/2014/main" id="{FB8CBCCA-6B9D-4E16-5A4B-1CB1A4AB27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0">
                <a:extLst>
                  <a:ext uri="{FF2B5EF4-FFF2-40B4-BE49-F238E27FC236}">
                    <a16:creationId xmlns:a16="http://schemas.microsoft.com/office/drawing/2014/main" id="{AA0EF3E8-46A3-5294-5648-1D57F9799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101">
                <a:extLst>
                  <a:ext uri="{FF2B5EF4-FFF2-40B4-BE49-F238E27FC236}">
                    <a16:creationId xmlns:a16="http://schemas.microsoft.com/office/drawing/2014/main" id="{137D1506-EBB3-96BE-DEC4-2F2A56EFC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 Box 102">
              <a:extLst>
                <a:ext uri="{FF2B5EF4-FFF2-40B4-BE49-F238E27FC236}">
                  <a16:creationId xmlns:a16="http://schemas.microsoft.com/office/drawing/2014/main" id="{84DC0CC2-D18A-A3A6-F7E6-DE2440A4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1848"/>
              <a:ext cx="2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CCEE8B2-0DE5-B388-2CFB-E21EE07B146F}"/>
              </a:ext>
            </a:extLst>
          </p:cNvPr>
          <p:cNvSpPr txBox="1"/>
          <p:nvPr/>
        </p:nvSpPr>
        <p:spPr>
          <a:xfrm>
            <a:off x="4783027" y="5132499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÷3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484BC92-7AD1-E3CA-5B47-4C535466ED7B}"/>
              </a:ext>
            </a:extLst>
          </p:cNvPr>
          <p:cNvSpPr txBox="1"/>
          <p:nvPr/>
        </p:nvSpPr>
        <p:spPr>
          <a:xfrm>
            <a:off x="4813322" y="5422970"/>
            <a:ext cx="4717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FF00FF"/>
                </a:solidFill>
              </a:rPr>
              <a:t>÷3</a:t>
            </a:r>
          </a:p>
        </p:txBody>
      </p:sp>
      <p:grpSp>
        <p:nvGrpSpPr>
          <p:cNvPr id="56" name="Group 133">
            <a:extLst>
              <a:ext uri="{FF2B5EF4-FFF2-40B4-BE49-F238E27FC236}">
                <a16:creationId xmlns:a16="http://schemas.microsoft.com/office/drawing/2014/main" id="{F1A6F367-B144-AB71-211F-2B6368E7DD59}"/>
              </a:ext>
            </a:extLst>
          </p:cNvPr>
          <p:cNvGrpSpPr>
            <a:grpSpLocks/>
          </p:cNvGrpSpPr>
          <p:nvPr/>
        </p:nvGrpSpPr>
        <p:grpSpPr bwMode="auto">
          <a:xfrm>
            <a:off x="4135497" y="5081391"/>
            <a:ext cx="582613" cy="758825"/>
            <a:chOff x="4988" y="2222"/>
            <a:chExt cx="367" cy="478"/>
          </a:xfrm>
        </p:grpSpPr>
        <p:sp>
          <p:nvSpPr>
            <p:cNvPr id="57" name="Text Box 134">
              <a:extLst>
                <a:ext uri="{FF2B5EF4-FFF2-40B4-BE49-F238E27FC236}">
                  <a16:creationId xmlns:a16="http://schemas.microsoft.com/office/drawing/2014/main" id="{B66B7932-AD20-BAD7-6377-178947107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22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Text Box 135">
              <a:extLst>
                <a:ext uri="{FF2B5EF4-FFF2-40B4-BE49-F238E27FC236}">
                  <a16:creationId xmlns:a16="http://schemas.microsoft.com/office/drawing/2014/main" id="{CA92C3B4-9D63-2989-3320-764CE5E08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241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Line 136">
              <a:extLst>
                <a:ext uri="{FF2B5EF4-FFF2-40B4-BE49-F238E27FC236}">
                  <a16:creationId xmlns:a16="http://schemas.microsoft.com/office/drawing/2014/main" id="{54DDC77E-D170-2107-BE1E-50E3EB21B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72" y="2453"/>
              <a:ext cx="196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777" name="مجموعة 27776">
            <a:extLst>
              <a:ext uri="{FF2B5EF4-FFF2-40B4-BE49-F238E27FC236}">
                <a16:creationId xmlns:a16="http://schemas.microsoft.com/office/drawing/2014/main" id="{96095845-EE01-C6D5-144B-FDACA3CFF078}"/>
              </a:ext>
            </a:extLst>
          </p:cNvPr>
          <p:cNvGrpSpPr/>
          <p:nvPr/>
        </p:nvGrpSpPr>
        <p:grpSpPr>
          <a:xfrm>
            <a:off x="3859734" y="1772461"/>
            <a:ext cx="1076485" cy="766762"/>
            <a:chOff x="2536874" y="1844677"/>
            <a:chExt cx="1076485" cy="766762"/>
          </a:xfrm>
        </p:grpSpPr>
        <p:grpSp>
          <p:nvGrpSpPr>
            <p:cNvPr id="27781" name="Group 283">
              <a:extLst>
                <a:ext uri="{FF2B5EF4-FFF2-40B4-BE49-F238E27FC236}">
                  <a16:creationId xmlns:a16="http://schemas.microsoft.com/office/drawing/2014/main" id="{3905694A-AFB1-5993-135B-0094D9944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6874" y="1844677"/>
              <a:ext cx="808038" cy="766762"/>
              <a:chOff x="2235" y="2371"/>
              <a:chExt cx="509" cy="483"/>
            </a:xfrm>
          </p:grpSpPr>
          <p:grpSp>
            <p:nvGrpSpPr>
              <p:cNvPr id="27783" name="Group 284">
                <a:extLst>
                  <a:ext uri="{FF2B5EF4-FFF2-40B4-BE49-F238E27FC236}">
                    <a16:creationId xmlns:a16="http://schemas.microsoft.com/office/drawing/2014/main" id="{F3DBC0C4-AE5A-C4D7-EB4C-4B7AB568A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27793" name="Text Box 285">
                  <a:extLst>
                    <a:ext uri="{FF2B5EF4-FFF2-40B4-BE49-F238E27FC236}">
                      <a16:creationId xmlns:a16="http://schemas.microsoft.com/office/drawing/2014/main" id="{65073695-6D11-CF61-75BB-A26AA9797D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94" name="Text Box 286">
                  <a:extLst>
                    <a:ext uri="{FF2B5EF4-FFF2-40B4-BE49-F238E27FC236}">
                      <a16:creationId xmlns:a16="http://schemas.microsoft.com/office/drawing/2014/main" id="{BF755BA5-C33B-77D4-0D96-C570C562D7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95" name="Line 287">
                  <a:extLst>
                    <a:ext uri="{FF2B5EF4-FFF2-40B4-BE49-F238E27FC236}">
                      <a16:creationId xmlns:a16="http://schemas.microsoft.com/office/drawing/2014/main" id="{905485DA-32AD-D15B-B778-3319B4056C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784" name="Text Box 288">
                <a:extLst>
                  <a:ext uri="{FF2B5EF4-FFF2-40B4-BE49-F238E27FC236}">
                    <a16:creationId xmlns:a16="http://schemas.microsoft.com/office/drawing/2014/main" id="{C0099B36-D97E-13B6-E83B-0514F5DEE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247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782" name="مربع نص 27781">
              <a:extLst>
                <a:ext uri="{FF2B5EF4-FFF2-40B4-BE49-F238E27FC236}">
                  <a16:creationId xmlns:a16="http://schemas.microsoft.com/office/drawing/2014/main" id="{146F3EAE-104A-7D33-A117-C35B6CB14184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=</a:t>
              </a:r>
            </a:p>
          </p:txBody>
        </p:sp>
      </p:grpSp>
      <p:sp>
        <p:nvSpPr>
          <p:cNvPr id="27799" name="Arc 35">
            <a:extLst>
              <a:ext uri="{FF2B5EF4-FFF2-40B4-BE49-F238E27FC236}">
                <a16:creationId xmlns:a16="http://schemas.microsoft.com/office/drawing/2014/main" id="{A9241C64-3731-46EB-8301-2A37DD10B9CD}"/>
              </a:ext>
            </a:extLst>
          </p:cNvPr>
          <p:cNvSpPr>
            <a:spLocks/>
          </p:cNvSpPr>
          <p:nvPr/>
        </p:nvSpPr>
        <p:spPr bwMode="auto">
          <a:xfrm rot="19460565" flipH="1">
            <a:off x="6381710" y="1490037"/>
            <a:ext cx="1016206" cy="980047"/>
          </a:xfrm>
          <a:custGeom>
            <a:avLst/>
            <a:gdLst>
              <a:gd name="G0" fmla="+- 21508 0 0"/>
              <a:gd name="G1" fmla="+- 21600 0 0"/>
              <a:gd name="G2" fmla="+- 21600 0 0"/>
              <a:gd name="T0" fmla="*/ 0 w 34194"/>
              <a:gd name="T1" fmla="*/ 19613 h 21600"/>
              <a:gd name="T2" fmla="*/ 34194 w 34194"/>
              <a:gd name="T3" fmla="*/ 4118 h 21600"/>
              <a:gd name="T4" fmla="*/ 21508 w 341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194" h="21600" fill="none" extrusionOk="0">
                <a:moveTo>
                  <a:pt x="-1" y="19612"/>
                </a:moveTo>
                <a:cubicBezTo>
                  <a:pt x="1026" y="8500"/>
                  <a:pt x="10348" y="-1"/>
                  <a:pt x="21508" y="0"/>
                </a:cubicBezTo>
                <a:cubicBezTo>
                  <a:pt x="26065" y="0"/>
                  <a:pt x="30505" y="1441"/>
                  <a:pt x="34194" y="4117"/>
                </a:cubicBezTo>
              </a:path>
              <a:path w="34194" h="21600" stroke="0" extrusionOk="0">
                <a:moveTo>
                  <a:pt x="-1" y="19612"/>
                </a:moveTo>
                <a:cubicBezTo>
                  <a:pt x="1026" y="8500"/>
                  <a:pt x="10348" y="-1"/>
                  <a:pt x="21508" y="0"/>
                </a:cubicBezTo>
                <a:cubicBezTo>
                  <a:pt x="26065" y="0"/>
                  <a:pt x="30505" y="1441"/>
                  <a:pt x="34194" y="4117"/>
                </a:cubicBezTo>
                <a:lnTo>
                  <a:pt x="21508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 type="none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7800" name="مربع نص 27799">
            <a:extLst>
              <a:ext uri="{FF2B5EF4-FFF2-40B4-BE49-F238E27FC236}">
                <a16:creationId xmlns:a16="http://schemas.microsoft.com/office/drawing/2014/main" id="{05277513-C747-DFDF-FBDB-839FA8025F44}"/>
              </a:ext>
            </a:extLst>
          </p:cNvPr>
          <p:cNvSpPr txBox="1"/>
          <p:nvPr/>
        </p:nvSpPr>
        <p:spPr>
          <a:xfrm>
            <a:off x="7279809" y="1850760"/>
            <a:ext cx="281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7801" name="Arc 35">
            <a:extLst>
              <a:ext uri="{FF2B5EF4-FFF2-40B4-BE49-F238E27FC236}">
                <a16:creationId xmlns:a16="http://schemas.microsoft.com/office/drawing/2014/main" id="{3949AA04-896F-6D78-B4F0-94764E498B1A}"/>
              </a:ext>
            </a:extLst>
          </p:cNvPr>
          <p:cNvSpPr>
            <a:spLocks/>
          </p:cNvSpPr>
          <p:nvPr/>
        </p:nvSpPr>
        <p:spPr bwMode="auto">
          <a:xfrm rot="19460565" flipH="1">
            <a:off x="6121474" y="1490724"/>
            <a:ext cx="1102153" cy="980047"/>
          </a:xfrm>
          <a:custGeom>
            <a:avLst/>
            <a:gdLst>
              <a:gd name="G0" fmla="+- 21508 0 0"/>
              <a:gd name="G1" fmla="+- 21600 0 0"/>
              <a:gd name="G2" fmla="+- 21600 0 0"/>
              <a:gd name="T0" fmla="*/ 0 w 34194"/>
              <a:gd name="T1" fmla="*/ 19613 h 21600"/>
              <a:gd name="T2" fmla="*/ 34194 w 34194"/>
              <a:gd name="T3" fmla="*/ 4118 h 21600"/>
              <a:gd name="T4" fmla="*/ 21508 w 341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194" h="21600" fill="none" extrusionOk="0">
                <a:moveTo>
                  <a:pt x="-1" y="19612"/>
                </a:moveTo>
                <a:cubicBezTo>
                  <a:pt x="1026" y="8500"/>
                  <a:pt x="10348" y="-1"/>
                  <a:pt x="21508" y="0"/>
                </a:cubicBezTo>
                <a:cubicBezTo>
                  <a:pt x="26065" y="0"/>
                  <a:pt x="30505" y="1441"/>
                  <a:pt x="34194" y="4117"/>
                </a:cubicBezTo>
              </a:path>
              <a:path w="34194" h="21600" stroke="0" extrusionOk="0">
                <a:moveTo>
                  <a:pt x="-1" y="19612"/>
                </a:moveTo>
                <a:cubicBezTo>
                  <a:pt x="1026" y="8500"/>
                  <a:pt x="10348" y="-1"/>
                  <a:pt x="21508" y="0"/>
                </a:cubicBezTo>
                <a:cubicBezTo>
                  <a:pt x="26065" y="0"/>
                  <a:pt x="30505" y="1441"/>
                  <a:pt x="34194" y="4117"/>
                </a:cubicBezTo>
                <a:lnTo>
                  <a:pt x="21508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 type="none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0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7779" grpId="0"/>
      <p:bldP spid="27780" grpId="0"/>
      <p:bldP spid="54" grpId="0"/>
      <p:bldP spid="55" grpId="0"/>
      <p:bldP spid="27799" grpId="0" animBg="1"/>
      <p:bldP spid="27800" grpId="0"/>
      <p:bldP spid="278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38A218DC-B855-8EB7-8A38-7FF53483E14F}"/>
              </a:ext>
            </a:extLst>
          </p:cNvPr>
          <p:cNvGrpSpPr>
            <a:grpSpLocks/>
          </p:cNvGrpSpPr>
          <p:nvPr/>
        </p:nvGrpSpPr>
        <p:grpSpPr bwMode="auto">
          <a:xfrm>
            <a:off x="6537325" y="2066925"/>
            <a:ext cx="2393950" cy="766763"/>
            <a:chOff x="4118" y="2750"/>
            <a:chExt cx="1508" cy="483"/>
          </a:xfrm>
        </p:grpSpPr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0A54B70C-C472-57B2-C975-A11C0D632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79" name="Group 7">
              <a:extLst>
                <a:ext uri="{FF2B5EF4-FFF2-40B4-BE49-F238E27FC236}">
                  <a16:creationId xmlns:a16="http://schemas.microsoft.com/office/drawing/2014/main" id="{68B642B4-BE4C-F7D6-F399-E30AFFAAA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28680" name="Group 8">
                <a:extLst>
                  <a:ext uri="{FF2B5EF4-FFF2-40B4-BE49-F238E27FC236}">
                    <a16:creationId xmlns:a16="http://schemas.microsoft.com/office/drawing/2014/main" id="{F00ABD3E-68D8-8A8D-8C21-89A448947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8681" name="Group 9">
                  <a:extLst>
                    <a:ext uri="{FF2B5EF4-FFF2-40B4-BE49-F238E27FC236}">
                      <a16:creationId xmlns:a16="http://schemas.microsoft.com/office/drawing/2014/main" id="{EC196FDD-003A-4F08-55AC-2DA0DB1BFA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8682" name="Text Box 10">
                    <a:extLst>
                      <a:ext uri="{FF2B5EF4-FFF2-40B4-BE49-F238E27FC236}">
                        <a16:creationId xmlns:a16="http://schemas.microsoft.com/office/drawing/2014/main" id="{BB630F5E-C757-B1FA-16D8-6DEA3D695B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83" name="Text Box 11">
                    <a:extLst>
                      <a:ext uri="{FF2B5EF4-FFF2-40B4-BE49-F238E27FC236}">
                        <a16:creationId xmlns:a16="http://schemas.microsoft.com/office/drawing/2014/main" id="{7B6EDE03-AD3A-9D44-5229-9E3EAD3295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84" name="Line 12">
                    <a:extLst>
                      <a:ext uri="{FF2B5EF4-FFF2-40B4-BE49-F238E27FC236}">
                        <a16:creationId xmlns:a16="http://schemas.microsoft.com/office/drawing/2014/main" id="{D998719A-5EB5-477E-EE85-6D2C2754BA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685" name="Text Box 13">
                  <a:extLst>
                    <a:ext uri="{FF2B5EF4-FFF2-40B4-BE49-F238E27FC236}">
                      <a16:creationId xmlns:a16="http://schemas.microsoft.com/office/drawing/2014/main" id="{9959B873-72FC-C2DA-E1D7-7B5A592184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686" name="Text Box 14">
                <a:extLst>
                  <a:ext uri="{FF2B5EF4-FFF2-40B4-BE49-F238E27FC236}">
                    <a16:creationId xmlns:a16="http://schemas.microsoft.com/office/drawing/2014/main" id="{DE18FF92-E7B7-0212-A1C6-0A726717D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687" name="Group 15">
                <a:extLst>
                  <a:ext uri="{FF2B5EF4-FFF2-40B4-BE49-F238E27FC236}">
                    <a16:creationId xmlns:a16="http://schemas.microsoft.com/office/drawing/2014/main" id="{80C4EC7D-FFE7-0FE8-8A71-45E88B60E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28688" name="Group 16">
                  <a:extLst>
                    <a:ext uri="{FF2B5EF4-FFF2-40B4-BE49-F238E27FC236}">
                      <a16:creationId xmlns:a16="http://schemas.microsoft.com/office/drawing/2014/main" id="{0CC90574-B059-E716-6154-55268F9B6D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8689" name="Text Box 17">
                    <a:extLst>
                      <a:ext uri="{FF2B5EF4-FFF2-40B4-BE49-F238E27FC236}">
                        <a16:creationId xmlns:a16="http://schemas.microsoft.com/office/drawing/2014/main" id="{2B9652D1-7C3F-893B-FE64-61B31060B7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0" name="Text Box 18">
                    <a:extLst>
                      <a:ext uri="{FF2B5EF4-FFF2-40B4-BE49-F238E27FC236}">
                        <a16:creationId xmlns:a16="http://schemas.microsoft.com/office/drawing/2014/main" id="{50229B77-7708-B88E-41F8-F00350868E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1" name="Line 19">
                    <a:extLst>
                      <a:ext uri="{FF2B5EF4-FFF2-40B4-BE49-F238E27FC236}">
                        <a16:creationId xmlns:a16="http://schemas.microsoft.com/office/drawing/2014/main" id="{E05842C5-4E87-761A-2601-291F846F06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692" name="Text Box 20">
                  <a:extLst>
                    <a:ext uri="{FF2B5EF4-FFF2-40B4-BE49-F238E27FC236}">
                      <a16:creationId xmlns:a16="http://schemas.microsoft.com/office/drawing/2014/main" id="{CADAA0E9-F86E-069D-EA55-D9E03AE1B8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8693" name="Group 21">
            <a:extLst>
              <a:ext uri="{FF2B5EF4-FFF2-40B4-BE49-F238E27FC236}">
                <a16:creationId xmlns:a16="http://schemas.microsoft.com/office/drawing/2014/main" id="{75C931C0-2625-1EB9-F405-00B37139B046}"/>
              </a:ext>
            </a:extLst>
          </p:cNvPr>
          <p:cNvGrpSpPr>
            <a:grpSpLocks/>
          </p:cNvGrpSpPr>
          <p:nvPr/>
        </p:nvGrpSpPr>
        <p:grpSpPr bwMode="auto">
          <a:xfrm>
            <a:off x="4910138" y="2066925"/>
            <a:ext cx="1800225" cy="766763"/>
            <a:chOff x="2971" y="2795"/>
            <a:chExt cx="1134" cy="483"/>
          </a:xfrm>
        </p:grpSpPr>
        <p:sp>
          <p:nvSpPr>
            <p:cNvPr id="28694" name="Text Box 22">
              <a:extLst>
                <a:ext uri="{FF2B5EF4-FFF2-40B4-BE49-F238E27FC236}">
                  <a16:creationId xmlns:a16="http://schemas.microsoft.com/office/drawing/2014/main" id="{073C6C24-A26D-BA00-CA25-CCAC2F28A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95" name="Group 23">
              <a:extLst>
                <a:ext uri="{FF2B5EF4-FFF2-40B4-BE49-F238E27FC236}">
                  <a16:creationId xmlns:a16="http://schemas.microsoft.com/office/drawing/2014/main" id="{C390FD62-567E-01ED-9761-D9AC88519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8696" name="Group 24">
                <a:extLst>
                  <a:ext uri="{FF2B5EF4-FFF2-40B4-BE49-F238E27FC236}">
                    <a16:creationId xmlns:a16="http://schemas.microsoft.com/office/drawing/2014/main" id="{1B75674C-500B-EE43-FE37-0D19829E83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697" name="Text Box 25">
                  <a:extLst>
                    <a:ext uri="{FF2B5EF4-FFF2-40B4-BE49-F238E27FC236}">
                      <a16:creationId xmlns:a16="http://schemas.microsoft.com/office/drawing/2014/main" id="{7ED1EEF9-F745-5F2C-0CC5-233494AC5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8" name="Text Box 26">
                  <a:extLst>
                    <a:ext uri="{FF2B5EF4-FFF2-40B4-BE49-F238E27FC236}">
                      <a16:creationId xmlns:a16="http://schemas.microsoft.com/office/drawing/2014/main" id="{D9C9AA77-BBA8-19E6-582F-062847DEC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9" name="Line 27">
                  <a:extLst>
                    <a:ext uri="{FF2B5EF4-FFF2-40B4-BE49-F238E27FC236}">
                      <a16:creationId xmlns:a16="http://schemas.microsoft.com/office/drawing/2014/main" id="{3D34FE70-6DCD-FDCF-9CF3-64BDE58CF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00" name="Group 28">
                <a:extLst>
                  <a:ext uri="{FF2B5EF4-FFF2-40B4-BE49-F238E27FC236}">
                    <a16:creationId xmlns:a16="http://schemas.microsoft.com/office/drawing/2014/main" id="{34008741-ADBB-342C-8474-FE7D408A0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8701" name="Text Box 29">
                  <a:extLst>
                    <a:ext uri="{FF2B5EF4-FFF2-40B4-BE49-F238E27FC236}">
                      <a16:creationId xmlns:a16="http://schemas.microsoft.com/office/drawing/2014/main" id="{CD0EAE6B-20F8-F433-E622-E8AA4D091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02" name="Group 30">
                  <a:extLst>
                    <a:ext uri="{FF2B5EF4-FFF2-40B4-BE49-F238E27FC236}">
                      <a16:creationId xmlns:a16="http://schemas.microsoft.com/office/drawing/2014/main" id="{9F5FF8A0-54F5-9320-EC44-8838B28A3C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8703" name="Text Box 31">
                    <a:extLst>
                      <a:ext uri="{FF2B5EF4-FFF2-40B4-BE49-F238E27FC236}">
                        <a16:creationId xmlns:a16="http://schemas.microsoft.com/office/drawing/2014/main" id="{328A84F1-C0BA-7840-EEF7-E9AF24ACBF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4" name="Text Box 32">
                    <a:extLst>
                      <a:ext uri="{FF2B5EF4-FFF2-40B4-BE49-F238E27FC236}">
                        <a16:creationId xmlns:a16="http://schemas.microsoft.com/office/drawing/2014/main" id="{18FA9897-F2FD-FDA7-5A06-2231C767CEF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5" name="Line 33">
                    <a:extLst>
                      <a:ext uri="{FF2B5EF4-FFF2-40B4-BE49-F238E27FC236}">
                        <a16:creationId xmlns:a16="http://schemas.microsoft.com/office/drawing/2014/main" id="{64952584-A15C-D418-45C9-F198296A5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706" name="Text Box 34">
              <a:extLst>
                <a:ext uri="{FF2B5EF4-FFF2-40B4-BE49-F238E27FC236}">
                  <a16:creationId xmlns:a16="http://schemas.microsoft.com/office/drawing/2014/main" id="{1ED4BEA3-1E9A-0FBF-E06C-0A5979D28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07" name="Text Box 35">
            <a:extLst>
              <a:ext uri="{FF2B5EF4-FFF2-40B4-BE49-F238E27FC236}">
                <a16:creationId xmlns:a16="http://schemas.microsoft.com/office/drawing/2014/main" id="{21103430-FCED-6DDD-19B4-0FECA887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2066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08" name="Group 36">
            <a:extLst>
              <a:ext uri="{FF2B5EF4-FFF2-40B4-BE49-F238E27FC236}">
                <a16:creationId xmlns:a16="http://schemas.microsoft.com/office/drawing/2014/main" id="{64F02C0D-E167-6629-1559-45137401056E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2193925"/>
            <a:ext cx="1508125" cy="498475"/>
            <a:chOff x="2109" y="2830"/>
            <a:chExt cx="950" cy="314"/>
          </a:xfrm>
        </p:grpSpPr>
        <p:grpSp>
          <p:nvGrpSpPr>
            <p:cNvPr id="28709" name="Group 37">
              <a:extLst>
                <a:ext uri="{FF2B5EF4-FFF2-40B4-BE49-F238E27FC236}">
                  <a16:creationId xmlns:a16="http://schemas.microsoft.com/office/drawing/2014/main" id="{6FFF29F5-F45F-DBD2-F79C-8B5BA6336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8710" name="Text Box 38">
                <a:extLst>
                  <a:ext uri="{FF2B5EF4-FFF2-40B4-BE49-F238E27FC236}">
                    <a16:creationId xmlns:a16="http://schemas.microsoft.com/office/drawing/2014/main" id="{5CEB8F0F-934F-5E4B-25E4-DE1F65A17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11" name="Text Box 39">
                <a:extLst>
                  <a:ext uri="{FF2B5EF4-FFF2-40B4-BE49-F238E27FC236}">
                    <a16:creationId xmlns:a16="http://schemas.microsoft.com/office/drawing/2014/main" id="{80107816-62D6-BDC4-A52E-AE9D900C8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12" name="Text Box 40">
                <a:extLst>
                  <a:ext uri="{FF2B5EF4-FFF2-40B4-BE49-F238E27FC236}">
                    <a16:creationId xmlns:a16="http://schemas.microsoft.com/office/drawing/2014/main" id="{7CFAFFCC-A77D-45A2-0022-5F4935746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13" name="Text Box 41">
              <a:extLst>
                <a:ext uri="{FF2B5EF4-FFF2-40B4-BE49-F238E27FC236}">
                  <a16:creationId xmlns:a16="http://schemas.microsoft.com/office/drawing/2014/main" id="{6C8FD4A7-14E7-4B68-2DD0-0AB81EB5E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14" name="Group 42">
            <a:extLst>
              <a:ext uri="{FF2B5EF4-FFF2-40B4-BE49-F238E27FC236}">
                <a16:creationId xmlns:a16="http://schemas.microsoft.com/office/drawing/2014/main" id="{DB98F117-6F25-A163-6A12-BF9E7BCF4531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2079625"/>
            <a:ext cx="576262" cy="766763"/>
            <a:chOff x="4967" y="2221"/>
            <a:chExt cx="363" cy="483"/>
          </a:xfrm>
        </p:grpSpPr>
        <p:sp>
          <p:nvSpPr>
            <p:cNvPr id="28715" name="Text Box 43">
              <a:extLst>
                <a:ext uri="{FF2B5EF4-FFF2-40B4-BE49-F238E27FC236}">
                  <a16:creationId xmlns:a16="http://schemas.microsoft.com/office/drawing/2014/main" id="{0CE09CA6-E9A1-1EE6-3E08-90F97EBD5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6" name="Text Box 44">
              <a:extLst>
                <a:ext uri="{FF2B5EF4-FFF2-40B4-BE49-F238E27FC236}">
                  <a16:creationId xmlns:a16="http://schemas.microsoft.com/office/drawing/2014/main" id="{94C95132-2BF0-A8D4-B9C1-ED8EE30D9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7" name="Line 45">
              <a:extLst>
                <a:ext uri="{FF2B5EF4-FFF2-40B4-BE49-F238E27FC236}">
                  <a16:creationId xmlns:a16="http://schemas.microsoft.com/office/drawing/2014/main" id="{4E9A9D62-91D7-A4CD-E545-5971C97CD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18" name="Text Box 46">
            <a:extLst>
              <a:ext uri="{FF2B5EF4-FFF2-40B4-BE49-F238E27FC236}">
                <a16:creationId xmlns:a16="http://schemas.microsoft.com/office/drawing/2014/main" id="{CCA6071D-E83C-272D-E935-08283D7D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225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19" name="Text Box 47">
            <a:extLst>
              <a:ext uri="{FF2B5EF4-FFF2-40B4-BE49-F238E27FC236}">
                <a16:creationId xmlns:a16="http://schemas.microsoft.com/office/drawing/2014/main" id="{28213EC4-312C-1BE6-07A3-073C310F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225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8" name="Oval 56">
            <a:extLst>
              <a:ext uri="{FF2B5EF4-FFF2-40B4-BE49-F238E27FC236}">
                <a16:creationId xmlns:a16="http://schemas.microsoft.com/office/drawing/2014/main" id="{65862D93-6C43-0C4F-0D96-37BD7C74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2054225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9" name="Arc 57">
            <a:extLst>
              <a:ext uri="{FF2B5EF4-FFF2-40B4-BE49-F238E27FC236}">
                <a16:creationId xmlns:a16="http://schemas.microsoft.com/office/drawing/2014/main" id="{28D1F04B-4F39-518B-EEFB-F32F040CAD3B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3259138" y="1557338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0" name="Arc 58">
            <a:extLst>
              <a:ext uri="{FF2B5EF4-FFF2-40B4-BE49-F238E27FC236}">
                <a16:creationId xmlns:a16="http://schemas.microsoft.com/office/drawing/2014/main" id="{45838C16-27F2-4869-BCD4-B422DD3E2155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182020" y="1878806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1" name="Oval 59">
            <a:extLst>
              <a:ext uri="{FF2B5EF4-FFF2-40B4-BE49-F238E27FC236}">
                <a16:creationId xmlns:a16="http://schemas.microsoft.com/office/drawing/2014/main" id="{678505B8-C67D-051B-2446-3729FA1F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206625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42" name="Group 70">
            <a:extLst>
              <a:ext uri="{FF2B5EF4-FFF2-40B4-BE49-F238E27FC236}">
                <a16:creationId xmlns:a16="http://schemas.microsoft.com/office/drawing/2014/main" id="{8BA37D0C-9BDE-349F-0096-C74193B9FC57}"/>
              </a:ext>
            </a:extLst>
          </p:cNvPr>
          <p:cNvGrpSpPr>
            <a:grpSpLocks/>
          </p:cNvGrpSpPr>
          <p:nvPr/>
        </p:nvGrpSpPr>
        <p:grpSpPr bwMode="auto">
          <a:xfrm>
            <a:off x="4530331" y="4387265"/>
            <a:ext cx="1800225" cy="766762"/>
            <a:chOff x="2971" y="2795"/>
            <a:chExt cx="1134" cy="483"/>
          </a:xfrm>
        </p:grpSpPr>
        <p:sp>
          <p:nvSpPr>
            <p:cNvPr id="28743" name="Text Box 71">
              <a:extLst>
                <a:ext uri="{FF2B5EF4-FFF2-40B4-BE49-F238E27FC236}">
                  <a16:creationId xmlns:a16="http://schemas.microsoft.com/office/drawing/2014/main" id="{5F05BDE2-4A77-2C34-F8CD-C2FDC23C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44" name="Group 72">
              <a:extLst>
                <a:ext uri="{FF2B5EF4-FFF2-40B4-BE49-F238E27FC236}">
                  <a16:creationId xmlns:a16="http://schemas.microsoft.com/office/drawing/2014/main" id="{11C31A8C-52C1-3680-C050-3B10C0CA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8745" name="Group 73">
                <a:extLst>
                  <a:ext uri="{FF2B5EF4-FFF2-40B4-BE49-F238E27FC236}">
                    <a16:creationId xmlns:a16="http://schemas.microsoft.com/office/drawing/2014/main" id="{33FF7A38-897C-0CF1-804D-3D7FDA0EE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746" name="Text Box 74">
                  <a:extLst>
                    <a:ext uri="{FF2B5EF4-FFF2-40B4-BE49-F238E27FC236}">
                      <a16:creationId xmlns:a16="http://schemas.microsoft.com/office/drawing/2014/main" id="{2E0F5C54-0816-3DEA-9E42-F691D50FE6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7" name="Text Box 75">
                  <a:extLst>
                    <a:ext uri="{FF2B5EF4-FFF2-40B4-BE49-F238E27FC236}">
                      <a16:creationId xmlns:a16="http://schemas.microsoft.com/office/drawing/2014/main" id="{AFAE2140-D9D0-2F1D-1CF2-7D21EA1C7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8" name="Line 76">
                  <a:extLst>
                    <a:ext uri="{FF2B5EF4-FFF2-40B4-BE49-F238E27FC236}">
                      <a16:creationId xmlns:a16="http://schemas.microsoft.com/office/drawing/2014/main" id="{30CE012C-23EF-5E2C-9FB9-438148751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49" name="Group 77">
                <a:extLst>
                  <a:ext uri="{FF2B5EF4-FFF2-40B4-BE49-F238E27FC236}">
                    <a16:creationId xmlns:a16="http://schemas.microsoft.com/office/drawing/2014/main" id="{1E0D5B7B-BFA8-CF38-BC5B-1353CCB1E8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1888"/>
                <a:ext cx="569" cy="483"/>
                <a:chOff x="2402" y="1389"/>
                <a:chExt cx="569" cy="483"/>
              </a:xfrm>
            </p:grpSpPr>
            <p:sp>
              <p:nvSpPr>
                <p:cNvPr id="28750" name="Text Box 78">
                  <a:extLst>
                    <a:ext uri="{FF2B5EF4-FFF2-40B4-BE49-F238E27FC236}">
                      <a16:creationId xmlns:a16="http://schemas.microsoft.com/office/drawing/2014/main" id="{5915A023-F43A-2131-7203-E25228AC2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" y="1488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51" name="Group 79">
                  <a:extLst>
                    <a:ext uri="{FF2B5EF4-FFF2-40B4-BE49-F238E27FC236}">
                      <a16:creationId xmlns:a16="http://schemas.microsoft.com/office/drawing/2014/main" id="{F37A0465-840B-AC6A-BE77-7A105EDE2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8752" name="Text Box 80">
                    <a:extLst>
                      <a:ext uri="{FF2B5EF4-FFF2-40B4-BE49-F238E27FC236}">
                        <a16:creationId xmlns:a16="http://schemas.microsoft.com/office/drawing/2014/main" id="{6BB289BB-14F4-149A-D31A-7680633028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3" name="Text Box 81">
                    <a:extLst>
                      <a:ext uri="{FF2B5EF4-FFF2-40B4-BE49-F238E27FC236}">
                        <a16:creationId xmlns:a16="http://schemas.microsoft.com/office/drawing/2014/main" id="{EAFBDFD1-3B32-C3C9-3E20-EC0B8EEFF5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4" name="Line 82">
                    <a:extLst>
                      <a:ext uri="{FF2B5EF4-FFF2-40B4-BE49-F238E27FC236}">
                        <a16:creationId xmlns:a16="http://schemas.microsoft.com/office/drawing/2014/main" id="{317CEF99-0F7A-62F9-494A-465D26B76F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755" name="Text Box 83">
              <a:extLst>
                <a:ext uri="{FF2B5EF4-FFF2-40B4-BE49-F238E27FC236}">
                  <a16:creationId xmlns:a16="http://schemas.microsoft.com/office/drawing/2014/main" id="{3A81E7C6-AF55-F0E8-4921-344392F43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56" name="Text Box 84">
            <a:extLst>
              <a:ext uri="{FF2B5EF4-FFF2-40B4-BE49-F238E27FC236}">
                <a16:creationId xmlns:a16="http://schemas.microsoft.com/office/drawing/2014/main" id="{9410EBDD-FE1B-5D04-D06A-6BA9AEC2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974" y="4578434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C899739B-4239-18AB-79BF-5C391AC9371F}"/>
              </a:ext>
            </a:extLst>
          </p:cNvPr>
          <p:cNvGrpSpPr>
            <a:grpSpLocks/>
          </p:cNvGrpSpPr>
          <p:nvPr/>
        </p:nvGrpSpPr>
        <p:grpSpPr bwMode="auto">
          <a:xfrm>
            <a:off x="3076075" y="4537915"/>
            <a:ext cx="1508125" cy="498475"/>
            <a:chOff x="2109" y="2830"/>
            <a:chExt cx="950" cy="314"/>
          </a:xfrm>
        </p:grpSpPr>
        <p:grpSp>
          <p:nvGrpSpPr>
            <p:cNvPr id="28758" name="Group 86">
              <a:extLst>
                <a:ext uri="{FF2B5EF4-FFF2-40B4-BE49-F238E27FC236}">
                  <a16:creationId xmlns:a16="http://schemas.microsoft.com/office/drawing/2014/main" id="{C88EAE68-3399-9864-6549-3A2E7998E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314"/>
              <a:chOff x="2245" y="2830"/>
              <a:chExt cx="814" cy="314"/>
            </a:xfrm>
          </p:grpSpPr>
          <p:sp>
            <p:nvSpPr>
              <p:cNvPr id="28759" name="Text Box 87">
                <a:extLst>
                  <a:ext uri="{FF2B5EF4-FFF2-40B4-BE49-F238E27FC236}">
                    <a16:creationId xmlns:a16="http://schemas.microsoft.com/office/drawing/2014/main" id="{C12B1057-5648-DBB6-871E-544DE34D4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0" name="Text Box 88">
                <a:extLst>
                  <a:ext uri="{FF2B5EF4-FFF2-40B4-BE49-F238E27FC236}">
                    <a16:creationId xmlns:a16="http://schemas.microsoft.com/office/drawing/2014/main" id="{35D48D99-4204-C19D-C201-06D143311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1" name="Text Box 89">
                <a:extLst>
                  <a:ext uri="{FF2B5EF4-FFF2-40B4-BE49-F238E27FC236}">
                    <a16:creationId xmlns:a16="http://schemas.microsoft.com/office/drawing/2014/main" id="{0FED0A19-FEC5-91DD-8516-6766C1C3E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0" y="2856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+ </a:t>
                </a: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62" name="Text Box 90">
              <a:extLst>
                <a:ext uri="{FF2B5EF4-FFF2-40B4-BE49-F238E27FC236}">
                  <a16:creationId xmlns:a16="http://schemas.microsoft.com/office/drawing/2014/main" id="{C761CD3B-3D82-552B-CC5D-074C873B3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63" name="Group 91">
            <a:extLst>
              <a:ext uri="{FF2B5EF4-FFF2-40B4-BE49-F238E27FC236}">
                <a16:creationId xmlns:a16="http://schemas.microsoft.com/office/drawing/2014/main" id="{6C6A6D5A-5548-7E77-5748-6BF37B32EACE}"/>
              </a:ext>
            </a:extLst>
          </p:cNvPr>
          <p:cNvGrpSpPr>
            <a:grpSpLocks/>
          </p:cNvGrpSpPr>
          <p:nvPr/>
        </p:nvGrpSpPr>
        <p:grpSpPr bwMode="auto">
          <a:xfrm>
            <a:off x="2577548" y="4494004"/>
            <a:ext cx="576263" cy="766762"/>
            <a:chOff x="4967" y="2221"/>
            <a:chExt cx="363" cy="483"/>
          </a:xfrm>
        </p:grpSpPr>
        <p:sp>
          <p:nvSpPr>
            <p:cNvPr id="28764" name="Text Box 92">
              <a:extLst>
                <a:ext uri="{FF2B5EF4-FFF2-40B4-BE49-F238E27FC236}">
                  <a16:creationId xmlns:a16="http://schemas.microsoft.com/office/drawing/2014/main" id="{01BE7063-3A5D-2BB7-88AB-EFF26FD9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5+7</a:t>
              </a:r>
              <a:endParaRPr kumimoji="0" lang="en-US" altLang="ar-SA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5" name="Text Box 93">
              <a:extLst>
                <a:ext uri="{FF2B5EF4-FFF2-40B4-BE49-F238E27FC236}">
                  <a16:creationId xmlns:a16="http://schemas.microsoft.com/office/drawing/2014/main" id="{BB277452-A170-90FC-37B8-1B65DD37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6" name="Line 94">
              <a:extLst>
                <a:ext uri="{FF2B5EF4-FFF2-40B4-BE49-F238E27FC236}">
                  <a16:creationId xmlns:a16="http://schemas.microsoft.com/office/drawing/2014/main" id="{D57B0980-09F3-B8A8-020B-16AE13C82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67" name="Text Box 95">
            <a:extLst>
              <a:ext uri="{FF2B5EF4-FFF2-40B4-BE49-F238E27FC236}">
                <a16:creationId xmlns:a16="http://schemas.microsoft.com/office/drawing/2014/main" id="{C90ED72A-5F2D-C5C4-AC62-7072B9833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033" y="4706854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68" name="Text Box 96">
            <a:extLst>
              <a:ext uri="{FF2B5EF4-FFF2-40B4-BE49-F238E27FC236}">
                <a16:creationId xmlns:a16="http://schemas.microsoft.com/office/drawing/2014/main" id="{7F610330-A7C2-A686-EB2D-123163D1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297" y="469206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6" name="Oval 104">
            <a:extLst>
              <a:ext uri="{FF2B5EF4-FFF2-40B4-BE49-F238E27FC236}">
                <a16:creationId xmlns:a16="http://schemas.microsoft.com/office/drawing/2014/main" id="{BDF2815A-3D98-476A-BAE2-BE72CAC1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332" y="4401553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7" name="Arc 105">
            <a:extLst>
              <a:ext uri="{FF2B5EF4-FFF2-40B4-BE49-F238E27FC236}">
                <a16:creationId xmlns:a16="http://schemas.microsoft.com/office/drawing/2014/main" id="{B6069BE5-2155-04BE-CB25-D5EF89982B3D}"/>
              </a:ext>
            </a:extLst>
          </p:cNvPr>
          <p:cNvSpPr>
            <a:spLocks/>
          </p:cNvSpPr>
          <p:nvPr/>
        </p:nvSpPr>
        <p:spPr bwMode="auto">
          <a:xfrm rot="8344849" flipH="1" flipV="1">
            <a:off x="2838105" y="3917411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8" name="Arc 106">
            <a:extLst>
              <a:ext uri="{FF2B5EF4-FFF2-40B4-BE49-F238E27FC236}">
                <a16:creationId xmlns:a16="http://schemas.microsoft.com/office/drawing/2014/main" id="{AAE65123-303B-5A14-B26A-06200EA8C58F}"/>
              </a:ext>
            </a:extLst>
          </p:cNvPr>
          <p:cNvSpPr>
            <a:spLocks/>
          </p:cNvSpPr>
          <p:nvPr/>
        </p:nvSpPr>
        <p:spPr bwMode="auto">
          <a:xfrm rot="7764491" flipH="1" flipV="1">
            <a:off x="2018045" y="4218940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9" name="Oval 107">
            <a:extLst>
              <a:ext uri="{FF2B5EF4-FFF2-40B4-BE49-F238E27FC236}">
                <a16:creationId xmlns:a16="http://schemas.microsoft.com/office/drawing/2014/main" id="{D329756A-8C8A-DA82-C711-832DDAEA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224" y="4531728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98" name="Group 126">
            <a:extLst>
              <a:ext uri="{FF2B5EF4-FFF2-40B4-BE49-F238E27FC236}">
                <a16:creationId xmlns:a16="http://schemas.microsoft.com/office/drawing/2014/main" id="{F339E088-3635-1EEE-6B9D-EA9CBCC7F0FC}"/>
              </a:ext>
            </a:extLst>
          </p:cNvPr>
          <p:cNvGrpSpPr>
            <a:grpSpLocks/>
          </p:cNvGrpSpPr>
          <p:nvPr/>
        </p:nvGrpSpPr>
        <p:grpSpPr bwMode="auto">
          <a:xfrm>
            <a:off x="6097588" y="2854325"/>
            <a:ext cx="576262" cy="766763"/>
            <a:chOff x="4967" y="2221"/>
            <a:chExt cx="363" cy="483"/>
          </a:xfrm>
        </p:grpSpPr>
        <p:sp>
          <p:nvSpPr>
            <p:cNvPr id="28799" name="Text Box 127">
              <a:extLst>
                <a:ext uri="{FF2B5EF4-FFF2-40B4-BE49-F238E27FC236}">
                  <a16:creationId xmlns:a16="http://schemas.microsoft.com/office/drawing/2014/main" id="{E5094A6E-5974-A2DA-DD69-98FEE28AA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00" name="Text Box 128">
              <a:extLst>
                <a:ext uri="{FF2B5EF4-FFF2-40B4-BE49-F238E27FC236}">
                  <a16:creationId xmlns:a16="http://schemas.microsoft.com/office/drawing/2014/main" id="{F4EEDA1A-81DA-3712-2C28-94013D707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01" name="Line 129">
              <a:extLst>
                <a:ext uri="{FF2B5EF4-FFF2-40B4-BE49-F238E27FC236}">
                  <a16:creationId xmlns:a16="http://schemas.microsoft.com/office/drawing/2014/main" id="{C55D3B66-3556-67F5-BA1C-39469D2DC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804" name="Text Box 132">
            <a:extLst>
              <a:ext uri="{FF2B5EF4-FFF2-40B4-BE49-F238E27FC236}">
                <a16:creationId xmlns:a16="http://schemas.microsoft.com/office/drawing/2014/main" id="{95FD7B44-A76C-514C-BF56-ABC71ACD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3" y="29972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823" name="Group 151">
            <a:extLst>
              <a:ext uri="{FF2B5EF4-FFF2-40B4-BE49-F238E27FC236}">
                <a16:creationId xmlns:a16="http://schemas.microsoft.com/office/drawing/2014/main" id="{E11B0E53-A5A4-29BB-2A15-03FFE71EAE81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997200"/>
            <a:ext cx="1179513" cy="457200"/>
            <a:chOff x="3152" y="1888"/>
            <a:chExt cx="743" cy="288"/>
          </a:xfrm>
        </p:grpSpPr>
        <p:sp>
          <p:nvSpPr>
            <p:cNvPr id="28802" name="Text Box 130">
              <a:extLst>
                <a:ext uri="{FF2B5EF4-FFF2-40B4-BE49-F238E27FC236}">
                  <a16:creationId xmlns:a16="http://schemas.microsoft.com/office/drawing/2014/main" id="{579AE9C2-71D5-5A1E-0907-D55DBB102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821" name="Group 149">
              <a:extLst>
                <a:ext uri="{FF2B5EF4-FFF2-40B4-BE49-F238E27FC236}">
                  <a16:creationId xmlns:a16="http://schemas.microsoft.com/office/drawing/2014/main" id="{714F464C-88CC-483F-DC4C-1DB3258C9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888"/>
              <a:ext cx="562" cy="288"/>
              <a:chOff x="3152" y="1888"/>
              <a:chExt cx="562" cy="288"/>
            </a:xfrm>
          </p:grpSpPr>
          <p:sp>
            <p:nvSpPr>
              <p:cNvPr id="28803" name="Text Box 131">
                <a:extLst>
                  <a:ext uri="{FF2B5EF4-FFF2-40B4-BE49-F238E27FC236}">
                    <a16:creationId xmlns:a16="http://schemas.microsoft.com/office/drawing/2014/main" id="{4A31C4A3-8612-B9AF-3187-3E7E4ADEB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05" name="Text Box 133">
                <a:extLst>
                  <a:ext uri="{FF2B5EF4-FFF2-40B4-BE49-F238E27FC236}">
                    <a16:creationId xmlns:a16="http://schemas.microsoft.com/office/drawing/2014/main" id="{6F9433EB-2294-A9A3-C5AE-9CBC521ED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806" name="Group 134">
            <a:extLst>
              <a:ext uri="{FF2B5EF4-FFF2-40B4-BE49-F238E27FC236}">
                <a16:creationId xmlns:a16="http://schemas.microsoft.com/office/drawing/2014/main" id="{2ABB30D8-7424-68B5-EBE9-E1AD2FF15D3E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840038"/>
            <a:ext cx="1117600" cy="766762"/>
            <a:chOff x="4377" y="2811"/>
            <a:chExt cx="635" cy="483"/>
          </a:xfrm>
        </p:grpSpPr>
        <p:grpSp>
          <p:nvGrpSpPr>
            <p:cNvPr id="28807" name="Group 135">
              <a:extLst>
                <a:ext uri="{FF2B5EF4-FFF2-40B4-BE49-F238E27FC236}">
                  <a16:creationId xmlns:a16="http://schemas.microsoft.com/office/drawing/2014/main" id="{E6C33DDF-8888-6F22-0981-489C9CD58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808" name="Text Box 136">
                <a:extLst>
                  <a:ext uri="{FF2B5EF4-FFF2-40B4-BE49-F238E27FC236}">
                    <a16:creationId xmlns:a16="http://schemas.microsoft.com/office/drawing/2014/main" id="{F888ED41-3A95-3621-1EC4-0C8BBCDB7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09" name="Text Box 137">
                <a:extLst>
                  <a:ext uri="{FF2B5EF4-FFF2-40B4-BE49-F238E27FC236}">
                    <a16:creationId xmlns:a16="http://schemas.microsoft.com/office/drawing/2014/main" id="{9ECC3489-C04D-74CA-C1FB-1BFC08243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10" name="Line 138">
                <a:extLst>
                  <a:ext uri="{FF2B5EF4-FFF2-40B4-BE49-F238E27FC236}">
                    <a16:creationId xmlns:a16="http://schemas.microsoft.com/office/drawing/2014/main" id="{9AC9B658-0C67-0644-3ECC-7DC05B685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11" name="Text Box 139">
              <a:extLst>
                <a:ext uri="{FF2B5EF4-FFF2-40B4-BE49-F238E27FC236}">
                  <a16:creationId xmlns:a16="http://schemas.microsoft.com/office/drawing/2014/main" id="{224E9076-FB59-09D5-67F6-94FBA3952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822" name="Group 150">
            <a:extLst>
              <a:ext uri="{FF2B5EF4-FFF2-40B4-BE49-F238E27FC236}">
                <a16:creationId xmlns:a16="http://schemas.microsoft.com/office/drawing/2014/main" id="{CDD41E6C-9D39-D288-2F83-217395251BFD}"/>
              </a:ext>
            </a:extLst>
          </p:cNvPr>
          <p:cNvGrpSpPr>
            <a:grpSpLocks/>
          </p:cNvGrpSpPr>
          <p:nvPr/>
        </p:nvGrpSpPr>
        <p:grpSpPr bwMode="auto">
          <a:xfrm>
            <a:off x="3190875" y="2997200"/>
            <a:ext cx="1154113" cy="457200"/>
            <a:chOff x="2010" y="1888"/>
            <a:chExt cx="727" cy="288"/>
          </a:xfrm>
        </p:grpSpPr>
        <p:sp>
          <p:nvSpPr>
            <p:cNvPr id="28812" name="Text Box 140">
              <a:extLst>
                <a:ext uri="{FF2B5EF4-FFF2-40B4-BE49-F238E27FC236}">
                  <a16:creationId xmlns:a16="http://schemas.microsoft.com/office/drawing/2014/main" id="{55216EF6-B6CE-B727-D521-C687F1218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13" name="Text Box 141">
              <a:extLst>
                <a:ext uri="{FF2B5EF4-FFF2-40B4-BE49-F238E27FC236}">
                  <a16:creationId xmlns:a16="http://schemas.microsoft.com/office/drawing/2014/main" id="{8F3A9B4E-11EE-C896-E46E-C6D8D178D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" y="188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14" name="Text Box 142">
              <a:extLst>
                <a:ext uri="{FF2B5EF4-FFF2-40B4-BE49-F238E27FC236}">
                  <a16:creationId xmlns:a16="http://schemas.microsoft.com/office/drawing/2014/main" id="{5D15A6BC-4D85-1489-1571-591ABA9AE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188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815" name="Group 143">
            <a:extLst>
              <a:ext uri="{FF2B5EF4-FFF2-40B4-BE49-F238E27FC236}">
                <a16:creationId xmlns:a16="http://schemas.microsoft.com/office/drawing/2014/main" id="{8ADC5AF7-5577-66DD-8368-FE8E1CAF1F97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2840038"/>
            <a:ext cx="1117600" cy="766762"/>
            <a:chOff x="4377" y="2811"/>
            <a:chExt cx="635" cy="483"/>
          </a:xfrm>
        </p:grpSpPr>
        <p:grpSp>
          <p:nvGrpSpPr>
            <p:cNvPr id="28816" name="Group 144">
              <a:extLst>
                <a:ext uri="{FF2B5EF4-FFF2-40B4-BE49-F238E27FC236}">
                  <a16:creationId xmlns:a16="http://schemas.microsoft.com/office/drawing/2014/main" id="{E1AAC48C-7F9C-4B15-33AA-70FBA1225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817" name="Text Box 145">
                <a:extLst>
                  <a:ext uri="{FF2B5EF4-FFF2-40B4-BE49-F238E27FC236}">
                    <a16:creationId xmlns:a16="http://schemas.microsoft.com/office/drawing/2014/main" id="{9C588D4D-57CF-77B4-686B-3CD335379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18" name="Text Box 146">
                <a:extLst>
                  <a:ext uri="{FF2B5EF4-FFF2-40B4-BE49-F238E27FC236}">
                    <a16:creationId xmlns:a16="http://schemas.microsoft.com/office/drawing/2014/main" id="{ED34BB9A-C507-4A02-76A4-1A161C0EE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19" name="Line 147">
                <a:extLst>
                  <a:ext uri="{FF2B5EF4-FFF2-40B4-BE49-F238E27FC236}">
                    <a16:creationId xmlns:a16="http://schemas.microsoft.com/office/drawing/2014/main" id="{501773D9-78A3-33C4-48CB-03DF242BB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20" name="Text Box 148">
              <a:extLst>
                <a:ext uri="{FF2B5EF4-FFF2-40B4-BE49-F238E27FC236}">
                  <a16:creationId xmlns:a16="http://schemas.microsoft.com/office/drawing/2014/main" id="{6BC23DE9-FE11-A9AE-164A-6C7136A80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C526CFC8-A614-C9F9-6CEB-6D9C2DFC8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1313A7-D396-CC51-4997-A82D858300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B4AC62-5654-C86D-BEEF-F541E6961C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469" y="244560"/>
            <a:ext cx="1440160" cy="3175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EB406A0-5B37-05BA-CE1B-7CF1EE500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850" y="1491397"/>
            <a:ext cx="1456743" cy="55965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77F419C-94AC-A6B1-1CD7-CC7D0C807D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5871" y="3645122"/>
            <a:ext cx="1554944" cy="607205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C1F8308A-AFA5-E1BD-6332-3AF1ACBDF012}"/>
              </a:ext>
            </a:extLst>
          </p:cNvPr>
          <p:cNvGrpSpPr>
            <a:grpSpLocks/>
          </p:cNvGrpSpPr>
          <p:nvPr/>
        </p:nvGrpSpPr>
        <p:grpSpPr bwMode="auto">
          <a:xfrm>
            <a:off x="6228146" y="4387265"/>
            <a:ext cx="2393950" cy="766763"/>
            <a:chOff x="4118" y="2750"/>
            <a:chExt cx="1508" cy="483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B6B203DF-844F-84E7-0599-906B16EE8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84709A4C-2B8B-CEAC-8F34-6237A2DD4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A26216CD-99F5-71C5-73CD-D8DCE221A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1" name="Group 9">
                  <a:extLst>
                    <a:ext uri="{FF2B5EF4-FFF2-40B4-BE49-F238E27FC236}">
                      <a16:creationId xmlns:a16="http://schemas.microsoft.com/office/drawing/2014/main" id="{7D388001-1DDB-9CA5-471C-3376F02DF3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3" name="Text Box 10">
                    <a:extLst>
                      <a:ext uri="{FF2B5EF4-FFF2-40B4-BE49-F238E27FC236}">
                        <a16:creationId xmlns:a16="http://schemas.microsoft.com/office/drawing/2014/main" id="{D4BFDA3C-914F-43BD-351C-82BA73D5E6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Text Box 11">
                    <a:extLst>
                      <a:ext uri="{FF2B5EF4-FFF2-40B4-BE49-F238E27FC236}">
                        <a16:creationId xmlns:a16="http://schemas.microsoft.com/office/drawing/2014/main" id="{3798AFEF-8854-EA06-EA04-CF827D8105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Line 12">
                    <a:extLst>
                      <a:ext uri="{FF2B5EF4-FFF2-40B4-BE49-F238E27FC236}">
                        <a16:creationId xmlns:a16="http://schemas.microsoft.com/office/drawing/2014/main" id="{A932C430-56E8-6411-1503-59010E6E60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" name="Text Box 13">
                  <a:extLst>
                    <a:ext uri="{FF2B5EF4-FFF2-40B4-BE49-F238E27FC236}">
                      <a16:creationId xmlns:a16="http://schemas.microsoft.com/office/drawing/2014/main" id="{B44EB607-5707-D124-377C-B0C59CAA07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Text Box 14">
                <a:extLst>
                  <a:ext uri="{FF2B5EF4-FFF2-40B4-BE49-F238E27FC236}">
                    <a16:creationId xmlns:a16="http://schemas.microsoft.com/office/drawing/2014/main" id="{1F6B794B-E59B-9DED-8B13-D5C2946F0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CD13699B-E5E6-00D8-AB06-558A1473FC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16" name="Group 16">
                  <a:extLst>
                    <a:ext uri="{FF2B5EF4-FFF2-40B4-BE49-F238E27FC236}">
                      <a16:creationId xmlns:a16="http://schemas.microsoft.com/office/drawing/2014/main" id="{11332D9C-D88B-68F3-CDB9-C8432733E8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8" name="Text Box 17">
                    <a:extLst>
                      <a:ext uri="{FF2B5EF4-FFF2-40B4-BE49-F238E27FC236}">
                        <a16:creationId xmlns:a16="http://schemas.microsoft.com/office/drawing/2014/main" id="{65FA6077-1B9D-EDF8-F7B8-CE48ACE2CF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7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Text Box 18">
                    <a:extLst>
                      <a:ext uri="{FF2B5EF4-FFF2-40B4-BE49-F238E27FC236}">
                        <a16:creationId xmlns:a16="http://schemas.microsoft.com/office/drawing/2014/main" id="{4348ECF5-E72C-4D4B-08F3-85E8635708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ar-SA" altLang="ar-SA" sz="2400" b="1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Line 19">
                    <a:extLst>
                      <a:ext uri="{FF2B5EF4-FFF2-40B4-BE49-F238E27FC236}">
                        <a16:creationId xmlns:a16="http://schemas.microsoft.com/office/drawing/2014/main" id="{0D1C3F03-2F17-3362-8936-06C5AD9B28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BE326246-7DC8-2992-FD73-A1D9B3A9FA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BA1CB700-4000-51F3-40D7-F664A64D4428}"/>
              </a:ext>
            </a:extLst>
          </p:cNvPr>
          <p:cNvGrpSpPr/>
          <p:nvPr/>
        </p:nvGrpSpPr>
        <p:grpSpPr>
          <a:xfrm>
            <a:off x="1816371" y="5156784"/>
            <a:ext cx="1655095" cy="766763"/>
            <a:chOff x="5578174" y="5254625"/>
            <a:chExt cx="1655095" cy="766763"/>
          </a:xfrm>
        </p:grpSpPr>
        <p:sp>
          <p:nvSpPr>
            <p:cNvPr id="28769" name="Text Box 97">
              <a:extLst>
                <a:ext uri="{FF2B5EF4-FFF2-40B4-BE49-F238E27FC236}">
                  <a16:creationId xmlns:a16="http://schemas.microsoft.com/office/drawing/2014/main" id="{612C793E-9D00-976C-4DCF-B9843638C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70" name="Group 98">
              <a:extLst>
                <a:ext uri="{FF2B5EF4-FFF2-40B4-BE49-F238E27FC236}">
                  <a16:creationId xmlns:a16="http://schemas.microsoft.com/office/drawing/2014/main" id="{B431FBD9-F553-7217-0715-1C004B4EC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28771" name="Group 99">
                <a:extLst>
                  <a:ext uri="{FF2B5EF4-FFF2-40B4-BE49-F238E27FC236}">
                    <a16:creationId xmlns:a16="http://schemas.microsoft.com/office/drawing/2014/main" id="{C1815ADE-716A-0D3F-9276-D9AFCB9B28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772" name="Text Box 100">
                  <a:extLst>
                    <a:ext uri="{FF2B5EF4-FFF2-40B4-BE49-F238E27FC236}">
                      <a16:creationId xmlns:a16="http://schemas.microsoft.com/office/drawing/2014/main" id="{186C8E13-BE06-0442-E524-AE95DAED22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3" name="Text Box 101">
                  <a:extLst>
                    <a:ext uri="{FF2B5EF4-FFF2-40B4-BE49-F238E27FC236}">
                      <a16:creationId xmlns:a16="http://schemas.microsoft.com/office/drawing/2014/main" id="{CA9D2666-D1E6-A3F5-5C52-C4E9CFB1A6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4" name="Line 102">
                  <a:extLst>
                    <a:ext uri="{FF2B5EF4-FFF2-40B4-BE49-F238E27FC236}">
                      <a16:creationId xmlns:a16="http://schemas.microsoft.com/office/drawing/2014/main" id="{18783B41-2427-0CE0-E6DA-CEFF30B75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775" name="Text Box 103">
                <a:extLst>
                  <a:ext uri="{FF2B5EF4-FFF2-40B4-BE49-F238E27FC236}">
                    <a16:creationId xmlns:a16="http://schemas.microsoft.com/office/drawing/2014/main" id="{11C2BFCA-7F4C-D9EF-B21E-9731B046F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5" y="2922"/>
                <a:ext cx="1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 Box 95">
              <a:extLst>
                <a:ext uri="{FF2B5EF4-FFF2-40B4-BE49-F238E27FC236}">
                  <a16:creationId xmlns:a16="http://schemas.microsoft.com/office/drawing/2014/main" id="{5DDB3948-AC59-6F60-57D5-F6E32207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91" y="5398001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 Box 96">
              <a:extLst>
                <a:ext uri="{FF2B5EF4-FFF2-40B4-BE49-F238E27FC236}">
                  <a16:creationId xmlns:a16="http://schemas.microsoft.com/office/drawing/2014/main" id="{09E6B141-3D61-91F6-7F46-F744F67E9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8174" y="5398001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B02AFB2-64BF-DD1F-19B7-26E8AC4A6341}"/>
              </a:ext>
            </a:extLst>
          </p:cNvPr>
          <p:cNvGrpSpPr/>
          <p:nvPr/>
        </p:nvGrpSpPr>
        <p:grpSpPr>
          <a:xfrm>
            <a:off x="1769675" y="5715398"/>
            <a:ext cx="1695646" cy="766763"/>
            <a:chOff x="5537623" y="5254625"/>
            <a:chExt cx="1695646" cy="766763"/>
          </a:xfrm>
        </p:grpSpPr>
        <p:sp>
          <p:nvSpPr>
            <p:cNvPr id="32" name="Text Box 97">
              <a:extLst>
                <a:ext uri="{FF2B5EF4-FFF2-40B4-BE49-F238E27FC236}">
                  <a16:creationId xmlns:a16="http://schemas.microsoft.com/office/drawing/2014/main" id="{9C207757-E827-50C2-E497-70A7D83F6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3" name="Group 98">
              <a:extLst>
                <a:ext uri="{FF2B5EF4-FFF2-40B4-BE49-F238E27FC236}">
                  <a16:creationId xmlns:a16="http://schemas.microsoft.com/office/drawing/2014/main" id="{D11F8294-652E-C572-CD5F-83A5F7E41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36" name="Group 99">
                <a:extLst>
                  <a:ext uri="{FF2B5EF4-FFF2-40B4-BE49-F238E27FC236}">
                    <a16:creationId xmlns:a16="http://schemas.microsoft.com/office/drawing/2014/main" id="{4C4B250A-9880-6278-19E5-E01FAA224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8" name="Text Box 100">
                  <a:extLst>
                    <a:ext uri="{FF2B5EF4-FFF2-40B4-BE49-F238E27FC236}">
                      <a16:creationId xmlns:a16="http://schemas.microsoft.com/office/drawing/2014/main" id="{B750BAA9-C224-61C8-6518-18865F5D1E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 Box 101">
                  <a:extLst>
                    <a:ext uri="{FF2B5EF4-FFF2-40B4-BE49-F238E27FC236}">
                      <a16:creationId xmlns:a16="http://schemas.microsoft.com/office/drawing/2014/main" id="{DDF360D3-C2F8-097C-1EC7-36AE97B662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Line 102">
                  <a:extLst>
                    <a:ext uri="{FF2B5EF4-FFF2-40B4-BE49-F238E27FC236}">
                      <a16:creationId xmlns:a16="http://schemas.microsoft.com/office/drawing/2014/main" id="{CEF730E9-305A-7CDB-CE2B-2680057D5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 Box 103">
                <a:extLst>
                  <a:ext uri="{FF2B5EF4-FFF2-40B4-BE49-F238E27FC236}">
                    <a16:creationId xmlns:a16="http://schemas.microsoft.com/office/drawing/2014/main" id="{14EFC731-C1DC-2AEA-5DA7-CA4D4C070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2922"/>
                <a:ext cx="14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 Box 95">
              <a:extLst>
                <a:ext uri="{FF2B5EF4-FFF2-40B4-BE49-F238E27FC236}">
                  <a16:creationId xmlns:a16="http://schemas.microsoft.com/office/drawing/2014/main" id="{EA17ED5D-7E9E-F03E-C406-B9CDDE37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85" y="5399088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 Box 96">
              <a:extLst>
                <a:ext uri="{FF2B5EF4-FFF2-40B4-BE49-F238E27FC236}">
                  <a16:creationId xmlns:a16="http://schemas.microsoft.com/office/drawing/2014/main" id="{FA8C9B74-CFE2-D63E-C615-6379A378D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623" y="5399088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2C9EEF23-C244-F83F-9B4E-6D475B781C49}"/>
              </a:ext>
            </a:extLst>
          </p:cNvPr>
          <p:cNvGrpSpPr/>
          <p:nvPr/>
        </p:nvGrpSpPr>
        <p:grpSpPr>
          <a:xfrm>
            <a:off x="1749376" y="6249699"/>
            <a:ext cx="1695646" cy="766763"/>
            <a:chOff x="5537623" y="5254625"/>
            <a:chExt cx="1695646" cy="766763"/>
          </a:xfrm>
        </p:grpSpPr>
        <p:sp>
          <p:nvSpPr>
            <p:cNvPr id="42" name="Text Box 97">
              <a:extLst>
                <a:ext uri="{FF2B5EF4-FFF2-40B4-BE49-F238E27FC236}">
                  <a16:creationId xmlns:a16="http://schemas.microsoft.com/office/drawing/2014/main" id="{12E34BBA-CB9F-BBC5-1399-0C9ED8C06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3" name="Group 98">
              <a:extLst>
                <a:ext uri="{FF2B5EF4-FFF2-40B4-BE49-F238E27FC236}">
                  <a16:creationId xmlns:a16="http://schemas.microsoft.com/office/drawing/2014/main" id="{3C3FA211-EB44-FBB1-E686-1AE13FB84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6900" y="5254625"/>
              <a:ext cx="800800" cy="766763"/>
              <a:chOff x="4557" y="2811"/>
              <a:chExt cx="455" cy="483"/>
            </a:xfrm>
          </p:grpSpPr>
          <p:grpSp>
            <p:nvGrpSpPr>
              <p:cNvPr id="46" name="Group 99">
                <a:extLst>
                  <a:ext uri="{FF2B5EF4-FFF2-40B4-BE49-F238E27FC236}">
                    <a16:creationId xmlns:a16="http://schemas.microsoft.com/office/drawing/2014/main" id="{93B183EB-57DC-D200-E55A-F2F9B9E35C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48" name="Text Box 100">
                  <a:extLst>
                    <a:ext uri="{FF2B5EF4-FFF2-40B4-BE49-F238E27FC236}">
                      <a16:creationId xmlns:a16="http://schemas.microsoft.com/office/drawing/2014/main" id="{A816E7E6-4979-49B9-D1AD-3D3819B4A1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 Box 101">
                  <a:extLst>
                    <a:ext uri="{FF2B5EF4-FFF2-40B4-BE49-F238E27FC236}">
                      <a16:creationId xmlns:a16="http://schemas.microsoft.com/office/drawing/2014/main" id="{8124EBD8-B023-832E-B897-F9FD46A0A9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Line 102">
                  <a:extLst>
                    <a:ext uri="{FF2B5EF4-FFF2-40B4-BE49-F238E27FC236}">
                      <a16:creationId xmlns:a16="http://schemas.microsoft.com/office/drawing/2014/main" id="{B603E33E-5F68-2E0B-4F27-18A70DFC8F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Text Box 103">
                <a:extLst>
                  <a:ext uri="{FF2B5EF4-FFF2-40B4-BE49-F238E27FC236}">
                    <a16:creationId xmlns:a16="http://schemas.microsoft.com/office/drawing/2014/main" id="{1F680C2C-7FAF-1777-8700-053194D93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7" y="2907"/>
                <a:ext cx="14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95">
              <a:extLst>
                <a:ext uri="{FF2B5EF4-FFF2-40B4-BE49-F238E27FC236}">
                  <a16:creationId xmlns:a16="http://schemas.microsoft.com/office/drawing/2014/main" id="{7EA48702-BA75-E669-59AD-5839F1402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85" y="5399088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Text Box 96">
              <a:extLst>
                <a:ext uri="{FF2B5EF4-FFF2-40B4-BE49-F238E27FC236}">
                  <a16:creationId xmlns:a16="http://schemas.microsoft.com/office/drawing/2014/main" id="{CB051FE8-C1A3-CFA8-C117-FA3C793BE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623" y="5399088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2A950E5B-1F8D-86C8-A8A0-0B83E7FFC5AA}"/>
              </a:ext>
            </a:extLst>
          </p:cNvPr>
          <p:cNvGrpSpPr/>
          <p:nvPr/>
        </p:nvGrpSpPr>
        <p:grpSpPr>
          <a:xfrm>
            <a:off x="617603" y="6175881"/>
            <a:ext cx="1220946" cy="766762"/>
            <a:chOff x="2392413" y="1844677"/>
            <a:chExt cx="1220946" cy="766762"/>
          </a:xfrm>
        </p:grpSpPr>
        <p:grpSp>
          <p:nvGrpSpPr>
            <p:cNvPr id="52" name="Group 283">
              <a:extLst>
                <a:ext uri="{FF2B5EF4-FFF2-40B4-BE49-F238E27FC236}">
                  <a16:creationId xmlns:a16="http://schemas.microsoft.com/office/drawing/2014/main" id="{332BFE31-CE35-AAF1-6D18-4CBAA5D19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2413" y="1844677"/>
              <a:ext cx="952501" cy="766762"/>
              <a:chOff x="2144" y="2371"/>
              <a:chExt cx="600" cy="483"/>
            </a:xfrm>
          </p:grpSpPr>
          <p:grpSp>
            <p:nvGrpSpPr>
              <p:cNvPr id="54" name="Group 284">
                <a:extLst>
                  <a:ext uri="{FF2B5EF4-FFF2-40B4-BE49-F238E27FC236}">
                    <a16:creationId xmlns:a16="http://schemas.microsoft.com/office/drawing/2014/main" id="{AF341BF9-6AD3-1818-2869-D43C1A368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56" name="Text Box 285">
                  <a:extLst>
                    <a:ext uri="{FF2B5EF4-FFF2-40B4-BE49-F238E27FC236}">
                      <a16:creationId xmlns:a16="http://schemas.microsoft.com/office/drawing/2014/main" id="{61E319B5-029B-7C90-C773-7FECB763C8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 Box 286">
                  <a:extLst>
                    <a:ext uri="{FF2B5EF4-FFF2-40B4-BE49-F238E27FC236}">
                      <a16:creationId xmlns:a16="http://schemas.microsoft.com/office/drawing/2014/main" id="{C7B37E21-8BC4-449E-508A-5909CD07C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Line 287">
                  <a:extLst>
                    <a:ext uri="{FF2B5EF4-FFF2-40B4-BE49-F238E27FC236}">
                      <a16:creationId xmlns:a16="http://schemas.microsoft.com/office/drawing/2014/main" id="{291AFECF-0600-68EC-1FFE-158E9D445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Text Box 288">
                <a:extLst>
                  <a:ext uri="{FF2B5EF4-FFF2-40B4-BE49-F238E27FC236}">
                    <a16:creationId xmlns:a16="http://schemas.microsoft.com/office/drawing/2014/main" id="{6033F106-52B5-B090-8EA8-30E5E7ACC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4" y="2478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4B113C0D-FEBE-6980-2F36-2FD79FF877C3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2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2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2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/>
      <p:bldP spid="28718" grpId="0"/>
      <p:bldP spid="28719" grpId="0"/>
      <p:bldP spid="28756" grpId="0"/>
      <p:bldP spid="28767" grpId="0"/>
      <p:bldP spid="28768" grpId="0"/>
      <p:bldP spid="28804" grpId="0"/>
      <p:bldP spid="28769" grpId="0"/>
      <p:bldP spid="28" grpId="0"/>
      <p:bldP spid="29" grpId="0"/>
      <p:bldP spid="32" grpId="0"/>
      <p:bldP spid="34" grpId="0"/>
      <p:bldP spid="35" grpId="0"/>
      <p:bldP spid="4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38A218DC-B855-8EB7-8A38-7FF53483E14F}"/>
              </a:ext>
            </a:extLst>
          </p:cNvPr>
          <p:cNvGrpSpPr>
            <a:grpSpLocks/>
          </p:cNvGrpSpPr>
          <p:nvPr/>
        </p:nvGrpSpPr>
        <p:grpSpPr bwMode="auto">
          <a:xfrm>
            <a:off x="6537325" y="2066925"/>
            <a:ext cx="2393950" cy="766763"/>
            <a:chOff x="4118" y="2750"/>
            <a:chExt cx="1508" cy="483"/>
          </a:xfrm>
        </p:grpSpPr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0A54B70C-C472-57B2-C975-A11C0D632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79" name="Group 7">
              <a:extLst>
                <a:ext uri="{FF2B5EF4-FFF2-40B4-BE49-F238E27FC236}">
                  <a16:creationId xmlns:a16="http://schemas.microsoft.com/office/drawing/2014/main" id="{68B642B4-BE4C-F7D6-F399-E30AFFAAA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28680" name="Group 8">
                <a:extLst>
                  <a:ext uri="{FF2B5EF4-FFF2-40B4-BE49-F238E27FC236}">
                    <a16:creationId xmlns:a16="http://schemas.microsoft.com/office/drawing/2014/main" id="{F00ABD3E-68D8-8A8D-8C21-89A448947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8681" name="Group 9">
                  <a:extLst>
                    <a:ext uri="{FF2B5EF4-FFF2-40B4-BE49-F238E27FC236}">
                      <a16:creationId xmlns:a16="http://schemas.microsoft.com/office/drawing/2014/main" id="{EC196FDD-003A-4F08-55AC-2DA0DB1BFA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8682" name="Text Box 10">
                    <a:extLst>
                      <a:ext uri="{FF2B5EF4-FFF2-40B4-BE49-F238E27FC236}">
                        <a16:creationId xmlns:a16="http://schemas.microsoft.com/office/drawing/2014/main" id="{BB630F5E-C757-B1FA-16D8-6DEA3D695B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83" name="Text Box 11">
                    <a:extLst>
                      <a:ext uri="{FF2B5EF4-FFF2-40B4-BE49-F238E27FC236}">
                        <a16:creationId xmlns:a16="http://schemas.microsoft.com/office/drawing/2014/main" id="{7B6EDE03-AD3A-9D44-5229-9E3EAD3295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84" name="Line 12">
                    <a:extLst>
                      <a:ext uri="{FF2B5EF4-FFF2-40B4-BE49-F238E27FC236}">
                        <a16:creationId xmlns:a16="http://schemas.microsoft.com/office/drawing/2014/main" id="{D998719A-5EB5-477E-EE85-6D2C2754BA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685" name="Text Box 13">
                  <a:extLst>
                    <a:ext uri="{FF2B5EF4-FFF2-40B4-BE49-F238E27FC236}">
                      <a16:creationId xmlns:a16="http://schemas.microsoft.com/office/drawing/2014/main" id="{9959B873-72FC-C2DA-E1D7-7B5A592184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686" name="Text Box 14">
                <a:extLst>
                  <a:ext uri="{FF2B5EF4-FFF2-40B4-BE49-F238E27FC236}">
                    <a16:creationId xmlns:a16="http://schemas.microsoft.com/office/drawing/2014/main" id="{DE18FF92-E7B7-0212-A1C6-0A726717D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687" name="Group 15">
                <a:extLst>
                  <a:ext uri="{FF2B5EF4-FFF2-40B4-BE49-F238E27FC236}">
                    <a16:creationId xmlns:a16="http://schemas.microsoft.com/office/drawing/2014/main" id="{80C4EC7D-FFE7-0FE8-8A71-45E88B60E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28688" name="Group 16">
                  <a:extLst>
                    <a:ext uri="{FF2B5EF4-FFF2-40B4-BE49-F238E27FC236}">
                      <a16:creationId xmlns:a16="http://schemas.microsoft.com/office/drawing/2014/main" id="{0CC90574-B059-E716-6154-55268F9B6D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8689" name="Text Box 17">
                    <a:extLst>
                      <a:ext uri="{FF2B5EF4-FFF2-40B4-BE49-F238E27FC236}">
                        <a16:creationId xmlns:a16="http://schemas.microsoft.com/office/drawing/2014/main" id="{2B9652D1-7C3F-893B-FE64-61B31060B7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0" name="Text Box 18">
                    <a:extLst>
                      <a:ext uri="{FF2B5EF4-FFF2-40B4-BE49-F238E27FC236}">
                        <a16:creationId xmlns:a16="http://schemas.microsoft.com/office/drawing/2014/main" id="{50229B77-7708-B88E-41F8-F00350868E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8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1" name="Line 19">
                    <a:extLst>
                      <a:ext uri="{FF2B5EF4-FFF2-40B4-BE49-F238E27FC236}">
                        <a16:creationId xmlns:a16="http://schemas.microsoft.com/office/drawing/2014/main" id="{E05842C5-4E87-761A-2601-291F846F06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692" name="Text Box 20">
                  <a:extLst>
                    <a:ext uri="{FF2B5EF4-FFF2-40B4-BE49-F238E27FC236}">
                      <a16:creationId xmlns:a16="http://schemas.microsoft.com/office/drawing/2014/main" id="{CADAA0E9-F86E-069D-EA55-D9E03AE1B8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7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8714" name="Group 42">
            <a:extLst>
              <a:ext uri="{FF2B5EF4-FFF2-40B4-BE49-F238E27FC236}">
                <a16:creationId xmlns:a16="http://schemas.microsoft.com/office/drawing/2014/main" id="{DB98F117-6F25-A163-6A12-BF9E7BCF4531}"/>
              </a:ext>
            </a:extLst>
          </p:cNvPr>
          <p:cNvGrpSpPr>
            <a:grpSpLocks/>
          </p:cNvGrpSpPr>
          <p:nvPr/>
        </p:nvGrpSpPr>
        <p:grpSpPr bwMode="auto">
          <a:xfrm>
            <a:off x="6084095" y="2095499"/>
            <a:ext cx="576262" cy="766763"/>
            <a:chOff x="4967" y="2221"/>
            <a:chExt cx="363" cy="483"/>
          </a:xfrm>
        </p:grpSpPr>
        <p:sp>
          <p:nvSpPr>
            <p:cNvPr id="28715" name="Text Box 43">
              <a:extLst>
                <a:ext uri="{FF2B5EF4-FFF2-40B4-BE49-F238E27FC236}">
                  <a16:creationId xmlns:a16="http://schemas.microsoft.com/office/drawing/2014/main" id="{0CE09CA6-E9A1-1EE6-3E08-90F97EBD5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6" name="Text Box 44">
              <a:extLst>
                <a:ext uri="{FF2B5EF4-FFF2-40B4-BE49-F238E27FC236}">
                  <a16:creationId xmlns:a16="http://schemas.microsoft.com/office/drawing/2014/main" id="{94C95132-2BF0-A8D4-B9C1-ED8EE30D9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7" name="Line 45">
              <a:extLst>
                <a:ext uri="{FF2B5EF4-FFF2-40B4-BE49-F238E27FC236}">
                  <a16:creationId xmlns:a16="http://schemas.microsoft.com/office/drawing/2014/main" id="{4E9A9D62-91D7-A4CD-E545-5971C97CD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18" name="Text Box 46">
            <a:extLst>
              <a:ext uri="{FF2B5EF4-FFF2-40B4-BE49-F238E27FC236}">
                <a16:creationId xmlns:a16="http://schemas.microsoft.com/office/drawing/2014/main" id="{CCA6071D-E83C-272D-E935-08283D7D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107" y="22550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19" name="Text Box 47">
            <a:extLst>
              <a:ext uri="{FF2B5EF4-FFF2-40B4-BE49-F238E27FC236}">
                <a16:creationId xmlns:a16="http://schemas.microsoft.com/office/drawing/2014/main" id="{28213EC4-312C-1BE6-07A3-073C310F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032" y="225955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63" name="Group 91">
            <a:extLst>
              <a:ext uri="{FF2B5EF4-FFF2-40B4-BE49-F238E27FC236}">
                <a16:creationId xmlns:a16="http://schemas.microsoft.com/office/drawing/2014/main" id="{6C6A6D5A-5548-7E77-5748-6BF37B32EACE}"/>
              </a:ext>
            </a:extLst>
          </p:cNvPr>
          <p:cNvGrpSpPr>
            <a:grpSpLocks/>
          </p:cNvGrpSpPr>
          <p:nvPr/>
        </p:nvGrpSpPr>
        <p:grpSpPr bwMode="auto">
          <a:xfrm>
            <a:off x="5739195" y="4407109"/>
            <a:ext cx="576263" cy="766762"/>
            <a:chOff x="4967" y="2221"/>
            <a:chExt cx="363" cy="483"/>
          </a:xfrm>
        </p:grpSpPr>
        <p:sp>
          <p:nvSpPr>
            <p:cNvPr id="28764" name="Text Box 92">
              <a:extLst>
                <a:ext uri="{FF2B5EF4-FFF2-40B4-BE49-F238E27FC236}">
                  <a16:creationId xmlns:a16="http://schemas.microsoft.com/office/drawing/2014/main" id="{01BE7063-3A5D-2BB7-88AB-EFF26FD9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5+7</a:t>
              </a:r>
              <a:endParaRPr kumimoji="0" lang="en-US" altLang="ar-SA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5" name="Text Box 93">
              <a:extLst>
                <a:ext uri="{FF2B5EF4-FFF2-40B4-BE49-F238E27FC236}">
                  <a16:creationId xmlns:a16="http://schemas.microsoft.com/office/drawing/2014/main" id="{BB277452-A170-90FC-37B8-1B65DD37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6" name="Line 94">
              <a:extLst>
                <a:ext uri="{FF2B5EF4-FFF2-40B4-BE49-F238E27FC236}">
                  <a16:creationId xmlns:a16="http://schemas.microsoft.com/office/drawing/2014/main" id="{D57B0980-09F3-B8A8-020B-16AE13C82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67" name="Text Box 95">
            <a:extLst>
              <a:ext uri="{FF2B5EF4-FFF2-40B4-BE49-F238E27FC236}">
                <a16:creationId xmlns:a16="http://schemas.microsoft.com/office/drawing/2014/main" id="{C90ED72A-5F2D-C5C4-AC62-7072B9833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734" y="455295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68" name="Text Box 96">
            <a:extLst>
              <a:ext uri="{FF2B5EF4-FFF2-40B4-BE49-F238E27FC236}">
                <a16:creationId xmlns:a16="http://schemas.microsoft.com/office/drawing/2014/main" id="{7F610330-A7C2-A686-EB2D-123163D1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433" y="453172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98" name="Group 126">
            <a:extLst>
              <a:ext uri="{FF2B5EF4-FFF2-40B4-BE49-F238E27FC236}">
                <a16:creationId xmlns:a16="http://schemas.microsoft.com/office/drawing/2014/main" id="{F339E088-3635-1EEE-6B9D-EA9CBCC7F0FC}"/>
              </a:ext>
            </a:extLst>
          </p:cNvPr>
          <p:cNvGrpSpPr>
            <a:grpSpLocks/>
          </p:cNvGrpSpPr>
          <p:nvPr/>
        </p:nvGrpSpPr>
        <p:grpSpPr bwMode="auto">
          <a:xfrm>
            <a:off x="6096294" y="2638406"/>
            <a:ext cx="576262" cy="766763"/>
            <a:chOff x="4967" y="2221"/>
            <a:chExt cx="363" cy="483"/>
          </a:xfrm>
        </p:grpSpPr>
        <p:sp>
          <p:nvSpPr>
            <p:cNvPr id="28799" name="Text Box 127">
              <a:extLst>
                <a:ext uri="{FF2B5EF4-FFF2-40B4-BE49-F238E27FC236}">
                  <a16:creationId xmlns:a16="http://schemas.microsoft.com/office/drawing/2014/main" id="{E5094A6E-5974-A2DA-DD69-98FEE28AA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00" name="Text Box 128">
              <a:extLst>
                <a:ext uri="{FF2B5EF4-FFF2-40B4-BE49-F238E27FC236}">
                  <a16:creationId xmlns:a16="http://schemas.microsoft.com/office/drawing/2014/main" id="{F4EEDA1A-81DA-3712-2C28-94013D707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01" name="Line 129">
              <a:extLst>
                <a:ext uri="{FF2B5EF4-FFF2-40B4-BE49-F238E27FC236}">
                  <a16:creationId xmlns:a16="http://schemas.microsoft.com/office/drawing/2014/main" id="{C55D3B66-3556-67F5-BA1C-39469D2DC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804" name="Text Box 132">
            <a:extLst>
              <a:ext uri="{FF2B5EF4-FFF2-40B4-BE49-F238E27FC236}">
                <a16:creationId xmlns:a16="http://schemas.microsoft.com/office/drawing/2014/main" id="{95FD7B44-A76C-514C-BF56-ABC71ACD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878" y="278844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823" name="Group 151">
            <a:extLst>
              <a:ext uri="{FF2B5EF4-FFF2-40B4-BE49-F238E27FC236}">
                <a16:creationId xmlns:a16="http://schemas.microsoft.com/office/drawing/2014/main" id="{E11B0E53-A5A4-29BB-2A15-03FFE71EAE81}"/>
              </a:ext>
            </a:extLst>
          </p:cNvPr>
          <p:cNvGrpSpPr>
            <a:grpSpLocks/>
          </p:cNvGrpSpPr>
          <p:nvPr/>
        </p:nvGrpSpPr>
        <p:grpSpPr bwMode="auto">
          <a:xfrm>
            <a:off x="5002888" y="2780212"/>
            <a:ext cx="1179513" cy="457200"/>
            <a:chOff x="3152" y="1888"/>
            <a:chExt cx="743" cy="288"/>
          </a:xfrm>
        </p:grpSpPr>
        <p:sp>
          <p:nvSpPr>
            <p:cNvPr id="28802" name="Text Box 130">
              <a:extLst>
                <a:ext uri="{FF2B5EF4-FFF2-40B4-BE49-F238E27FC236}">
                  <a16:creationId xmlns:a16="http://schemas.microsoft.com/office/drawing/2014/main" id="{579AE9C2-71D5-5A1E-0907-D55DBB102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821" name="Group 149">
              <a:extLst>
                <a:ext uri="{FF2B5EF4-FFF2-40B4-BE49-F238E27FC236}">
                  <a16:creationId xmlns:a16="http://schemas.microsoft.com/office/drawing/2014/main" id="{714F464C-88CC-483F-DC4C-1DB3258C9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888"/>
              <a:ext cx="562" cy="288"/>
              <a:chOff x="3152" y="1888"/>
              <a:chExt cx="562" cy="288"/>
            </a:xfrm>
          </p:grpSpPr>
          <p:sp>
            <p:nvSpPr>
              <p:cNvPr id="28803" name="Text Box 131">
                <a:extLst>
                  <a:ext uri="{FF2B5EF4-FFF2-40B4-BE49-F238E27FC236}">
                    <a16:creationId xmlns:a16="http://schemas.microsoft.com/office/drawing/2014/main" id="{4A31C4A3-8612-B9AF-3187-3E7E4ADEB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05" name="Text Box 133">
                <a:extLst>
                  <a:ext uri="{FF2B5EF4-FFF2-40B4-BE49-F238E27FC236}">
                    <a16:creationId xmlns:a16="http://schemas.microsoft.com/office/drawing/2014/main" id="{6F9433EB-2294-A9A3-C5AE-9CBC521ED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806" name="Group 134">
            <a:extLst>
              <a:ext uri="{FF2B5EF4-FFF2-40B4-BE49-F238E27FC236}">
                <a16:creationId xmlns:a16="http://schemas.microsoft.com/office/drawing/2014/main" id="{2ABB30D8-7424-68B5-EBE9-E1AD2FF15D3E}"/>
              </a:ext>
            </a:extLst>
          </p:cNvPr>
          <p:cNvGrpSpPr>
            <a:grpSpLocks/>
          </p:cNvGrpSpPr>
          <p:nvPr/>
        </p:nvGrpSpPr>
        <p:grpSpPr bwMode="auto">
          <a:xfrm>
            <a:off x="5676203" y="3243883"/>
            <a:ext cx="1117600" cy="766762"/>
            <a:chOff x="4377" y="2811"/>
            <a:chExt cx="635" cy="483"/>
          </a:xfrm>
        </p:grpSpPr>
        <p:grpSp>
          <p:nvGrpSpPr>
            <p:cNvPr id="28807" name="Group 135">
              <a:extLst>
                <a:ext uri="{FF2B5EF4-FFF2-40B4-BE49-F238E27FC236}">
                  <a16:creationId xmlns:a16="http://schemas.microsoft.com/office/drawing/2014/main" id="{E6C33DDF-8888-6F22-0981-489C9CD58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808" name="Text Box 136">
                <a:extLst>
                  <a:ext uri="{FF2B5EF4-FFF2-40B4-BE49-F238E27FC236}">
                    <a16:creationId xmlns:a16="http://schemas.microsoft.com/office/drawing/2014/main" id="{F888ED41-3A95-3621-1EC4-0C8BBCDB7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09" name="Text Box 137">
                <a:extLst>
                  <a:ext uri="{FF2B5EF4-FFF2-40B4-BE49-F238E27FC236}">
                    <a16:creationId xmlns:a16="http://schemas.microsoft.com/office/drawing/2014/main" id="{9ECC3489-C04D-74CA-C1FB-1BFC08243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10" name="Line 138">
                <a:extLst>
                  <a:ext uri="{FF2B5EF4-FFF2-40B4-BE49-F238E27FC236}">
                    <a16:creationId xmlns:a16="http://schemas.microsoft.com/office/drawing/2014/main" id="{9AC9B658-0C67-0644-3ECC-7DC05B685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11" name="Text Box 139">
              <a:extLst>
                <a:ext uri="{FF2B5EF4-FFF2-40B4-BE49-F238E27FC236}">
                  <a16:creationId xmlns:a16="http://schemas.microsoft.com/office/drawing/2014/main" id="{224E9076-FB59-09D5-67F6-94FBA3952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822" name="Group 150">
            <a:extLst>
              <a:ext uri="{FF2B5EF4-FFF2-40B4-BE49-F238E27FC236}">
                <a16:creationId xmlns:a16="http://schemas.microsoft.com/office/drawing/2014/main" id="{CDD41E6C-9D39-D288-2F83-217395251BFD}"/>
              </a:ext>
            </a:extLst>
          </p:cNvPr>
          <p:cNvGrpSpPr>
            <a:grpSpLocks/>
          </p:cNvGrpSpPr>
          <p:nvPr/>
        </p:nvGrpSpPr>
        <p:grpSpPr bwMode="auto">
          <a:xfrm>
            <a:off x="4725840" y="3391989"/>
            <a:ext cx="1154113" cy="457200"/>
            <a:chOff x="2010" y="1888"/>
            <a:chExt cx="727" cy="288"/>
          </a:xfrm>
        </p:grpSpPr>
        <p:sp>
          <p:nvSpPr>
            <p:cNvPr id="28812" name="Text Box 140">
              <a:extLst>
                <a:ext uri="{FF2B5EF4-FFF2-40B4-BE49-F238E27FC236}">
                  <a16:creationId xmlns:a16="http://schemas.microsoft.com/office/drawing/2014/main" id="{55216EF6-B6CE-B727-D521-C687F1218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13" name="Text Box 141">
              <a:extLst>
                <a:ext uri="{FF2B5EF4-FFF2-40B4-BE49-F238E27FC236}">
                  <a16:creationId xmlns:a16="http://schemas.microsoft.com/office/drawing/2014/main" id="{8F3A9B4E-11EE-C896-E46E-C6D8D178D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2" y="188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14" name="Text Box 142">
              <a:extLst>
                <a:ext uri="{FF2B5EF4-FFF2-40B4-BE49-F238E27FC236}">
                  <a16:creationId xmlns:a16="http://schemas.microsoft.com/office/drawing/2014/main" id="{5D15A6BC-4D85-1489-1571-591ABA9AE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1888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815" name="Group 143">
            <a:extLst>
              <a:ext uri="{FF2B5EF4-FFF2-40B4-BE49-F238E27FC236}">
                <a16:creationId xmlns:a16="http://schemas.microsoft.com/office/drawing/2014/main" id="{8ADC5AF7-5577-66DD-8368-FE8E1CAF1F97}"/>
              </a:ext>
            </a:extLst>
          </p:cNvPr>
          <p:cNvGrpSpPr>
            <a:grpSpLocks/>
          </p:cNvGrpSpPr>
          <p:nvPr/>
        </p:nvGrpSpPr>
        <p:grpSpPr bwMode="auto">
          <a:xfrm>
            <a:off x="3803160" y="3249070"/>
            <a:ext cx="1117600" cy="766762"/>
            <a:chOff x="4377" y="2811"/>
            <a:chExt cx="635" cy="483"/>
          </a:xfrm>
        </p:grpSpPr>
        <p:grpSp>
          <p:nvGrpSpPr>
            <p:cNvPr id="28816" name="Group 144">
              <a:extLst>
                <a:ext uri="{FF2B5EF4-FFF2-40B4-BE49-F238E27FC236}">
                  <a16:creationId xmlns:a16="http://schemas.microsoft.com/office/drawing/2014/main" id="{E1AAC48C-7F9C-4B15-33AA-70FBA1225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817" name="Text Box 145">
                <a:extLst>
                  <a:ext uri="{FF2B5EF4-FFF2-40B4-BE49-F238E27FC236}">
                    <a16:creationId xmlns:a16="http://schemas.microsoft.com/office/drawing/2014/main" id="{9C588D4D-57CF-77B4-686B-3CD335379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18" name="Text Box 146">
                <a:extLst>
                  <a:ext uri="{FF2B5EF4-FFF2-40B4-BE49-F238E27FC236}">
                    <a16:creationId xmlns:a16="http://schemas.microsoft.com/office/drawing/2014/main" id="{ED34BB9A-C507-4A02-76A4-1A161C0EE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19" name="Line 147">
                <a:extLst>
                  <a:ext uri="{FF2B5EF4-FFF2-40B4-BE49-F238E27FC236}">
                    <a16:creationId xmlns:a16="http://schemas.microsoft.com/office/drawing/2014/main" id="{501773D9-78A3-33C4-48CB-03DF242BB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20" name="Text Box 148">
              <a:extLst>
                <a:ext uri="{FF2B5EF4-FFF2-40B4-BE49-F238E27FC236}">
                  <a16:creationId xmlns:a16="http://schemas.microsoft.com/office/drawing/2014/main" id="{6BC23DE9-FE11-A9AE-164A-6C7136A80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C526CFC8-A614-C9F9-6CEB-6D9C2DFC8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1313A7-D396-CC51-4997-A82D858300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B4AC62-5654-C86D-BEEF-F541E6961C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44624"/>
            <a:ext cx="1440160" cy="3175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EB406A0-5B37-05BA-CE1B-7CF1EE500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850" y="1491397"/>
            <a:ext cx="1456743" cy="55965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77F419C-94AC-A6B1-1CD7-CC7D0C807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1533" y="3645122"/>
            <a:ext cx="1519282" cy="593279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C1F8308A-AFA5-E1BD-6332-3AF1ACBDF012}"/>
              </a:ext>
            </a:extLst>
          </p:cNvPr>
          <p:cNvGrpSpPr>
            <a:grpSpLocks/>
          </p:cNvGrpSpPr>
          <p:nvPr/>
        </p:nvGrpSpPr>
        <p:grpSpPr bwMode="auto">
          <a:xfrm>
            <a:off x="6228146" y="4387265"/>
            <a:ext cx="2393950" cy="766763"/>
            <a:chOff x="4118" y="2750"/>
            <a:chExt cx="1508" cy="483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B6B203DF-844F-84E7-0599-906B16EE8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84709A4C-2B8B-CEAC-8F34-6237A2DD4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A26216CD-99F5-71C5-73CD-D8DCE221A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1" name="Group 9">
                  <a:extLst>
                    <a:ext uri="{FF2B5EF4-FFF2-40B4-BE49-F238E27FC236}">
                      <a16:creationId xmlns:a16="http://schemas.microsoft.com/office/drawing/2014/main" id="{7D388001-1DDB-9CA5-471C-3376F02DF3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3" name="Text Box 10">
                    <a:extLst>
                      <a:ext uri="{FF2B5EF4-FFF2-40B4-BE49-F238E27FC236}">
                        <a16:creationId xmlns:a16="http://schemas.microsoft.com/office/drawing/2014/main" id="{D4BFDA3C-914F-43BD-351C-82BA73D5E6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Text Box 11">
                    <a:extLst>
                      <a:ext uri="{FF2B5EF4-FFF2-40B4-BE49-F238E27FC236}">
                        <a16:creationId xmlns:a16="http://schemas.microsoft.com/office/drawing/2014/main" id="{3798AFEF-8854-EA06-EA04-CF827D8105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Line 12">
                    <a:extLst>
                      <a:ext uri="{FF2B5EF4-FFF2-40B4-BE49-F238E27FC236}">
                        <a16:creationId xmlns:a16="http://schemas.microsoft.com/office/drawing/2014/main" id="{A932C430-56E8-6411-1503-59010E6E60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" name="Text Box 13">
                  <a:extLst>
                    <a:ext uri="{FF2B5EF4-FFF2-40B4-BE49-F238E27FC236}">
                      <a16:creationId xmlns:a16="http://schemas.microsoft.com/office/drawing/2014/main" id="{B44EB607-5707-D124-377C-B0C59CAA07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Text Box 14">
                <a:extLst>
                  <a:ext uri="{FF2B5EF4-FFF2-40B4-BE49-F238E27FC236}">
                    <a16:creationId xmlns:a16="http://schemas.microsoft.com/office/drawing/2014/main" id="{1F6B794B-E59B-9DED-8B13-D5C2946F0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" y="138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CD13699B-E5E6-00D8-AB06-558A1473FC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16" name="Group 16">
                  <a:extLst>
                    <a:ext uri="{FF2B5EF4-FFF2-40B4-BE49-F238E27FC236}">
                      <a16:creationId xmlns:a16="http://schemas.microsoft.com/office/drawing/2014/main" id="{11332D9C-D88B-68F3-CDB9-C8432733E8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8" name="Text Box 17">
                    <a:extLst>
                      <a:ext uri="{FF2B5EF4-FFF2-40B4-BE49-F238E27FC236}">
                        <a16:creationId xmlns:a16="http://schemas.microsoft.com/office/drawing/2014/main" id="{65FA6077-1B9D-EDF8-F7B8-CE48ACE2CF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7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Text Box 18">
                    <a:extLst>
                      <a:ext uri="{FF2B5EF4-FFF2-40B4-BE49-F238E27FC236}">
                        <a16:creationId xmlns:a16="http://schemas.microsoft.com/office/drawing/2014/main" id="{4348ECF5-E72C-4D4B-08F3-85E8635708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ar-SA" altLang="ar-SA" sz="2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Line 19">
                    <a:extLst>
                      <a:ext uri="{FF2B5EF4-FFF2-40B4-BE49-F238E27FC236}">
                        <a16:creationId xmlns:a16="http://schemas.microsoft.com/office/drawing/2014/main" id="{0D1C3F03-2F17-3362-8936-06C5AD9B28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BE326246-7DC8-2992-FD73-A1D9B3A9FA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BA1CB700-4000-51F3-40D7-F664A64D4428}"/>
              </a:ext>
            </a:extLst>
          </p:cNvPr>
          <p:cNvGrpSpPr/>
          <p:nvPr/>
        </p:nvGrpSpPr>
        <p:grpSpPr>
          <a:xfrm>
            <a:off x="4993494" y="5044454"/>
            <a:ext cx="1655095" cy="766763"/>
            <a:chOff x="5578174" y="5254625"/>
            <a:chExt cx="1655095" cy="766763"/>
          </a:xfrm>
        </p:grpSpPr>
        <p:sp>
          <p:nvSpPr>
            <p:cNvPr id="28769" name="Text Box 97">
              <a:extLst>
                <a:ext uri="{FF2B5EF4-FFF2-40B4-BE49-F238E27FC236}">
                  <a16:creationId xmlns:a16="http://schemas.microsoft.com/office/drawing/2014/main" id="{612C793E-9D00-976C-4DCF-B9843638C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70" name="Group 98">
              <a:extLst>
                <a:ext uri="{FF2B5EF4-FFF2-40B4-BE49-F238E27FC236}">
                  <a16:creationId xmlns:a16="http://schemas.microsoft.com/office/drawing/2014/main" id="{B431FBD9-F553-7217-0715-1C004B4EC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28771" name="Group 99">
                <a:extLst>
                  <a:ext uri="{FF2B5EF4-FFF2-40B4-BE49-F238E27FC236}">
                    <a16:creationId xmlns:a16="http://schemas.microsoft.com/office/drawing/2014/main" id="{C1815ADE-716A-0D3F-9276-D9AFCB9B28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772" name="Text Box 100">
                  <a:extLst>
                    <a:ext uri="{FF2B5EF4-FFF2-40B4-BE49-F238E27FC236}">
                      <a16:creationId xmlns:a16="http://schemas.microsoft.com/office/drawing/2014/main" id="{186C8E13-BE06-0442-E524-AE95DAED22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3" name="Text Box 101">
                  <a:extLst>
                    <a:ext uri="{FF2B5EF4-FFF2-40B4-BE49-F238E27FC236}">
                      <a16:creationId xmlns:a16="http://schemas.microsoft.com/office/drawing/2014/main" id="{CA9D2666-D1E6-A3F5-5C52-C4E9CFB1A6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4" name="Line 102">
                  <a:extLst>
                    <a:ext uri="{FF2B5EF4-FFF2-40B4-BE49-F238E27FC236}">
                      <a16:creationId xmlns:a16="http://schemas.microsoft.com/office/drawing/2014/main" id="{18783B41-2427-0CE0-E6DA-CEFF30B75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775" name="Text Box 103">
                <a:extLst>
                  <a:ext uri="{FF2B5EF4-FFF2-40B4-BE49-F238E27FC236}">
                    <a16:creationId xmlns:a16="http://schemas.microsoft.com/office/drawing/2014/main" id="{11C2BFCA-7F4C-D9EF-B21E-9731B046F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5" y="2922"/>
                <a:ext cx="1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 Box 95">
              <a:extLst>
                <a:ext uri="{FF2B5EF4-FFF2-40B4-BE49-F238E27FC236}">
                  <a16:creationId xmlns:a16="http://schemas.microsoft.com/office/drawing/2014/main" id="{5DDB3948-AC59-6F60-57D5-F6E32207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91" y="5398001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 Box 96">
              <a:extLst>
                <a:ext uri="{FF2B5EF4-FFF2-40B4-BE49-F238E27FC236}">
                  <a16:creationId xmlns:a16="http://schemas.microsoft.com/office/drawing/2014/main" id="{09E6B141-3D61-91F6-7F46-F744F67E9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8174" y="5398001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B02AFB2-64BF-DD1F-19B7-26E8AC4A6341}"/>
              </a:ext>
            </a:extLst>
          </p:cNvPr>
          <p:cNvGrpSpPr/>
          <p:nvPr/>
        </p:nvGrpSpPr>
        <p:grpSpPr>
          <a:xfrm>
            <a:off x="4961982" y="5736328"/>
            <a:ext cx="1695646" cy="766763"/>
            <a:chOff x="5537623" y="5254625"/>
            <a:chExt cx="1695646" cy="766763"/>
          </a:xfrm>
        </p:grpSpPr>
        <p:sp>
          <p:nvSpPr>
            <p:cNvPr id="32" name="Text Box 97">
              <a:extLst>
                <a:ext uri="{FF2B5EF4-FFF2-40B4-BE49-F238E27FC236}">
                  <a16:creationId xmlns:a16="http://schemas.microsoft.com/office/drawing/2014/main" id="{9C207757-E827-50C2-E497-70A7D83F6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3" name="Group 98">
              <a:extLst>
                <a:ext uri="{FF2B5EF4-FFF2-40B4-BE49-F238E27FC236}">
                  <a16:creationId xmlns:a16="http://schemas.microsoft.com/office/drawing/2014/main" id="{D11F8294-652E-C572-CD5F-83A5F7E41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36" name="Group 99">
                <a:extLst>
                  <a:ext uri="{FF2B5EF4-FFF2-40B4-BE49-F238E27FC236}">
                    <a16:creationId xmlns:a16="http://schemas.microsoft.com/office/drawing/2014/main" id="{4C4B250A-9880-6278-19E5-E01FAA224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8" name="Text Box 100">
                  <a:extLst>
                    <a:ext uri="{FF2B5EF4-FFF2-40B4-BE49-F238E27FC236}">
                      <a16:creationId xmlns:a16="http://schemas.microsoft.com/office/drawing/2014/main" id="{B750BAA9-C224-61C8-6518-18865F5D1E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 Box 101">
                  <a:extLst>
                    <a:ext uri="{FF2B5EF4-FFF2-40B4-BE49-F238E27FC236}">
                      <a16:creationId xmlns:a16="http://schemas.microsoft.com/office/drawing/2014/main" id="{DDF360D3-C2F8-097C-1EC7-36AE97B662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Line 102">
                  <a:extLst>
                    <a:ext uri="{FF2B5EF4-FFF2-40B4-BE49-F238E27FC236}">
                      <a16:creationId xmlns:a16="http://schemas.microsoft.com/office/drawing/2014/main" id="{CEF730E9-305A-7CDB-CE2B-2680057D5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 Box 103">
                <a:extLst>
                  <a:ext uri="{FF2B5EF4-FFF2-40B4-BE49-F238E27FC236}">
                    <a16:creationId xmlns:a16="http://schemas.microsoft.com/office/drawing/2014/main" id="{14EFC731-C1DC-2AEA-5DA7-CA4D4C070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2922"/>
                <a:ext cx="14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 Box 95">
              <a:extLst>
                <a:ext uri="{FF2B5EF4-FFF2-40B4-BE49-F238E27FC236}">
                  <a16:creationId xmlns:a16="http://schemas.microsoft.com/office/drawing/2014/main" id="{EA17ED5D-7E9E-F03E-C406-B9CDDE37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85" y="5399088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 Box 96">
              <a:extLst>
                <a:ext uri="{FF2B5EF4-FFF2-40B4-BE49-F238E27FC236}">
                  <a16:creationId xmlns:a16="http://schemas.microsoft.com/office/drawing/2014/main" id="{FA8C9B74-CFE2-D63E-C615-6379A378D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623" y="5399088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2C9EEF23-C244-F83F-9B4E-6D475B781C49}"/>
              </a:ext>
            </a:extLst>
          </p:cNvPr>
          <p:cNvGrpSpPr/>
          <p:nvPr/>
        </p:nvGrpSpPr>
        <p:grpSpPr>
          <a:xfrm>
            <a:off x="4848412" y="6289058"/>
            <a:ext cx="1794030" cy="766763"/>
            <a:chOff x="5439239" y="5254625"/>
            <a:chExt cx="1794030" cy="766763"/>
          </a:xfrm>
        </p:grpSpPr>
        <p:sp>
          <p:nvSpPr>
            <p:cNvPr id="42" name="Text Box 97">
              <a:extLst>
                <a:ext uri="{FF2B5EF4-FFF2-40B4-BE49-F238E27FC236}">
                  <a16:creationId xmlns:a16="http://schemas.microsoft.com/office/drawing/2014/main" id="{12E34BBA-CB9F-BBC5-1399-0C9ED8C06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3" name="Group 98">
              <a:extLst>
                <a:ext uri="{FF2B5EF4-FFF2-40B4-BE49-F238E27FC236}">
                  <a16:creationId xmlns:a16="http://schemas.microsoft.com/office/drawing/2014/main" id="{3C3FA211-EB44-FBB1-E686-1AE13FB84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6500" y="5254625"/>
              <a:ext cx="871200" cy="766763"/>
              <a:chOff x="4517" y="2811"/>
              <a:chExt cx="495" cy="483"/>
            </a:xfrm>
          </p:grpSpPr>
          <p:grpSp>
            <p:nvGrpSpPr>
              <p:cNvPr id="46" name="Group 99">
                <a:extLst>
                  <a:ext uri="{FF2B5EF4-FFF2-40B4-BE49-F238E27FC236}">
                    <a16:creationId xmlns:a16="http://schemas.microsoft.com/office/drawing/2014/main" id="{93B183EB-57DC-D200-E55A-F2F9B9E35C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48" name="Text Box 100">
                  <a:extLst>
                    <a:ext uri="{FF2B5EF4-FFF2-40B4-BE49-F238E27FC236}">
                      <a16:creationId xmlns:a16="http://schemas.microsoft.com/office/drawing/2014/main" id="{A816E7E6-4979-49B9-D1AD-3D3819B4A1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 Box 101">
                  <a:extLst>
                    <a:ext uri="{FF2B5EF4-FFF2-40B4-BE49-F238E27FC236}">
                      <a16:creationId xmlns:a16="http://schemas.microsoft.com/office/drawing/2014/main" id="{8124EBD8-B023-832E-B897-F9FD46A0A9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Line 102">
                  <a:extLst>
                    <a:ext uri="{FF2B5EF4-FFF2-40B4-BE49-F238E27FC236}">
                      <a16:creationId xmlns:a16="http://schemas.microsoft.com/office/drawing/2014/main" id="{B603E33E-5F68-2E0B-4F27-18A70DFC8F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Text Box 103">
                <a:extLst>
                  <a:ext uri="{FF2B5EF4-FFF2-40B4-BE49-F238E27FC236}">
                    <a16:creationId xmlns:a16="http://schemas.microsoft.com/office/drawing/2014/main" id="{1F680C2C-7FAF-1777-8700-053194D93D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7" y="2908"/>
                <a:ext cx="14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xt Box 95">
              <a:extLst>
                <a:ext uri="{FF2B5EF4-FFF2-40B4-BE49-F238E27FC236}">
                  <a16:creationId xmlns:a16="http://schemas.microsoft.com/office/drawing/2014/main" id="{7EA48702-BA75-E669-59AD-5839F1402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6668" y="5399088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Text Box 96">
              <a:extLst>
                <a:ext uri="{FF2B5EF4-FFF2-40B4-BE49-F238E27FC236}">
                  <a16:creationId xmlns:a16="http://schemas.microsoft.com/office/drawing/2014/main" id="{CB051FE8-C1A3-CFA8-C117-FA3C793BE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239" y="5399088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2A950E5B-1F8D-86C8-A8A0-0B83E7FFC5AA}"/>
              </a:ext>
            </a:extLst>
          </p:cNvPr>
          <p:cNvGrpSpPr/>
          <p:nvPr/>
        </p:nvGrpSpPr>
        <p:grpSpPr>
          <a:xfrm>
            <a:off x="3562845" y="6259613"/>
            <a:ext cx="1220946" cy="766762"/>
            <a:chOff x="2392413" y="1844677"/>
            <a:chExt cx="1220946" cy="766762"/>
          </a:xfrm>
        </p:grpSpPr>
        <p:grpSp>
          <p:nvGrpSpPr>
            <p:cNvPr id="52" name="Group 283">
              <a:extLst>
                <a:ext uri="{FF2B5EF4-FFF2-40B4-BE49-F238E27FC236}">
                  <a16:creationId xmlns:a16="http://schemas.microsoft.com/office/drawing/2014/main" id="{332BFE31-CE35-AAF1-6D18-4CBAA5D19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2413" y="1844677"/>
              <a:ext cx="952501" cy="766762"/>
              <a:chOff x="2144" y="2371"/>
              <a:chExt cx="600" cy="483"/>
            </a:xfrm>
          </p:grpSpPr>
          <p:grpSp>
            <p:nvGrpSpPr>
              <p:cNvPr id="54" name="Group 284">
                <a:extLst>
                  <a:ext uri="{FF2B5EF4-FFF2-40B4-BE49-F238E27FC236}">
                    <a16:creationId xmlns:a16="http://schemas.microsoft.com/office/drawing/2014/main" id="{AF341BF9-6AD3-1818-2869-D43C1A368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56" name="Text Box 285">
                  <a:extLst>
                    <a:ext uri="{FF2B5EF4-FFF2-40B4-BE49-F238E27FC236}">
                      <a16:creationId xmlns:a16="http://schemas.microsoft.com/office/drawing/2014/main" id="{61E319B5-029B-7C90-C773-7FECB763C8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 Box 286">
                  <a:extLst>
                    <a:ext uri="{FF2B5EF4-FFF2-40B4-BE49-F238E27FC236}">
                      <a16:creationId xmlns:a16="http://schemas.microsoft.com/office/drawing/2014/main" id="{C7B37E21-8BC4-449E-508A-5909CD07C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Line 287">
                  <a:extLst>
                    <a:ext uri="{FF2B5EF4-FFF2-40B4-BE49-F238E27FC236}">
                      <a16:creationId xmlns:a16="http://schemas.microsoft.com/office/drawing/2014/main" id="{291AFECF-0600-68EC-1FFE-158E9D445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Text Box 288">
                <a:extLst>
                  <a:ext uri="{FF2B5EF4-FFF2-40B4-BE49-F238E27FC236}">
                    <a16:creationId xmlns:a16="http://schemas.microsoft.com/office/drawing/2014/main" id="{6033F106-52B5-B090-8EA8-30E5E7ACC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4" y="2478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4B113C0D-FEBE-6980-2F36-2FD79FF877C3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=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A779A90-A3B6-DD21-F133-1D0C179B7834}"/>
              </a:ext>
            </a:extLst>
          </p:cNvPr>
          <p:cNvSpPr txBox="1"/>
          <p:nvPr/>
        </p:nvSpPr>
        <p:spPr>
          <a:xfrm>
            <a:off x="5902178" y="2189976"/>
            <a:ext cx="38212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3333FF"/>
                </a:solidFill>
              </a:rPr>
              <a:t>÷2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BEAB2F4-B8D7-26E9-9A2A-80DEF79C6F11}"/>
              </a:ext>
            </a:extLst>
          </p:cNvPr>
          <p:cNvSpPr txBox="1"/>
          <p:nvPr/>
        </p:nvSpPr>
        <p:spPr>
          <a:xfrm>
            <a:off x="5957231" y="2510529"/>
            <a:ext cx="38212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3333FF"/>
                </a:solidFill>
              </a:rPr>
              <a:t>÷2</a:t>
            </a:r>
          </a:p>
        </p:txBody>
      </p:sp>
      <p:sp>
        <p:nvSpPr>
          <p:cNvPr id="8" name="Arc 35">
            <a:extLst>
              <a:ext uri="{FF2B5EF4-FFF2-40B4-BE49-F238E27FC236}">
                <a16:creationId xmlns:a16="http://schemas.microsoft.com/office/drawing/2014/main" id="{733DE043-775F-399C-9D2B-AC10008F0CB4}"/>
              </a:ext>
            </a:extLst>
          </p:cNvPr>
          <p:cNvSpPr>
            <a:spLocks/>
          </p:cNvSpPr>
          <p:nvPr/>
        </p:nvSpPr>
        <p:spPr bwMode="auto">
          <a:xfrm rot="19460565" flipH="1">
            <a:off x="5269598" y="3235566"/>
            <a:ext cx="581932" cy="461568"/>
          </a:xfrm>
          <a:custGeom>
            <a:avLst/>
            <a:gdLst>
              <a:gd name="G0" fmla="+- 21508 0 0"/>
              <a:gd name="G1" fmla="+- 21600 0 0"/>
              <a:gd name="G2" fmla="+- 21600 0 0"/>
              <a:gd name="T0" fmla="*/ 0 w 34194"/>
              <a:gd name="T1" fmla="*/ 19613 h 21600"/>
              <a:gd name="T2" fmla="*/ 34194 w 34194"/>
              <a:gd name="T3" fmla="*/ 4118 h 21600"/>
              <a:gd name="T4" fmla="*/ 21508 w 341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194" h="21600" fill="none" extrusionOk="0">
                <a:moveTo>
                  <a:pt x="-1" y="19612"/>
                </a:moveTo>
                <a:cubicBezTo>
                  <a:pt x="1026" y="8500"/>
                  <a:pt x="10348" y="-1"/>
                  <a:pt x="21508" y="0"/>
                </a:cubicBezTo>
                <a:cubicBezTo>
                  <a:pt x="26065" y="0"/>
                  <a:pt x="30505" y="1441"/>
                  <a:pt x="34194" y="4117"/>
                </a:cubicBezTo>
              </a:path>
              <a:path w="34194" h="21600" stroke="0" extrusionOk="0">
                <a:moveTo>
                  <a:pt x="-1" y="19612"/>
                </a:moveTo>
                <a:cubicBezTo>
                  <a:pt x="1026" y="8500"/>
                  <a:pt x="10348" y="-1"/>
                  <a:pt x="21508" y="0"/>
                </a:cubicBezTo>
                <a:cubicBezTo>
                  <a:pt x="26065" y="0"/>
                  <a:pt x="30505" y="1441"/>
                  <a:pt x="34194" y="4117"/>
                </a:cubicBezTo>
                <a:lnTo>
                  <a:pt x="21508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 type="none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1785F8E-D73D-D635-B443-D2D77E41B67C}"/>
              </a:ext>
            </a:extLst>
          </p:cNvPr>
          <p:cNvSpPr txBox="1"/>
          <p:nvPr/>
        </p:nvSpPr>
        <p:spPr>
          <a:xfrm>
            <a:off x="5573921" y="5101551"/>
            <a:ext cx="38212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3333FF"/>
                </a:solidFill>
              </a:rPr>
              <a:t>÷3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40DA856-30E4-5D16-C0EC-D62433D8662A}"/>
              </a:ext>
            </a:extLst>
          </p:cNvPr>
          <p:cNvSpPr txBox="1"/>
          <p:nvPr/>
        </p:nvSpPr>
        <p:spPr>
          <a:xfrm>
            <a:off x="5592615" y="5423287"/>
            <a:ext cx="38212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3333FF"/>
                </a:solidFill>
              </a:rPr>
              <a:t>÷3</a:t>
            </a:r>
          </a:p>
        </p:txBody>
      </p:sp>
      <p:sp>
        <p:nvSpPr>
          <p:cNvPr id="59" name="Arc 35">
            <a:extLst>
              <a:ext uri="{FF2B5EF4-FFF2-40B4-BE49-F238E27FC236}">
                <a16:creationId xmlns:a16="http://schemas.microsoft.com/office/drawing/2014/main" id="{A4FC766C-4B45-238B-3076-2D76FC1DD289}"/>
              </a:ext>
            </a:extLst>
          </p:cNvPr>
          <p:cNvSpPr>
            <a:spLocks/>
          </p:cNvSpPr>
          <p:nvPr/>
        </p:nvSpPr>
        <p:spPr bwMode="auto">
          <a:xfrm rot="19460565" flipH="1">
            <a:off x="5069932" y="6290497"/>
            <a:ext cx="581932" cy="461568"/>
          </a:xfrm>
          <a:custGeom>
            <a:avLst/>
            <a:gdLst>
              <a:gd name="G0" fmla="+- 21508 0 0"/>
              <a:gd name="G1" fmla="+- 21600 0 0"/>
              <a:gd name="G2" fmla="+- 21600 0 0"/>
              <a:gd name="T0" fmla="*/ 0 w 34194"/>
              <a:gd name="T1" fmla="*/ 19613 h 21600"/>
              <a:gd name="T2" fmla="*/ 34194 w 34194"/>
              <a:gd name="T3" fmla="*/ 4118 h 21600"/>
              <a:gd name="T4" fmla="*/ 21508 w 341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194" h="21600" fill="none" extrusionOk="0">
                <a:moveTo>
                  <a:pt x="-1" y="19612"/>
                </a:moveTo>
                <a:cubicBezTo>
                  <a:pt x="1026" y="8500"/>
                  <a:pt x="10348" y="-1"/>
                  <a:pt x="21508" y="0"/>
                </a:cubicBezTo>
                <a:cubicBezTo>
                  <a:pt x="26065" y="0"/>
                  <a:pt x="30505" y="1441"/>
                  <a:pt x="34194" y="4117"/>
                </a:cubicBezTo>
              </a:path>
              <a:path w="34194" h="21600" stroke="0" extrusionOk="0">
                <a:moveTo>
                  <a:pt x="-1" y="19612"/>
                </a:moveTo>
                <a:cubicBezTo>
                  <a:pt x="1026" y="8500"/>
                  <a:pt x="10348" y="-1"/>
                  <a:pt x="21508" y="0"/>
                </a:cubicBezTo>
                <a:cubicBezTo>
                  <a:pt x="26065" y="0"/>
                  <a:pt x="30505" y="1441"/>
                  <a:pt x="34194" y="4117"/>
                </a:cubicBezTo>
                <a:lnTo>
                  <a:pt x="21508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 type="none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1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8" grpId="0"/>
      <p:bldP spid="28719" grpId="0"/>
      <p:bldP spid="28767" grpId="0"/>
      <p:bldP spid="28768" grpId="0"/>
      <p:bldP spid="28804" grpId="0"/>
      <p:bldP spid="28769" grpId="0"/>
      <p:bldP spid="28" grpId="0"/>
      <p:bldP spid="29" grpId="0"/>
      <p:bldP spid="32" grpId="0"/>
      <p:bldP spid="34" grpId="0"/>
      <p:bldP spid="35" grpId="0"/>
      <p:bldP spid="42" grpId="0"/>
      <p:bldP spid="44" grpId="0"/>
      <p:bldP spid="45" grpId="0"/>
      <p:bldP spid="5" grpId="0"/>
      <p:bldP spid="6" grpId="0"/>
      <p:bldP spid="8" grpId="0" animBg="1"/>
      <p:bldP spid="26" grpId="0"/>
      <p:bldP spid="27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38A218DC-B855-8EB7-8A38-7FF53483E14F}"/>
              </a:ext>
            </a:extLst>
          </p:cNvPr>
          <p:cNvGrpSpPr>
            <a:grpSpLocks/>
          </p:cNvGrpSpPr>
          <p:nvPr/>
        </p:nvGrpSpPr>
        <p:grpSpPr bwMode="auto">
          <a:xfrm>
            <a:off x="6537325" y="2066925"/>
            <a:ext cx="2393950" cy="766763"/>
            <a:chOff x="4118" y="2750"/>
            <a:chExt cx="1508" cy="483"/>
          </a:xfrm>
        </p:grpSpPr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0A54B70C-C472-57B2-C975-A11C0D632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79" name="Group 7">
              <a:extLst>
                <a:ext uri="{FF2B5EF4-FFF2-40B4-BE49-F238E27FC236}">
                  <a16:creationId xmlns:a16="http://schemas.microsoft.com/office/drawing/2014/main" id="{68B642B4-BE4C-F7D6-F399-E30AFFAAA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28680" name="Group 8">
                <a:extLst>
                  <a:ext uri="{FF2B5EF4-FFF2-40B4-BE49-F238E27FC236}">
                    <a16:creationId xmlns:a16="http://schemas.microsoft.com/office/drawing/2014/main" id="{F00ABD3E-68D8-8A8D-8C21-89A448947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9" y="1298"/>
                <a:ext cx="635" cy="483"/>
                <a:chOff x="4377" y="2811"/>
                <a:chExt cx="635" cy="483"/>
              </a:xfrm>
            </p:grpSpPr>
            <p:grpSp>
              <p:nvGrpSpPr>
                <p:cNvPr id="28681" name="Group 9">
                  <a:extLst>
                    <a:ext uri="{FF2B5EF4-FFF2-40B4-BE49-F238E27FC236}">
                      <a16:creationId xmlns:a16="http://schemas.microsoft.com/office/drawing/2014/main" id="{EC196FDD-003A-4F08-55AC-2DA0DB1BFA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8682" name="Text Box 10">
                    <a:extLst>
                      <a:ext uri="{FF2B5EF4-FFF2-40B4-BE49-F238E27FC236}">
                        <a16:creationId xmlns:a16="http://schemas.microsoft.com/office/drawing/2014/main" id="{BB630F5E-C757-B1FA-16D8-6DEA3D695B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83" name="Text Box 11">
                    <a:extLst>
                      <a:ext uri="{FF2B5EF4-FFF2-40B4-BE49-F238E27FC236}">
                        <a16:creationId xmlns:a16="http://schemas.microsoft.com/office/drawing/2014/main" id="{7B6EDE03-AD3A-9D44-5229-9E3EAD3295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10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84" name="Line 12">
                    <a:extLst>
                      <a:ext uri="{FF2B5EF4-FFF2-40B4-BE49-F238E27FC236}">
                        <a16:creationId xmlns:a16="http://schemas.microsoft.com/office/drawing/2014/main" id="{D998719A-5EB5-477E-EE85-6D2C2754BA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685" name="Text Box 13">
                  <a:extLst>
                    <a:ext uri="{FF2B5EF4-FFF2-40B4-BE49-F238E27FC236}">
                      <a16:creationId xmlns:a16="http://schemas.microsoft.com/office/drawing/2014/main" id="{9959B873-72FC-C2DA-E1D7-7B5A592184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686" name="Text Box 14">
                <a:extLst>
                  <a:ext uri="{FF2B5EF4-FFF2-40B4-BE49-F238E27FC236}">
                    <a16:creationId xmlns:a16="http://schemas.microsoft.com/office/drawing/2014/main" id="{DE18FF92-E7B7-0212-A1C6-0A726717D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" y="1377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+(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687" name="Group 15">
                <a:extLst>
                  <a:ext uri="{FF2B5EF4-FFF2-40B4-BE49-F238E27FC236}">
                    <a16:creationId xmlns:a16="http://schemas.microsoft.com/office/drawing/2014/main" id="{80C4EC7D-FFE7-0FE8-8A71-45E88B60E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28688" name="Group 16">
                  <a:extLst>
                    <a:ext uri="{FF2B5EF4-FFF2-40B4-BE49-F238E27FC236}">
                      <a16:creationId xmlns:a16="http://schemas.microsoft.com/office/drawing/2014/main" id="{0CC90574-B059-E716-6154-55268F9B6D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8689" name="Text Box 17">
                    <a:extLst>
                      <a:ext uri="{FF2B5EF4-FFF2-40B4-BE49-F238E27FC236}">
                        <a16:creationId xmlns:a16="http://schemas.microsoft.com/office/drawing/2014/main" id="{2B9652D1-7C3F-893B-FE64-61B31060B7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9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0" name="Text Box 18">
                    <a:extLst>
                      <a:ext uri="{FF2B5EF4-FFF2-40B4-BE49-F238E27FC236}">
                        <a16:creationId xmlns:a16="http://schemas.microsoft.com/office/drawing/2014/main" id="{50229B77-7708-B88E-41F8-F00350868E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10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1" name="Line 19">
                    <a:extLst>
                      <a:ext uri="{FF2B5EF4-FFF2-40B4-BE49-F238E27FC236}">
                        <a16:creationId xmlns:a16="http://schemas.microsoft.com/office/drawing/2014/main" id="{E05842C5-4E87-761A-2601-291F846F06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692" name="Text Box 20">
                  <a:extLst>
                    <a:ext uri="{FF2B5EF4-FFF2-40B4-BE49-F238E27FC236}">
                      <a16:creationId xmlns:a16="http://schemas.microsoft.com/office/drawing/2014/main" id="{CADAA0E9-F86E-069D-EA55-D9E03AE1B8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lvl="0"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altLang="ar-SA" sz="24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ar-SA" altLang="ar-SA" sz="24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8693" name="Group 21">
            <a:extLst>
              <a:ext uri="{FF2B5EF4-FFF2-40B4-BE49-F238E27FC236}">
                <a16:creationId xmlns:a16="http://schemas.microsoft.com/office/drawing/2014/main" id="{75C931C0-2625-1EB9-F405-00B37139B046}"/>
              </a:ext>
            </a:extLst>
          </p:cNvPr>
          <p:cNvGrpSpPr>
            <a:grpSpLocks/>
          </p:cNvGrpSpPr>
          <p:nvPr/>
        </p:nvGrpSpPr>
        <p:grpSpPr bwMode="auto">
          <a:xfrm>
            <a:off x="4849813" y="2066925"/>
            <a:ext cx="1860550" cy="766763"/>
            <a:chOff x="2933" y="2795"/>
            <a:chExt cx="1172" cy="483"/>
          </a:xfrm>
        </p:grpSpPr>
        <p:sp>
          <p:nvSpPr>
            <p:cNvPr id="28694" name="Text Box 22">
              <a:extLst>
                <a:ext uri="{FF2B5EF4-FFF2-40B4-BE49-F238E27FC236}">
                  <a16:creationId xmlns:a16="http://schemas.microsoft.com/office/drawing/2014/main" id="{073C6C24-A26D-BA00-CA25-CCAC2F28A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95" name="Group 23">
              <a:extLst>
                <a:ext uri="{FF2B5EF4-FFF2-40B4-BE49-F238E27FC236}">
                  <a16:creationId xmlns:a16="http://schemas.microsoft.com/office/drawing/2014/main" id="{C390FD62-567E-01ED-9761-D9AC88519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8696" name="Group 24">
                <a:extLst>
                  <a:ext uri="{FF2B5EF4-FFF2-40B4-BE49-F238E27FC236}">
                    <a16:creationId xmlns:a16="http://schemas.microsoft.com/office/drawing/2014/main" id="{1B75674C-500B-EE43-FE37-0D19829E83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697" name="Text Box 25">
                  <a:extLst>
                    <a:ext uri="{FF2B5EF4-FFF2-40B4-BE49-F238E27FC236}">
                      <a16:creationId xmlns:a16="http://schemas.microsoft.com/office/drawing/2014/main" id="{7ED1EEF9-F745-5F2C-0CC5-233494AC5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8" name="Text Box 26">
                  <a:extLst>
                    <a:ext uri="{FF2B5EF4-FFF2-40B4-BE49-F238E27FC236}">
                      <a16:creationId xmlns:a16="http://schemas.microsoft.com/office/drawing/2014/main" id="{D9C9AA77-BBA8-19E6-582F-062847DEC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10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9" name="Line 27">
                  <a:extLst>
                    <a:ext uri="{FF2B5EF4-FFF2-40B4-BE49-F238E27FC236}">
                      <a16:creationId xmlns:a16="http://schemas.microsoft.com/office/drawing/2014/main" id="{3D34FE70-6DCD-FDCF-9CF3-64BDE58CF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00" name="Group 28">
                <a:extLst>
                  <a:ext uri="{FF2B5EF4-FFF2-40B4-BE49-F238E27FC236}">
                    <a16:creationId xmlns:a16="http://schemas.microsoft.com/office/drawing/2014/main" id="{34008741-ADBB-342C-8474-FE7D408A0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4" y="1888"/>
                <a:ext cx="631" cy="483"/>
                <a:chOff x="2340" y="1389"/>
                <a:chExt cx="631" cy="483"/>
              </a:xfrm>
            </p:grpSpPr>
            <p:sp>
              <p:nvSpPr>
                <p:cNvPr id="28701" name="Text Box 29">
                  <a:extLst>
                    <a:ext uri="{FF2B5EF4-FFF2-40B4-BE49-F238E27FC236}">
                      <a16:creationId xmlns:a16="http://schemas.microsoft.com/office/drawing/2014/main" id="{CD0EAE6B-20F8-F433-E622-E8AA4D091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0" y="1483"/>
                  <a:ext cx="43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+(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02" name="Group 30">
                  <a:extLst>
                    <a:ext uri="{FF2B5EF4-FFF2-40B4-BE49-F238E27FC236}">
                      <a16:creationId xmlns:a16="http://schemas.microsoft.com/office/drawing/2014/main" id="{9F5FF8A0-54F5-9320-EC44-8838B28A3C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8703" name="Text Box 31">
                    <a:extLst>
                      <a:ext uri="{FF2B5EF4-FFF2-40B4-BE49-F238E27FC236}">
                        <a16:creationId xmlns:a16="http://schemas.microsoft.com/office/drawing/2014/main" id="{328A84F1-C0BA-7840-EEF7-E9AF24ACBF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4" name="Text Box 32">
                    <a:extLst>
                      <a:ext uri="{FF2B5EF4-FFF2-40B4-BE49-F238E27FC236}">
                        <a16:creationId xmlns:a16="http://schemas.microsoft.com/office/drawing/2014/main" id="{18FA9897-F2FD-FDA7-5A06-2231C767CEF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10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5" name="Line 33">
                    <a:extLst>
                      <a:ext uri="{FF2B5EF4-FFF2-40B4-BE49-F238E27FC236}">
                        <a16:creationId xmlns:a16="http://schemas.microsoft.com/office/drawing/2014/main" id="{64952584-A15C-D418-45C9-F198296A5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706" name="Text Box 34">
              <a:extLst>
                <a:ext uri="{FF2B5EF4-FFF2-40B4-BE49-F238E27FC236}">
                  <a16:creationId xmlns:a16="http://schemas.microsoft.com/office/drawing/2014/main" id="{1ED4BEA3-1E9A-0FBF-E06C-0A5979D28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" y="2878"/>
              <a:ext cx="2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07" name="Text Box 35">
            <a:extLst>
              <a:ext uri="{FF2B5EF4-FFF2-40B4-BE49-F238E27FC236}">
                <a16:creationId xmlns:a16="http://schemas.microsoft.com/office/drawing/2014/main" id="{21103430-FCED-6DDD-19B4-0FECA887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2066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08" name="Group 36">
            <a:extLst>
              <a:ext uri="{FF2B5EF4-FFF2-40B4-BE49-F238E27FC236}">
                <a16:creationId xmlns:a16="http://schemas.microsoft.com/office/drawing/2014/main" id="{64F02C0D-E167-6629-1559-45137401056E}"/>
              </a:ext>
            </a:extLst>
          </p:cNvPr>
          <p:cNvGrpSpPr>
            <a:grpSpLocks/>
          </p:cNvGrpSpPr>
          <p:nvPr/>
        </p:nvGrpSpPr>
        <p:grpSpPr bwMode="auto">
          <a:xfrm>
            <a:off x="3351927" y="2193076"/>
            <a:ext cx="1508125" cy="487363"/>
            <a:chOff x="2109" y="2829"/>
            <a:chExt cx="950" cy="307"/>
          </a:xfrm>
        </p:grpSpPr>
        <p:grpSp>
          <p:nvGrpSpPr>
            <p:cNvPr id="28709" name="Group 37">
              <a:extLst>
                <a:ext uri="{FF2B5EF4-FFF2-40B4-BE49-F238E27FC236}">
                  <a16:creationId xmlns:a16="http://schemas.microsoft.com/office/drawing/2014/main" id="{6FFF29F5-F45F-DBD2-F79C-8B5BA6336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29"/>
              <a:ext cx="814" cy="291"/>
              <a:chOff x="2245" y="2829"/>
              <a:chExt cx="814" cy="291"/>
            </a:xfrm>
          </p:grpSpPr>
          <p:sp>
            <p:nvSpPr>
              <p:cNvPr id="28710" name="Text Box 38">
                <a:extLst>
                  <a:ext uri="{FF2B5EF4-FFF2-40B4-BE49-F238E27FC236}">
                    <a16:creationId xmlns:a16="http://schemas.microsoft.com/office/drawing/2014/main" id="{5CEB8F0F-934F-5E4B-25E4-DE1F65A17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11" name="Text Box 39">
                <a:extLst>
                  <a:ext uri="{FF2B5EF4-FFF2-40B4-BE49-F238E27FC236}">
                    <a16:creationId xmlns:a16="http://schemas.microsoft.com/office/drawing/2014/main" id="{80107816-62D6-BDC4-A52E-AE9D900C8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12" name="Text Box 40">
                <a:extLst>
                  <a:ext uri="{FF2B5EF4-FFF2-40B4-BE49-F238E27FC236}">
                    <a16:creationId xmlns:a16="http://schemas.microsoft.com/office/drawing/2014/main" id="{7CFAFFCC-A77D-45A2-0022-5F4935746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1" y="2829"/>
                <a:ext cx="67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(-2)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13" name="Text Box 41">
              <a:extLst>
                <a:ext uri="{FF2B5EF4-FFF2-40B4-BE49-F238E27FC236}">
                  <a16:creationId xmlns:a16="http://schemas.microsoft.com/office/drawing/2014/main" id="{6C8FD4A7-14E7-4B68-2DD0-0AB81EB5E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14" name="Group 42">
            <a:extLst>
              <a:ext uri="{FF2B5EF4-FFF2-40B4-BE49-F238E27FC236}">
                <a16:creationId xmlns:a16="http://schemas.microsoft.com/office/drawing/2014/main" id="{DB98F117-6F25-A163-6A12-BF9E7BCF4531}"/>
              </a:ext>
            </a:extLst>
          </p:cNvPr>
          <p:cNvGrpSpPr>
            <a:grpSpLocks/>
          </p:cNvGrpSpPr>
          <p:nvPr/>
        </p:nvGrpSpPr>
        <p:grpSpPr bwMode="auto">
          <a:xfrm>
            <a:off x="2595567" y="2117726"/>
            <a:ext cx="1125537" cy="728663"/>
            <a:chOff x="4819" y="2245"/>
            <a:chExt cx="709" cy="459"/>
          </a:xfrm>
        </p:grpSpPr>
        <p:sp>
          <p:nvSpPr>
            <p:cNvPr id="28715" name="Text Box 43">
              <a:extLst>
                <a:ext uri="{FF2B5EF4-FFF2-40B4-BE49-F238E27FC236}">
                  <a16:creationId xmlns:a16="http://schemas.microsoft.com/office/drawing/2014/main" id="{0CE09CA6-E9A1-1EE6-3E08-90F97EBD5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" y="2245"/>
              <a:ext cx="7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1+(-9)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6" name="Text Box 44">
              <a:extLst>
                <a:ext uri="{FF2B5EF4-FFF2-40B4-BE49-F238E27FC236}">
                  <a16:creationId xmlns:a16="http://schemas.microsoft.com/office/drawing/2014/main" id="{94C95132-2BF0-A8D4-B9C1-ED8EE30D9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7" name="Line 45">
              <a:extLst>
                <a:ext uri="{FF2B5EF4-FFF2-40B4-BE49-F238E27FC236}">
                  <a16:creationId xmlns:a16="http://schemas.microsoft.com/office/drawing/2014/main" id="{4E9A9D62-91D7-A4CD-E545-5971C97CD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0" y="247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18" name="Text Box 46">
            <a:extLst>
              <a:ext uri="{FF2B5EF4-FFF2-40B4-BE49-F238E27FC236}">
                <a16:creationId xmlns:a16="http://schemas.microsoft.com/office/drawing/2014/main" id="{CCA6071D-E83C-272D-E935-08283D7D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225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19" name="Text Box 47">
            <a:extLst>
              <a:ext uri="{FF2B5EF4-FFF2-40B4-BE49-F238E27FC236}">
                <a16:creationId xmlns:a16="http://schemas.microsoft.com/office/drawing/2014/main" id="{28213EC4-312C-1BE6-07A3-073C310F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638" y="224914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8" name="Oval 56">
            <a:extLst>
              <a:ext uri="{FF2B5EF4-FFF2-40B4-BE49-F238E27FC236}">
                <a16:creationId xmlns:a16="http://schemas.microsoft.com/office/drawing/2014/main" id="{65862D93-6C43-0C4F-0D96-37BD7C74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33" y="2053431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9" name="Arc 57">
            <a:extLst>
              <a:ext uri="{FF2B5EF4-FFF2-40B4-BE49-F238E27FC236}">
                <a16:creationId xmlns:a16="http://schemas.microsoft.com/office/drawing/2014/main" id="{28D1F04B-4F39-518B-EEFB-F32F040CAD3B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3259138" y="1557338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0" name="Arc 58">
            <a:extLst>
              <a:ext uri="{FF2B5EF4-FFF2-40B4-BE49-F238E27FC236}">
                <a16:creationId xmlns:a16="http://schemas.microsoft.com/office/drawing/2014/main" id="{45838C16-27F2-4869-BCD4-B422DD3E2155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182020" y="1878806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1" name="Oval 59">
            <a:extLst>
              <a:ext uri="{FF2B5EF4-FFF2-40B4-BE49-F238E27FC236}">
                <a16:creationId xmlns:a16="http://schemas.microsoft.com/office/drawing/2014/main" id="{678505B8-C67D-051B-2446-3729FA1F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206625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42" name="Group 70">
            <a:extLst>
              <a:ext uri="{FF2B5EF4-FFF2-40B4-BE49-F238E27FC236}">
                <a16:creationId xmlns:a16="http://schemas.microsoft.com/office/drawing/2014/main" id="{8BA37D0C-9BDE-349F-0096-C74193B9FC57}"/>
              </a:ext>
            </a:extLst>
          </p:cNvPr>
          <p:cNvGrpSpPr>
            <a:grpSpLocks/>
          </p:cNvGrpSpPr>
          <p:nvPr/>
        </p:nvGrpSpPr>
        <p:grpSpPr bwMode="auto">
          <a:xfrm>
            <a:off x="4477945" y="4387265"/>
            <a:ext cx="1852613" cy="766762"/>
            <a:chOff x="2938" y="2795"/>
            <a:chExt cx="1167" cy="483"/>
          </a:xfrm>
        </p:grpSpPr>
        <p:sp>
          <p:nvSpPr>
            <p:cNvPr id="28743" name="Text Box 71">
              <a:extLst>
                <a:ext uri="{FF2B5EF4-FFF2-40B4-BE49-F238E27FC236}">
                  <a16:creationId xmlns:a16="http://schemas.microsoft.com/office/drawing/2014/main" id="{5F05BDE2-4A77-2C34-F8CD-C2FDC23C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8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44" name="Group 72">
              <a:extLst>
                <a:ext uri="{FF2B5EF4-FFF2-40B4-BE49-F238E27FC236}">
                  <a16:creationId xmlns:a16="http://schemas.microsoft.com/office/drawing/2014/main" id="{11C31A8C-52C1-3680-C050-3B10C0CA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8745" name="Group 73">
                <a:extLst>
                  <a:ext uri="{FF2B5EF4-FFF2-40B4-BE49-F238E27FC236}">
                    <a16:creationId xmlns:a16="http://schemas.microsoft.com/office/drawing/2014/main" id="{33FF7A38-897C-0CF1-804D-3D7FDA0EE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746" name="Text Box 74">
                  <a:extLst>
                    <a:ext uri="{FF2B5EF4-FFF2-40B4-BE49-F238E27FC236}">
                      <a16:creationId xmlns:a16="http://schemas.microsoft.com/office/drawing/2014/main" id="{2E0F5C54-0816-3DEA-9E42-F691D50FE6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7" name="Text Box 75">
                  <a:extLst>
                    <a:ext uri="{FF2B5EF4-FFF2-40B4-BE49-F238E27FC236}">
                      <a16:creationId xmlns:a16="http://schemas.microsoft.com/office/drawing/2014/main" id="{AFAE2140-D9D0-2F1D-1CF2-7D21EA1C7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8" name="Line 76">
                  <a:extLst>
                    <a:ext uri="{FF2B5EF4-FFF2-40B4-BE49-F238E27FC236}">
                      <a16:creationId xmlns:a16="http://schemas.microsoft.com/office/drawing/2014/main" id="{30CE012C-23EF-5E2C-9FB9-438148751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49" name="Group 77">
                <a:extLst>
                  <a:ext uri="{FF2B5EF4-FFF2-40B4-BE49-F238E27FC236}">
                    <a16:creationId xmlns:a16="http://schemas.microsoft.com/office/drawing/2014/main" id="{1E0D5B7B-BFA8-CF38-BC5B-1353CCB1E8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4" y="1888"/>
                <a:ext cx="641" cy="483"/>
                <a:chOff x="2330" y="1389"/>
                <a:chExt cx="641" cy="483"/>
              </a:xfrm>
            </p:grpSpPr>
            <p:sp>
              <p:nvSpPr>
                <p:cNvPr id="28750" name="Text Box 78">
                  <a:extLst>
                    <a:ext uri="{FF2B5EF4-FFF2-40B4-BE49-F238E27FC236}">
                      <a16:creationId xmlns:a16="http://schemas.microsoft.com/office/drawing/2014/main" id="{5915A023-F43A-2131-7203-E25228AC2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0" y="1484"/>
                  <a:ext cx="44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+(</a:t>
                  </a: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51" name="Group 79">
                  <a:extLst>
                    <a:ext uri="{FF2B5EF4-FFF2-40B4-BE49-F238E27FC236}">
                      <a16:creationId xmlns:a16="http://schemas.microsoft.com/office/drawing/2014/main" id="{F37A0465-840B-AC6A-BE77-7A105EDE2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8752" name="Text Box 80">
                    <a:extLst>
                      <a:ext uri="{FF2B5EF4-FFF2-40B4-BE49-F238E27FC236}">
                        <a16:creationId xmlns:a16="http://schemas.microsoft.com/office/drawing/2014/main" id="{6BB289BB-14F4-149A-D31A-7680633028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3" name="Text Box 81">
                    <a:extLst>
                      <a:ext uri="{FF2B5EF4-FFF2-40B4-BE49-F238E27FC236}">
                        <a16:creationId xmlns:a16="http://schemas.microsoft.com/office/drawing/2014/main" id="{EAFBDFD1-3B32-C3C9-3E20-EC0B8EEFF5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4" name="Line 82">
                    <a:extLst>
                      <a:ext uri="{FF2B5EF4-FFF2-40B4-BE49-F238E27FC236}">
                        <a16:creationId xmlns:a16="http://schemas.microsoft.com/office/drawing/2014/main" id="{317CEF99-0F7A-62F9-494A-465D26B76F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755" name="Text Box 83">
              <a:extLst>
                <a:ext uri="{FF2B5EF4-FFF2-40B4-BE49-F238E27FC236}">
                  <a16:creationId xmlns:a16="http://schemas.microsoft.com/office/drawing/2014/main" id="{3A81E7C6-AF55-F0E8-4921-344392F43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" y="2878"/>
              <a:ext cx="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56" name="Text Box 84">
            <a:extLst>
              <a:ext uri="{FF2B5EF4-FFF2-40B4-BE49-F238E27FC236}">
                <a16:creationId xmlns:a16="http://schemas.microsoft.com/office/drawing/2014/main" id="{9410EBDD-FE1B-5D04-D06A-6BA9AEC2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974" y="4578434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C899739B-4239-18AB-79BF-5C391AC9371F}"/>
              </a:ext>
            </a:extLst>
          </p:cNvPr>
          <p:cNvGrpSpPr>
            <a:grpSpLocks/>
          </p:cNvGrpSpPr>
          <p:nvPr/>
        </p:nvGrpSpPr>
        <p:grpSpPr bwMode="auto">
          <a:xfrm>
            <a:off x="3076075" y="4537916"/>
            <a:ext cx="1508125" cy="485775"/>
            <a:chOff x="2109" y="2830"/>
            <a:chExt cx="950" cy="306"/>
          </a:xfrm>
        </p:grpSpPr>
        <p:grpSp>
          <p:nvGrpSpPr>
            <p:cNvPr id="28758" name="Group 86">
              <a:extLst>
                <a:ext uri="{FF2B5EF4-FFF2-40B4-BE49-F238E27FC236}">
                  <a16:creationId xmlns:a16="http://schemas.microsoft.com/office/drawing/2014/main" id="{C88EAE68-3399-9864-6549-3A2E7998E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293"/>
              <a:chOff x="2245" y="2830"/>
              <a:chExt cx="814" cy="293"/>
            </a:xfrm>
          </p:grpSpPr>
          <p:sp>
            <p:nvSpPr>
              <p:cNvPr id="28759" name="Text Box 87">
                <a:extLst>
                  <a:ext uri="{FF2B5EF4-FFF2-40B4-BE49-F238E27FC236}">
                    <a16:creationId xmlns:a16="http://schemas.microsoft.com/office/drawing/2014/main" id="{C12B1057-5648-DBB6-871E-544DE34D4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0" name="Text Box 88">
                <a:extLst>
                  <a:ext uri="{FF2B5EF4-FFF2-40B4-BE49-F238E27FC236}">
                    <a16:creationId xmlns:a16="http://schemas.microsoft.com/office/drawing/2014/main" id="{35D48D99-4204-C19D-C201-06D143311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1" name="Text Box 89">
                <a:extLst>
                  <a:ext uri="{FF2B5EF4-FFF2-40B4-BE49-F238E27FC236}">
                    <a16:creationId xmlns:a16="http://schemas.microsoft.com/office/drawing/2014/main" id="{0FED0A19-FEC5-91DD-8516-6766C1C3E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9" y="2832"/>
                <a:ext cx="74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4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(-5)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62" name="Text Box 90">
              <a:extLst>
                <a:ext uri="{FF2B5EF4-FFF2-40B4-BE49-F238E27FC236}">
                  <a16:creationId xmlns:a16="http://schemas.microsoft.com/office/drawing/2014/main" id="{C761CD3B-3D82-552B-CC5D-074C873B3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63" name="Group 91">
            <a:extLst>
              <a:ext uri="{FF2B5EF4-FFF2-40B4-BE49-F238E27FC236}">
                <a16:creationId xmlns:a16="http://schemas.microsoft.com/office/drawing/2014/main" id="{6C6A6D5A-5548-7E77-5748-6BF37B32EACE}"/>
              </a:ext>
            </a:extLst>
          </p:cNvPr>
          <p:cNvGrpSpPr>
            <a:grpSpLocks/>
          </p:cNvGrpSpPr>
          <p:nvPr/>
        </p:nvGrpSpPr>
        <p:grpSpPr bwMode="auto">
          <a:xfrm>
            <a:off x="2306086" y="4559096"/>
            <a:ext cx="1035051" cy="738188"/>
            <a:chOff x="4796" y="2262"/>
            <a:chExt cx="652" cy="465"/>
          </a:xfrm>
        </p:grpSpPr>
        <p:sp>
          <p:nvSpPr>
            <p:cNvPr id="28764" name="Text Box 92">
              <a:extLst>
                <a:ext uri="{FF2B5EF4-FFF2-40B4-BE49-F238E27FC236}">
                  <a16:creationId xmlns:a16="http://schemas.microsoft.com/office/drawing/2014/main" id="{01BE7063-3A5D-2BB7-88AB-EFF26FD9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2262"/>
              <a:ext cx="6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5+(-11)</a:t>
              </a:r>
              <a:endParaRPr kumimoji="0" lang="en-US" altLang="ar-SA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5" name="Text Box 93">
              <a:extLst>
                <a:ext uri="{FF2B5EF4-FFF2-40B4-BE49-F238E27FC236}">
                  <a16:creationId xmlns:a16="http://schemas.microsoft.com/office/drawing/2014/main" id="{BB277452-A170-90FC-37B8-1B65DD37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6" name="Line 94">
              <a:extLst>
                <a:ext uri="{FF2B5EF4-FFF2-40B4-BE49-F238E27FC236}">
                  <a16:creationId xmlns:a16="http://schemas.microsoft.com/office/drawing/2014/main" id="{D57B0980-09F3-B8A8-020B-16AE13C82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4" y="2495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67" name="Text Box 95">
            <a:extLst>
              <a:ext uri="{FF2B5EF4-FFF2-40B4-BE49-F238E27FC236}">
                <a16:creationId xmlns:a16="http://schemas.microsoft.com/office/drawing/2014/main" id="{C90ED72A-5F2D-C5C4-AC62-7072B9833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732" y="467294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68" name="Text Box 96">
            <a:extLst>
              <a:ext uri="{FF2B5EF4-FFF2-40B4-BE49-F238E27FC236}">
                <a16:creationId xmlns:a16="http://schemas.microsoft.com/office/drawing/2014/main" id="{7F610330-A7C2-A686-EB2D-123163D1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724" y="469080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6" name="Oval 104">
            <a:extLst>
              <a:ext uri="{FF2B5EF4-FFF2-40B4-BE49-F238E27FC236}">
                <a16:creationId xmlns:a16="http://schemas.microsoft.com/office/drawing/2014/main" id="{BDF2815A-3D98-476A-BAE2-BE72CAC1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332" y="4401553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7" name="Arc 105">
            <a:extLst>
              <a:ext uri="{FF2B5EF4-FFF2-40B4-BE49-F238E27FC236}">
                <a16:creationId xmlns:a16="http://schemas.microsoft.com/office/drawing/2014/main" id="{B6069BE5-2155-04BE-CB25-D5EF89982B3D}"/>
              </a:ext>
            </a:extLst>
          </p:cNvPr>
          <p:cNvSpPr>
            <a:spLocks/>
          </p:cNvSpPr>
          <p:nvPr/>
        </p:nvSpPr>
        <p:spPr bwMode="auto">
          <a:xfrm rot="8344849" flipH="1" flipV="1">
            <a:off x="2838105" y="3917411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8" name="Arc 106">
            <a:extLst>
              <a:ext uri="{FF2B5EF4-FFF2-40B4-BE49-F238E27FC236}">
                <a16:creationId xmlns:a16="http://schemas.microsoft.com/office/drawing/2014/main" id="{AAE65123-303B-5A14-B26A-06200EA8C58F}"/>
              </a:ext>
            </a:extLst>
          </p:cNvPr>
          <p:cNvSpPr>
            <a:spLocks/>
          </p:cNvSpPr>
          <p:nvPr/>
        </p:nvSpPr>
        <p:spPr bwMode="auto">
          <a:xfrm rot="7764491" flipH="1" flipV="1">
            <a:off x="2018045" y="4218940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9" name="Oval 107">
            <a:extLst>
              <a:ext uri="{FF2B5EF4-FFF2-40B4-BE49-F238E27FC236}">
                <a16:creationId xmlns:a16="http://schemas.microsoft.com/office/drawing/2014/main" id="{D329756A-8C8A-DA82-C711-832DDAEA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224" y="4531728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98" name="Group 126">
            <a:extLst>
              <a:ext uri="{FF2B5EF4-FFF2-40B4-BE49-F238E27FC236}">
                <a16:creationId xmlns:a16="http://schemas.microsoft.com/office/drawing/2014/main" id="{F339E088-3635-1EEE-6B9D-EA9CBCC7F0FC}"/>
              </a:ext>
            </a:extLst>
          </p:cNvPr>
          <p:cNvGrpSpPr>
            <a:grpSpLocks/>
          </p:cNvGrpSpPr>
          <p:nvPr/>
        </p:nvGrpSpPr>
        <p:grpSpPr bwMode="auto">
          <a:xfrm>
            <a:off x="6097588" y="2854325"/>
            <a:ext cx="576262" cy="766763"/>
            <a:chOff x="4967" y="2221"/>
            <a:chExt cx="363" cy="483"/>
          </a:xfrm>
        </p:grpSpPr>
        <p:sp>
          <p:nvSpPr>
            <p:cNvPr id="28799" name="Text Box 127">
              <a:extLst>
                <a:ext uri="{FF2B5EF4-FFF2-40B4-BE49-F238E27FC236}">
                  <a16:creationId xmlns:a16="http://schemas.microsoft.com/office/drawing/2014/main" id="{E5094A6E-5974-A2DA-DD69-98FEE28AA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00" name="Text Box 128">
              <a:extLst>
                <a:ext uri="{FF2B5EF4-FFF2-40B4-BE49-F238E27FC236}">
                  <a16:creationId xmlns:a16="http://schemas.microsoft.com/office/drawing/2014/main" id="{F4EEDA1A-81DA-3712-2C28-94013D707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01" name="Line 129">
              <a:extLst>
                <a:ext uri="{FF2B5EF4-FFF2-40B4-BE49-F238E27FC236}">
                  <a16:creationId xmlns:a16="http://schemas.microsoft.com/office/drawing/2014/main" id="{C55D3B66-3556-67F5-BA1C-39469D2DC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804" name="Text Box 132">
            <a:extLst>
              <a:ext uri="{FF2B5EF4-FFF2-40B4-BE49-F238E27FC236}">
                <a16:creationId xmlns:a16="http://schemas.microsoft.com/office/drawing/2014/main" id="{95FD7B44-A76C-514C-BF56-ABC71ACD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3" y="29972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823" name="Group 151">
            <a:extLst>
              <a:ext uri="{FF2B5EF4-FFF2-40B4-BE49-F238E27FC236}">
                <a16:creationId xmlns:a16="http://schemas.microsoft.com/office/drawing/2014/main" id="{E11B0E53-A5A4-29BB-2A15-03FFE71EAE81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997200"/>
            <a:ext cx="1179513" cy="457200"/>
            <a:chOff x="3152" y="1888"/>
            <a:chExt cx="743" cy="288"/>
          </a:xfrm>
        </p:grpSpPr>
        <p:sp>
          <p:nvSpPr>
            <p:cNvPr id="28802" name="Text Box 130">
              <a:extLst>
                <a:ext uri="{FF2B5EF4-FFF2-40B4-BE49-F238E27FC236}">
                  <a16:creationId xmlns:a16="http://schemas.microsoft.com/office/drawing/2014/main" id="{579AE9C2-71D5-5A1E-0907-D55DBB102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821" name="Group 149">
              <a:extLst>
                <a:ext uri="{FF2B5EF4-FFF2-40B4-BE49-F238E27FC236}">
                  <a16:creationId xmlns:a16="http://schemas.microsoft.com/office/drawing/2014/main" id="{714F464C-88CC-483F-DC4C-1DB3258C9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888"/>
              <a:ext cx="562" cy="288"/>
              <a:chOff x="3152" y="1888"/>
              <a:chExt cx="562" cy="288"/>
            </a:xfrm>
          </p:grpSpPr>
          <p:sp>
            <p:nvSpPr>
              <p:cNvPr id="28803" name="Text Box 131">
                <a:extLst>
                  <a:ext uri="{FF2B5EF4-FFF2-40B4-BE49-F238E27FC236}">
                    <a16:creationId xmlns:a16="http://schemas.microsoft.com/office/drawing/2014/main" id="{4A31C4A3-8612-B9AF-3187-3E7E4ADEB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05" name="Text Box 133">
                <a:extLst>
                  <a:ext uri="{FF2B5EF4-FFF2-40B4-BE49-F238E27FC236}">
                    <a16:creationId xmlns:a16="http://schemas.microsoft.com/office/drawing/2014/main" id="{6F9433EB-2294-A9A3-C5AE-9CBC521ED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815" name="Group 143">
            <a:extLst>
              <a:ext uri="{FF2B5EF4-FFF2-40B4-BE49-F238E27FC236}">
                <a16:creationId xmlns:a16="http://schemas.microsoft.com/office/drawing/2014/main" id="{8ADC5AF7-5577-66DD-8368-FE8E1CAF1F97}"/>
              </a:ext>
            </a:extLst>
          </p:cNvPr>
          <p:cNvGrpSpPr>
            <a:grpSpLocks/>
          </p:cNvGrpSpPr>
          <p:nvPr/>
        </p:nvGrpSpPr>
        <p:grpSpPr bwMode="auto">
          <a:xfrm>
            <a:off x="4052094" y="2864646"/>
            <a:ext cx="1117600" cy="766762"/>
            <a:chOff x="4377" y="2811"/>
            <a:chExt cx="635" cy="483"/>
          </a:xfrm>
        </p:grpSpPr>
        <p:grpSp>
          <p:nvGrpSpPr>
            <p:cNvPr id="28816" name="Group 144">
              <a:extLst>
                <a:ext uri="{FF2B5EF4-FFF2-40B4-BE49-F238E27FC236}">
                  <a16:creationId xmlns:a16="http://schemas.microsoft.com/office/drawing/2014/main" id="{E1AAC48C-7F9C-4B15-33AA-70FBA1225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817" name="Text Box 145">
                <a:extLst>
                  <a:ext uri="{FF2B5EF4-FFF2-40B4-BE49-F238E27FC236}">
                    <a16:creationId xmlns:a16="http://schemas.microsoft.com/office/drawing/2014/main" id="{9C588D4D-57CF-77B4-686B-3CD335379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18" name="Text Box 146">
                <a:extLst>
                  <a:ext uri="{FF2B5EF4-FFF2-40B4-BE49-F238E27FC236}">
                    <a16:creationId xmlns:a16="http://schemas.microsoft.com/office/drawing/2014/main" id="{ED34BB9A-C507-4A02-76A4-1A161C0EE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19" name="Line 147">
                <a:extLst>
                  <a:ext uri="{FF2B5EF4-FFF2-40B4-BE49-F238E27FC236}">
                    <a16:creationId xmlns:a16="http://schemas.microsoft.com/office/drawing/2014/main" id="{501773D9-78A3-33C4-48CB-03DF242BB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20" name="Text Box 148">
              <a:extLst>
                <a:ext uri="{FF2B5EF4-FFF2-40B4-BE49-F238E27FC236}">
                  <a16:creationId xmlns:a16="http://schemas.microsoft.com/office/drawing/2014/main" id="{6BC23DE9-FE11-A9AE-164A-6C7136A80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C526CFC8-A614-C9F9-6CEB-6D9C2DFC8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1313A7-D396-CC51-4997-A82D858300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B4AC62-5654-C86D-BEEF-F541E6961C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C1F8308A-AFA5-E1BD-6332-3AF1ACBDF012}"/>
              </a:ext>
            </a:extLst>
          </p:cNvPr>
          <p:cNvGrpSpPr>
            <a:grpSpLocks/>
          </p:cNvGrpSpPr>
          <p:nvPr/>
        </p:nvGrpSpPr>
        <p:grpSpPr bwMode="auto">
          <a:xfrm>
            <a:off x="6228146" y="4387265"/>
            <a:ext cx="2393950" cy="766763"/>
            <a:chOff x="4118" y="2750"/>
            <a:chExt cx="1508" cy="483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B6B203DF-844F-84E7-0599-906B16EE8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84709A4C-2B8B-CEAC-8F34-6237A2DD4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9" y="2750"/>
              <a:ext cx="1367" cy="483"/>
              <a:chOff x="107" y="1298"/>
              <a:chExt cx="1367" cy="483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A26216CD-99F5-71C5-73CD-D8DCE221A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2" y="1298"/>
                <a:ext cx="612" cy="483"/>
                <a:chOff x="4400" y="2811"/>
                <a:chExt cx="612" cy="483"/>
              </a:xfrm>
            </p:grpSpPr>
            <p:grpSp>
              <p:nvGrpSpPr>
                <p:cNvPr id="21" name="Group 9">
                  <a:extLst>
                    <a:ext uri="{FF2B5EF4-FFF2-40B4-BE49-F238E27FC236}">
                      <a16:creationId xmlns:a16="http://schemas.microsoft.com/office/drawing/2014/main" id="{7D388001-1DDB-9CA5-471C-3376F02DF3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3" name="Text Box 10">
                    <a:extLst>
                      <a:ext uri="{FF2B5EF4-FFF2-40B4-BE49-F238E27FC236}">
                        <a16:creationId xmlns:a16="http://schemas.microsoft.com/office/drawing/2014/main" id="{D4BFDA3C-914F-43BD-351C-82BA73D5E61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Text Box 11">
                    <a:extLst>
                      <a:ext uri="{FF2B5EF4-FFF2-40B4-BE49-F238E27FC236}">
                        <a16:creationId xmlns:a16="http://schemas.microsoft.com/office/drawing/2014/main" id="{3798AFEF-8854-EA06-EA04-CF827D8105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Line 12">
                    <a:extLst>
                      <a:ext uri="{FF2B5EF4-FFF2-40B4-BE49-F238E27FC236}">
                        <a16:creationId xmlns:a16="http://schemas.microsoft.com/office/drawing/2014/main" id="{A932C430-56E8-6411-1503-59010E6E60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" name="Text Box 13">
                  <a:extLst>
                    <a:ext uri="{FF2B5EF4-FFF2-40B4-BE49-F238E27FC236}">
                      <a16:creationId xmlns:a16="http://schemas.microsoft.com/office/drawing/2014/main" id="{B44EB607-5707-D124-377C-B0C59CAA07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0" y="2902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Text Box 14">
                <a:extLst>
                  <a:ext uri="{FF2B5EF4-FFF2-40B4-BE49-F238E27FC236}">
                    <a16:creationId xmlns:a16="http://schemas.microsoft.com/office/drawing/2014/main" id="{1F6B794B-E59B-9DED-8B13-D5C2946F0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" y="1377"/>
                <a:ext cx="39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+(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CD13699B-E5E6-00D8-AB06-558A1473FC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" y="1298"/>
                <a:ext cx="662" cy="483"/>
                <a:chOff x="4350" y="2811"/>
                <a:chExt cx="662" cy="483"/>
              </a:xfrm>
            </p:grpSpPr>
            <p:grpSp>
              <p:nvGrpSpPr>
                <p:cNvPr id="16" name="Group 16">
                  <a:extLst>
                    <a:ext uri="{FF2B5EF4-FFF2-40B4-BE49-F238E27FC236}">
                      <a16:creationId xmlns:a16="http://schemas.microsoft.com/office/drawing/2014/main" id="{11332D9C-D88B-68F3-CDB9-C8432733E8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8" name="Text Box 17">
                    <a:extLst>
                      <a:ext uri="{FF2B5EF4-FFF2-40B4-BE49-F238E27FC236}">
                        <a16:creationId xmlns:a16="http://schemas.microsoft.com/office/drawing/2014/main" id="{65FA6077-1B9D-EDF8-F7B8-CE48ACE2CF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11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Text Box 18">
                    <a:extLst>
                      <a:ext uri="{FF2B5EF4-FFF2-40B4-BE49-F238E27FC236}">
                        <a16:creationId xmlns:a16="http://schemas.microsoft.com/office/drawing/2014/main" id="{4348ECF5-E72C-4D4B-08F3-85E8635708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0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ar-SA" altLang="ar-SA" sz="2400" b="1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Line 19">
                    <a:extLst>
                      <a:ext uri="{FF2B5EF4-FFF2-40B4-BE49-F238E27FC236}">
                        <a16:creationId xmlns:a16="http://schemas.microsoft.com/office/drawing/2014/main" id="{0D1C3F03-2F17-3362-8936-06C5AD9B28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" name="Text Box 20">
                  <a:extLst>
                    <a:ext uri="{FF2B5EF4-FFF2-40B4-BE49-F238E27FC236}">
                      <a16:creationId xmlns:a16="http://schemas.microsoft.com/office/drawing/2014/main" id="{BE326246-7DC8-2992-FD73-A1D9B3A9FA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0" y="2894"/>
                  <a:ext cx="37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SA" altLang="ar-SA" sz="24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r>
                    <a:rPr lang="ar-SA" altLang="ar-SA" sz="24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BA1CB700-4000-51F3-40D7-F664A64D4428}"/>
              </a:ext>
            </a:extLst>
          </p:cNvPr>
          <p:cNvGrpSpPr/>
          <p:nvPr/>
        </p:nvGrpSpPr>
        <p:grpSpPr>
          <a:xfrm>
            <a:off x="1816371" y="5156784"/>
            <a:ext cx="1655095" cy="766763"/>
            <a:chOff x="5578174" y="5254625"/>
            <a:chExt cx="1655095" cy="766763"/>
          </a:xfrm>
        </p:grpSpPr>
        <p:sp>
          <p:nvSpPr>
            <p:cNvPr id="28769" name="Text Box 97">
              <a:extLst>
                <a:ext uri="{FF2B5EF4-FFF2-40B4-BE49-F238E27FC236}">
                  <a16:creationId xmlns:a16="http://schemas.microsoft.com/office/drawing/2014/main" id="{612C793E-9D00-976C-4DCF-B9843638C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70" name="Group 98">
              <a:extLst>
                <a:ext uri="{FF2B5EF4-FFF2-40B4-BE49-F238E27FC236}">
                  <a16:creationId xmlns:a16="http://schemas.microsoft.com/office/drawing/2014/main" id="{B431FBD9-F553-7217-0715-1C004B4EC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28771" name="Group 99">
                <a:extLst>
                  <a:ext uri="{FF2B5EF4-FFF2-40B4-BE49-F238E27FC236}">
                    <a16:creationId xmlns:a16="http://schemas.microsoft.com/office/drawing/2014/main" id="{C1815ADE-716A-0D3F-9276-D9AFCB9B28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772" name="Text Box 100">
                  <a:extLst>
                    <a:ext uri="{FF2B5EF4-FFF2-40B4-BE49-F238E27FC236}">
                      <a16:creationId xmlns:a16="http://schemas.microsoft.com/office/drawing/2014/main" id="{186C8E13-BE06-0442-E524-AE95DAED22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-6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3" name="Text Box 101">
                  <a:extLst>
                    <a:ext uri="{FF2B5EF4-FFF2-40B4-BE49-F238E27FC236}">
                      <a16:creationId xmlns:a16="http://schemas.microsoft.com/office/drawing/2014/main" id="{CA9D2666-D1E6-A3F5-5C52-C4E9CFB1A6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4" name="Line 102">
                  <a:extLst>
                    <a:ext uri="{FF2B5EF4-FFF2-40B4-BE49-F238E27FC236}">
                      <a16:creationId xmlns:a16="http://schemas.microsoft.com/office/drawing/2014/main" id="{18783B41-2427-0CE0-E6DA-CEFF30B75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775" name="Text Box 103">
                <a:extLst>
                  <a:ext uri="{FF2B5EF4-FFF2-40B4-BE49-F238E27FC236}">
                    <a16:creationId xmlns:a16="http://schemas.microsoft.com/office/drawing/2014/main" id="{11C2BFCA-7F4C-D9EF-B21E-9731B046F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5" y="2922"/>
                <a:ext cx="1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 Box 95">
              <a:extLst>
                <a:ext uri="{FF2B5EF4-FFF2-40B4-BE49-F238E27FC236}">
                  <a16:creationId xmlns:a16="http://schemas.microsoft.com/office/drawing/2014/main" id="{5DDB3948-AC59-6F60-57D5-F6E32207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91" y="5398001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 Box 96">
              <a:extLst>
                <a:ext uri="{FF2B5EF4-FFF2-40B4-BE49-F238E27FC236}">
                  <a16:creationId xmlns:a16="http://schemas.microsoft.com/office/drawing/2014/main" id="{09E6B141-3D61-91F6-7F46-F744F67E9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8174" y="5398001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B02AFB2-64BF-DD1F-19B7-26E8AC4A6341}"/>
              </a:ext>
            </a:extLst>
          </p:cNvPr>
          <p:cNvGrpSpPr/>
          <p:nvPr/>
        </p:nvGrpSpPr>
        <p:grpSpPr>
          <a:xfrm>
            <a:off x="1829759" y="5724570"/>
            <a:ext cx="1695646" cy="766763"/>
            <a:chOff x="5537623" y="5254625"/>
            <a:chExt cx="1695646" cy="766763"/>
          </a:xfrm>
        </p:grpSpPr>
        <p:sp>
          <p:nvSpPr>
            <p:cNvPr id="32" name="Text Box 97">
              <a:extLst>
                <a:ext uri="{FF2B5EF4-FFF2-40B4-BE49-F238E27FC236}">
                  <a16:creationId xmlns:a16="http://schemas.microsoft.com/office/drawing/2014/main" id="{9C207757-E827-50C2-E497-70A7D83F6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3" name="Group 98">
              <a:extLst>
                <a:ext uri="{FF2B5EF4-FFF2-40B4-BE49-F238E27FC236}">
                  <a16:creationId xmlns:a16="http://schemas.microsoft.com/office/drawing/2014/main" id="{D11F8294-652E-C572-CD5F-83A5F7E41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36" name="Group 99">
                <a:extLst>
                  <a:ext uri="{FF2B5EF4-FFF2-40B4-BE49-F238E27FC236}">
                    <a16:creationId xmlns:a16="http://schemas.microsoft.com/office/drawing/2014/main" id="{4C4B250A-9880-6278-19E5-E01FAA224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8" name="Text Box 100">
                  <a:extLst>
                    <a:ext uri="{FF2B5EF4-FFF2-40B4-BE49-F238E27FC236}">
                      <a16:creationId xmlns:a16="http://schemas.microsoft.com/office/drawing/2014/main" id="{B750BAA9-C224-61C8-6518-18865F5D1E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 Box 101">
                  <a:extLst>
                    <a:ext uri="{FF2B5EF4-FFF2-40B4-BE49-F238E27FC236}">
                      <a16:creationId xmlns:a16="http://schemas.microsoft.com/office/drawing/2014/main" id="{DDF360D3-C2F8-097C-1EC7-36AE97B662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Line 102">
                  <a:extLst>
                    <a:ext uri="{FF2B5EF4-FFF2-40B4-BE49-F238E27FC236}">
                      <a16:creationId xmlns:a16="http://schemas.microsoft.com/office/drawing/2014/main" id="{CEF730E9-305A-7CDB-CE2B-2680057D5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 Box 103">
                <a:extLst>
                  <a:ext uri="{FF2B5EF4-FFF2-40B4-BE49-F238E27FC236}">
                    <a16:creationId xmlns:a16="http://schemas.microsoft.com/office/drawing/2014/main" id="{14EFC731-C1DC-2AEA-5DA7-CA4D4C070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2922"/>
                <a:ext cx="14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 Box 95">
              <a:extLst>
                <a:ext uri="{FF2B5EF4-FFF2-40B4-BE49-F238E27FC236}">
                  <a16:creationId xmlns:a16="http://schemas.microsoft.com/office/drawing/2014/main" id="{EA17ED5D-7E9E-F03E-C406-B9CDDE37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85" y="5399088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 Box 96">
              <a:extLst>
                <a:ext uri="{FF2B5EF4-FFF2-40B4-BE49-F238E27FC236}">
                  <a16:creationId xmlns:a16="http://schemas.microsoft.com/office/drawing/2014/main" id="{FA8C9B74-CFE2-D63E-C615-6379A378D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623" y="5399088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2A950E5B-1F8D-86C8-A8A0-0B83E7FFC5AA}"/>
              </a:ext>
            </a:extLst>
          </p:cNvPr>
          <p:cNvGrpSpPr/>
          <p:nvPr/>
        </p:nvGrpSpPr>
        <p:grpSpPr>
          <a:xfrm>
            <a:off x="2347068" y="6265176"/>
            <a:ext cx="1220946" cy="766762"/>
            <a:chOff x="2392413" y="1844677"/>
            <a:chExt cx="1220946" cy="766762"/>
          </a:xfrm>
        </p:grpSpPr>
        <p:grpSp>
          <p:nvGrpSpPr>
            <p:cNvPr id="52" name="Group 283">
              <a:extLst>
                <a:ext uri="{FF2B5EF4-FFF2-40B4-BE49-F238E27FC236}">
                  <a16:creationId xmlns:a16="http://schemas.microsoft.com/office/drawing/2014/main" id="{332BFE31-CE35-AAF1-6D18-4CBAA5D19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2413" y="1844677"/>
              <a:ext cx="952501" cy="766762"/>
              <a:chOff x="2144" y="2371"/>
              <a:chExt cx="600" cy="483"/>
            </a:xfrm>
          </p:grpSpPr>
          <p:grpSp>
            <p:nvGrpSpPr>
              <p:cNvPr id="54" name="Group 284">
                <a:extLst>
                  <a:ext uri="{FF2B5EF4-FFF2-40B4-BE49-F238E27FC236}">
                    <a16:creationId xmlns:a16="http://schemas.microsoft.com/office/drawing/2014/main" id="{AF341BF9-6AD3-1818-2869-D43C1A368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1" y="2371"/>
                <a:ext cx="363" cy="483"/>
                <a:chOff x="4967" y="2221"/>
                <a:chExt cx="363" cy="483"/>
              </a:xfrm>
            </p:grpSpPr>
            <p:sp>
              <p:nvSpPr>
                <p:cNvPr id="56" name="Text Box 285">
                  <a:extLst>
                    <a:ext uri="{FF2B5EF4-FFF2-40B4-BE49-F238E27FC236}">
                      <a16:creationId xmlns:a16="http://schemas.microsoft.com/office/drawing/2014/main" id="{61E319B5-029B-7C90-C773-7FECB763C8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 Box 286">
                  <a:extLst>
                    <a:ext uri="{FF2B5EF4-FFF2-40B4-BE49-F238E27FC236}">
                      <a16:creationId xmlns:a16="http://schemas.microsoft.com/office/drawing/2014/main" id="{C7B37E21-8BC4-449E-508A-5909CD07C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Line 287">
                  <a:extLst>
                    <a:ext uri="{FF2B5EF4-FFF2-40B4-BE49-F238E27FC236}">
                      <a16:creationId xmlns:a16="http://schemas.microsoft.com/office/drawing/2014/main" id="{291AFECF-0600-68EC-1FFE-158E9D445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Text Box 288">
                <a:extLst>
                  <a:ext uri="{FF2B5EF4-FFF2-40B4-BE49-F238E27FC236}">
                    <a16:creationId xmlns:a16="http://schemas.microsoft.com/office/drawing/2014/main" id="{6033F106-52B5-B090-8EA8-30E5E7ACC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4" y="2478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4B113C0D-FEBE-6980-2F36-2FD79FF877C3}"/>
                </a:ext>
              </a:extLst>
            </p:cNvPr>
            <p:cNvSpPr txBox="1"/>
            <p:nvPr/>
          </p:nvSpPr>
          <p:spPr>
            <a:xfrm>
              <a:off x="3292378" y="2053669"/>
              <a:ext cx="32098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/>
                <a:t>=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625D43B2-B584-0271-27DF-F339A05B6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297" y="1450443"/>
            <a:ext cx="2178444" cy="53393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F6414DE-197F-6061-4BB2-DBCA2388FE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0031" y="3744757"/>
            <a:ext cx="2400099" cy="628780"/>
          </a:xfrm>
          <a:prstGeom prst="rect">
            <a:avLst/>
          </a:prstGeom>
        </p:spPr>
      </p:pic>
      <p:sp>
        <p:nvSpPr>
          <p:cNvPr id="27" name="قوس 26">
            <a:extLst>
              <a:ext uri="{FF2B5EF4-FFF2-40B4-BE49-F238E27FC236}">
                <a16:creationId xmlns:a16="http://schemas.microsoft.com/office/drawing/2014/main" id="{F2CED956-096A-4A34-0A6E-F253A7786887}"/>
              </a:ext>
            </a:extLst>
          </p:cNvPr>
          <p:cNvSpPr/>
          <p:nvPr/>
        </p:nvSpPr>
        <p:spPr>
          <a:xfrm>
            <a:off x="2056131" y="-95088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Text Box 132">
            <a:extLst>
              <a:ext uri="{FF2B5EF4-FFF2-40B4-BE49-F238E27FC236}">
                <a16:creationId xmlns:a16="http://schemas.microsoft.com/office/drawing/2014/main" id="{7C081DE0-CC4F-B1D4-0BBA-8C5E4E0DA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394" y="223678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672" name="Group 126">
            <a:extLst>
              <a:ext uri="{FF2B5EF4-FFF2-40B4-BE49-F238E27FC236}">
                <a16:creationId xmlns:a16="http://schemas.microsoft.com/office/drawing/2014/main" id="{056F0010-E6BB-0909-26E3-3745DDF729F7}"/>
              </a:ext>
            </a:extLst>
          </p:cNvPr>
          <p:cNvGrpSpPr>
            <a:grpSpLocks/>
          </p:cNvGrpSpPr>
          <p:nvPr/>
        </p:nvGrpSpPr>
        <p:grpSpPr bwMode="auto">
          <a:xfrm>
            <a:off x="1286970" y="2101025"/>
            <a:ext cx="576262" cy="766763"/>
            <a:chOff x="4967" y="2221"/>
            <a:chExt cx="363" cy="483"/>
          </a:xfrm>
        </p:grpSpPr>
        <p:sp>
          <p:nvSpPr>
            <p:cNvPr id="28673" name="Text Box 127">
              <a:extLst>
                <a:ext uri="{FF2B5EF4-FFF2-40B4-BE49-F238E27FC236}">
                  <a16:creationId xmlns:a16="http://schemas.microsoft.com/office/drawing/2014/main" id="{98A36800-EB60-C2E9-C27B-408BB40BA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-8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74" name="Text Box 128">
              <a:extLst>
                <a:ext uri="{FF2B5EF4-FFF2-40B4-BE49-F238E27FC236}">
                  <a16:creationId xmlns:a16="http://schemas.microsoft.com/office/drawing/2014/main" id="{575DA7EE-4EBE-12C4-FC59-693822240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75" name="Line 129">
              <a:extLst>
                <a:ext uri="{FF2B5EF4-FFF2-40B4-BE49-F238E27FC236}">
                  <a16:creationId xmlns:a16="http://schemas.microsoft.com/office/drawing/2014/main" id="{A8A502D3-BED6-E39B-4692-E6B6BFB0F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676" name="Group 151">
            <a:extLst>
              <a:ext uri="{FF2B5EF4-FFF2-40B4-BE49-F238E27FC236}">
                <a16:creationId xmlns:a16="http://schemas.microsoft.com/office/drawing/2014/main" id="{E60CEE99-4CC5-BFD2-50AB-11AB7BDD97EB}"/>
              </a:ext>
            </a:extLst>
          </p:cNvPr>
          <p:cNvGrpSpPr>
            <a:grpSpLocks/>
          </p:cNvGrpSpPr>
          <p:nvPr/>
        </p:nvGrpSpPr>
        <p:grpSpPr bwMode="auto">
          <a:xfrm>
            <a:off x="193080" y="2259905"/>
            <a:ext cx="1179513" cy="457200"/>
            <a:chOff x="3152" y="1888"/>
            <a:chExt cx="743" cy="288"/>
          </a:xfrm>
        </p:grpSpPr>
        <p:sp>
          <p:nvSpPr>
            <p:cNvPr id="28720" name="Text Box 130">
              <a:extLst>
                <a:ext uri="{FF2B5EF4-FFF2-40B4-BE49-F238E27FC236}">
                  <a16:creationId xmlns:a16="http://schemas.microsoft.com/office/drawing/2014/main" id="{CB91F4B1-6F6B-056C-7571-140B9429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21" name="Group 149">
              <a:extLst>
                <a:ext uri="{FF2B5EF4-FFF2-40B4-BE49-F238E27FC236}">
                  <a16:creationId xmlns:a16="http://schemas.microsoft.com/office/drawing/2014/main" id="{C20C7D4E-2FC1-F2CA-56A5-9F5280AB4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888"/>
              <a:ext cx="562" cy="288"/>
              <a:chOff x="3152" y="1888"/>
              <a:chExt cx="562" cy="288"/>
            </a:xfrm>
          </p:grpSpPr>
          <p:sp>
            <p:nvSpPr>
              <p:cNvPr id="28722" name="Text Box 131">
                <a:extLst>
                  <a:ext uri="{FF2B5EF4-FFF2-40B4-BE49-F238E27FC236}">
                    <a16:creationId xmlns:a16="http://schemas.microsoft.com/office/drawing/2014/main" id="{58444E13-48B7-9FCC-C61F-28A8786BE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23" name="Text Box 133">
                <a:extLst>
                  <a:ext uri="{FF2B5EF4-FFF2-40B4-BE49-F238E27FC236}">
                    <a16:creationId xmlns:a16="http://schemas.microsoft.com/office/drawing/2014/main" id="{E69F451F-D7E6-7071-B900-29542829A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724" name="مربع نص 28723">
            <a:extLst>
              <a:ext uri="{FF2B5EF4-FFF2-40B4-BE49-F238E27FC236}">
                <a16:creationId xmlns:a16="http://schemas.microsoft.com/office/drawing/2014/main" id="{B934D6BB-7E0D-8FB6-CABF-F0ED3A42E176}"/>
              </a:ext>
            </a:extLst>
          </p:cNvPr>
          <p:cNvSpPr txBox="1"/>
          <p:nvPr/>
        </p:nvSpPr>
        <p:spPr>
          <a:xfrm>
            <a:off x="1149116" y="2149026"/>
            <a:ext cx="3915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</a:rPr>
              <a:t>÷2</a:t>
            </a:r>
          </a:p>
        </p:txBody>
      </p:sp>
      <p:sp>
        <p:nvSpPr>
          <p:cNvPr id="28725" name="مربع نص 28724">
            <a:extLst>
              <a:ext uri="{FF2B5EF4-FFF2-40B4-BE49-F238E27FC236}">
                <a16:creationId xmlns:a16="http://schemas.microsoft.com/office/drawing/2014/main" id="{464B1828-E0AF-4622-15DE-699A8FE77B50}"/>
              </a:ext>
            </a:extLst>
          </p:cNvPr>
          <p:cNvSpPr txBox="1"/>
          <p:nvPr/>
        </p:nvSpPr>
        <p:spPr>
          <a:xfrm>
            <a:off x="1151919" y="2493837"/>
            <a:ext cx="3915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</a:rPr>
              <a:t>÷2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8FAA79-A320-1CF9-46CD-0801F5BFE88A}"/>
              </a:ext>
            </a:extLst>
          </p:cNvPr>
          <p:cNvSpPr txBox="1"/>
          <p:nvPr/>
        </p:nvSpPr>
        <p:spPr>
          <a:xfrm>
            <a:off x="2365376" y="5277047"/>
            <a:ext cx="3915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</a:rPr>
              <a:t>÷6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49F8275-1F2E-0F5E-B72F-7391A0480DB9}"/>
              </a:ext>
            </a:extLst>
          </p:cNvPr>
          <p:cNvSpPr txBox="1"/>
          <p:nvPr/>
        </p:nvSpPr>
        <p:spPr>
          <a:xfrm>
            <a:off x="2385900" y="5546771"/>
            <a:ext cx="3915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</a:rPr>
              <a:t>÷6</a:t>
            </a:r>
          </a:p>
        </p:txBody>
      </p:sp>
    </p:spTree>
    <p:extLst>
      <p:ext uri="{BB962C8B-B14F-4D97-AF65-F5344CB8AC3E}">
        <p14:creationId xmlns:p14="http://schemas.microsoft.com/office/powerpoint/2010/main" val="22111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2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2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10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/>
      <p:bldP spid="28718" grpId="0"/>
      <p:bldP spid="28719" grpId="0"/>
      <p:bldP spid="28756" grpId="0"/>
      <p:bldP spid="28767" grpId="0"/>
      <p:bldP spid="28768" grpId="0"/>
      <p:bldP spid="28804" grpId="0"/>
      <p:bldP spid="28769" grpId="0"/>
      <p:bldP spid="28" grpId="0"/>
      <p:bldP spid="29" grpId="0"/>
      <p:bldP spid="32" grpId="0"/>
      <p:bldP spid="34" grpId="0"/>
      <p:bldP spid="35" grpId="0"/>
      <p:bldP spid="63" grpId="0"/>
      <p:bldP spid="28724" grpId="0"/>
      <p:bldP spid="28725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38A218DC-B855-8EB7-8A38-7FF53483E14F}"/>
              </a:ext>
            </a:extLst>
          </p:cNvPr>
          <p:cNvGrpSpPr>
            <a:grpSpLocks/>
          </p:cNvGrpSpPr>
          <p:nvPr/>
        </p:nvGrpSpPr>
        <p:grpSpPr bwMode="auto">
          <a:xfrm>
            <a:off x="6537325" y="2066925"/>
            <a:ext cx="2393950" cy="766763"/>
            <a:chOff x="4118" y="2750"/>
            <a:chExt cx="1508" cy="483"/>
          </a:xfrm>
        </p:grpSpPr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0A54B70C-C472-57B2-C975-A11C0D632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8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79" name="Group 7">
              <a:extLst>
                <a:ext uri="{FF2B5EF4-FFF2-40B4-BE49-F238E27FC236}">
                  <a16:creationId xmlns:a16="http://schemas.microsoft.com/office/drawing/2014/main" id="{68B642B4-BE4C-F7D6-F399-E30AFFAAA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750"/>
              <a:ext cx="1340" cy="483"/>
              <a:chOff x="134" y="1298"/>
              <a:chExt cx="1340" cy="483"/>
            </a:xfrm>
          </p:grpSpPr>
          <p:grpSp>
            <p:nvGrpSpPr>
              <p:cNvPr id="28680" name="Group 8">
                <a:extLst>
                  <a:ext uri="{FF2B5EF4-FFF2-40B4-BE49-F238E27FC236}">
                    <a16:creationId xmlns:a16="http://schemas.microsoft.com/office/drawing/2014/main" id="{F00ABD3E-68D8-8A8D-8C21-89A448947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1" y="1298"/>
                <a:ext cx="603" cy="483"/>
                <a:chOff x="4409" y="2811"/>
                <a:chExt cx="603" cy="483"/>
              </a:xfrm>
            </p:grpSpPr>
            <p:grpSp>
              <p:nvGrpSpPr>
                <p:cNvPr id="28681" name="Group 9">
                  <a:extLst>
                    <a:ext uri="{FF2B5EF4-FFF2-40B4-BE49-F238E27FC236}">
                      <a16:creationId xmlns:a16="http://schemas.microsoft.com/office/drawing/2014/main" id="{EC196FDD-003A-4F08-55AC-2DA0DB1BFA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8682" name="Text Box 10">
                    <a:extLst>
                      <a:ext uri="{FF2B5EF4-FFF2-40B4-BE49-F238E27FC236}">
                        <a16:creationId xmlns:a16="http://schemas.microsoft.com/office/drawing/2014/main" id="{BB630F5E-C757-B1FA-16D8-6DEA3D695B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83" name="Text Box 11">
                    <a:extLst>
                      <a:ext uri="{FF2B5EF4-FFF2-40B4-BE49-F238E27FC236}">
                        <a16:creationId xmlns:a16="http://schemas.microsoft.com/office/drawing/2014/main" id="{7B6EDE03-AD3A-9D44-5229-9E3EAD3295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84" name="Line 12">
                    <a:extLst>
                      <a:ext uri="{FF2B5EF4-FFF2-40B4-BE49-F238E27FC236}">
                        <a16:creationId xmlns:a16="http://schemas.microsoft.com/office/drawing/2014/main" id="{D998719A-5EB5-477E-EE85-6D2C2754BA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685" name="Text Box 13">
                  <a:extLst>
                    <a:ext uri="{FF2B5EF4-FFF2-40B4-BE49-F238E27FC236}">
                      <a16:creationId xmlns:a16="http://schemas.microsoft.com/office/drawing/2014/main" id="{9959B873-72FC-C2DA-E1D7-7B5A592184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9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686" name="Text Box 14">
                <a:extLst>
                  <a:ext uri="{FF2B5EF4-FFF2-40B4-BE49-F238E27FC236}">
                    <a16:creationId xmlns:a16="http://schemas.microsoft.com/office/drawing/2014/main" id="{DE18FF92-E7B7-0212-A1C6-0A726717D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" y="1377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687" name="Group 15">
                <a:extLst>
                  <a:ext uri="{FF2B5EF4-FFF2-40B4-BE49-F238E27FC236}">
                    <a16:creationId xmlns:a16="http://schemas.microsoft.com/office/drawing/2014/main" id="{80C4EC7D-FFE7-0FE8-8A71-45E88B60E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1298"/>
                <a:ext cx="635" cy="483"/>
                <a:chOff x="4377" y="2811"/>
                <a:chExt cx="635" cy="483"/>
              </a:xfrm>
            </p:grpSpPr>
            <p:grpSp>
              <p:nvGrpSpPr>
                <p:cNvPr id="28688" name="Group 16">
                  <a:extLst>
                    <a:ext uri="{FF2B5EF4-FFF2-40B4-BE49-F238E27FC236}">
                      <a16:creationId xmlns:a16="http://schemas.microsoft.com/office/drawing/2014/main" id="{0CC90574-B059-E716-6154-55268F9B6D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28689" name="Text Box 17">
                    <a:extLst>
                      <a:ext uri="{FF2B5EF4-FFF2-40B4-BE49-F238E27FC236}">
                        <a16:creationId xmlns:a16="http://schemas.microsoft.com/office/drawing/2014/main" id="{2B9652D1-7C3F-893B-FE64-61B31060B7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0" name="Text Box 18">
                    <a:extLst>
                      <a:ext uri="{FF2B5EF4-FFF2-40B4-BE49-F238E27FC236}">
                        <a16:creationId xmlns:a16="http://schemas.microsoft.com/office/drawing/2014/main" id="{50229B77-7708-B88E-41F8-F00350868E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91" name="Line 19">
                    <a:extLst>
                      <a:ext uri="{FF2B5EF4-FFF2-40B4-BE49-F238E27FC236}">
                        <a16:creationId xmlns:a16="http://schemas.microsoft.com/office/drawing/2014/main" id="{E05842C5-4E87-761A-2601-291F846F06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692" name="Text Box 20">
                  <a:extLst>
                    <a:ext uri="{FF2B5EF4-FFF2-40B4-BE49-F238E27FC236}">
                      <a16:creationId xmlns:a16="http://schemas.microsoft.com/office/drawing/2014/main" id="{CADAA0E9-F86E-069D-EA55-D9E03AE1B8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lvl="0"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ar-SA" altLang="ar-SA" sz="2400" b="1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ar-SA" altLang="ar-SA" sz="24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8693" name="Group 21">
            <a:extLst>
              <a:ext uri="{FF2B5EF4-FFF2-40B4-BE49-F238E27FC236}">
                <a16:creationId xmlns:a16="http://schemas.microsoft.com/office/drawing/2014/main" id="{75C931C0-2625-1EB9-F405-00B37139B046}"/>
              </a:ext>
            </a:extLst>
          </p:cNvPr>
          <p:cNvGrpSpPr>
            <a:grpSpLocks/>
          </p:cNvGrpSpPr>
          <p:nvPr/>
        </p:nvGrpSpPr>
        <p:grpSpPr bwMode="auto">
          <a:xfrm>
            <a:off x="4762689" y="2066868"/>
            <a:ext cx="1889125" cy="766763"/>
            <a:chOff x="2933" y="2795"/>
            <a:chExt cx="1190" cy="483"/>
          </a:xfrm>
        </p:grpSpPr>
        <p:sp>
          <p:nvSpPr>
            <p:cNvPr id="28694" name="Text Box 22">
              <a:extLst>
                <a:ext uri="{FF2B5EF4-FFF2-40B4-BE49-F238E27FC236}">
                  <a16:creationId xmlns:a16="http://schemas.microsoft.com/office/drawing/2014/main" id="{073C6C24-A26D-BA00-CA25-CCAC2F28A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3" y="2866"/>
              <a:ext cx="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(-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695" name="Group 23">
              <a:extLst>
                <a:ext uri="{FF2B5EF4-FFF2-40B4-BE49-F238E27FC236}">
                  <a16:creationId xmlns:a16="http://schemas.microsoft.com/office/drawing/2014/main" id="{C390FD62-567E-01ED-9761-D9AC88519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8696" name="Group 24">
                <a:extLst>
                  <a:ext uri="{FF2B5EF4-FFF2-40B4-BE49-F238E27FC236}">
                    <a16:creationId xmlns:a16="http://schemas.microsoft.com/office/drawing/2014/main" id="{1B75674C-500B-EE43-FE37-0D19829E83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697" name="Text Box 25">
                  <a:extLst>
                    <a:ext uri="{FF2B5EF4-FFF2-40B4-BE49-F238E27FC236}">
                      <a16:creationId xmlns:a16="http://schemas.microsoft.com/office/drawing/2014/main" id="{7ED1EEF9-F745-5F2C-0CC5-233494AC5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8" name="Text Box 26">
                  <a:extLst>
                    <a:ext uri="{FF2B5EF4-FFF2-40B4-BE49-F238E27FC236}">
                      <a16:creationId xmlns:a16="http://schemas.microsoft.com/office/drawing/2014/main" id="{D9C9AA77-BBA8-19E6-582F-062847DEC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9" name="Line 27">
                  <a:extLst>
                    <a:ext uri="{FF2B5EF4-FFF2-40B4-BE49-F238E27FC236}">
                      <a16:creationId xmlns:a16="http://schemas.microsoft.com/office/drawing/2014/main" id="{3D34FE70-6DCD-FDCF-9CF3-64BDE58CF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00" name="Group 28">
                <a:extLst>
                  <a:ext uri="{FF2B5EF4-FFF2-40B4-BE49-F238E27FC236}">
                    <a16:creationId xmlns:a16="http://schemas.microsoft.com/office/drawing/2014/main" id="{34008741-ADBB-342C-8474-FE7D408A0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90" y="1888"/>
                <a:ext cx="655" cy="483"/>
                <a:chOff x="2316" y="1389"/>
                <a:chExt cx="655" cy="483"/>
              </a:xfrm>
            </p:grpSpPr>
            <p:sp>
              <p:nvSpPr>
                <p:cNvPr id="28701" name="Text Box 29">
                  <a:extLst>
                    <a:ext uri="{FF2B5EF4-FFF2-40B4-BE49-F238E27FC236}">
                      <a16:creationId xmlns:a16="http://schemas.microsoft.com/office/drawing/2014/main" id="{CD0EAE6B-20F8-F433-E622-E8AA4D091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6" y="1463"/>
                  <a:ext cx="43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02" name="Group 30">
                  <a:extLst>
                    <a:ext uri="{FF2B5EF4-FFF2-40B4-BE49-F238E27FC236}">
                      <a16:creationId xmlns:a16="http://schemas.microsoft.com/office/drawing/2014/main" id="{9F5FF8A0-54F5-9320-EC44-8838B28A3C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8703" name="Text Box 31">
                    <a:extLst>
                      <a:ext uri="{FF2B5EF4-FFF2-40B4-BE49-F238E27FC236}">
                        <a16:creationId xmlns:a16="http://schemas.microsoft.com/office/drawing/2014/main" id="{328A84F1-C0BA-7840-EEF7-E9AF24ACBF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5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4" name="Text Box 32">
                    <a:extLst>
                      <a:ext uri="{FF2B5EF4-FFF2-40B4-BE49-F238E27FC236}">
                        <a16:creationId xmlns:a16="http://schemas.microsoft.com/office/drawing/2014/main" id="{18FA9897-F2FD-FDA7-5A06-2231C767CEF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05" name="Line 33">
                    <a:extLst>
                      <a:ext uri="{FF2B5EF4-FFF2-40B4-BE49-F238E27FC236}">
                        <a16:creationId xmlns:a16="http://schemas.microsoft.com/office/drawing/2014/main" id="{64952584-A15C-D418-45C9-F198296A5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706" name="Text Box 34">
              <a:extLst>
                <a:ext uri="{FF2B5EF4-FFF2-40B4-BE49-F238E27FC236}">
                  <a16:creationId xmlns:a16="http://schemas.microsoft.com/office/drawing/2014/main" id="{1ED4BEA3-1E9A-0FBF-E06C-0A5979D28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3" y="2878"/>
              <a:ext cx="2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07" name="Text Box 35">
            <a:extLst>
              <a:ext uri="{FF2B5EF4-FFF2-40B4-BE49-F238E27FC236}">
                <a16:creationId xmlns:a16="http://schemas.microsoft.com/office/drawing/2014/main" id="{21103430-FCED-6DDD-19B4-0FECA887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2066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08" name="Group 36">
            <a:extLst>
              <a:ext uri="{FF2B5EF4-FFF2-40B4-BE49-F238E27FC236}">
                <a16:creationId xmlns:a16="http://schemas.microsoft.com/office/drawing/2014/main" id="{64F02C0D-E167-6629-1559-45137401056E}"/>
              </a:ext>
            </a:extLst>
          </p:cNvPr>
          <p:cNvGrpSpPr>
            <a:grpSpLocks/>
          </p:cNvGrpSpPr>
          <p:nvPr/>
        </p:nvGrpSpPr>
        <p:grpSpPr bwMode="auto">
          <a:xfrm>
            <a:off x="3351927" y="2193076"/>
            <a:ext cx="1508125" cy="487363"/>
            <a:chOff x="2109" y="2829"/>
            <a:chExt cx="950" cy="307"/>
          </a:xfrm>
        </p:grpSpPr>
        <p:grpSp>
          <p:nvGrpSpPr>
            <p:cNvPr id="28709" name="Group 37">
              <a:extLst>
                <a:ext uri="{FF2B5EF4-FFF2-40B4-BE49-F238E27FC236}">
                  <a16:creationId xmlns:a16="http://schemas.microsoft.com/office/drawing/2014/main" id="{6FFF29F5-F45F-DBD2-F79C-8B5BA6336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29"/>
              <a:ext cx="814" cy="291"/>
              <a:chOff x="2245" y="2829"/>
              <a:chExt cx="814" cy="291"/>
            </a:xfrm>
          </p:grpSpPr>
          <p:sp>
            <p:nvSpPr>
              <p:cNvPr id="28710" name="Text Box 38">
                <a:extLst>
                  <a:ext uri="{FF2B5EF4-FFF2-40B4-BE49-F238E27FC236}">
                    <a16:creationId xmlns:a16="http://schemas.microsoft.com/office/drawing/2014/main" id="{5CEB8F0F-934F-5E4B-25E4-DE1F65A17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11" name="Text Box 39">
                <a:extLst>
                  <a:ext uri="{FF2B5EF4-FFF2-40B4-BE49-F238E27FC236}">
                    <a16:creationId xmlns:a16="http://schemas.microsoft.com/office/drawing/2014/main" id="{80107816-62D6-BDC4-A52E-AE9D900C8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12" name="Text Box 40">
                <a:extLst>
                  <a:ext uri="{FF2B5EF4-FFF2-40B4-BE49-F238E27FC236}">
                    <a16:creationId xmlns:a16="http://schemas.microsoft.com/office/drawing/2014/main" id="{7CFAFFCC-A77D-45A2-0022-5F4935746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1" y="2829"/>
                <a:ext cx="67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4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-1-3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13" name="Text Box 41">
              <a:extLst>
                <a:ext uri="{FF2B5EF4-FFF2-40B4-BE49-F238E27FC236}">
                  <a16:creationId xmlns:a16="http://schemas.microsoft.com/office/drawing/2014/main" id="{6C8FD4A7-14E7-4B68-2DD0-0AB81EB5E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14" name="Group 42">
            <a:extLst>
              <a:ext uri="{FF2B5EF4-FFF2-40B4-BE49-F238E27FC236}">
                <a16:creationId xmlns:a16="http://schemas.microsoft.com/office/drawing/2014/main" id="{DB98F117-6F25-A163-6A12-BF9E7BCF4531}"/>
              </a:ext>
            </a:extLst>
          </p:cNvPr>
          <p:cNvGrpSpPr>
            <a:grpSpLocks/>
          </p:cNvGrpSpPr>
          <p:nvPr/>
        </p:nvGrpSpPr>
        <p:grpSpPr bwMode="auto">
          <a:xfrm>
            <a:off x="2595567" y="2117726"/>
            <a:ext cx="1125537" cy="728663"/>
            <a:chOff x="4819" y="2245"/>
            <a:chExt cx="709" cy="459"/>
          </a:xfrm>
        </p:grpSpPr>
        <p:sp>
          <p:nvSpPr>
            <p:cNvPr id="28715" name="Text Box 43">
              <a:extLst>
                <a:ext uri="{FF2B5EF4-FFF2-40B4-BE49-F238E27FC236}">
                  <a16:creationId xmlns:a16="http://schemas.microsoft.com/office/drawing/2014/main" id="{0CE09CA6-E9A1-1EE6-3E08-90F97EBD5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" y="2245"/>
              <a:ext cx="7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-5+(-5)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6" name="Text Box 44">
              <a:extLst>
                <a:ext uri="{FF2B5EF4-FFF2-40B4-BE49-F238E27FC236}">
                  <a16:creationId xmlns:a16="http://schemas.microsoft.com/office/drawing/2014/main" id="{94C95132-2BF0-A8D4-B9C1-ED8EE30D9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17" name="Line 45">
              <a:extLst>
                <a:ext uri="{FF2B5EF4-FFF2-40B4-BE49-F238E27FC236}">
                  <a16:creationId xmlns:a16="http://schemas.microsoft.com/office/drawing/2014/main" id="{4E9A9D62-91D7-A4CD-E545-5971C97CD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0" y="247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18" name="Text Box 46">
            <a:extLst>
              <a:ext uri="{FF2B5EF4-FFF2-40B4-BE49-F238E27FC236}">
                <a16:creationId xmlns:a16="http://schemas.microsoft.com/office/drawing/2014/main" id="{CCA6071D-E83C-272D-E935-08283D7D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225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19" name="Text Box 47">
            <a:extLst>
              <a:ext uri="{FF2B5EF4-FFF2-40B4-BE49-F238E27FC236}">
                <a16:creationId xmlns:a16="http://schemas.microsoft.com/office/drawing/2014/main" id="{28213EC4-312C-1BE6-07A3-073C310F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326" y="2260214"/>
            <a:ext cx="1042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-1+(-3)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8" name="Oval 56">
            <a:extLst>
              <a:ext uri="{FF2B5EF4-FFF2-40B4-BE49-F238E27FC236}">
                <a16:creationId xmlns:a16="http://schemas.microsoft.com/office/drawing/2014/main" id="{65862D93-6C43-0C4F-0D96-37BD7C74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518" y="2075448"/>
            <a:ext cx="1223963" cy="7191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9" name="Arc 57">
            <a:extLst>
              <a:ext uri="{FF2B5EF4-FFF2-40B4-BE49-F238E27FC236}">
                <a16:creationId xmlns:a16="http://schemas.microsoft.com/office/drawing/2014/main" id="{28D1F04B-4F39-518B-EEFB-F32F040CAD3B}"/>
              </a:ext>
            </a:extLst>
          </p:cNvPr>
          <p:cNvSpPr>
            <a:spLocks/>
          </p:cNvSpPr>
          <p:nvPr/>
        </p:nvSpPr>
        <p:spPr bwMode="auto">
          <a:xfrm rot="-13255151" flipH="1" flipV="1">
            <a:off x="3259138" y="1557338"/>
            <a:ext cx="1944687" cy="1420812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0" name="Arc 58">
            <a:extLst>
              <a:ext uri="{FF2B5EF4-FFF2-40B4-BE49-F238E27FC236}">
                <a16:creationId xmlns:a16="http://schemas.microsoft.com/office/drawing/2014/main" id="{45838C16-27F2-4869-BCD4-B422DD3E2155}"/>
              </a:ext>
            </a:extLst>
          </p:cNvPr>
          <p:cNvSpPr>
            <a:spLocks/>
          </p:cNvSpPr>
          <p:nvPr/>
        </p:nvSpPr>
        <p:spPr bwMode="auto">
          <a:xfrm rot="-13835509" flipH="1" flipV="1">
            <a:off x="2182020" y="1878806"/>
            <a:ext cx="1751012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31" name="Oval 59">
            <a:extLst>
              <a:ext uri="{FF2B5EF4-FFF2-40B4-BE49-F238E27FC236}">
                <a16:creationId xmlns:a16="http://schemas.microsoft.com/office/drawing/2014/main" id="{678505B8-C67D-051B-2446-3729FA1F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855" y="2195512"/>
            <a:ext cx="7921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42" name="Group 70">
            <a:extLst>
              <a:ext uri="{FF2B5EF4-FFF2-40B4-BE49-F238E27FC236}">
                <a16:creationId xmlns:a16="http://schemas.microsoft.com/office/drawing/2014/main" id="{8BA37D0C-9BDE-349F-0096-C74193B9FC57}"/>
              </a:ext>
            </a:extLst>
          </p:cNvPr>
          <p:cNvGrpSpPr>
            <a:grpSpLocks/>
          </p:cNvGrpSpPr>
          <p:nvPr/>
        </p:nvGrpSpPr>
        <p:grpSpPr bwMode="auto">
          <a:xfrm>
            <a:off x="4477945" y="4387265"/>
            <a:ext cx="1957388" cy="766762"/>
            <a:chOff x="2938" y="2795"/>
            <a:chExt cx="1233" cy="483"/>
          </a:xfrm>
        </p:grpSpPr>
        <p:sp>
          <p:nvSpPr>
            <p:cNvPr id="28743" name="Text Box 71">
              <a:extLst>
                <a:ext uri="{FF2B5EF4-FFF2-40B4-BE49-F238E27FC236}">
                  <a16:creationId xmlns:a16="http://schemas.microsoft.com/office/drawing/2014/main" id="{5F05BDE2-4A77-2C34-F8CD-C2FDC23C1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" y="2852"/>
              <a:ext cx="2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44" name="Group 72">
              <a:extLst>
                <a:ext uri="{FF2B5EF4-FFF2-40B4-BE49-F238E27FC236}">
                  <a16:creationId xmlns:a16="http://schemas.microsoft.com/office/drawing/2014/main" id="{11C31A8C-52C1-3680-C050-3B10C0CA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1" y="2795"/>
              <a:ext cx="849" cy="483"/>
              <a:chOff x="4596" y="1888"/>
              <a:chExt cx="849" cy="483"/>
            </a:xfrm>
          </p:grpSpPr>
          <p:grpSp>
            <p:nvGrpSpPr>
              <p:cNvPr id="28745" name="Group 73">
                <a:extLst>
                  <a:ext uri="{FF2B5EF4-FFF2-40B4-BE49-F238E27FC236}">
                    <a16:creationId xmlns:a16="http://schemas.microsoft.com/office/drawing/2014/main" id="{33FF7A38-897C-0CF1-804D-3D7FDA0EE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888"/>
                <a:ext cx="363" cy="483"/>
                <a:chOff x="4967" y="2221"/>
                <a:chExt cx="363" cy="483"/>
              </a:xfrm>
            </p:grpSpPr>
            <p:sp>
              <p:nvSpPr>
                <p:cNvPr id="28746" name="Text Box 74">
                  <a:extLst>
                    <a:ext uri="{FF2B5EF4-FFF2-40B4-BE49-F238E27FC236}">
                      <a16:creationId xmlns:a16="http://schemas.microsoft.com/office/drawing/2014/main" id="{2E0F5C54-0816-3DEA-9E42-F691D50FE6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7" name="Text Box 75">
                  <a:extLst>
                    <a:ext uri="{FF2B5EF4-FFF2-40B4-BE49-F238E27FC236}">
                      <a16:creationId xmlns:a16="http://schemas.microsoft.com/office/drawing/2014/main" id="{AFAE2140-D9D0-2F1D-1CF2-7D21EA1C7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48" name="Line 76">
                  <a:extLst>
                    <a:ext uri="{FF2B5EF4-FFF2-40B4-BE49-F238E27FC236}">
                      <a16:creationId xmlns:a16="http://schemas.microsoft.com/office/drawing/2014/main" id="{30CE012C-23EF-5E2C-9FB9-438148751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49" name="Group 77">
                <a:extLst>
                  <a:ext uri="{FF2B5EF4-FFF2-40B4-BE49-F238E27FC236}">
                    <a16:creationId xmlns:a16="http://schemas.microsoft.com/office/drawing/2014/main" id="{1E0D5B7B-BFA8-CF38-BC5B-1353CCB1E8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4" y="1888"/>
                <a:ext cx="641" cy="483"/>
                <a:chOff x="2330" y="1389"/>
                <a:chExt cx="641" cy="483"/>
              </a:xfrm>
            </p:grpSpPr>
            <p:sp>
              <p:nvSpPr>
                <p:cNvPr id="28750" name="Text Box 78">
                  <a:extLst>
                    <a:ext uri="{FF2B5EF4-FFF2-40B4-BE49-F238E27FC236}">
                      <a16:creationId xmlns:a16="http://schemas.microsoft.com/office/drawing/2014/main" id="{5915A023-F43A-2131-7203-E25228AC2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0" y="1484"/>
                  <a:ext cx="44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751" name="Group 79">
                  <a:extLst>
                    <a:ext uri="{FF2B5EF4-FFF2-40B4-BE49-F238E27FC236}">
                      <a16:creationId xmlns:a16="http://schemas.microsoft.com/office/drawing/2014/main" id="{F37A0465-840B-AC6A-BE77-7A105EDE2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8" y="1389"/>
                  <a:ext cx="363" cy="483"/>
                  <a:chOff x="4967" y="2221"/>
                  <a:chExt cx="363" cy="483"/>
                </a:xfrm>
              </p:grpSpPr>
              <p:sp>
                <p:nvSpPr>
                  <p:cNvPr id="28752" name="Text Box 80">
                    <a:extLst>
                      <a:ext uri="{FF2B5EF4-FFF2-40B4-BE49-F238E27FC236}">
                        <a16:creationId xmlns:a16="http://schemas.microsoft.com/office/drawing/2014/main" id="{6BB289BB-14F4-149A-D31A-7680633028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3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3" name="Text Box 81">
                    <a:extLst>
                      <a:ext uri="{FF2B5EF4-FFF2-40B4-BE49-F238E27FC236}">
                        <a16:creationId xmlns:a16="http://schemas.microsoft.com/office/drawing/2014/main" id="{EAFBDFD1-3B32-C3C9-3E20-EC0B8EEFF5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4</a:t>
                    </a:r>
                    <a:endParaRPr kumimoji="0" lang="en-US" alt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54" name="Line 82">
                    <a:extLst>
                      <a:ext uri="{FF2B5EF4-FFF2-40B4-BE49-F238E27FC236}">
                        <a16:creationId xmlns:a16="http://schemas.microsoft.com/office/drawing/2014/main" id="{317CEF99-0F7A-62F9-494A-465D26B76F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8755" name="Text Box 83">
              <a:extLst>
                <a:ext uri="{FF2B5EF4-FFF2-40B4-BE49-F238E27FC236}">
                  <a16:creationId xmlns:a16="http://schemas.microsoft.com/office/drawing/2014/main" id="{3A81E7C6-AF55-F0E8-4921-344392F43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" y="2878"/>
              <a:ext cx="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56" name="Text Box 84">
            <a:extLst>
              <a:ext uri="{FF2B5EF4-FFF2-40B4-BE49-F238E27FC236}">
                <a16:creationId xmlns:a16="http://schemas.microsoft.com/office/drawing/2014/main" id="{9410EBDD-FE1B-5D04-D06A-6BA9AEC2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974" y="4578434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57" name="Group 85">
            <a:extLst>
              <a:ext uri="{FF2B5EF4-FFF2-40B4-BE49-F238E27FC236}">
                <a16:creationId xmlns:a16="http://schemas.microsoft.com/office/drawing/2014/main" id="{C899739B-4239-18AB-79BF-5C391AC9371F}"/>
              </a:ext>
            </a:extLst>
          </p:cNvPr>
          <p:cNvGrpSpPr>
            <a:grpSpLocks/>
          </p:cNvGrpSpPr>
          <p:nvPr/>
        </p:nvGrpSpPr>
        <p:grpSpPr bwMode="auto">
          <a:xfrm>
            <a:off x="3097841" y="4607941"/>
            <a:ext cx="1508125" cy="485775"/>
            <a:chOff x="2109" y="2830"/>
            <a:chExt cx="950" cy="306"/>
          </a:xfrm>
        </p:grpSpPr>
        <p:grpSp>
          <p:nvGrpSpPr>
            <p:cNvPr id="28758" name="Group 86">
              <a:extLst>
                <a:ext uri="{FF2B5EF4-FFF2-40B4-BE49-F238E27FC236}">
                  <a16:creationId xmlns:a16="http://schemas.microsoft.com/office/drawing/2014/main" id="{C88EAE68-3399-9864-6549-3A2E7998E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830"/>
              <a:ext cx="814" cy="293"/>
              <a:chOff x="2245" y="2830"/>
              <a:chExt cx="814" cy="293"/>
            </a:xfrm>
          </p:grpSpPr>
          <p:sp>
            <p:nvSpPr>
              <p:cNvPr id="28759" name="Text Box 87">
                <a:extLst>
                  <a:ext uri="{FF2B5EF4-FFF2-40B4-BE49-F238E27FC236}">
                    <a16:creationId xmlns:a16="http://schemas.microsoft.com/office/drawing/2014/main" id="{C12B1057-5648-DBB6-871E-544DE34D4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0" name="Text Box 88">
                <a:extLst>
                  <a:ext uri="{FF2B5EF4-FFF2-40B4-BE49-F238E27FC236}">
                    <a16:creationId xmlns:a16="http://schemas.microsoft.com/office/drawing/2014/main" id="{35D48D99-4204-C19D-C201-06D143311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283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61" name="Text Box 89">
                <a:extLst>
                  <a:ext uri="{FF2B5EF4-FFF2-40B4-BE49-F238E27FC236}">
                    <a16:creationId xmlns:a16="http://schemas.microsoft.com/office/drawing/2014/main" id="{0FED0A19-FEC5-91DD-8516-6766C1C3E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9" y="2832"/>
                <a:ext cx="74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-3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62" name="Text Box 90">
              <a:extLst>
                <a:ext uri="{FF2B5EF4-FFF2-40B4-BE49-F238E27FC236}">
                  <a16:creationId xmlns:a16="http://schemas.microsoft.com/office/drawing/2014/main" id="{C761CD3B-3D82-552B-CC5D-074C873B3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4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63" name="Group 91">
            <a:extLst>
              <a:ext uri="{FF2B5EF4-FFF2-40B4-BE49-F238E27FC236}">
                <a16:creationId xmlns:a16="http://schemas.microsoft.com/office/drawing/2014/main" id="{6C6A6D5A-5548-7E77-5748-6BF37B32EACE}"/>
              </a:ext>
            </a:extLst>
          </p:cNvPr>
          <p:cNvGrpSpPr>
            <a:grpSpLocks/>
          </p:cNvGrpSpPr>
          <p:nvPr/>
        </p:nvGrpSpPr>
        <p:grpSpPr bwMode="auto">
          <a:xfrm>
            <a:off x="2306086" y="4559096"/>
            <a:ext cx="1035051" cy="738188"/>
            <a:chOff x="4796" y="2262"/>
            <a:chExt cx="652" cy="465"/>
          </a:xfrm>
        </p:grpSpPr>
        <p:sp>
          <p:nvSpPr>
            <p:cNvPr id="28764" name="Text Box 92">
              <a:extLst>
                <a:ext uri="{FF2B5EF4-FFF2-40B4-BE49-F238E27FC236}">
                  <a16:creationId xmlns:a16="http://schemas.microsoft.com/office/drawing/2014/main" id="{01BE7063-3A5D-2BB7-88AB-EFF26FD93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2262"/>
              <a:ext cx="6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-3+(-3)</a:t>
              </a:r>
              <a:endParaRPr kumimoji="0" lang="en-US" altLang="ar-SA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5" name="Text Box 93">
              <a:extLst>
                <a:ext uri="{FF2B5EF4-FFF2-40B4-BE49-F238E27FC236}">
                  <a16:creationId xmlns:a16="http://schemas.microsoft.com/office/drawing/2014/main" id="{BB277452-A170-90FC-37B8-1B65DD37F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3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66" name="Line 94">
              <a:extLst>
                <a:ext uri="{FF2B5EF4-FFF2-40B4-BE49-F238E27FC236}">
                  <a16:creationId xmlns:a16="http://schemas.microsoft.com/office/drawing/2014/main" id="{D57B0980-09F3-B8A8-020B-16AE13C82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4" y="2495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67" name="Text Box 95">
            <a:extLst>
              <a:ext uri="{FF2B5EF4-FFF2-40B4-BE49-F238E27FC236}">
                <a16:creationId xmlns:a16="http://schemas.microsoft.com/office/drawing/2014/main" id="{C90ED72A-5F2D-C5C4-AC62-7072B9833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732" y="467294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68" name="Text Box 96">
            <a:extLst>
              <a:ext uri="{FF2B5EF4-FFF2-40B4-BE49-F238E27FC236}">
                <a16:creationId xmlns:a16="http://schemas.microsoft.com/office/drawing/2014/main" id="{7F610330-A7C2-A686-EB2D-123163D1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709" y="4690804"/>
            <a:ext cx="908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(-10)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6" name="Oval 104">
            <a:extLst>
              <a:ext uri="{FF2B5EF4-FFF2-40B4-BE49-F238E27FC236}">
                <a16:creationId xmlns:a16="http://schemas.microsoft.com/office/drawing/2014/main" id="{BDF2815A-3D98-476A-BAE2-BE72CAC1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332" y="4401553"/>
            <a:ext cx="1223962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7" name="Arc 105">
            <a:extLst>
              <a:ext uri="{FF2B5EF4-FFF2-40B4-BE49-F238E27FC236}">
                <a16:creationId xmlns:a16="http://schemas.microsoft.com/office/drawing/2014/main" id="{B6069BE5-2155-04BE-CB25-D5EF89982B3D}"/>
              </a:ext>
            </a:extLst>
          </p:cNvPr>
          <p:cNvSpPr>
            <a:spLocks/>
          </p:cNvSpPr>
          <p:nvPr/>
        </p:nvSpPr>
        <p:spPr bwMode="auto">
          <a:xfrm rot="8344849" flipH="1" flipV="1">
            <a:off x="2838105" y="3917411"/>
            <a:ext cx="1944688" cy="1420813"/>
          </a:xfrm>
          <a:custGeom>
            <a:avLst/>
            <a:gdLst>
              <a:gd name="G0" fmla="+- 0 0 0"/>
              <a:gd name="G1" fmla="+- 21243 0 0"/>
              <a:gd name="G2" fmla="+- 21600 0 0"/>
              <a:gd name="T0" fmla="*/ 3913 w 21600"/>
              <a:gd name="T1" fmla="*/ 0 h 21243"/>
              <a:gd name="T2" fmla="*/ 21600 w 21600"/>
              <a:gd name="T3" fmla="*/ 21243 h 21243"/>
              <a:gd name="T4" fmla="*/ 0 w 21600"/>
              <a:gd name="T5" fmla="*/ 21243 h 2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3" fill="none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</a:path>
              <a:path w="21600" h="21243" stroke="0" extrusionOk="0">
                <a:moveTo>
                  <a:pt x="3912" y="0"/>
                </a:moveTo>
                <a:cubicBezTo>
                  <a:pt x="14160" y="1888"/>
                  <a:pt x="21600" y="10822"/>
                  <a:pt x="21600" y="21243"/>
                </a:cubicBezTo>
                <a:lnTo>
                  <a:pt x="0" y="2124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8" name="Arc 106">
            <a:extLst>
              <a:ext uri="{FF2B5EF4-FFF2-40B4-BE49-F238E27FC236}">
                <a16:creationId xmlns:a16="http://schemas.microsoft.com/office/drawing/2014/main" id="{AAE65123-303B-5A14-B26A-06200EA8C58F}"/>
              </a:ext>
            </a:extLst>
          </p:cNvPr>
          <p:cNvSpPr>
            <a:spLocks/>
          </p:cNvSpPr>
          <p:nvPr/>
        </p:nvSpPr>
        <p:spPr bwMode="auto">
          <a:xfrm rot="7764491" flipH="1" flipV="1">
            <a:off x="2018045" y="4218940"/>
            <a:ext cx="1751013" cy="1203325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1 w 21600"/>
              <a:gd name="T1" fmla="*/ 0 h 20036"/>
              <a:gd name="T2" fmla="*/ 21600 w 21600"/>
              <a:gd name="T3" fmla="*/ 20036 h 20036"/>
              <a:gd name="T4" fmla="*/ 0 w 2160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36" fill="none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</a:path>
              <a:path w="21600" h="20036" stroke="0" extrusionOk="0">
                <a:moveTo>
                  <a:pt x="8070" y="0"/>
                </a:moveTo>
                <a:cubicBezTo>
                  <a:pt x="16245" y="3293"/>
                  <a:pt x="21600" y="11222"/>
                  <a:pt x="21600" y="20036"/>
                </a:cubicBezTo>
                <a:lnTo>
                  <a:pt x="0" y="200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79" name="Oval 107">
            <a:extLst>
              <a:ext uri="{FF2B5EF4-FFF2-40B4-BE49-F238E27FC236}">
                <a16:creationId xmlns:a16="http://schemas.microsoft.com/office/drawing/2014/main" id="{D329756A-8C8A-DA82-C711-832DDAEA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224" y="4531728"/>
            <a:ext cx="7921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798" name="Group 126">
            <a:extLst>
              <a:ext uri="{FF2B5EF4-FFF2-40B4-BE49-F238E27FC236}">
                <a16:creationId xmlns:a16="http://schemas.microsoft.com/office/drawing/2014/main" id="{F339E088-3635-1EEE-6B9D-EA9CBCC7F0FC}"/>
              </a:ext>
            </a:extLst>
          </p:cNvPr>
          <p:cNvGrpSpPr>
            <a:grpSpLocks/>
          </p:cNvGrpSpPr>
          <p:nvPr/>
        </p:nvGrpSpPr>
        <p:grpSpPr bwMode="auto">
          <a:xfrm>
            <a:off x="6022976" y="2852740"/>
            <a:ext cx="706437" cy="768351"/>
            <a:chOff x="4920" y="2220"/>
            <a:chExt cx="445" cy="484"/>
          </a:xfrm>
        </p:grpSpPr>
        <p:sp>
          <p:nvSpPr>
            <p:cNvPr id="28799" name="Text Box 127">
              <a:extLst>
                <a:ext uri="{FF2B5EF4-FFF2-40B4-BE49-F238E27FC236}">
                  <a16:creationId xmlns:a16="http://schemas.microsoft.com/office/drawing/2014/main" id="{E5094A6E-5974-A2DA-DD69-98FEE28AA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2220"/>
              <a:ext cx="4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00" name="Text Box 128">
              <a:extLst>
                <a:ext uri="{FF2B5EF4-FFF2-40B4-BE49-F238E27FC236}">
                  <a16:creationId xmlns:a16="http://schemas.microsoft.com/office/drawing/2014/main" id="{F4EEDA1A-81DA-3712-2C28-94013D707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01" name="Line 129">
              <a:extLst>
                <a:ext uri="{FF2B5EF4-FFF2-40B4-BE49-F238E27FC236}">
                  <a16:creationId xmlns:a16="http://schemas.microsoft.com/office/drawing/2014/main" id="{C55D3B66-3556-67F5-BA1C-39469D2DC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804" name="Text Box 132">
            <a:extLst>
              <a:ext uri="{FF2B5EF4-FFF2-40B4-BE49-F238E27FC236}">
                <a16:creationId xmlns:a16="http://schemas.microsoft.com/office/drawing/2014/main" id="{95FD7B44-A76C-514C-BF56-ABC71ACD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3" y="2997200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823" name="Group 151">
            <a:extLst>
              <a:ext uri="{FF2B5EF4-FFF2-40B4-BE49-F238E27FC236}">
                <a16:creationId xmlns:a16="http://schemas.microsoft.com/office/drawing/2014/main" id="{E11B0E53-A5A4-29BB-2A15-03FFE71EAE81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997200"/>
            <a:ext cx="1179513" cy="457200"/>
            <a:chOff x="3152" y="1888"/>
            <a:chExt cx="743" cy="288"/>
          </a:xfrm>
        </p:grpSpPr>
        <p:sp>
          <p:nvSpPr>
            <p:cNvPr id="28802" name="Text Box 130">
              <a:extLst>
                <a:ext uri="{FF2B5EF4-FFF2-40B4-BE49-F238E27FC236}">
                  <a16:creationId xmlns:a16="http://schemas.microsoft.com/office/drawing/2014/main" id="{579AE9C2-71D5-5A1E-0907-D55DBB102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821" name="Group 149">
              <a:extLst>
                <a:ext uri="{FF2B5EF4-FFF2-40B4-BE49-F238E27FC236}">
                  <a16:creationId xmlns:a16="http://schemas.microsoft.com/office/drawing/2014/main" id="{714F464C-88CC-483F-DC4C-1DB3258C9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888"/>
              <a:ext cx="562" cy="288"/>
              <a:chOff x="3152" y="1888"/>
              <a:chExt cx="562" cy="288"/>
            </a:xfrm>
          </p:grpSpPr>
          <p:sp>
            <p:nvSpPr>
              <p:cNvPr id="28803" name="Text Box 131">
                <a:extLst>
                  <a:ext uri="{FF2B5EF4-FFF2-40B4-BE49-F238E27FC236}">
                    <a16:creationId xmlns:a16="http://schemas.microsoft.com/office/drawing/2014/main" id="{4A31C4A3-8612-B9AF-3187-3E7E4ADEB0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805" name="Text Box 133">
                <a:extLst>
                  <a:ext uri="{FF2B5EF4-FFF2-40B4-BE49-F238E27FC236}">
                    <a16:creationId xmlns:a16="http://schemas.microsoft.com/office/drawing/2014/main" id="{6F9433EB-2294-A9A3-C5AE-9CBC521ED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C526CFC8-A614-C9F9-6CEB-6D9C2DFC8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69" y="129697"/>
            <a:ext cx="3299989" cy="4648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1313A7-D396-CC51-4997-A82D858300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40404" y="670783"/>
            <a:ext cx="4201959" cy="49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B4AC62-5654-C86D-BEEF-F541E6961C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50" y="89627"/>
            <a:ext cx="1440160" cy="317516"/>
          </a:xfrm>
          <a:prstGeom prst="rect">
            <a:avLst/>
          </a:prstGeom>
        </p:spPr>
      </p:pic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BA1CB700-4000-51F3-40D7-F664A64D4428}"/>
              </a:ext>
            </a:extLst>
          </p:cNvPr>
          <p:cNvGrpSpPr/>
          <p:nvPr/>
        </p:nvGrpSpPr>
        <p:grpSpPr>
          <a:xfrm>
            <a:off x="1458189" y="5156784"/>
            <a:ext cx="2013277" cy="766763"/>
            <a:chOff x="5219992" y="5254625"/>
            <a:chExt cx="2013277" cy="766763"/>
          </a:xfrm>
        </p:grpSpPr>
        <p:sp>
          <p:nvSpPr>
            <p:cNvPr id="28769" name="Text Box 97">
              <a:extLst>
                <a:ext uri="{FF2B5EF4-FFF2-40B4-BE49-F238E27FC236}">
                  <a16:creationId xmlns:a16="http://schemas.microsoft.com/office/drawing/2014/main" id="{612C793E-9D00-976C-4DCF-B9843638C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70" name="Group 98">
              <a:extLst>
                <a:ext uri="{FF2B5EF4-FFF2-40B4-BE49-F238E27FC236}">
                  <a16:creationId xmlns:a16="http://schemas.microsoft.com/office/drawing/2014/main" id="{B431FBD9-F553-7217-0715-1C004B4EC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28771" name="Group 99">
                <a:extLst>
                  <a:ext uri="{FF2B5EF4-FFF2-40B4-BE49-F238E27FC236}">
                    <a16:creationId xmlns:a16="http://schemas.microsoft.com/office/drawing/2014/main" id="{C1815ADE-716A-0D3F-9276-D9AFCB9B28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772" name="Text Box 100">
                  <a:extLst>
                    <a:ext uri="{FF2B5EF4-FFF2-40B4-BE49-F238E27FC236}">
                      <a16:creationId xmlns:a16="http://schemas.microsoft.com/office/drawing/2014/main" id="{186C8E13-BE06-0442-E524-AE95DAED22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-6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3" name="Text Box 101">
                  <a:extLst>
                    <a:ext uri="{FF2B5EF4-FFF2-40B4-BE49-F238E27FC236}">
                      <a16:creationId xmlns:a16="http://schemas.microsoft.com/office/drawing/2014/main" id="{CA9D2666-D1E6-A3F5-5C52-C4E9CFB1A6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74" name="Line 102">
                  <a:extLst>
                    <a:ext uri="{FF2B5EF4-FFF2-40B4-BE49-F238E27FC236}">
                      <a16:creationId xmlns:a16="http://schemas.microsoft.com/office/drawing/2014/main" id="{18783B41-2427-0CE0-E6DA-CEFF30B75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775" name="Text Box 103">
                <a:extLst>
                  <a:ext uri="{FF2B5EF4-FFF2-40B4-BE49-F238E27FC236}">
                    <a16:creationId xmlns:a16="http://schemas.microsoft.com/office/drawing/2014/main" id="{11C2BFCA-7F4C-D9EF-B21E-9731B046F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5" y="2922"/>
                <a:ext cx="1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 Box 95">
              <a:extLst>
                <a:ext uri="{FF2B5EF4-FFF2-40B4-BE49-F238E27FC236}">
                  <a16:creationId xmlns:a16="http://schemas.microsoft.com/office/drawing/2014/main" id="{5DDB3948-AC59-6F60-57D5-F6E32207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91" y="5398001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 Box 96">
              <a:extLst>
                <a:ext uri="{FF2B5EF4-FFF2-40B4-BE49-F238E27FC236}">
                  <a16:creationId xmlns:a16="http://schemas.microsoft.com/office/drawing/2014/main" id="{09E6B141-3D61-91F6-7F46-F744F67E9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992" y="5369371"/>
              <a:ext cx="8800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ar-SA" sz="2400" b="1" noProof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(-10)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B02AFB2-64BF-DD1F-19B7-26E8AC4A6341}"/>
              </a:ext>
            </a:extLst>
          </p:cNvPr>
          <p:cNvGrpSpPr/>
          <p:nvPr/>
        </p:nvGrpSpPr>
        <p:grpSpPr>
          <a:xfrm>
            <a:off x="1746152" y="5731460"/>
            <a:ext cx="1695646" cy="766763"/>
            <a:chOff x="5537623" y="5254625"/>
            <a:chExt cx="1695646" cy="766763"/>
          </a:xfrm>
        </p:grpSpPr>
        <p:sp>
          <p:nvSpPr>
            <p:cNvPr id="32" name="Text Box 97">
              <a:extLst>
                <a:ext uri="{FF2B5EF4-FFF2-40B4-BE49-F238E27FC236}">
                  <a16:creationId xmlns:a16="http://schemas.microsoft.com/office/drawing/2014/main" id="{9C207757-E827-50C2-E497-70A7D83F6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3" name="Group 98">
              <a:extLst>
                <a:ext uri="{FF2B5EF4-FFF2-40B4-BE49-F238E27FC236}">
                  <a16:creationId xmlns:a16="http://schemas.microsoft.com/office/drawing/2014/main" id="{D11F8294-652E-C572-CD5F-83A5F7E41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36" name="Group 99">
                <a:extLst>
                  <a:ext uri="{FF2B5EF4-FFF2-40B4-BE49-F238E27FC236}">
                    <a16:creationId xmlns:a16="http://schemas.microsoft.com/office/drawing/2014/main" id="{4C4B250A-9880-6278-19E5-E01FAA224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8" name="Text Box 100">
                  <a:extLst>
                    <a:ext uri="{FF2B5EF4-FFF2-40B4-BE49-F238E27FC236}">
                      <a16:creationId xmlns:a16="http://schemas.microsoft.com/office/drawing/2014/main" id="{B750BAA9-C224-61C8-6518-18865F5D1E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 Box 101">
                  <a:extLst>
                    <a:ext uri="{FF2B5EF4-FFF2-40B4-BE49-F238E27FC236}">
                      <a16:creationId xmlns:a16="http://schemas.microsoft.com/office/drawing/2014/main" id="{DDF360D3-C2F8-097C-1EC7-36AE97B662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Line 102">
                  <a:extLst>
                    <a:ext uri="{FF2B5EF4-FFF2-40B4-BE49-F238E27FC236}">
                      <a16:creationId xmlns:a16="http://schemas.microsoft.com/office/drawing/2014/main" id="{CEF730E9-305A-7CDB-CE2B-2680057D5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 Box 103">
                <a:extLst>
                  <a:ext uri="{FF2B5EF4-FFF2-40B4-BE49-F238E27FC236}">
                    <a16:creationId xmlns:a16="http://schemas.microsoft.com/office/drawing/2014/main" id="{14EFC731-C1DC-2AEA-5DA7-CA4D4C070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2922"/>
                <a:ext cx="14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 Box 95">
              <a:extLst>
                <a:ext uri="{FF2B5EF4-FFF2-40B4-BE49-F238E27FC236}">
                  <a16:creationId xmlns:a16="http://schemas.microsoft.com/office/drawing/2014/main" id="{EA17ED5D-7E9E-F03E-C406-B9CDDE37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1604" y="5408787"/>
              <a:ext cx="5377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 Box 96">
              <a:extLst>
                <a:ext uri="{FF2B5EF4-FFF2-40B4-BE49-F238E27FC236}">
                  <a16:creationId xmlns:a16="http://schemas.microsoft.com/office/drawing/2014/main" id="{FA8C9B74-CFE2-D63E-C615-6379A378D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7623" y="5399088"/>
              <a:ext cx="5778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قوس 26">
            <a:extLst>
              <a:ext uri="{FF2B5EF4-FFF2-40B4-BE49-F238E27FC236}">
                <a16:creationId xmlns:a16="http://schemas.microsoft.com/office/drawing/2014/main" id="{F2CED956-096A-4A34-0A6E-F253A7786887}"/>
              </a:ext>
            </a:extLst>
          </p:cNvPr>
          <p:cNvSpPr/>
          <p:nvPr/>
        </p:nvSpPr>
        <p:spPr>
          <a:xfrm>
            <a:off x="2056131" y="-95088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Text Box 132">
            <a:extLst>
              <a:ext uri="{FF2B5EF4-FFF2-40B4-BE49-F238E27FC236}">
                <a16:creationId xmlns:a16="http://schemas.microsoft.com/office/drawing/2014/main" id="{7C081DE0-CC4F-B1D4-0BBA-8C5E4E0DA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451" y="228864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724" name="مربع نص 28723">
            <a:extLst>
              <a:ext uri="{FF2B5EF4-FFF2-40B4-BE49-F238E27FC236}">
                <a16:creationId xmlns:a16="http://schemas.microsoft.com/office/drawing/2014/main" id="{B934D6BB-7E0D-8FB6-CABF-F0ED3A42E176}"/>
              </a:ext>
            </a:extLst>
          </p:cNvPr>
          <p:cNvSpPr txBox="1"/>
          <p:nvPr/>
        </p:nvSpPr>
        <p:spPr>
          <a:xfrm>
            <a:off x="5900245" y="2978461"/>
            <a:ext cx="3915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</a:rPr>
              <a:t>÷2</a:t>
            </a:r>
          </a:p>
        </p:txBody>
      </p:sp>
      <p:sp>
        <p:nvSpPr>
          <p:cNvPr id="28725" name="مربع نص 28724">
            <a:extLst>
              <a:ext uri="{FF2B5EF4-FFF2-40B4-BE49-F238E27FC236}">
                <a16:creationId xmlns:a16="http://schemas.microsoft.com/office/drawing/2014/main" id="{464B1828-E0AF-4622-15DE-699A8FE77B50}"/>
              </a:ext>
            </a:extLst>
          </p:cNvPr>
          <p:cNvSpPr txBox="1"/>
          <p:nvPr/>
        </p:nvSpPr>
        <p:spPr>
          <a:xfrm>
            <a:off x="5967602" y="3238482"/>
            <a:ext cx="3915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</a:rPr>
              <a:t>÷2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8FAA79-A320-1CF9-46CD-0801F5BFE88A}"/>
              </a:ext>
            </a:extLst>
          </p:cNvPr>
          <p:cNvSpPr txBox="1"/>
          <p:nvPr/>
        </p:nvSpPr>
        <p:spPr>
          <a:xfrm>
            <a:off x="2365376" y="5277047"/>
            <a:ext cx="3915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</a:rPr>
              <a:t>÷2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49F8275-1F2E-0F5E-B72F-7391A0480DB9}"/>
              </a:ext>
            </a:extLst>
          </p:cNvPr>
          <p:cNvSpPr txBox="1"/>
          <p:nvPr/>
        </p:nvSpPr>
        <p:spPr>
          <a:xfrm>
            <a:off x="2385900" y="5546771"/>
            <a:ext cx="39150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>
                <a:solidFill>
                  <a:srgbClr val="00B050"/>
                </a:solidFill>
              </a:rPr>
              <a:t>÷2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E954D70-3C23-41F0-DC82-9D7ADDBC0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3772" y="1473200"/>
            <a:ext cx="1885950" cy="666750"/>
          </a:xfrm>
          <a:prstGeom prst="rect">
            <a:avLst/>
          </a:prstGeom>
        </p:spPr>
      </p:pic>
      <p:grpSp>
        <p:nvGrpSpPr>
          <p:cNvPr id="62" name="Group 126">
            <a:extLst>
              <a:ext uri="{FF2B5EF4-FFF2-40B4-BE49-F238E27FC236}">
                <a16:creationId xmlns:a16="http://schemas.microsoft.com/office/drawing/2014/main" id="{C1220221-59D2-9F43-1606-269745260044}"/>
              </a:ext>
            </a:extLst>
          </p:cNvPr>
          <p:cNvGrpSpPr>
            <a:grpSpLocks/>
          </p:cNvGrpSpPr>
          <p:nvPr/>
        </p:nvGrpSpPr>
        <p:grpSpPr bwMode="auto">
          <a:xfrm>
            <a:off x="4403423" y="2855915"/>
            <a:ext cx="706437" cy="768351"/>
            <a:chOff x="4920" y="2220"/>
            <a:chExt cx="445" cy="484"/>
          </a:xfrm>
        </p:grpSpPr>
        <p:sp>
          <p:nvSpPr>
            <p:cNvPr id="28726" name="Text Box 127">
              <a:extLst>
                <a:ext uri="{FF2B5EF4-FFF2-40B4-BE49-F238E27FC236}">
                  <a16:creationId xmlns:a16="http://schemas.microsoft.com/office/drawing/2014/main" id="{6E7DA44C-C049-A2B2-6CB1-C1DCD2093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2220"/>
              <a:ext cx="4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27" name="Text Box 128">
              <a:extLst>
                <a:ext uri="{FF2B5EF4-FFF2-40B4-BE49-F238E27FC236}">
                  <a16:creationId xmlns:a16="http://schemas.microsoft.com/office/drawing/2014/main" id="{9B8B488C-970A-A843-101C-EA0991113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32" name="Line 129">
              <a:extLst>
                <a:ext uri="{FF2B5EF4-FFF2-40B4-BE49-F238E27FC236}">
                  <a16:creationId xmlns:a16="http://schemas.microsoft.com/office/drawing/2014/main" id="{36DE0663-9E8E-CCCC-90A7-D55B8CA1F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33" name="Group 151">
            <a:extLst>
              <a:ext uri="{FF2B5EF4-FFF2-40B4-BE49-F238E27FC236}">
                <a16:creationId xmlns:a16="http://schemas.microsoft.com/office/drawing/2014/main" id="{D4D8D911-54F2-1542-70B7-90E6EE68307B}"/>
              </a:ext>
            </a:extLst>
          </p:cNvPr>
          <p:cNvGrpSpPr>
            <a:grpSpLocks/>
          </p:cNvGrpSpPr>
          <p:nvPr/>
        </p:nvGrpSpPr>
        <p:grpSpPr bwMode="auto">
          <a:xfrm>
            <a:off x="3382314" y="3010507"/>
            <a:ext cx="1179513" cy="457200"/>
            <a:chOff x="3152" y="1888"/>
            <a:chExt cx="743" cy="288"/>
          </a:xfrm>
        </p:grpSpPr>
        <p:sp>
          <p:nvSpPr>
            <p:cNvPr id="28734" name="Text Box 130">
              <a:extLst>
                <a:ext uri="{FF2B5EF4-FFF2-40B4-BE49-F238E27FC236}">
                  <a16:creationId xmlns:a16="http://schemas.microsoft.com/office/drawing/2014/main" id="{ECF05640-C377-2DDB-0958-D407C9C00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35" name="Group 149">
              <a:extLst>
                <a:ext uri="{FF2B5EF4-FFF2-40B4-BE49-F238E27FC236}">
                  <a16:creationId xmlns:a16="http://schemas.microsoft.com/office/drawing/2014/main" id="{BC5FF728-4C3A-4F05-BD2D-C4353AF2A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888"/>
              <a:ext cx="562" cy="288"/>
              <a:chOff x="3152" y="1888"/>
              <a:chExt cx="562" cy="288"/>
            </a:xfrm>
          </p:grpSpPr>
          <p:sp>
            <p:nvSpPr>
              <p:cNvPr id="28736" name="Text Box 131">
                <a:extLst>
                  <a:ext uri="{FF2B5EF4-FFF2-40B4-BE49-F238E27FC236}">
                    <a16:creationId xmlns:a16="http://schemas.microsoft.com/office/drawing/2014/main" id="{FFC838F6-3F6F-AE6A-476C-3FD4D65D8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37" name="Text Box 133">
                <a:extLst>
                  <a:ext uri="{FF2B5EF4-FFF2-40B4-BE49-F238E27FC236}">
                    <a16:creationId xmlns:a16="http://schemas.microsoft.com/office/drawing/2014/main" id="{622826B5-00D0-1C05-1477-30E1DCD34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738" name="Group 143">
            <a:extLst>
              <a:ext uri="{FF2B5EF4-FFF2-40B4-BE49-F238E27FC236}">
                <a16:creationId xmlns:a16="http://schemas.microsoft.com/office/drawing/2014/main" id="{7F6D7B96-ABEE-1393-C13E-05C63D8C97EE}"/>
              </a:ext>
            </a:extLst>
          </p:cNvPr>
          <p:cNvGrpSpPr>
            <a:grpSpLocks/>
          </p:cNvGrpSpPr>
          <p:nvPr/>
        </p:nvGrpSpPr>
        <p:grpSpPr bwMode="auto">
          <a:xfrm>
            <a:off x="2515157" y="2837351"/>
            <a:ext cx="1017280" cy="785812"/>
            <a:chOff x="4430" y="2811"/>
            <a:chExt cx="578" cy="495"/>
          </a:xfrm>
        </p:grpSpPr>
        <p:grpSp>
          <p:nvGrpSpPr>
            <p:cNvPr id="28739" name="Group 144">
              <a:extLst>
                <a:ext uri="{FF2B5EF4-FFF2-40B4-BE49-F238E27FC236}">
                  <a16:creationId xmlns:a16="http://schemas.microsoft.com/office/drawing/2014/main" id="{ED7A81E4-6403-62AA-A638-2D0EA9BED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4" y="2811"/>
              <a:ext cx="454" cy="495"/>
              <a:chOff x="4966" y="2221"/>
              <a:chExt cx="364" cy="495"/>
            </a:xfrm>
          </p:grpSpPr>
          <p:sp>
            <p:nvSpPr>
              <p:cNvPr id="28741" name="Text Box 145">
                <a:extLst>
                  <a:ext uri="{FF2B5EF4-FFF2-40B4-BE49-F238E27FC236}">
                    <a16:creationId xmlns:a16="http://schemas.microsoft.com/office/drawing/2014/main" id="{3B812ACD-9711-1929-D21E-B2F5773EE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-2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80" name="Text Box 146">
                <a:extLst>
                  <a:ext uri="{FF2B5EF4-FFF2-40B4-BE49-F238E27FC236}">
                    <a16:creationId xmlns:a16="http://schemas.microsoft.com/office/drawing/2014/main" id="{DB7A786A-0A0E-FE81-1F68-E22A8D9F4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6" y="242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81" name="Line 147">
                <a:extLst>
                  <a:ext uri="{FF2B5EF4-FFF2-40B4-BE49-F238E27FC236}">
                    <a16:creationId xmlns:a16="http://schemas.microsoft.com/office/drawing/2014/main" id="{AFB80BCB-46E8-ED75-AF83-DD77FE468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40" name="Text Box 148">
              <a:extLst>
                <a:ext uri="{FF2B5EF4-FFF2-40B4-BE49-F238E27FC236}">
                  <a16:creationId xmlns:a16="http://schemas.microsoft.com/office/drawing/2014/main" id="{7E7331E5-A92E-9813-52AE-F35EB1695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0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782" name="Group 151">
            <a:extLst>
              <a:ext uri="{FF2B5EF4-FFF2-40B4-BE49-F238E27FC236}">
                <a16:creationId xmlns:a16="http://schemas.microsoft.com/office/drawing/2014/main" id="{519AC2A5-A122-4FDB-7D91-5493CC059F22}"/>
              </a:ext>
            </a:extLst>
          </p:cNvPr>
          <p:cNvGrpSpPr>
            <a:grpSpLocks/>
          </p:cNvGrpSpPr>
          <p:nvPr/>
        </p:nvGrpSpPr>
        <p:grpSpPr bwMode="auto">
          <a:xfrm>
            <a:off x="1576029" y="2994112"/>
            <a:ext cx="1179513" cy="457200"/>
            <a:chOff x="3152" y="1888"/>
            <a:chExt cx="743" cy="288"/>
          </a:xfrm>
        </p:grpSpPr>
        <p:sp>
          <p:nvSpPr>
            <p:cNvPr id="28783" name="Text Box 130">
              <a:extLst>
                <a:ext uri="{FF2B5EF4-FFF2-40B4-BE49-F238E27FC236}">
                  <a16:creationId xmlns:a16="http://schemas.microsoft.com/office/drawing/2014/main" id="{D9FB776C-502A-D77F-2C5C-3624FE88D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188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784" name="Group 149">
              <a:extLst>
                <a:ext uri="{FF2B5EF4-FFF2-40B4-BE49-F238E27FC236}">
                  <a16:creationId xmlns:a16="http://schemas.microsoft.com/office/drawing/2014/main" id="{C7359DE5-1BAD-D01B-2C95-DB4585736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1888"/>
              <a:ext cx="562" cy="288"/>
              <a:chOff x="3152" y="1888"/>
              <a:chExt cx="562" cy="288"/>
            </a:xfrm>
          </p:grpSpPr>
          <p:sp>
            <p:nvSpPr>
              <p:cNvPr id="28785" name="Text Box 131">
                <a:extLst>
                  <a:ext uri="{FF2B5EF4-FFF2-40B4-BE49-F238E27FC236}">
                    <a16:creationId xmlns:a16="http://schemas.microsoft.com/office/drawing/2014/main" id="{2E4DA33B-469D-79D4-EE02-9E5A03C4B2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0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-4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86" name="Text Box 133">
                <a:extLst>
                  <a:ext uri="{FF2B5EF4-FFF2-40B4-BE49-F238E27FC236}">
                    <a16:creationId xmlns:a16="http://schemas.microsoft.com/office/drawing/2014/main" id="{FCDC9579-21E0-394F-CF31-FD14A76C9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888"/>
                <a:ext cx="3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791" name="مجموعة 28790">
            <a:extLst>
              <a:ext uri="{FF2B5EF4-FFF2-40B4-BE49-F238E27FC236}">
                <a16:creationId xmlns:a16="http://schemas.microsoft.com/office/drawing/2014/main" id="{524E6DFE-21A1-2D73-436C-66AAB0585D66}"/>
              </a:ext>
            </a:extLst>
          </p:cNvPr>
          <p:cNvGrpSpPr/>
          <p:nvPr/>
        </p:nvGrpSpPr>
        <p:grpSpPr>
          <a:xfrm>
            <a:off x="574211" y="2846223"/>
            <a:ext cx="1076610" cy="814386"/>
            <a:chOff x="574211" y="2846223"/>
            <a:chExt cx="1076610" cy="814386"/>
          </a:xfrm>
        </p:grpSpPr>
        <p:grpSp>
          <p:nvGrpSpPr>
            <p:cNvPr id="28815" name="Group 143">
              <a:extLst>
                <a:ext uri="{FF2B5EF4-FFF2-40B4-BE49-F238E27FC236}">
                  <a16:creationId xmlns:a16="http://schemas.microsoft.com/office/drawing/2014/main" id="{8ADC5AF7-5577-66DD-8368-FE8E1CAF1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211" y="2846223"/>
              <a:ext cx="920480" cy="814386"/>
              <a:chOff x="4404" y="2816"/>
              <a:chExt cx="523" cy="513"/>
            </a:xfrm>
          </p:grpSpPr>
          <p:grpSp>
            <p:nvGrpSpPr>
              <p:cNvPr id="28816" name="Group 144">
                <a:extLst>
                  <a:ext uri="{FF2B5EF4-FFF2-40B4-BE49-F238E27FC236}">
                    <a16:creationId xmlns:a16="http://schemas.microsoft.com/office/drawing/2014/main" id="{E1AAC48C-7F9C-4B15-33AA-70FBA1225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4" y="2816"/>
                <a:ext cx="363" cy="513"/>
                <a:chOff x="4973" y="2226"/>
                <a:chExt cx="291" cy="513"/>
              </a:xfrm>
            </p:grpSpPr>
            <p:sp>
              <p:nvSpPr>
                <p:cNvPr id="28817" name="Text Box 145">
                  <a:extLst>
                    <a:ext uri="{FF2B5EF4-FFF2-40B4-BE49-F238E27FC236}">
                      <a16:creationId xmlns:a16="http://schemas.microsoft.com/office/drawing/2014/main" id="{9C588D4D-57CF-77B4-686B-3CD3353793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7" y="2226"/>
                  <a:ext cx="27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18" name="Text Box 146">
                  <a:extLst>
                    <a:ext uri="{FF2B5EF4-FFF2-40B4-BE49-F238E27FC236}">
                      <a16:creationId xmlns:a16="http://schemas.microsoft.com/office/drawing/2014/main" id="{ED34BB9A-C507-4A02-76A4-1A161C0EE5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3" y="2448"/>
                  <a:ext cx="29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19" name="Line 147">
                  <a:extLst>
                    <a:ext uri="{FF2B5EF4-FFF2-40B4-BE49-F238E27FC236}">
                      <a16:creationId xmlns:a16="http://schemas.microsoft.com/office/drawing/2014/main" id="{501773D9-78A3-33C4-48CB-03DF242BB9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180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820" name="Text Box 148">
                <a:extLst>
                  <a:ext uri="{FF2B5EF4-FFF2-40B4-BE49-F238E27FC236}">
                    <a16:creationId xmlns:a16="http://schemas.microsoft.com/office/drawing/2014/main" id="{6BC23DE9-FE11-A9AE-164A-6C7136A80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4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790" name="مربع نص 28789">
              <a:extLst>
                <a:ext uri="{FF2B5EF4-FFF2-40B4-BE49-F238E27FC236}">
                  <a16:creationId xmlns:a16="http://schemas.microsoft.com/office/drawing/2014/main" id="{5A599140-5B2C-8977-2EF2-3BAEF439A806}"/>
                </a:ext>
              </a:extLst>
            </p:cNvPr>
            <p:cNvSpPr txBox="1"/>
            <p:nvPr/>
          </p:nvSpPr>
          <p:spPr>
            <a:xfrm>
              <a:off x="1343230" y="2970156"/>
              <a:ext cx="3075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>
                  <a:solidFill>
                    <a:srgbClr val="3333FF"/>
                  </a:solidFill>
                </a:rPr>
                <a:t>-</a:t>
              </a:r>
            </a:p>
          </p:txBody>
        </p:sp>
      </p:grpSp>
      <p:pic>
        <p:nvPicPr>
          <p:cNvPr id="28793" name="صورة 28792">
            <a:extLst>
              <a:ext uri="{FF2B5EF4-FFF2-40B4-BE49-F238E27FC236}">
                <a16:creationId xmlns:a16="http://schemas.microsoft.com/office/drawing/2014/main" id="{8F6FF535-7467-18F8-9EB4-B6016B5A47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5435" y="3750929"/>
            <a:ext cx="1733835" cy="612449"/>
          </a:xfrm>
          <a:prstGeom prst="rect">
            <a:avLst/>
          </a:prstGeom>
        </p:spPr>
      </p:pic>
      <p:grpSp>
        <p:nvGrpSpPr>
          <p:cNvPr id="28796" name="مجموعة 28795">
            <a:extLst>
              <a:ext uri="{FF2B5EF4-FFF2-40B4-BE49-F238E27FC236}">
                <a16:creationId xmlns:a16="http://schemas.microsoft.com/office/drawing/2014/main" id="{3EC289C3-0CD7-F720-9C1A-537788560416}"/>
              </a:ext>
            </a:extLst>
          </p:cNvPr>
          <p:cNvGrpSpPr/>
          <p:nvPr/>
        </p:nvGrpSpPr>
        <p:grpSpPr>
          <a:xfrm>
            <a:off x="2330169" y="6268732"/>
            <a:ext cx="1076610" cy="814386"/>
            <a:chOff x="574211" y="2846223"/>
            <a:chExt cx="1076610" cy="814386"/>
          </a:xfrm>
        </p:grpSpPr>
        <p:grpSp>
          <p:nvGrpSpPr>
            <p:cNvPr id="28797" name="Group 143">
              <a:extLst>
                <a:ext uri="{FF2B5EF4-FFF2-40B4-BE49-F238E27FC236}">
                  <a16:creationId xmlns:a16="http://schemas.microsoft.com/office/drawing/2014/main" id="{F34101FE-A80F-4E76-8F16-D837479E3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211" y="2846223"/>
              <a:ext cx="920480" cy="814386"/>
              <a:chOff x="4404" y="2816"/>
              <a:chExt cx="523" cy="513"/>
            </a:xfrm>
          </p:grpSpPr>
          <p:grpSp>
            <p:nvGrpSpPr>
              <p:cNvPr id="28807" name="Group 144">
                <a:extLst>
                  <a:ext uri="{FF2B5EF4-FFF2-40B4-BE49-F238E27FC236}">
                    <a16:creationId xmlns:a16="http://schemas.microsoft.com/office/drawing/2014/main" id="{0A791A36-1610-423D-0F9D-FA3E627F5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4" y="2816"/>
                <a:ext cx="363" cy="513"/>
                <a:chOff x="4973" y="2226"/>
                <a:chExt cx="291" cy="513"/>
              </a:xfrm>
            </p:grpSpPr>
            <p:sp>
              <p:nvSpPr>
                <p:cNvPr id="28809" name="Text Box 145">
                  <a:extLst>
                    <a:ext uri="{FF2B5EF4-FFF2-40B4-BE49-F238E27FC236}">
                      <a16:creationId xmlns:a16="http://schemas.microsoft.com/office/drawing/2014/main" id="{617DC6EF-FD91-4815-5D76-487F7D92A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7" y="2226"/>
                  <a:ext cx="27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10" name="Text Box 146">
                  <a:extLst>
                    <a:ext uri="{FF2B5EF4-FFF2-40B4-BE49-F238E27FC236}">
                      <a16:creationId xmlns:a16="http://schemas.microsoft.com/office/drawing/2014/main" id="{4E10148C-A397-01FC-3B22-020204B7FB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3" y="2448"/>
                  <a:ext cx="291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11" name="Line 147">
                  <a:extLst>
                    <a:ext uri="{FF2B5EF4-FFF2-40B4-BE49-F238E27FC236}">
                      <a16:creationId xmlns:a16="http://schemas.microsoft.com/office/drawing/2014/main" id="{3EB5F1C6-0021-B651-4EF0-16A5E3A04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180" cy="0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808" name="Text Box 148">
                <a:extLst>
                  <a:ext uri="{FF2B5EF4-FFF2-40B4-BE49-F238E27FC236}">
                    <a16:creationId xmlns:a16="http://schemas.microsoft.com/office/drawing/2014/main" id="{8284DE53-955F-DE1B-3F53-A6B5A4B40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4" y="2919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06" name="مربع نص 28805">
              <a:extLst>
                <a:ext uri="{FF2B5EF4-FFF2-40B4-BE49-F238E27FC236}">
                  <a16:creationId xmlns:a16="http://schemas.microsoft.com/office/drawing/2014/main" id="{F79D112A-AC8F-6946-FB54-4E401EA5E48C}"/>
                </a:ext>
              </a:extLst>
            </p:cNvPr>
            <p:cNvSpPr txBox="1"/>
            <p:nvPr/>
          </p:nvSpPr>
          <p:spPr>
            <a:xfrm>
              <a:off x="1343230" y="2970156"/>
              <a:ext cx="30759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>
                  <a:solidFill>
                    <a:srgbClr val="3333FF"/>
                  </a:solidFill>
                </a:rPr>
                <a:t>-</a:t>
              </a:r>
            </a:p>
          </p:txBody>
        </p:sp>
      </p:grpSp>
      <p:grpSp>
        <p:nvGrpSpPr>
          <p:cNvPr id="28812" name="مجموعة 28811">
            <a:extLst>
              <a:ext uri="{FF2B5EF4-FFF2-40B4-BE49-F238E27FC236}">
                <a16:creationId xmlns:a16="http://schemas.microsoft.com/office/drawing/2014/main" id="{C200E1D8-C79B-EF6D-087C-CD7E37CC2FCC}"/>
              </a:ext>
            </a:extLst>
          </p:cNvPr>
          <p:cNvGrpSpPr/>
          <p:nvPr/>
        </p:nvGrpSpPr>
        <p:grpSpPr>
          <a:xfrm>
            <a:off x="3414765" y="5486386"/>
            <a:ext cx="2013277" cy="766763"/>
            <a:chOff x="5219992" y="5254625"/>
            <a:chExt cx="2013277" cy="766763"/>
          </a:xfrm>
        </p:grpSpPr>
        <p:sp>
          <p:nvSpPr>
            <p:cNvPr id="28813" name="Text Box 97">
              <a:extLst>
                <a:ext uri="{FF2B5EF4-FFF2-40B4-BE49-F238E27FC236}">
                  <a16:creationId xmlns:a16="http://schemas.microsoft.com/office/drawing/2014/main" id="{67F74850-028E-9B3D-DA5B-A0310FBCF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8306" y="5418806"/>
              <a:ext cx="334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814" name="Group 98">
              <a:extLst>
                <a:ext uri="{FF2B5EF4-FFF2-40B4-BE49-F238E27FC236}">
                  <a16:creationId xmlns:a16="http://schemas.microsoft.com/office/drawing/2014/main" id="{EB97AE76-42BA-6044-F258-706F114B8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00420" y="5254625"/>
              <a:ext cx="797280" cy="766763"/>
              <a:chOff x="4559" y="2811"/>
              <a:chExt cx="453" cy="483"/>
            </a:xfrm>
          </p:grpSpPr>
          <p:grpSp>
            <p:nvGrpSpPr>
              <p:cNvPr id="28825" name="Group 99">
                <a:extLst>
                  <a:ext uri="{FF2B5EF4-FFF2-40B4-BE49-F238E27FC236}">
                    <a16:creationId xmlns:a16="http://schemas.microsoft.com/office/drawing/2014/main" id="{9B26449C-CA1D-EC4F-BFD7-0DD690EC0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28827" name="Text Box 100">
                  <a:extLst>
                    <a:ext uri="{FF2B5EF4-FFF2-40B4-BE49-F238E27FC236}">
                      <a16:creationId xmlns:a16="http://schemas.microsoft.com/office/drawing/2014/main" id="{4BA5CF98-6564-68CD-FA25-5E845214F5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-3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28" name="Text Box 101">
                  <a:extLst>
                    <a:ext uri="{FF2B5EF4-FFF2-40B4-BE49-F238E27FC236}">
                      <a16:creationId xmlns:a16="http://schemas.microsoft.com/office/drawing/2014/main" id="{B2955C9E-585F-8B76-CDCC-20D1C00964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29" name="Line 102">
                  <a:extLst>
                    <a:ext uri="{FF2B5EF4-FFF2-40B4-BE49-F238E27FC236}">
                      <a16:creationId xmlns:a16="http://schemas.microsoft.com/office/drawing/2014/main" id="{10527830-0D03-C488-197A-A3D1B3AD3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826" name="Text Box 103">
                <a:extLst>
                  <a:ext uri="{FF2B5EF4-FFF2-40B4-BE49-F238E27FC236}">
                    <a16:creationId xmlns:a16="http://schemas.microsoft.com/office/drawing/2014/main" id="{4D3F2F7F-87C5-50B5-4CF6-6351C2187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5" y="2922"/>
                <a:ext cx="1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822" name="Text Box 95">
              <a:extLst>
                <a:ext uri="{FF2B5EF4-FFF2-40B4-BE49-F238E27FC236}">
                  <a16:creationId xmlns:a16="http://schemas.microsoft.com/office/drawing/2014/main" id="{28C64CE2-CBC9-E601-482F-F692FCF73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1891" y="5398001"/>
              <a:ext cx="360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24" name="Text Box 96">
              <a:extLst>
                <a:ext uri="{FF2B5EF4-FFF2-40B4-BE49-F238E27FC236}">
                  <a16:creationId xmlns:a16="http://schemas.microsoft.com/office/drawing/2014/main" id="{969ECAD5-BB0A-20D6-A762-5AC5C5810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992" y="5369371"/>
              <a:ext cx="8800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ar-SA" sz="2400" b="1" noProof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(-10)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2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2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2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2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00"/>
                                        <p:tgtEl>
                                          <p:spTgt spid="2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2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10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7" grpId="0"/>
      <p:bldP spid="28718" grpId="0"/>
      <p:bldP spid="28719" grpId="0"/>
      <p:bldP spid="28756" grpId="0"/>
      <p:bldP spid="28767" grpId="0"/>
      <p:bldP spid="28768" grpId="0"/>
      <p:bldP spid="28804" grpId="0"/>
      <p:bldP spid="28769" grpId="0"/>
      <p:bldP spid="28" grpId="0"/>
      <p:bldP spid="29" grpId="0"/>
      <p:bldP spid="32" grpId="0"/>
      <p:bldP spid="34" grpId="0"/>
      <p:bldP spid="35" grpId="0"/>
      <p:bldP spid="63" grpId="0"/>
      <p:bldP spid="28724" grpId="0"/>
      <p:bldP spid="28725" grpId="0"/>
      <p:bldP spid="5" grpId="0"/>
      <p:bldP spid="7" grpId="0"/>
      <p:bldP spid="28813" grpId="0"/>
      <p:bldP spid="28822" grpId="0"/>
      <p:bldP spid="28824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2237</Words>
  <Application>Microsoft Office PowerPoint</Application>
  <PresentationFormat>عرض على الشاشة (4:3)</PresentationFormat>
  <Paragraphs>1482</Paragraphs>
  <Slides>33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Traditional Arabic</vt:lpstr>
      <vt:lpstr>تصميم افتراضي</vt:lpstr>
      <vt:lpstr>1_تصميم افتراضي</vt:lpstr>
      <vt:lpstr>7_نسق Office</vt:lpstr>
      <vt:lpstr>10_سمة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ismail - [2010]</dc:creator>
  <cp:lastModifiedBy>DELL</cp:lastModifiedBy>
  <cp:revision>141</cp:revision>
  <dcterms:created xsi:type="dcterms:W3CDTF">2018-10-17T18:50:18Z</dcterms:created>
  <dcterms:modified xsi:type="dcterms:W3CDTF">2023-09-01T11:30:28Z</dcterms:modified>
</cp:coreProperties>
</file>