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3" r:id="rId6"/>
    <p:sldId id="261" r:id="rId7"/>
    <p:sldId id="258" r:id="rId8"/>
    <p:sldId id="265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5F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8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0EE8-65EE-40D5-BDB8-EBF215C0BF9C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tm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4.png"/><Relationship Id="rId7" Type="http://schemas.openxmlformats.org/officeDocument/2006/relationships/image" Target="../media/image2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tmp"/><Relationship Id="rId4" Type="http://schemas.openxmlformats.org/officeDocument/2006/relationships/image" Target="../media/image25.png"/><Relationship Id="rId9" Type="http://schemas.openxmlformats.org/officeDocument/2006/relationships/image" Target="../media/image3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3903">
            <a:off x="4376675" y="2911123"/>
            <a:ext cx="3918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الصنف اللغوي الأسماء الخمسة</a:t>
            </a:r>
            <a:endParaRPr lang="en-GB" sz="4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7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2411" y="1136608"/>
            <a:ext cx="2261168" cy="2151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782170" y="1036608"/>
            <a:ext cx="2396547" cy="2151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730091" y="932884"/>
            <a:ext cx="2375874" cy="220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907306" y="3107582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استراتيجية الدقيقتين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1113" y="3261402"/>
            <a:ext cx="21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أطبق شفهيا ص 162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7326" y="3287864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اصحح خطأ صديقتي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29" y="4238166"/>
            <a:ext cx="4827436" cy="2416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10314"/>
          <a:stretch/>
        </p:blipFill>
        <p:spPr>
          <a:xfrm>
            <a:off x="8849248" y="1254709"/>
            <a:ext cx="2077374" cy="1482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87" y="1117341"/>
            <a:ext cx="19812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2" y="1184756"/>
            <a:ext cx="2076646" cy="2076646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BC80D51-691E-4AB0-A847-6D3F2DA1F116}"/>
              </a:ext>
            </a:extLst>
          </p:cNvPr>
          <p:cNvSpPr/>
          <p:nvPr/>
        </p:nvSpPr>
        <p:spPr>
          <a:xfrm>
            <a:off x="884672" y="3959537"/>
            <a:ext cx="1875283" cy="155956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أحل الواجب المنزلي</a:t>
            </a:r>
          </a:p>
        </p:txBody>
      </p:sp>
    </p:spTree>
    <p:extLst>
      <p:ext uri="{BB962C8B-B14F-4D97-AF65-F5344CB8AC3E}">
        <p14:creationId xmlns:p14="http://schemas.microsoft.com/office/powerpoint/2010/main" val="2315041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897" y="2049400"/>
            <a:ext cx="3142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عددي الأسماء الخمسة</a:t>
            </a:r>
            <a:endParaRPr lang="en-GB" sz="44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313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17" y="148969"/>
            <a:ext cx="2923788" cy="218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0" y="1013292"/>
            <a:ext cx="2923788" cy="218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1" y="2089201"/>
            <a:ext cx="2923788" cy="2182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19"/>
            <a:ext cx="3724795" cy="183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33" y="3639033"/>
            <a:ext cx="3468925" cy="3218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0218" y="2300278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أخو .أخي .أخا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3080" y="3374445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أبو .أبا .أبي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5942" y="4366329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فو .</a:t>
            </a:r>
            <a:r>
              <a:rPr lang="ar-SA" sz="2400" dirty="0" err="1"/>
              <a:t>فا</a:t>
            </a:r>
            <a:r>
              <a:rPr lang="ar-SA" sz="2400" dirty="0"/>
              <a:t> .في</a:t>
            </a:r>
            <a:endParaRPr lang="en-GB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1C79F7F-75D8-4C5D-A367-5190A0B30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60" y="303191"/>
            <a:ext cx="1831702" cy="18317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6152FAB-7D5F-458F-9F25-340FF685F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6" y="1463527"/>
            <a:ext cx="1251347" cy="12513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3F2C089-A252-4A6F-B940-FD66B26803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78" y="2736553"/>
            <a:ext cx="1571348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167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17" y="148969"/>
            <a:ext cx="2923788" cy="218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0" y="1013292"/>
            <a:ext cx="2923788" cy="218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1" y="2089200"/>
            <a:ext cx="2923788" cy="3218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19"/>
            <a:ext cx="3724795" cy="183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33" y="3639033"/>
            <a:ext cx="3468925" cy="3218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0218" y="2300278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حمو .حمي .حما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43080" y="3374445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ذو .ذي .ذا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66909" y="2487927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أبو </a:t>
            </a:r>
            <a:endParaRPr lang="en-GB" sz="24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4F27314-50BA-49ED-BBCA-E25FFFCFB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96" y="676608"/>
            <a:ext cx="2014939" cy="10900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E1B871-09BF-4711-B603-2AE958D72E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58" y="1559883"/>
            <a:ext cx="2136996" cy="1202060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6B9423C0-9661-4390-9EEC-4A6CD55B46A9}"/>
              </a:ext>
            </a:extLst>
          </p:cNvPr>
          <p:cNvCxnSpPr/>
          <p:nvPr/>
        </p:nvCxnSpPr>
        <p:spPr>
          <a:xfrm flipH="1">
            <a:off x="2649987" y="2718097"/>
            <a:ext cx="443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>
            <a:extLst>
              <a:ext uri="{FF2B5EF4-FFF2-40B4-BE49-F238E27FC236}">
                <a16:creationId xmlns:a16="http://schemas.microsoft.com/office/drawing/2014/main" id="{912D95D2-93DA-4D82-86B9-7953E9D21359}"/>
              </a:ext>
            </a:extLst>
          </p:cNvPr>
          <p:cNvSpPr txBox="1"/>
          <p:nvPr/>
        </p:nvSpPr>
        <p:spPr>
          <a:xfrm>
            <a:off x="1484738" y="2487265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أب </a:t>
            </a:r>
            <a:endParaRPr lang="en-GB" sz="2400" dirty="0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51DCA13-88C1-44AA-B5BA-8412995F39B9}"/>
              </a:ext>
            </a:extLst>
          </p:cNvPr>
          <p:cNvSpPr txBox="1"/>
          <p:nvPr/>
        </p:nvSpPr>
        <p:spPr>
          <a:xfrm>
            <a:off x="2583403" y="2944932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أخو </a:t>
            </a:r>
            <a:endParaRPr lang="en-GB" sz="2400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4E21CFDC-D37E-4A87-8479-E8E191383719}"/>
              </a:ext>
            </a:extLst>
          </p:cNvPr>
          <p:cNvSpPr txBox="1"/>
          <p:nvPr/>
        </p:nvSpPr>
        <p:spPr>
          <a:xfrm>
            <a:off x="1466983" y="2912780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أخ </a:t>
            </a:r>
            <a:endParaRPr lang="en-GB" sz="2400" dirty="0"/>
          </a:p>
        </p:txBody>
      </p: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BACA1DAB-3AEC-45B2-A5BB-BA6634329A95}"/>
              </a:ext>
            </a:extLst>
          </p:cNvPr>
          <p:cNvCxnSpPr/>
          <p:nvPr/>
        </p:nvCxnSpPr>
        <p:spPr>
          <a:xfrm flipH="1">
            <a:off x="2544065" y="3175764"/>
            <a:ext cx="443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E43A74E1-E488-48F0-B195-4ADB65C58D08}"/>
              </a:ext>
            </a:extLst>
          </p:cNvPr>
          <p:cNvCxnSpPr/>
          <p:nvPr/>
        </p:nvCxnSpPr>
        <p:spPr>
          <a:xfrm flipH="1">
            <a:off x="2448739" y="3666280"/>
            <a:ext cx="443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>
            <a:extLst>
              <a:ext uri="{FF2B5EF4-FFF2-40B4-BE49-F238E27FC236}">
                <a16:creationId xmlns:a16="http://schemas.microsoft.com/office/drawing/2014/main" id="{81658A12-9044-4D85-806F-FD284B057A98}"/>
              </a:ext>
            </a:extLst>
          </p:cNvPr>
          <p:cNvSpPr txBox="1"/>
          <p:nvPr/>
        </p:nvSpPr>
        <p:spPr>
          <a:xfrm>
            <a:off x="2593733" y="3401937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حمو </a:t>
            </a:r>
            <a:endParaRPr lang="en-GB" sz="2400" dirty="0"/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8E2AA78C-0688-4D7D-B714-7003042509E8}"/>
              </a:ext>
            </a:extLst>
          </p:cNvPr>
          <p:cNvSpPr txBox="1"/>
          <p:nvPr/>
        </p:nvSpPr>
        <p:spPr>
          <a:xfrm>
            <a:off x="1168801" y="3411249"/>
            <a:ext cx="138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/>
              <a:t>قريب الزوج </a:t>
            </a:r>
            <a:endParaRPr lang="en-GB" sz="2000" dirty="0"/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39CB60F-89A1-453E-AECB-B5481D659E32}"/>
              </a:ext>
            </a:extLst>
          </p:cNvPr>
          <p:cNvSpPr txBox="1"/>
          <p:nvPr/>
        </p:nvSpPr>
        <p:spPr>
          <a:xfrm>
            <a:off x="2583403" y="3827385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فو </a:t>
            </a:r>
            <a:endParaRPr lang="en-GB" sz="2400" dirty="0"/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F2A9400E-10ED-4A08-99F5-1D6A6272B63A}"/>
              </a:ext>
            </a:extLst>
          </p:cNvPr>
          <p:cNvSpPr txBox="1"/>
          <p:nvPr/>
        </p:nvSpPr>
        <p:spPr>
          <a:xfrm>
            <a:off x="1303986" y="3840313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فم </a:t>
            </a:r>
            <a:endParaRPr lang="en-GB" sz="2400" dirty="0"/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B3E9C52F-8CF7-4E82-A507-192AC4DA54C6}"/>
              </a:ext>
            </a:extLst>
          </p:cNvPr>
          <p:cNvCxnSpPr/>
          <p:nvPr/>
        </p:nvCxnSpPr>
        <p:spPr>
          <a:xfrm flipH="1">
            <a:off x="2410291" y="4058217"/>
            <a:ext cx="443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3">
            <a:extLst>
              <a:ext uri="{FF2B5EF4-FFF2-40B4-BE49-F238E27FC236}">
                <a16:creationId xmlns:a16="http://schemas.microsoft.com/office/drawing/2014/main" id="{F195E85D-E09A-46F9-A4F8-09FAAE3F35A4}"/>
              </a:ext>
            </a:extLst>
          </p:cNvPr>
          <p:cNvSpPr txBox="1"/>
          <p:nvPr/>
        </p:nvSpPr>
        <p:spPr>
          <a:xfrm>
            <a:off x="2551494" y="4246555"/>
            <a:ext cx="138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ذو </a:t>
            </a:r>
            <a:endParaRPr lang="en-GB" sz="2400" dirty="0"/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D12211AC-6A5D-4750-A88D-AE34B4526DFD}"/>
              </a:ext>
            </a:extLst>
          </p:cNvPr>
          <p:cNvCxnSpPr/>
          <p:nvPr/>
        </p:nvCxnSpPr>
        <p:spPr>
          <a:xfrm flipH="1">
            <a:off x="2544065" y="4450314"/>
            <a:ext cx="44388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3">
            <a:extLst>
              <a:ext uri="{FF2B5EF4-FFF2-40B4-BE49-F238E27FC236}">
                <a16:creationId xmlns:a16="http://schemas.microsoft.com/office/drawing/2014/main" id="{B335043F-EC44-4B55-94B5-90D9E830D589}"/>
              </a:ext>
            </a:extLst>
          </p:cNvPr>
          <p:cNvSpPr txBox="1"/>
          <p:nvPr/>
        </p:nvSpPr>
        <p:spPr>
          <a:xfrm>
            <a:off x="1011879" y="4250099"/>
            <a:ext cx="164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/>
              <a:t>صاحب الشيء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593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91" y="358579"/>
            <a:ext cx="5229567" cy="6384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0" y="1406336"/>
            <a:ext cx="6074666" cy="20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577" y="509640"/>
            <a:ext cx="581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 الفقرة التالية قراءة صامتة ثم أجيب</a:t>
            </a:r>
            <a:endParaRPr lang="en-GB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1" y="2197128"/>
            <a:ext cx="3013890" cy="3573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771" y="1763586"/>
            <a:ext cx="3013890" cy="3573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79849">
            <a:off x="4794513" y="3684750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ص159</a:t>
            </a:r>
            <a:endParaRPr lang="en-GB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036198">
            <a:off x="1740749" y="325642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A885D80-D07F-40D1-AAA9-E9AD4D879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1" y="243167"/>
            <a:ext cx="6897648" cy="5756839"/>
          </a:xfrm>
          <a:prstGeom prst="rect">
            <a:avLst/>
          </a:prstGeom>
        </p:spPr>
      </p:pic>
      <p:sp>
        <p:nvSpPr>
          <p:cNvPr id="14" name="Line 14">
            <a:extLst>
              <a:ext uri="{FF2B5EF4-FFF2-40B4-BE49-F238E27FC236}">
                <a16:creationId xmlns:a16="http://schemas.microsoft.com/office/drawing/2014/main" id="{908BD818-A158-44E9-8EA8-B0D2232E09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9890" y="1763586"/>
            <a:ext cx="8826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A70899DB-493E-40DB-8030-0B82C83B54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419970"/>
            <a:ext cx="8826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B65D3FD4-E662-4E06-B030-0E32E973DE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57242" y="5051241"/>
            <a:ext cx="2310214" cy="1615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AE79C3C8-084F-4C14-9E66-4CE62287EA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2538" y="3394857"/>
            <a:ext cx="647838" cy="2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E30987C-72B3-4C55-9416-A211CF300AFA}"/>
              </a:ext>
            </a:extLst>
          </p:cNvPr>
          <p:cNvSpPr/>
          <p:nvPr/>
        </p:nvSpPr>
        <p:spPr>
          <a:xfrm>
            <a:off x="1175238" y="2639272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أخوها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EAB4A80-F2F7-4913-9603-C702026C0534}"/>
              </a:ext>
            </a:extLst>
          </p:cNvPr>
          <p:cNvSpPr/>
          <p:nvPr/>
        </p:nvSpPr>
        <p:spPr>
          <a:xfrm>
            <a:off x="1113466" y="3522419"/>
            <a:ext cx="132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أبوها</a:t>
            </a:r>
          </a:p>
        </p:txBody>
      </p:sp>
    </p:spTree>
    <p:extLst>
      <p:ext uri="{BB962C8B-B14F-4D97-AF65-F5344CB8AC3E}">
        <p14:creationId xmlns:p14="http://schemas.microsoft.com/office/powerpoint/2010/main" val="18410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335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61" y="597306"/>
            <a:ext cx="9492083" cy="4038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68" y="2313373"/>
            <a:ext cx="4237608" cy="423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36" y="2841064"/>
            <a:ext cx="3794794" cy="3794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15713">
            <a:off x="4941413" y="2522599"/>
            <a:ext cx="191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اسما إشارة</a:t>
            </a:r>
          </a:p>
          <a:p>
            <a:pPr algn="ctr"/>
            <a:endParaRPr lang="ar-SA" sz="2400" dirty="0"/>
          </a:p>
          <a:p>
            <a:pPr algn="ctr"/>
            <a:r>
              <a:rPr lang="ar-SA" sz="2400" dirty="0"/>
              <a:t>اسمان من الأسماء الخمسة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 rot="1020043">
            <a:off x="2288582" y="2249579"/>
            <a:ext cx="191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اسمان موصولة</a:t>
            </a:r>
          </a:p>
          <a:p>
            <a:pPr algn="ctr"/>
            <a:endParaRPr lang="ar-SA" sz="2400" dirty="0"/>
          </a:p>
          <a:p>
            <a:pPr algn="ctr"/>
            <a:r>
              <a:rPr lang="ar-SA" sz="2400" dirty="0"/>
              <a:t>جمعا مذكر</a:t>
            </a:r>
          </a:p>
          <a:p>
            <a:pPr algn="ctr"/>
            <a:r>
              <a:rPr lang="ar-SA" sz="2400" dirty="0"/>
              <a:t>سالمان</a:t>
            </a:r>
            <a:endParaRPr lang="en-GB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C72EA5B-AD11-4EC2-835B-F22AF866E21E}"/>
              </a:ext>
            </a:extLst>
          </p:cNvPr>
          <p:cNvSpPr/>
          <p:nvPr/>
        </p:nvSpPr>
        <p:spPr>
          <a:xfrm>
            <a:off x="7573047" y="2015232"/>
            <a:ext cx="134844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اختار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المصطلح 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المناسب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للكلمتين</a:t>
            </a:r>
          </a:p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السابقتين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9A7800C-2322-4E4F-B82B-F3783229F1D4}"/>
              </a:ext>
            </a:extLst>
          </p:cNvPr>
          <p:cNvSpPr/>
          <p:nvPr/>
        </p:nvSpPr>
        <p:spPr>
          <a:xfrm>
            <a:off x="5076689" y="2997398"/>
            <a:ext cx="1737143" cy="119360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19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398318"/>
            <a:ext cx="7035394" cy="529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03" y="902419"/>
            <a:ext cx="2590966" cy="42896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8D5BC0-CE44-491B-A21F-84C2523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0" y="677232"/>
            <a:ext cx="5966977" cy="47400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A0DCEDF-CBC7-4BE4-A97D-A58F9F3561F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831840" y="3586814"/>
            <a:ext cx="52832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398318"/>
            <a:ext cx="7035394" cy="529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03" y="902419"/>
            <a:ext cx="2590966" cy="42896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0ACCD9F-0CE4-4183-93AF-45A3C2732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5" y="398318"/>
            <a:ext cx="9585162" cy="520363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495B8CA-9A5A-4D8E-8513-EFEC6CFEBC2D}"/>
              </a:ext>
            </a:extLst>
          </p:cNvPr>
          <p:cNvSpPr/>
          <p:nvPr/>
        </p:nvSpPr>
        <p:spPr>
          <a:xfrm>
            <a:off x="8350689" y="4102162"/>
            <a:ext cx="1058302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مرفوع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0A4E0C8-F80F-4C46-A4F8-09ACDD7C8D13}"/>
              </a:ext>
            </a:extLst>
          </p:cNvPr>
          <p:cNvSpPr/>
          <p:nvPr/>
        </p:nvSpPr>
        <p:spPr>
          <a:xfrm>
            <a:off x="6421113" y="4180783"/>
            <a:ext cx="1266693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منصوب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D505F57-B76A-4B22-A144-6845C3B6894B}"/>
              </a:ext>
            </a:extLst>
          </p:cNvPr>
          <p:cNvSpPr/>
          <p:nvPr/>
        </p:nvSpPr>
        <p:spPr>
          <a:xfrm>
            <a:off x="6378271" y="3517386"/>
            <a:ext cx="1176925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خبركان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1EC2B6A-FE5B-4DC9-A523-DD7ECAD243B3}"/>
              </a:ext>
            </a:extLst>
          </p:cNvPr>
          <p:cNvSpPr/>
          <p:nvPr/>
        </p:nvSpPr>
        <p:spPr>
          <a:xfrm>
            <a:off x="6516130" y="4862289"/>
            <a:ext cx="90120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59E9640-7263-4D4C-B24C-AA3165340278}"/>
              </a:ext>
            </a:extLst>
          </p:cNvPr>
          <p:cNvSpPr/>
          <p:nvPr/>
        </p:nvSpPr>
        <p:spPr>
          <a:xfrm>
            <a:off x="4657275" y="4801483"/>
            <a:ext cx="90120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5BF070-BCDA-4F66-AD61-7A7A664A5F55}"/>
              </a:ext>
            </a:extLst>
          </p:cNvPr>
          <p:cNvSpPr/>
          <p:nvPr/>
        </p:nvSpPr>
        <p:spPr>
          <a:xfrm>
            <a:off x="2424811" y="3517385"/>
            <a:ext cx="1638590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مضاف إليه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AD8F90A-F390-40EE-A966-CB9CF6363841}"/>
              </a:ext>
            </a:extLst>
          </p:cNvPr>
          <p:cNvSpPr/>
          <p:nvPr/>
        </p:nvSpPr>
        <p:spPr>
          <a:xfrm>
            <a:off x="2648353" y="4145413"/>
            <a:ext cx="1143262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مجرور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830622B-776F-4938-BCA3-E216EF84B562}"/>
              </a:ext>
            </a:extLst>
          </p:cNvPr>
          <p:cNvSpPr/>
          <p:nvPr/>
        </p:nvSpPr>
        <p:spPr>
          <a:xfrm>
            <a:off x="2957260" y="4821705"/>
            <a:ext cx="550151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ياء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70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69" y="-44522"/>
            <a:ext cx="5620950" cy="212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2" y="2308698"/>
            <a:ext cx="4136591" cy="2866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71" y="1918675"/>
            <a:ext cx="4136591" cy="28661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695066" y="2938508"/>
            <a:ext cx="3548092" cy="3840216"/>
            <a:chOff x="8695066" y="2938508"/>
            <a:chExt cx="3548092" cy="38402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908" y="2938508"/>
              <a:ext cx="2681250" cy="36926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066" y="6108106"/>
              <a:ext cx="3182388" cy="6706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655685" y="1139874"/>
            <a:ext cx="1630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 err="1">
                <a:solidFill>
                  <a:schemeClr val="bg1"/>
                </a:solidFill>
              </a:rPr>
              <a:t>الاستناج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37F28F-8BC7-4526-9755-71D464118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32" y="2938508"/>
            <a:ext cx="1333616" cy="109737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FF1F4AA-259E-4DB6-9C3B-5B582AB4B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20" y="198906"/>
            <a:ext cx="4136591" cy="28661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413247C-AD0D-497B-8BE8-2C21D1B5C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23" y="1016274"/>
            <a:ext cx="1425063" cy="140220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2AAC33D-0A70-448B-BAFF-1A053FF22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12" y="2562717"/>
            <a:ext cx="1707028" cy="144030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ECA0FC2-975E-4D9D-8C72-C49F5E21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92" y="4528268"/>
            <a:ext cx="2834886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28FED3-81EA-4320-95D2-92665C951379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94</Words>
  <Application>Microsoft Office PowerPoint</Application>
  <PresentationFormat>شاشة عريضة</PresentationFormat>
  <Paragraphs>46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Microsoft Uighur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Almarzooqi</dc:creator>
  <cp:lastModifiedBy>رغد العتيبي</cp:lastModifiedBy>
  <cp:revision>21</cp:revision>
  <dcterms:created xsi:type="dcterms:W3CDTF">2020-05-29T14:42:50Z</dcterms:created>
  <dcterms:modified xsi:type="dcterms:W3CDTF">2021-10-08T09:24:28Z</dcterms:modified>
</cp:coreProperties>
</file>