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6"/>
  </p:notesMasterIdLst>
  <p:sldIdLst>
    <p:sldId id="379" r:id="rId2"/>
    <p:sldId id="256" r:id="rId3"/>
    <p:sldId id="257" r:id="rId4"/>
    <p:sldId id="260" r:id="rId5"/>
    <p:sldId id="266" r:id="rId6"/>
    <p:sldId id="267" r:id="rId7"/>
    <p:sldId id="262" r:id="rId8"/>
    <p:sldId id="261" r:id="rId9"/>
    <p:sldId id="268" r:id="rId10"/>
    <p:sldId id="269" r:id="rId11"/>
    <p:sldId id="278" r:id="rId12"/>
    <p:sldId id="284" r:id="rId13"/>
    <p:sldId id="296" r:id="rId14"/>
    <p:sldId id="299" r:id="rId15"/>
  </p:sldIdLst>
  <p:sldSz cx="9144000" cy="5143500" type="screen16x9"/>
  <p:notesSz cx="6858000" cy="9144000"/>
  <p:embeddedFontLst>
    <p:embeddedFont>
      <p:font typeface="Bree Serif" panose="020B0604020202020204" charset="0"/>
      <p:regular r:id="rId17"/>
    </p:embeddedFont>
    <p:embeddedFont>
      <p:font typeface="Overpass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74C2D-06D7-4969-B4FF-D30D63F840C1}">
  <a:tblStyle styleId="{1E574C2D-06D7-4969-B4FF-D30D63F840C1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6F36E6-C45C-43DC-9F68-6A5FC2988F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f7b9f1a41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f7b9f1a41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9f7b9f1a41_0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9f7b9f1a41_0_1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9f7b9f1a41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9f7b9f1a41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a46abc44f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a46abc44f2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46abc44f2_0_25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46abc44f2_0_25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c578f6e9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c578f6e9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9f7b9f1a41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9f7b9f1a41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9f7b9f1a4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9f7b9f1a4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9f7b9f1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9f7b9f1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9f7b9f1a41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9f7b9f1a41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f7b9f1a41_0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f7b9f1a41_0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ynxth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http://bit.ly/2TtBDf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1677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50351" y="883113"/>
            <a:ext cx="3843300" cy="269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36250" y="3516688"/>
            <a:ext cx="32715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70635">
            <a:off x="5772052" y="3384375"/>
            <a:ext cx="1213850" cy="27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7075" y="151924"/>
            <a:ext cx="1116528" cy="96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9272">
            <a:off x="444062" y="1684040"/>
            <a:ext cx="551882" cy="60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7076" y="3144650"/>
            <a:ext cx="1994150" cy="18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 amt="81000"/>
          </a:blip>
          <a:stretch>
            <a:fillRect/>
          </a:stretch>
        </p:blipFill>
        <p:spPr>
          <a:xfrm>
            <a:off x="6330446" y="-384804"/>
            <a:ext cx="3188750" cy="16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6801" y="2606487"/>
            <a:ext cx="2073625" cy="27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603125" y="2439550"/>
            <a:ext cx="670215" cy="534980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631300" y="1232850"/>
            <a:ext cx="969500" cy="773875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883461">
            <a:off x="7247050" y="4332343"/>
            <a:ext cx="205474" cy="2491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" name="Google Shape;22;p2"/>
          <p:cNvGrpSpPr/>
          <p:nvPr/>
        </p:nvGrpSpPr>
        <p:grpSpPr>
          <a:xfrm>
            <a:off x="7175269" y="2531027"/>
            <a:ext cx="349043" cy="481121"/>
            <a:chOff x="2142225" y="1911675"/>
            <a:chExt cx="479850" cy="661425"/>
          </a:xfrm>
        </p:grpSpPr>
        <p:sp>
          <p:nvSpPr>
            <p:cNvPr id="23" name="Google Shape;23;p2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1408525" y="244000"/>
            <a:ext cx="136164" cy="151186"/>
          </a:xfrm>
          <a:custGeom>
            <a:avLst/>
            <a:gdLst/>
            <a:ahLst/>
            <a:cxnLst/>
            <a:rect l="l" t="t" r="r" b="b"/>
            <a:pathLst>
              <a:path w="8443" h="9373" extrusionOk="0">
                <a:moveTo>
                  <a:pt x="8174" y="1"/>
                </a:moveTo>
                <a:cubicBezTo>
                  <a:pt x="8079" y="1"/>
                  <a:pt x="8000" y="40"/>
                  <a:pt x="7930" y="109"/>
                </a:cubicBezTo>
                <a:cubicBezTo>
                  <a:pt x="7811" y="228"/>
                  <a:pt x="7692" y="347"/>
                  <a:pt x="7573" y="478"/>
                </a:cubicBezTo>
                <a:cubicBezTo>
                  <a:pt x="6526" y="1597"/>
                  <a:pt x="5490" y="2717"/>
                  <a:pt x="4430" y="3836"/>
                </a:cubicBezTo>
                <a:cubicBezTo>
                  <a:pt x="4311" y="3967"/>
                  <a:pt x="4216" y="4133"/>
                  <a:pt x="3990" y="4205"/>
                </a:cubicBezTo>
                <a:cubicBezTo>
                  <a:pt x="3859" y="4062"/>
                  <a:pt x="3728" y="3919"/>
                  <a:pt x="3609" y="3776"/>
                </a:cubicBezTo>
                <a:cubicBezTo>
                  <a:pt x="2727" y="2788"/>
                  <a:pt x="1846" y="1788"/>
                  <a:pt x="965" y="788"/>
                </a:cubicBezTo>
                <a:cubicBezTo>
                  <a:pt x="846" y="645"/>
                  <a:pt x="715" y="514"/>
                  <a:pt x="572" y="383"/>
                </a:cubicBezTo>
                <a:cubicBezTo>
                  <a:pt x="513" y="323"/>
                  <a:pt x="406" y="312"/>
                  <a:pt x="334" y="276"/>
                </a:cubicBezTo>
                <a:cubicBezTo>
                  <a:pt x="168" y="383"/>
                  <a:pt x="180" y="502"/>
                  <a:pt x="251" y="609"/>
                </a:cubicBezTo>
                <a:cubicBezTo>
                  <a:pt x="358" y="776"/>
                  <a:pt x="477" y="943"/>
                  <a:pt x="620" y="1097"/>
                </a:cubicBezTo>
                <a:cubicBezTo>
                  <a:pt x="1501" y="2133"/>
                  <a:pt x="2394" y="3169"/>
                  <a:pt x="3275" y="4205"/>
                </a:cubicBezTo>
                <a:cubicBezTo>
                  <a:pt x="3394" y="4348"/>
                  <a:pt x="3513" y="4491"/>
                  <a:pt x="3644" y="4657"/>
                </a:cubicBezTo>
                <a:cubicBezTo>
                  <a:pt x="3501" y="4824"/>
                  <a:pt x="3382" y="4967"/>
                  <a:pt x="3263" y="5098"/>
                </a:cubicBezTo>
                <a:cubicBezTo>
                  <a:pt x="2311" y="6122"/>
                  <a:pt x="1358" y="7158"/>
                  <a:pt x="418" y="8182"/>
                </a:cubicBezTo>
                <a:cubicBezTo>
                  <a:pt x="310" y="8289"/>
                  <a:pt x="203" y="8408"/>
                  <a:pt x="120" y="8527"/>
                </a:cubicBezTo>
                <a:cubicBezTo>
                  <a:pt x="60" y="8610"/>
                  <a:pt x="37" y="8717"/>
                  <a:pt x="1" y="8813"/>
                </a:cubicBezTo>
                <a:cubicBezTo>
                  <a:pt x="60" y="8872"/>
                  <a:pt x="108" y="8920"/>
                  <a:pt x="156" y="8955"/>
                </a:cubicBezTo>
                <a:cubicBezTo>
                  <a:pt x="180" y="8979"/>
                  <a:pt x="227" y="8967"/>
                  <a:pt x="310" y="8979"/>
                </a:cubicBezTo>
                <a:cubicBezTo>
                  <a:pt x="441" y="8860"/>
                  <a:pt x="620" y="8717"/>
                  <a:pt x="763" y="8563"/>
                </a:cubicBezTo>
                <a:cubicBezTo>
                  <a:pt x="1739" y="7539"/>
                  <a:pt x="2716" y="6503"/>
                  <a:pt x="3692" y="5479"/>
                </a:cubicBezTo>
                <a:cubicBezTo>
                  <a:pt x="3799" y="5360"/>
                  <a:pt x="3882" y="5193"/>
                  <a:pt x="4097" y="5169"/>
                </a:cubicBezTo>
                <a:cubicBezTo>
                  <a:pt x="4216" y="5300"/>
                  <a:pt x="4323" y="5419"/>
                  <a:pt x="4442" y="5550"/>
                </a:cubicBezTo>
                <a:cubicBezTo>
                  <a:pt x="5418" y="6669"/>
                  <a:pt x="6383" y="7789"/>
                  <a:pt x="7359" y="8908"/>
                </a:cubicBezTo>
                <a:cubicBezTo>
                  <a:pt x="7466" y="9015"/>
                  <a:pt x="7561" y="9134"/>
                  <a:pt x="7669" y="9241"/>
                </a:cubicBezTo>
                <a:cubicBezTo>
                  <a:pt x="7740" y="9301"/>
                  <a:pt x="7847" y="9325"/>
                  <a:pt x="7954" y="9372"/>
                </a:cubicBezTo>
                <a:cubicBezTo>
                  <a:pt x="8026" y="9289"/>
                  <a:pt x="8097" y="9217"/>
                  <a:pt x="8145" y="9158"/>
                </a:cubicBezTo>
                <a:cubicBezTo>
                  <a:pt x="8109" y="8908"/>
                  <a:pt x="7954" y="8777"/>
                  <a:pt x="7823" y="8622"/>
                </a:cubicBezTo>
                <a:cubicBezTo>
                  <a:pt x="6823" y="7479"/>
                  <a:pt x="5823" y="6324"/>
                  <a:pt x="4835" y="5181"/>
                </a:cubicBezTo>
                <a:cubicBezTo>
                  <a:pt x="4716" y="5038"/>
                  <a:pt x="4597" y="4895"/>
                  <a:pt x="4430" y="4705"/>
                </a:cubicBezTo>
                <a:cubicBezTo>
                  <a:pt x="4585" y="4526"/>
                  <a:pt x="4704" y="4383"/>
                  <a:pt x="4835" y="4241"/>
                </a:cubicBezTo>
                <a:cubicBezTo>
                  <a:pt x="5918" y="3086"/>
                  <a:pt x="7002" y="1931"/>
                  <a:pt x="8085" y="776"/>
                </a:cubicBezTo>
                <a:cubicBezTo>
                  <a:pt x="8240" y="621"/>
                  <a:pt x="8419" y="478"/>
                  <a:pt x="8442" y="204"/>
                </a:cubicBezTo>
                <a:cubicBezTo>
                  <a:pt x="8419" y="157"/>
                  <a:pt x="8371" y="85"/>
                  <a:pt x="8347" y="38"/>
                </a:cubicBezTo>
                <a:cubicBezTo>
                  <a:pt x="8284" y="12"/>
                  <a:pt x="8227" y="1"/>
                  <a:pt x="8174" y="1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27" name="Google Shape;227;p13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9" name="Google Shape;229;p13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3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3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3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3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3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3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3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3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3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3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549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4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46" name="Google Shape;246;p14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8" name="Google Shape;248;p14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4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4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4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4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4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4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4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4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4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4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4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4"/>
            <p:cNvCxnSpPr>
              <a:stCxn id="247" idx="0"/>
              <a:endCxn id="247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2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3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4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5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subTitle" idx="6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 flipH="1">
            <a:off x="0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flipH="1">
            <a:off x="2390075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5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72" name="Google Shape;272;p15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4" name="Google Shape;274;p15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5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5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5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5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5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5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5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5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2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ubTitle" idx="3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4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5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6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93" name="Google Shape;293;p15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25" name="Google Shape;325;p1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1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18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44" name="Google Shape;344;p18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6" name="Google Shape;346;p18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8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8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8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8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8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8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8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8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8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8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8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8" name="Google Shape;358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9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3781677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3549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9"/>
          <p:cNvSpPr txBox="1">
            <a:spLocks noGrp="1"/>
          </p:cNvSpPr>
          <p:nvPr>
            <p:ph type="ctrTitle"/>
          </p:nvPr>
        </p:nvSpPr>
        <p:spPr>
          <a:xfrm>
            <a:off x="2650350" y="630018"/>
            <a:ext cx="38433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"/>
          </p:nvPr>
        </p:nvSpPr>
        <p:spPr>
          <a:xfrm>
            <a:off x="2936250" y="1784536"/>
            <a:ext cx="3271500" cy="14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64" name="Google Shape;3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60823">
            <a:off x="23167" y="-465674"/>
            <a:ext cx="645880" cy="147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479" y="1404748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9272">
            <a:off x="7593518" y="2431184"/>
            <a:ext cx="282965" cy="3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3099" y="-405350"/>
            <a:ext cx="1994150" cy="18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9"/>
          <p:cNvSpPr/>
          <p:nvPr/>
        </p:nvSpPr>
        <p:spPr>
          <a:xfrm flipH="1">
            <a:off x="263664" y="4143924"/>
            <a:ext cx="575786" cy="459604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19"/>
          <p:cNvGrpSpPr/>
          <p:nvPr/>
        </p:nvGrpSpPr>
        <p:grpSpPr>
          <a:xfrm>
            <a:off x="8185003" y="2151188"/>
            <a:ext cx="507201" cy="699126"/>
            <a:chOff x="2142225" y="1911675"/>
            <a:chExt cx="479850" cy="661425"/>
          </a:xfrm>
        </p:grpSpPr>
        <p:sp>
          <p:nvSpPr>
            <p:cNvPr id="370" name="Google Shape;370;p19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9"/>
          <p:cNvSpPr txBox="1"/>
          <p:nvPr/>
        </p:nvSpPr>
        <p:spPr>
          <a:xfrm>
            <a:off x="2819400" y="3573600"/>
            <a:ext cx="35241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sz="1200" b="1"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78" name="Google Shape;378;p2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0" name="Google Shape;380;p2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2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2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2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2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2" name="Google Shape;3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9" y="5949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1348718" y="1311134"/>
            <a:ext cx="282965" cy="3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854" y="38833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7257818" y="3559734"/>
            <a:ext cx="282965" cy="307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20"/>
          <p:cNvGrpSpPr/>
          <p:nvPr/>
        </p:nvGrpSpPr>
        <p:grpSpPr>
          <a:xfrm>
            <a:off x="7954461" y="3031922"/>
            <a:ext cx="312046" cy="430125"/>
            <a:chOff x="2142225" y="1911675"/>
            <a:chExt cx="479850" cy="661425"/>
          </a:xfrm>
        </p:grpSpPr>
        <p:sp>
          <p:nvSpPr>
            <p:cNvPr id="397" name="Google Shape;397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28161" y="1555022"/>
            <a:ext cx="312046" cy="430125"/>
            <a:chOff x="2142225" y="1911675"/>
            <a:chExt cx="479850" cy="661425"/>
          </a:xfrm>
        </p:grpSpPr>
        <p:sp>
          <p:nvSpPr>
            <p:cNvPr id="401" name="Google Shape;401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4" name="Google Shape;404;p20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4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2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409" name="Google Shape;409;p2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1" name="Google Shape;411;p2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2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2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2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2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2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2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23" name="Google Shape;423;p21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4" name="Google Shape;4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39221">
            <a:off x="1160702" y="3606257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39226">
            <a:off x="679836" y="3830793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3">
            <a:off x="1117082" y="3964857"/>
            <a:ext cx="605336" cy="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5894" flipH="1">
            <a:off x="8041355" y="1048963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75890" flipH="1">
            <a:off x="7585178" y="677991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815110" flipH="1">
            <a:off x="8040622" y="373115"/>
            <a:ext cx="605336" cy="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A9BD7-ACD7-429F-858F-0EF2AC83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4A2B1-E7E4-4595-9368-0FB6CAE7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E8753A-E5C6-4690-A64E-6660810A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03C7-B78C-4E69-82A4-4D2C3CC7F1A9}" type="datetimeFigureOut">
              <a:rPr lang="ar-SA" smtClean="0"/>
              <a:t>23/08/42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94D7E-E54D-40F3-993F-E8A33A0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9093B-AB29-4F66-B1DF-A2C63E0C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EF1-1B5F-4C20-8629-241E1B3F3F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0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4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52" name="Google Shape;52;p4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" name="Google Shape;54;p4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4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4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4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>
              <a:stCxn id="53" idx="0"/>
              <a:endCxn id="53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617150"/>
            <a:ext cx="47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29067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6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00" name="Google Shape;100;p6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" name="Google Shape;102;p6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6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6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6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6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6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6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6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6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6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6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>
              <a:stCxn id="101" idx="0"/>
              <a:endCxn id="101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110700" y="540000"/>
            <a:ext cx="3076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20" name="Google Shape;120;p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8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40" name="Google Shape;140;p8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" name="Google Shape;142;p8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8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8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8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8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8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8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8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8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8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8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8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738600" y="526350"/>
            <a:ext cx="7666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59" name="Google Shape;159;p9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9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9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9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9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 idx="2"/>
          </p:nvPr>
        </p:nvSpPr>
        <p:spPr>
          <a:xfrm>
            <a:off x="720000" y="1117863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80" name="Google Shape;180;p1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1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1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94" name="Google Shape;194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10800000" flipH="1">
            <a:off x="354025" y="3978250"/>
            <a:ext cx="1489500" cy="873900"/>
          </a:xfrm>
          <a:prstGeom prst="roundRect">
            <a:avLst>
              <a:gd name="adj" fmla="val 29851"/>
            </a:avLst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grpSp>
        <p:nvGrpSpPr>
          <p:cNvPr id="196" name="Google Shape;196;p10"/>
          <p:cNvGrpSpPr/>
          <p:nvPr/>
        </p:nvGrpSpPr>
        <p:grpSpPr>
          <a:xfrm rot="1666607">
            <a:off x="7712205" y="687208"/>
            <a:ext cx="444280" cy="495182"/>
            <a:chOff x="9690825" y="2573850"/>
            <a:chExt cx="271075" cy="320600"/>
          </a:xfrm>
        </p:grpSpPr>
        <p:sp>
          <p:nvSpPr>
            <p:cNvPr id="197" name="Google Shape;197;p10"/>
            <p:cNvSpPr/>
            <p:nvPr/>
          </p:nvSpPr>
          <p:spPr>
            <a:xfrm>
              <a:off x="9690825" y="2704025"/>
              <a:ext cx="114425" cy="190425"/>
            </a:xfrm>
            <a:custGeom>
              <a:avLst/>
              <a:gdLst/>
              <a:ahLst/>
              <a:cxnLst/>
              <a:rect l="l" t="t" r="r" b="b"/>
              <a:pathLst>
                <a:path w="4577" h="7617" extrusionOk="0">
                  <a:moveTo>
                    <a:pt x="1596" y="1"/>
                  </a:moveTo>
                  <a:cubicBezTo>
                    <a:pt x="1544" y="1"/>
                    <a:pt x="1489" y="12"/>
                    <a:pt x="1433" y="37"/>
                  </a:cubicBezTo>
                  <a:cubicBezTo>
                    <a:pt x="1354" y="57"/>
                    <a:pt x="1254" y="117"/>
                    <a:pt x="1195" y="176"/>
                  </a:cubicBezTo>
                  <a:cubicBezTo>
                    <a:pt x="1095" y="256"/>
                    <a:pt x="996" y="335"/>
                    <a:pt x="916" y="435"/>
                  </a:cubicBezTo>
                  <a:cubicBezTo>
                    <a:pt x="419" y="1052"/>
                    <a:pt x="120" y="1728"/>
                    <a:pt x="1" y="2504"/>
                  </a:cubicBezTo>
                  <a:cubicBezTo>
                    <a:pt x="1" y="2603"/>
                    <a:pt x="1" y="2723"/>
                    <a:pt x="1" y="2822"/>
                  </a:cubicBezTo>
                  <a:cubicBezTo>
                    <a:pt x="17" y="2854"/>
                    <a:pt x="33" y="2887"/>
                    <a:pt x="82" y="2887"/>
                  </a:cubicBezTo>
                  <a:cubicBezTo>
                    <a:pt x="93" y="2887"/>
                    <a:pt x="106" y="2885"/>
                    <a:pt x="120" y="2882"/>
                  </a:cubicBezTo>
                  <a:cubicBezTo>
                    <a:pt x="120" y="2822"/>
                    <a:pt x="140" y="2782"/>
                    <a:pt x="140" y="2723"/>
                  </a:cubicBezTo>
                  <a:cubicBezTo>
                    <a:pt x="140" y="2663"/>
                    <a:pt x="140" y="2623"/>
                    <a:pt x="140" y="2563"/>
                  </a:cubicBezTo>
                  <a:cubicBezTo>
                    <a:pt x="240" y="1867"/>
                    <a:pt x="498" y="1250"/>
                    <a:pt x="916" y="693"/>
                  </a:cubicBezTo>
                  <a:cubicBezTo>
                    <a:pt x="996" y="574"/>
                    <a:pt x="1115" y="455"/>
                    <a:pt x="1214" y="355"/>
                  </a:cubicBezTo>
                  <a:cubicBezTo>
                    <a:pt x="1274" y="296"/>
                    <a:pt x="1334" y="256"/>
                    <a:pt x="1393" y="216"/>
                  </a:cubicBezTo>
                  <a:cubicBezTo>
                    <a:pt x="1471" y="177"/>
                    <a:pt x="1540" y="156"/>
                    <a:pt x="1602" y="156"/>
                  </a:cubicBezTo>
                  <a:cubicBezTo>
                    <a:pt x="1698" y="156"/>
                    <a:pt x="1778" y="206"/>
                    <a:pt x="1851" y="316"/>
                  </a:cubicBezTo>
                  <a:cubicBezTo>
                    <a:pt x="1911" y="415"/>
                    <a:pt x="1950" y="534"/>
                    <a:pt x="1990" y="634"/>
                  </a:cubicBezTo>
                  <a:cubicBezTo>
                    <a:pt x="2110" y="952"/>
                    <a:pt x="2129" y="1290"/>
                    <a:pt x="2110" y="1628"/>
                  </a:cubicBezTo>
                  <a:cubicBezTo>
                    <a:pt x="2110" y="2146"/>
                    <a:pt x="2050" y="2663"/>
                    <a:pt x="1931" y="3180"/>
                  </a:cubicBezTo>
                  <a:cubicBezTo>
                    <a:pt x="1891" y="3319"/>
                    <a:pt x="1851" y="3459"/>
                    <a:pt x="1831" y="3598"/>
                  </a:cubicBezTo>
                  <a:cubicBezTo>
                    <a:pt x="1831" y="3638"/>
                    <a:pt x="1851" y="3677"/>
                    <a:pt x="1871" y="3737"/>
                  </a:cubicBezTo>
                  <a:cubicBezTo>
                    <a:pt x="1931" y="3717"/>
                    <a:pt x="1970" y="3697"/>
                    <a:pt x="2010" y="3677"/>
                  </a:cubicBezTo>
                  <a:cubicBezTo>
                    <a:pt x="2070" y="3618"/>
                    <a:pt x="2110" y="3558"/>
                    <a:pt x="2169" y="3498"/>
                  </a:cubicBezTo>
                  <a:cubicBezTo>
                    <a:pt x="2328" y="3319"/>
                    <a:pt x="2507" y="3160"/>
                    <a:pt x="2726" y="3061"/>
                  </a:cubicBezTo>
                  <a:cubicBezTo>
                    <a:pt x="2854" y="2997"/>
                    <a:pt x="2981" y="2965"/>
                    <a:pt x="3104" y="2965"/>
                  </a:cubicBezTo>
                  <a:cubicBezTo>
                    <a:pt x="3290" y="2965"/>
                    <a:pt x="3466" y="3037"/>
                    <a:pt x="3621" y="3180"/>
                  </a:cubicBezTo>
                  <a:cubicBezTo>
                    <a:pt x="4039" y="3558"/>
                    <a:pt x="4278" y="4016"/>
                    <a:pt x="4298" y="4592"/>
                  </a:cubicBezTo>
                  <a:cubicBezTo>
                    <a:pt x="4298" y="4851"/>
                    <a:pt x="4238" y="5090"/>
                    <a:pt x="4159" y="5328"/>
                  </a:cubicBezTo>
                  <a:cubicBezTo>
                    <a:pt x="3920" y="6065"/>
                    <a:pt x="3542" y="6741"/>
                    <a:pt x="3025" y="7338"/>
                  </a:cubicBezTo>
                  <a:cubicBezTo>
                    <a:pt x="2985" y="7397"/>
                    <a:pt x="2945" y="7437"/>
                    <a:pt x="2925" y="7497"/>
                  </a:cubicBezTo>
                  <a:cubicBezTo>
                    <a:pt x="2905" y="7517"/>
                    <a:pt x="2905" y="7556"/>
                    <a:pt x="2905" y="7616"/>
                  </a:cubicBezTo>
                  <a:cubicBezTo>
                    <a:pt x="2965" y="7596"/>
                    <a:pt x="3005" y="7576"/>
                    <a:pt x="3025" y="7556"/>
                  </a:cubicBezTo>
                  <a:cubicBezTo>
                    <a:pt x="3104" y="7497"/>
                    <a:pt x="3164" y="7437"/>
                    <a:pt x="3224" y="7377"/>
                  </a:cubicBezTo>
                  <a:cubicBezTo>
                    <a:pt x="3761" y="6701"/>
                    <a:pt x="4159" y="5965"/>
                    <a:pt x="4377" y="5149"/>
                  </a:cubicBezTo>
                  <a:cubicBezTo>
                    <a:pt x="4576" y="4453"/>
                    <a:pt x="4397" y="3837"/>
                    <a:pt x="3960" y="3280"/>
                  </a:cubicBezTo>
                  <a:cubicBezTo>
                    <a:pt x="3860" y="3180"/>
                    <a:pt x="3761" y="3081"/>
                    <a:pt x="3641" y="3001"/>
                  </a:cubicBezTo>
                  <a:cubicBezTo>
                    <a:pt x="3467" y="2877"/>
                    <a:pt x="3285" y="2815"/>
                    <a:pt x="3101" y="2815"/>
                  </a:cubicBezTo>
                  <a:cubicBezTo>
                    <a:pt x="2990" y="2815"/>
                    <a:pt x="2878" y="2837"/>
                    <a:pt x="2766" y="2882"/>
                  </a:cubicBezTo>
                  <a:cubicBezTo>
                    <a:pt x="2587" y="2941"/>
                    <a:pt x="2428" y="3041"/>
                    <a:pt x="2289" y="3160"/>
                  </a:cubicBezTo>
                  <a:cubicBezTo>
                    <a:pt x="2229" y="3200"/>
                    <a:pt x="2169" y="3240"/>
                    <a:pt x="2070" y="3319"/>
                  </a:cubicBezTo>
                  <a:cubicBezTo>
                    <a:pt x="2090" y="3200"/>
                    <a:pt x="2090" y="3160"/>
                    <a:pt x="2110" y="3120"/>
                  </a:cubicBezTo>
                  <a:cubicBezTo>
                    <a:pt x="2249" y="2484"/>
                    <a:pt x="2309" y="1867"/>
                    <a:pt x="2269" y="1211"/>
                  </a:cubicBezTo>
                  <a:cubicBezTo>
                    <a:pt x="2249" y="972"/>
                    <a:pt x="2209" y="713"/>
                    <a:pt x="2129" y="475"/>
                  </a:cubicBezTo>
                  <a:cubicBezTo>
                    <a:pt x="2070" y="355"/>
                    <a:pt x="2010" y="236"/>
                    <a:pt x="1911" y="136"/>
                  </a:cubicBezTo>
                  <a:cubicBezTo>
                    <a:pt x="1815" y="55"/>
                    <a:pt x="1710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9843025" y="2573850"/>
              <a:ext cx="118875" cy="175100"/>
            </a:xfrm>
            <a:custGeom>
              <a:avLst/>
              <a:gdLst/>
              <a:ahLst/>
              <a:cxnLst/>
              <a:rect l="l" t="t" r="r" b="b"/>
              <a:pathLst>
                <a:path w="4755" h="7004" extrusionOk="0">
                  <a:moveTo>
                    <a:pt x="1766" y="0"/>
                  </a:moveTo>
                  <a:cubicBezTo>
                    <a:pt x="1717" y="0"/>
                    <a:pt x="1666" y="10"/>
                    <a:pt x="1611" y="32"/>
                  </a:cubicBezTo>
                  <a:cubicBezTo>
                    <a:pt x="1492" y="52"/>
                    <a:pt x="1393" y="112"/>
                    <a:pt x="1313" y="171"/>
                  </a:cubicBezTo>
                  <a:cubicBezTo>
                    <a:pt x="1174" y="271"/>
                    <a:pt x="1035" y="370"/>
                    <a:pt x="915" y="510"/>
                  </a:cubicBezTo>
                  <a:cubicBezTo>
                    <a:pt x="478" y="967"/>
                    <a:pt x="199" y="1524"/>
                    <a:pt x="40" y="2121"/>
                  </a:cubicBezTo>
                  <a:cubicBezTo>
                    <a:pt x="0" y="2200"/>
                    <a:pt x="0" y="2280"/>
                    <a:pt x="0" y="2379"/>
                  </a:cubicBezTo>
                  <a:cubicBezTo>
                    <a:pt x="0" y="2399"/>
                    <a:pt x="20" y="2419"/>
                    <a:pt x="40" y="2479"/>
                  </a:cubicBezTo>
                  <a:cubicBezTo>
                    <a:pt x="80" y="2419"/>
                    <a:pt x="119" y="2379"/>
                    <a:pt x="119" y="2340"/>
                  </a:cubicBezTo>
                  <a:cubicBezTo>
                    <a:pt x="239" y="1743"/>
                    <a:pt x="517" y="1226"/>
                    <a:pt x="895" y="748"/>
                  </a:cubicBezTo>
                  <a:cubicBezTo>
                    <a:pt x="1015" y="589"/>
                    <a:pt x="1174" y="450"/>
                    <a:pt x="1333" y="330"/>
                  </a:cubicBezTo>
                  <a:cubicBezTo>
                    <a:pt x="1413" y="271"/>
                    <a:pt x="1492" y="231"/>
                    <a:pt x="1592" y="191"/>
                  </a:cubicBezTo>
                  <a:cubicBezTo>
                    <a:pt x="1651" y="165"/>
                    <a:pt x="1706" y="151"/>
                    <a:pt x="1758" y="151"/>
                  </a:cubicBezTo>
                  <a:cubicBezTo>
                    <a:pt x="1861" y="151"/>
                    <a:pt x="1950" y="205"/>
                    <a:pt x="2029" y="311"/>
                  </a:cubicBezTo>
                  <a:cubicBezTo>
                    <a:pt x="2069" y="390"/>
                    <a:pt x="2109" y="470"/>
                    <a:pt x="2149" y="549"/>
                  </a:cubicBezTo>
                  <a:cubicBezTo>
                    <a:pt x="2188" y="689"/>
                    <a:pt x="2228" y="808"/>
                    <a:pt x="2248" y="947"/>
                  </a:cubicBezTo>
                  <a:cubicBezTo>
                    <a:pt x="2347" y="1584"/>
                    <a:pt x="2328" y="2220"/>
                    <a:pt x="2268" y="2877"/>
                  </a:cubicBezTo>
                  <a:cubicBezTo>
                    <a:pt x="2248" y="3096"/>
                    <a:pt x="2208" y="3334"/>
                    <a:pt x="2188" y="3573"/>
                  </a:cubicBezTo>
                  <a:cubicBezTo>
                    <a:pt x="2188" y="3633"/>
                    <a:pt x="2168" y="3712"/>
                    <a:pt x="2228" y="3752"/>
                  </a:cubicBezTo>
                  <a:cubicBezTo>
                    <a:pt x="2367" y="3752"/>
                    <a:pt x="2367" y="3752"/>
                    <a:pt x="2447" y="3672"/>
                  </a:cubicBezTo>
                  <a:cubicBezTo>
                    <a:pt x="2606" y="3513"/>
                    <a:pt x="2765" y="3374"/>
                    <a:pt x="2924" y="3215"/>
                  </a:cubicBezTo>
                  <a:cubicBezTo>
                    <a:pt x="3064" y="3096"/>
                    <a:pt x="3203" y="3016"/>
                    <a:pt x="3362" y="2956"/>
                  </a:cubicBezTo>
                  <a:cubicBezTo>
                    <a:pt x="3439" y="2926"/>
                    <a:pt x="3512" y="2910"/>
                    <a:pt x="3582" y="2910"/>
                  </a:cubicBezTo>
                  <a:cubicBezTo>
                    <a:pt x="3693" y="2910"/>
                    <a:pt x="3794" y="2950"/>
                    <a:pt x="3879" y="3036"/>
                  </a:cubicBezTo>
                  <a:cubicBezTo>
                    <a:pt x="3979" y="3135"/>
                    <a:pt x="4058" y="3255"/>
                    <a:pt x="4138" y="3374"/>
                  </a:cubicBezTo>
                  <a:cubicBezTo>
                    <a:pt x="4516" y="4031"/>
                    <a:pt x="4575" y="4727"/>
                    <a:pt x="4317" y="5423"/>
                  </a:cubicBezTo>
                  <a:cubicBezTo>
                    <a:pt x="4118" y="5980"/>
                    <a:pt x="3800" y="6438"/>
                    <a:pt x="3382" y="6855"/>
                  </a:cubicBezTo>
                  <a:cubicBezTo>
                    <a:pt x="3342" y="6895"/>
                    <a:pt x="3282" y="6915"/>
                    <a:pt x="3322" y="6995"/>
                  </a:cubicBezTo>
                  <a:cubicBezTo>
                    <a:pt x="3335" y="6995"/>
                    <a:pt x="3366" y="7003"/>
                    <a:pt x="3391" y="7003"/>
                  </a:cubicBezTo>
                  <a:cubicBezTo>
                    <a:pt x="3404" y="7003"/>
                    <a:pt x="3415" y="7001"/>
                    <a:pt x="3422" y="6995"/>
                  </a:cubicBezTo>
                  <a:cubicBezTo>
                    <a:pt x="3481" y="6955"/>
                    <a:pt x="3541" y="6915"/>
                    <a:pt x="3601" y="6855"/>
                  </a:cubicBezTo>
                  <a:cubicBezTo>
                    <a:pt x="3999" y="6438"/>
                    <a:pt x="4337" y="5960"/>
                    <a:pt x="4496" y="5403"/>
                  </a:cubicBezTo>
                  <a:cubicBezTo>
                    <a:pt x="4754" y="4647"/>
                    <a:pt x="4655" y="3931"/>
                    <a:pt x="4257" y="3255"/>
                  </a:cubicBezTo>
                  <a:cubicBezTo>
                    <a:pt x="4178" y="3115"/>
                    <a:pt x="4078" y="2996"/>
                    <a:pt x="3959" y="2897"/>
                  </a:cubicBezTo>
                  <a:cubicBezTo>
                    <a:pt x="3845" y="2796"/>
                    <a:pt x="3716" y="2743"/>
                    <a:pt x="3581" y="2743"/>
                  </a:cubicBezTo>
                  <a:cubicBezTo>
                    <a:pt x="3503" y="2743"/>
                    <a:pt x="3422" y="2761"/>
                    <a:pt x="3342" y="2797"/>
                  </a:cubicBezTo>
                  <a:cubicBezTo>
                    <a:pt x="3203" y="2857"/>
                    <a:pt x="3044" y="2936"/>
                    <a:pt x="2924" y="3016"/>
                  </a:cubicBezTo>
                  <a:cubicBezTo>
                    <a:pt x="2785" y="3115"/>
                    <a:pt x="2666" y="3235"/>
                    <a:pt x="2546" y="3334"/>
                  </a:cubicBezTo>
                  <a:cubicBezTo>
                    <a:pt x="2507" y="3374"/>
                    <a:pt x="2467" y="3394"/>
                    <a:pt x="2407" y="3434"/>
                  </a:cubicBezTo>
                  <a:cubicBezTo>
                    <a:pt x="2367" y="3354"/>
                    <a:pt x="2387" y="3295"/>
                    <a:pt x="2387" y="3215"/>
                  </a:cubicBezTo>
                  <a:cubicBezTo>
                    <a:pt x="2487" y="2618"/>
                    <a:pt x="2507" y="2001"/>
                    <a:pt x="2467" y="1385"/>
                  </a:cubicBezTo>
                  <a:cubicBezTo>
                    <a:pt x="2447" y="1106"/>
                    <a:pt x="2407" y="828"/>
                    <a:pt x="2328" y="569"/>
                  </a:cubicBezTo>
                  <a:cubicBezTo>
                    <a:pt x="2268" y="430"/>
                    <a:pt x="2208" y="291"/>
                    <a:pt x="2109" y="171"/>
                  </a:cubicBezTo>
                  <a:cubicBezTo>
                    <a:pt x="2008" y="70"/>
                    <a:pt x="1896" y="0"/>
                    <a:pt x="1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9789300" y="2673100"/>
              <a:ext cx="70650" cy="92050"/>
            </a:xfrm>
            <a:custGeom>
              <a:avLst/>
              <a:gdLst/>
              <a:ahLst/>
              <a:cxnLst/>
              <a:rect l="l" t="t" r="r" b="b"/>
              <a:pathLst>
                <a:path w="2826" h="3682" extrusionOk="0">
                  <a:moveTo>
                    <a:pt x="1035" y="1"/>
                  </a:moveTo>
                  <a:cubicBezTo>
                    <a:pt x="1035" y="80"/>
                    <a:pt x="1035" y="120"/>
                    <a:pt x="1035" y="180"/>
                  </a:cubicBezTo>
                  <a:cubicBezTo>
                    <a:pt x="1095" y="498"/>
                    <a:pt x="1174" y="836"/>
                    <a:pt x="1234" y="1155"/>
                  </a:cubicBezTo>
                  <a:cubicBezTo>
                    <a:pt x="1234" y="1234"/>
                    <a:pt x="1274" y="1294"/>
                    <a:pt x="1214" y="1373"/>
                  </a:cubicBezTo>
                  <a:cubicBezTo>
                    <a:pt x="1174" y="1354"/>
                    <a:pt x="1115" y="1334"/>
                    <a:pt x="1055" y="1314"/>
                  </a:cubicBezTo>
                  <a:cubicBezTo>
                    <a:pt x="876" y="1214"/>
                    <a:pt x="717" y="1135"/>
                    <a:pt x="538" y="1055"/>
                  </a:cubicBezTo>
                  <a:cubicBezTo>
                    <a:pt x="399" y="996"/>
                    <a:pt x="259" y="916"/>
                    <a:pt x="100" y="856"/>
                  </a:cubicBezTo>
                  <a:lnTo>
                    <a:pt x="21" y="856"/>
                  </a:lnTo>
                  <a:cubicBezTo>
                    <a:pt x="1" y="956"/>
                    <a:pt x="60" y="976"/>
                    <a:pt x="100" y="996"/>
                  </a:cubicBezTo>
                  <a:cubicBezTo>
                    <a:pt x="438" y="1155"/>
                    <a:pt x="757" y="1314"/>
                    <a:pt x="1075" y="1493"/>
                  </a:cubicBezTo>
                  <a:cubicBezTo>
                    <a:pt x="1154" y="1533"/>
                    <a:pt x="1234" y="1572"/>
                    <a:pt x="1314" y="1612"/>
                  </a:cubicBezTo>
                  <a:cubicBezTo>
                    <a:pt x="1353" y="1831"/>
                    <a:pt x="1413" y="2050"/>
                    <a:pt x="1453" y="2249"/>
                  </a:cubicBezTo>
                  <a:cubicBezTo>
                    <a:pt x="1513" y="2627"/>
                    <a:pt x="1572" y="2985"/>
                    <a:pt x="1652" y="3343"/>
                  </a:cubicBezTo>
                  <a:cubicBezTo>
                    <a:pt x="1672" y="3462"/>
                    <a:pt x="1672" y="3582"/>
                    <a:pt x="1751" y="3681"/>
                  </a:cubicBezTo>
                  <a:cubicBezTo>
                    <a:pt x="1771" y="3681"/>
                    <a:pt x="1811" y="3681"/>
                    <a:pt x="1831" y="3661"/>
                  </a:cubicBezTo>
                  <a:cubicBezTo>
                    <a:pt x="1831" y="3641"/>
                    <a:pt x="1851" y="3601"/>
                    <a:pt x="1851" y="3582"/>
                  </a:cubicBezTo>
                  <a:cubicBezTo>
                    <a:pt x="1831" y="3462"/>
                    <a:pt x="1811" y="3363"/>
                    <a:pt x="1791" y="3263"/>
                  </a:cubicBezTo>
                  <a:cubicBezTo>
                    <a:pt x="1711" y="2826"/>
                    <a:pt x="1612" y="2388"/>
                    <a:pt x="1532" y="1950"/>
                  </a:cubicBezTo>
                  <a:cubicBezTo>
                    <a:pt x="1532" y="1891"/>
                    <a:pt x="1493" y="1811"/>
                    <a:pt x="1552" y="1732"/>
                  </a:cubicBezTo>
                  <a:cubicBezTo>
                    <a:pt x="1612" y="1771"/>
                    <a:pt x="1692" y="1791"/>
                    <a:pt x="1751" y="1831"/>
                  </a:cubicBezTo>
                  <a:cubicBezTo>
                    <a:pt x="2070" y="1990"/>
                    <a:pt x="2388" y="2149"/>
                    <a:pt x="2706" y="2289"/>
                  </a:cubicBezTo>
                  <a:cubicBezTo>
                    <a:pt x="2726" y="2308"/>
                    <a:pt x="2766" y="2308"/>
                    <a:pt x="2786" y="2308"/>
                  </a:cubicBezTo>
                  <a:cubicBezTo>
                    <a:pt x="2806" y="2269"/>
                    <a:pt x="2806" y="2249"/>
                    <a:pt x="2825" y="2209"/>
                  </a:cubicBezTo>
                  <a:cubicBezTo>
                    <a:pt x="2726" y="2149"/>
                    <a:pt x="2646" y="2090"/>
                    <a:pt x="2547" y="2050"/>
                  </a:cubicBezTo>
                  <a:cubicBezTo>
                    <a:pt x="2268" y="1911"/>
                    <a:pt x="1970" y="1771"/>
                    <a:pt x="1692" y="1612"/>
                  </a:cubicBezTo>
                  <a:cubicBezTo>
                    <a:pt x="1612" y="1572"/>
                    <a:pt x="1532" y="1533"/>
                    <a:pt x="1453" y="1493"/>
                  </a:cubicBezTo>
                  <a:cubicBezTo>
                    <a:pt x="1433" y="1393"/>
                    <a:pt x="1393" y="1294"/>
                    <a:pt x="1373" y="1194"/>
                  </a:cubicBezTo>
                  <a:cubicBezTo>
                    <a:pt x="1294" y="836"/>
                    <a:pt x="1214" y="498"/>
                    <a:pt x="1135" y="140"/>
                  </a:cubicBezTo>
                  <a:cubicBezTo>
                    <a:pt x="1135" y="100"/>
                    <a:pt x="1115" y="4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l="-105310" t="10350" r="-39427" b="22441"/>
          <a:stretch/>
        </p:blipFill>
        <p:spPr>
          <a:xfrm rot="-10799963" flipH="1">
            <a:off x="6272750" y="282559"/>
            <a:ext cx="1611225" cy="1012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724700" y="38926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"/>
              <a:buNone/>
              <a:defRPr>
                <a:latin typeface="Overpass"/>
                <a:ea typeface="Overpass"/>
                <a:cs typeface="Overpass"/>
                <a:sym typeface="Overpass"/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06" name="Google Shape;206;p1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1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11"/>
          <p:cNvSpPr txBox="1">
            <a:spLocks noGrp="1"/>
          </p:cNvSpPr>
          <p:nvPr>
            <p:ph type="title" hasCustomPrompt="1"/>
          </p:nvPr>
        </p:nvSpPr>
        <p:spPr>
          <a:xfrm>
            <a:off x="1209000" y="1281325"/>
            <a:ext cx="672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1209000" y="3022275"/>
            <a:ext cx="6726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ree Serif"/>
              <a:buNone/>
              <a:defRPr sz="28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verpass"/>
              <a:buChar char="●"/>
              <a:defRPr sz="18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tmp"/><Relationship Id="rId3" Type="http://schemas.openxmlformats.org/officeDocument/2006/relationships/image" Target="../media/image67.png"/><Relationship Id="rId7" Type="http://schemas.openxmlformats.org/officeDocument/2006/relationships/image" Target="../media/image7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tmp"/><Relationship Id="rId5" Type="http://schemas.openxmlformats.org/officeDocument/2006/relationships/image" Target="../media/image68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tmp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76.tmp"/><Relationship Id="rId5" Type="http://schemas.openxmlformats.org/officeDocument/2006/relationships/image" Target="../media/image72.png"/><Relationship Id="rId10" Type="http://schemas.openxmlformats.org/officeDocument/2006/relationships/image" Target="../media/image75.tmp"/><Relationship Id="rId4" Type="http://schemas.openxmlformats.org/officeDocument/2006/relationships/image" Target="../media/image13.png"/><Relationship Id="rId9" Type="http://schemas.openxmlformats.org/officeDocument/2006/relationships/image" Target="../media/image7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0.tmp"/><Relationship Id="rId5" Type="http://schemas.openxmlformats.org/officeDocument/2006/relationships/image" Target="../media/image79.tmp"/><Relationship Id="rId4" Type="http://schemas.openxmlformats.org/officeDocument/2006/relationships/image" Target="../media/image7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mp"/><Relationship Id="rId3" Type="http://schemas.openxmlformats.org/officeDocument/2006/relationships/image" Target="../media/image3.png"/><Relationship Id="rId7" Type="http://schemas.openxmlformats.org/officeDocument/2006/relationships/image" Target="../media/image8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tmp"/><Relationship Id="rId5" Type="http://schemas.openxmlformats.org/officeDocument/2006/relationships/image" Target="../media/image83.tmp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9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42.tmp"/><Relationship Id="rId5" Type="http://schemas.openxmlformats.org/officeDocument/2006/relationships/image" Target="../media/image12.png"/><Relationship Id="rId10" Type="http://schemas.openxmlformats.org/officeDocument/2006/relationships/image" Target="../media/image41.tmp"/><Relationship Id="rId4" Type="http://schemas.openxmlformats.org/officeDocument/2006/relationships/image" Target="../media/image11.png"/><Relationship Id="rId9" Type="http://schemas.openxmlformats.org/officeDocument/2006/relationships/image" Target="../media/image40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3" Type="http://schemas.openxmlformats.org/officeDocument/2006/relationships/image" Target="../media/image43.png"/><Relationship Id="rId7" Type="http://schemas.openxmlformats.org/officeDocument/2006/relationships/image" Target="../media/image4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tmp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mp"/><Relationship Id="rId3" Type="http://schemas.openxmlformats.org/officeDocument/2006/relationships/image" Target="../media/image11.png"/><Relationship Id="rId7" Type="http://schemas.openxmlformats.org/officeDocument/2006/relationships/image" Target="../media/image5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tmp"/><Relationship Id="rId5" Type="http://schemas.openxmlformats.org/officeDocument/2006/relationships/image" Target="../media/image51.tmp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mp"/><Relationship Id="rId3" Type="http://schemas.openxmlformats.org/officeDocument/2006/relationships/image" Target="../media/image43.png"/><Relationship Id="rId7" Type="http://schemas.openxmlformats.org/officeDocument/2006/relationships/image" Target="../media/image5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59.tmp"/><Relationship Id="rId4" Type="http://schemas.openxmlformats.org/officeDocument/2006/relationships/image" Target="../media/image45.png"/><Relationship Id="rId9" Type="http://schemas.openxmlformats.org/officeDocument/2006/relationships/image" Target="../media/image58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mp"/><Relationship Id="rId3" Type="http://schemas.openxmlformats.org/officeDocument/2006/relationships/image" Target="../media/image60.tmp"/><Relationship Id="rId7" Type="http://schemas.openxmlformats.org/officeDocument/2006/relationships/image" Target="../media/image6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tmp"/><Relationship Id="rId5" Type="http://schemas.openxmlformats.org/officeDocument/2006/relationships/image" Target="../media/image62.tmp"/><Relationship Id="rId4" Type="http://schemas.openxmlformats.org/officeDocument/2006/relationships/image" Target="../media/image61.png"/><Relationship Id="rId9" Type="http://schemas.openxmlformats.org/officeDocument/2006/relationships/image" Target="../media/image6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4D62A-D460-4B65-9437-47CDD5D4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3844"/>
            <a:ext cx="5467350" cy="994172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عروض بوربوينت-ثاني متوسط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نحلل استخدام العروض لأمور تجارية</a:t>
            </a:r>
            <a:endParaRPr lang="ar-SA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A28FA8A-2162-4EB2-84C4-9B659746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6971"/>
            <a:ext cx="3048000" cy="304800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7445C2-8614-4BA7-89C7-CC776A04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2806"/>
          <a:stretch/>
        </p:blipFill>
        <p:spPr>
          <a:xfrm>
            <a:off x="1137694" y="198888"/>
            <a:ext cx="1910306" cy="1886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197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7"/>
          <p:cNvSpPr txBox="1">
            <a:spLocks noGrp="1"/>
          </p:cNvSpPr>
          <p:nvPr>
            <p:ph type="title"/>
          </p:nvPr>
        </p:nvSpPr>
        <p:spPr>
          <a:xfrm>
            <a:off x="277935" y="560412"/>
            <a:ext cx="36454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400" dirty="0"/>
          </a:p>
        </p:txBody>
      </p:sp>
      <p:pic>
        <p:nvPicPr>
          <p:cNvPr id="995" name="Google Shape;995;p37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691477" y="1791450"/>
            <a:ext cx="1964925" cy="19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37"/>
          <p:cNvSpPr txBox="1"/>
          <p:nvPr/>
        </p:nvSpPr>
        <p:spPr>
          <a:xfrm>
            <a:off x="2100650" y="2325576"/>
            <a:ext cx="11466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ree Serif"/>
              </a:rPr>
              <a:t>صفات عباد الرحمن</a:t>
            </a:r>
            <a:endParaRPr sz="20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ree Serif"/>
            </a:endParaRPr>
          </a:p>
        </p:txBody>
      </p:sp>
      <p:cxnSp>
        <p:nvCxnSpPr>
          <p:cNvPr id="998" name="Google Shape;998;p37"/>
          <p:cNvCxnSpPr/>
          <p:nvPr/>
        </p:nvCxnSpPr>
        <p:spPr>
          <a:xfrm flipH="1">
            <a:off x="3691039" y="1400175"/>
            <a:ext cx="1749300" cy="1159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Google Shape;999;p37"/>
          <p:cNvCxnSpPr>
            <a:cxnSpLocks/>
          </p:cNvCxnSpPr>
          <p:nvPr/>
        </p:nvCxnSpPr>
        <p:spPr>
          <a:xfrm flipV="1">
            <a:off x="3691132" y="2583826"/>
            <a:ext cx="1111888" cy="24994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37"/>
          <p:cNvCxnSpPr>
            <a:cxnSpLocks/>
          </p:cNvCxnSpPr>
          <p:nvPr/>
        </p:nvCxnSpPr>
        <p:spPr>
          <a:xfrm>
            <a:off x="3656399" y="3088775"/>
            <a:ext cx="1634736" cy="79786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0" name="Google Shape;1010;p37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3906893" y="598263"/>
            <a:ext cx="58221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37"/>
          <p:cNvPicPr preferRelativeResize="0"/>
          <p:nvPr/>
        </p:nvPicPr>
        <p:blipFill rotWithShape="1">
          <a:blip r:embed="rId5">
            <a:alphaModFix amt="71000"/>
          </a:blip>
          <a:srcRect l="9477"/>
          <a:stretch/>
        </p:blipFill>
        <p:spPr>
          <a:xfrm rot="9">
            <a:off x="357725" y="3439062"/>
            <a:ext cx="1146600" cy="127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439AD0-99DE-4407-A63B-7B1497E28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977" y="938148"/>
            <a:ext cx="3131626" cy="9552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D3693EB-EEEE-4ACA-BD69-13BE4EA2F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242" y="2055752"/>
            <a:ext cx="3694360" cy="11145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E0B9AE9-B0C2-4067-AE0F-98B9298B0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340" y="3530607"/>
            <a:ext cx="3223420" cy="967026"/>
          </a:xfrm>
          <a:prstGeom prst="rect">
            <a:avLst/>
          </a:prstGeom>
        </p:spPr>
      </p:pic>
      <p:sp>
        <p:nvSpPr>
          <p:cNvPr id="13" name="Google Shape;726;p31">
            <a:extLst>
              <a:ext uri="{FF2B5EF4-FFF2-40B4-BE49-F238E27FC236}">
                <a16:creationId xmlns:a16="http://schemas.microsoft.com/office/drawing/2014/main" id="{C2893F58-16F5-45CD-AFA6-865E890C5B0E}"/>
              </a:ext>
            </a:extLst>
          </p:cNvPr>
          <p:cNvSpPr/>
          <p:nvPr/>
        </p:nvSpPr>
        <p:spPr>
          <a:xfrm>
            <a:off x="8297768" y="148714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6;p31">
            <a:extLst>
              <a:ext uri="{FF2B5EF4-FFF2-40B4-BE49-F238E27FC236}">
                <a16:creationId xmlns:a16="http://schemas.microsoft.com/office/drawing/2014/main" id="{F2F8D2C8-97E2-4343-BAD1-6BDFF48FB031}"/>
              </a:ext>
            </a:extLst>
          </p:cNvPr>
          <p:cNvSpPr/>
          <p:nvPr/>
        </p:nvSpPr>
        <p:spPr>
          <a:xfrm>
            <a:off x="8286338" y="299032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26;p31">
            <a:extLst>
              <a:ext uri="{FF2B5EF4-FFF2-40B4-BE49-F238E27FC236}">
                <a16:creationId xmlns:a16="http://schemas.microsoft.com/office/drawing/2014/main" id="{81FA006A-B2FF-4131-9557-56B426869AC8}"/>
              </a:ext>
            </a:extLst>
          </p:cNvPr>
          <p:cNvSpPr/>
          <p:nvPr/>
        </p:nvSpPr>
        <p:spPr>
          <a:xfrm>
            <a:off x="8298262" y="4106899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" name="Google Shape;1439;p46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grpSp>
        <p:nvGrpSpPr>
          <p:cNvPr id="1443" name="Google Shape;1443;p46"/>
          <p:cNvGrpSpPr/>
          <p:nvPr/>
        </p:nvGrpSpPr>
        <p:grpSpPr>
          <a:xfrm>
            <a:off x="786273" y="1862666"/>
            <a:ext cx="1428900" cy="2740852"/>
            <a:chOff x="786273" y="1862666"/>
            <a:chExt cx="1428900" cy="2740852"/>
          </a:xfrm>
        </p:grpSpPr>
        <p:sp>
          <p:nvSpPr>
            <p:cNvPr id="1444" name="Google Shape;1444;p46"/>
            <p:cNvSpPr/>
            <p:nvPr/>
          </p:nvSpPr>
          <p:spPr>
            <a:xfrm>
              <a:off x="786348" y="1862666"/>
              <a:ext cx="1428755" cy="2737196"/>
            </a:xfrm>
            <a:prstGeom prst="rect">
              <a:avLst/>
            </a:prstGeom>
            <a:solidFill>
              <a:srgbClr val="C2B2EE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45" name="Google Shape;1445;p46"/>
            <p:cNvPicPr preferRelativeResize="0"/>
            <p:nvPr/>
          </p:nvPicPr>
          <p:blipFill>
            <a:blip r:embed="rId4">
              <a:alphaModFix amt="46000"/>
            </a:blip>
            <a:stretch>
              <a:fillRect/>
            </a:stretch>
          </p:blipFill>
          <p:spPr>
            <a:xfrm>
              <a:off x="786348" y="1862680"/>
              <a:ext cx="1428755" cy="131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6" name="Google Shape;1446;p46"/>
            <p:cNvPicPr preferRelativeResize="0"/>
            <p:nvPr/>
          </p:nvPicPr>
          <p:blipFill>
            <a:blip r:embed="rId4">
              <a:alphaModFix amt="46000"/>
            </a:blip>
            <a:stretch>
              <a:fillRect/>
            </a:stretch>
          </p:blipFill>
          <p:spPr>
            <a:xfrm rot="10800000">
              <a:off x="786348" y="3284428"/>
              <a:ext cx="1428755" cy="1319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7" name="Google Shape;1447;p46"/>
            <p:cNvSpPr/>
            <p:nvPr/>
          </p:nvSpPr>
          <p:spPr>
            <a:xfrm>
              <a:off x="786273" y="1864491"/>
              <a:ext cx="1428900" cy="2737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48" name="Google Shape;1448;p46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49" name="Google Shape;1449;p46"/>
          <p:cNvGrpSpPr/>
          <p:nvPr/>
        </p:nvGrpSpPr>
        <p:grpSpPr>
          <a:xfrm>
            <a:off x="5074789" y="1996113"/>
            <a:ext cx="3019410" cy="2740875"/>
            <a:chOff x="5053524" y="1862675"/>
            <a:chExt cx="3019410" cy="2740875"/>
          </a:xfrm>
        </p:grpSpPr>
        <p:pic>
          <p:nvPicPr>
            <p:cNvPr id="1450" name="Google Shape;1450;p46"/>
            <p:cNvPicPr preferRelativeResize="0"/>
            <p:nvPr/>
          </p:nvPicPr>
          <p:blipFill rotWithShape="1">
            <a:blip r:embed="rId5">
              <a:alphaModFix amt="52000"/>
            </a:blip>
            <a:srcRect t="9222"/>
            <a:stretch/>
          </p:blipFill>
          <p:spPr>
            <a:xfrm>
              <a:off x="5053525" y="1862675"/>
              <a:ext cx="3019400" cy="27408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1" name="Google Shape;1451;p46"/>
            <p:cNvGrpSpPr/>
            <p:nvPr/>
          </p:nvGrpSpPr>
          <p:grpSpPr>
            <a:xfrm>
              <a:off x="5053524" y="1862701"/>
              <a:ext cx="3019410" cy="2740849"/>
              <a:chOff x="786348" y="1862666"/>
              <a:chExt cx="1428900" cy="2740849"/>
            </a:xfrm>
          </p:grpSpPr>
          <p:sp>
            <p:nvSpPr>
              <p:cNvPr id="1452" name="Google Shape;1452;p46"/>
              <p:cNvSpPr/>
              <p:nvPr/>
            </p:nvSpPr>
            <p:spPr>
              <a:xfrm>
                <a:off x="786348" y="1862666"/>
                <a:ext cx="1428900" cy="2737200"/>
              </a:xfrm>
              <a:prstGeom prst="rect">
                <a:avLst/>
              </a:prstGeom>
              <a:solidFill>
                <a:srgbClr val="C2B2EE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53" name="Google Shape;1453;p46"/>
              <p:cNvPicPr preferRelativeResize="0"/>
              <p:nvPr/>
            </p:nvPicPr>
            <p:blipFill>
              <a:blip r:embed="rId4">
                <a:alphaModFix amt="28000"/>
              </a:blip>
              <a:stretch>
                <a:fillRect/>
              </a:stretch>
            </p:blipFill>
            <p:spPr>
              <a:xfrm>
                <a:off x="786348" y="1862690"/>
                <a:ext cx="751692" cy="13190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4" name="Google Shape;1454;p46"/>
              <p:cNvPicPr preferRelativeResize="0"/>
              <p:nvPr/>
            </p:nvPicPr>
            <p:blipFill>
              <a:blip r:embed="rId4">
                <a:alphaModFix amt="28000"/>
              </a:blip>
              <a:stretch>
                <a:fillRect/>
              </a:stretch>
            </p:blipFill>
            <p:spPr>
              <a:xfrm rot="10800000">
                <a:off x="1463412" y="3284440"/>
                <a:ext cx="751692" cy="13190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5" name="Google Shape;1455;p46"/>
              <p:cNvSpPr/>
              <p:nvPr/>
            </p:nvSpPr>
            <p:spPr>
              <a:xfrm>
                <a:off x="786348" y="1864490"/>
                <a:ext cx="1428900" cy="2737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" name="Google Shape;1456;p46"/>
          <p:cNvGrpSpPr/>
          <p:nvPr/>
        </p:nvGrpSpPr>
        <p:grpSpPr>
          <a:xfrm>
            <a:off x="2561750" y="1854643"/>
            <a:ext cx="1653233" cy="2756962"/>
            <a:chOff x="3560850" y="1577837"/>
            <a:chExt cx="2022304" cy="2492733"/>
          </a:xfrm>
        </p:grpSpPr>
        <p:sp>
          <p:nvSpPr>
            <p:cNvPr id="1457" name="Google Shape;1457;p46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solidFill>
              <a:srgbClr val="DAF5F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8" name="Google Shape;1458;p46"/>
            <p:cNvPicPr preferRelativeResize="0"/>
            <p:nvPr/>
          </p:nvPicPr>
          <p:blipFill>
            <a:blip r:embed="rId6">
              <a:alphaModFix amt="82000"/>
            </a:blip>
            <a:stretch>
              <a:fillRect/>
            </a:stretch>
          </p:blipFill>
          <p:spPr>
            <a:xfrm>
              <a:off x="3560850" y="157783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9" name="Google Shape;1459;p46"/>
            <p:cNvPicPr preferRelativeResize="0"/>
            <p:nvPr/>
          </p:nvPicPr>
          <p:blipFill>
            <a:blip r:embed="rId6">
              <a:alphaModFix amt="82000"/>
            </a:blip>
            <a:stretch>
              <a:fillRect/>
            </a:stretch>
          </p:blipFill>
          <p:spPr>
            <a:xfrm rot="10800000">
              <a:off x="3560850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0" name="Google Shape;1460;p46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2" name="Google Shape;1462;p46"/>
          <p:cNvPicPr preferRelativeResize="0"/>
          <p:nvPr/>
        </p:nvPicPr>
        <p:blipFill rotWithShape="1">
          <a:blip r:embed="rId7">
            <a:alphaModFix/>
          </a:blip>
          <a:srcRect l="-121949" t="-30" r="-53456" b="24404"/>
          <a:stretch/>
        </p:blipFill>
        <p:spPr>
          <a:xfrm rot="-10799963" flipH="1">
            <a:off x="6663198" y="287608"/>
            <a:ext cx="2113792" cy="12517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303;p43">
            <a:extLst>
              <a:ext uri="{FF2B5EF4-FFF2-40B4-BE49-F238E27FC236}">
                <a16:creationId xmlns:a16="http://schemas.microsoft.com/office/drawing/2014/main" id="{29A80AE9-66D4-44E1-86B2-28B06CE845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1804" y="565709"/>
            <a:ext cx="30288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F0C6AF80-73F7-4520-9692-C569BE248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099" y="1601351"/>
            <a:ext cx="4082620" cy="153417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33307CD-38E4-43D2-864B-44D11504E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8734" y="3235916"/>
            <a:ext cx="3768912" cy="143903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63DFC57-DD22-4E40-8B5F-7E8C69C53B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621" y="745225"/>
            <a:ext cx="3540091" cy="15654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9E130C-7926-480B-9E20-A7092E640B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08" y="2655700"/>
            <a:ext cx="3771472" cy="1680019"/>
          </a:xfrm>
          <a:prstGeom prst="rect">
            <a:avLst/>
          </a:prstGeom>
        </p:spPr>
      </p:pic>
      <p:sp>
        <p:nvSpPr>
          <p:cNvPr id="38" name="Google Shape;726;p31">
            <a:extLst>
              <a:ext uri="{FF2B5EF4-FFF2-40B4-BE49-F238E27FC236}">
                <a16:creationId xmlns:a16="http://schemas.microsoft.com/office/drawing/2014/main" id="{F7305B7C-3BAE-4FC9-AA34-BAAC2F11BA9C}"/>
              </a:ext>
            </a:extLst>
          </p:cNvPr>
          <p:cNvSpPr/>
          <p:nvPr/>
        </p:nvSpPr>
        <p:spPr>
          <a:xfrm>
            <a:off x="8383553" y="292650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26;p31">
            <a:extLst>
              <a:ext uri="{FF2B5EF4-FFF2-40B4-BE49-F238E27FC236}">
                <a16:creationId xmlns:a16="http://schemas.microsoft.com/office/drawing/2014/main" id="{773AE2D2-D16D-41C5-8F61-75FDDE55ECE6}"/>
              </a:ext>
            </a:extLst>
          </p:cNvPr>
          <p:cNvSpPr/>
          <p:nvPr/>
        </p:nvSpPr>
        <p:spPr>
          <a:xfrm>
            <a:off x="8182566" y="4184533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26;p31">
            <a:extLst>
              <a:ext uri="{FF2B5EF4-FFF2-40B4-BE49-F238E27FC236}">
                <a16:creationId xmlns:a16="http://schemas.microsoft.com/office/drawing/2014/main" id="{70193DE8-4EFD-40B1-B4A3-30FE7D4B9F2C}"/>
              </a:ext>
            </a:extLst>
          </p:cNvPr>
          <p:cNvSpPr/>
          <p:nvPr/>
        </p:nvSpPr>
        <p:spPr>
          <a:xfrm>
            <a:off x="3912297" y="181954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26;p31">
            <a:extLst>
              <a:ext uri="{FF2B5EF4-FFF2-40B4-BE49-F238E27FC236}">
                <a16:creationId xmlns:a16="http://schemas.microsoft.com/office/drawing/2014/main" id="{AA605690-7B3B-40D3-807B-DF92B74C9646}"/>
              </a:ext>
            </a:extLst>
          </p:cNvPr>
          <p:cNvSpPr/>
          <p:nvPr/>
        </p:nvSpPr>
        <p:spPr>
          <a:xfrm>
            <a:off x="4048461" y="3574761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8" name="Google Shape;1718;p52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C2B2E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19" name="Google Shape;17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4093">
            <a:off x="3662884" y="1444679"/>
            <a:ext cx="2039681" cy="268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Google Shape;1722;p52"/>
          <p:cNvSpPr txBox="1">
            <a:spLocks noGrp="1"/>
          </p:cNvSpPr>
          <p:nvPr>
            <p:ph type="title"/>
          </p:nvPr>
        </p:nvSpPr>
        <p:spPr>
          <a:xfrm>
            <a:off x="5338807" y="474320"/>
            <a:ext cx="30920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/>
          </a:p>
        </p:txBody>
      </p:sp>
      <p:cxnSp>
        <p:nvCxnSpPr>
          <p:cNvPr id="1723" name="Google Shape;1723;p52"/>
          <p:cNvCxnSpPr/>
          <p:nvPr/>
        </p:nvCxnSpPr>
        <p:spPr>
          <a:xfrm rot="10800000" flipH="1">
            <a:off x="5692826" y="1826425"/>
            <a:ext cx="513300" cy="609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4" name="Google Shape;1724;p52"/>
          <p:cNvCxnSpPr>
            <a:cxnSpLocks/>
          </p:cNvCxnSpPr>
          <p:nvPr/>
        </p:nvCxnSpPr>
        <p:spPr>
          <a:xfrm rot="10800000">
            <a:off x="5141580" y="3501779"/>
            <a:ext cx="513300" cy="609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5" name="Google Shape;1725;p52"/>
          <p:cNvCxnSpPr/>
          <p:nvPr/>
        </p:nvCxnSpPr>
        <p:spPr>
          <a:xfrm rot="10800000">
            <a:off x="2928244" y="1826425"/>
            <a:ext cx="513300" cy="609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6" name="Google Shape;1726;p52"/>
          <p:cNvCxnSpPr/>
          <p:nvPr/>
        </p:nvCxnSpPr>
        <p:spPr>
          <a:xfrm rot="10800000" flipH="1">
            <a:off x="3271144" y="3512350"/>
            <a:ext cx="513300" cy="609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57BFEDD9-E4F8-4E0E-81FA-70570E98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126" y="1099356"/>
            <a:ext cx="2543528" cy="12398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A072DA-81F4-4218-B264-B84D7ADD0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80" y="3199449"/>
            <a:ext cx="3094774" cy="13721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46EA418-958F-4A18-816E-DF21AB256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31" y="739756"/>
            <a:ext cx="2753109" cy="8668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798777D-3C17-4A00-9A52-C29B3B732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40" y="3512350"/>
            <a:ext cx="2846601" cy="1048621"/>
          </a:xfrm>
          <a:prstGeom prst="rect">
            <a:avLst/>
          </a:prstGeom>
        </p:spPr>
      </p:pic>
      <p:sp>
        <p:nvSpPr>
          <p:cNvPr id="26" name="Google Shape;726;p31">
            <a:extLst>
              <a:ext uri="{FF2B5EF4-FFF2-40B4-BE49-F238E27FC236}">
                <a16:creationId xmlns:a16="http://schemas.microsoft.com/office/drawing/2014/main" id="{554814F7-EE2E-4397-BF9D-C09F10E4F634}"/>
              </a:ext>
            </a:extLst>
          </p:cNvPr>
          <p:cNvSpPr/>
          <p:nvPr/>
        </p:nvSpPr>
        <p:spPr>
          <a:xfrm>
            <a:off x="8430852" y="1831713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26;p31">
            <a:extLst>
              <a:ext uri="{FF2B5EF4-FFF2-40B4-BE49-F238E27FC236}">
                <a16:creationId xmlns:a16="http://schemas.microsoft.com/office/drawing/2014/main" id="{66C82470-050E-4E3F-A0AC-2C8031A7496A}"/>
              </a:ext>
            </a:extLst>
          </p:cNvPr>
          <p:cNvSpPr/>
          <p:nvPr/>
        </p:nvSpPr>
        <p:spPr>
          <a:xfrm>
            <a:off x="8466227" y="408852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726;p31">
            <a:extLst>
              <a:ext uri="{FF2B5EF4-FFF2-40B4-BE49-F238E27FC236}">
                <a16:creationId xmlns:a16="http://schemas.microsoft.com/office/drawing/2014/main" id="{0B5E4B9A-95A2-45E6-B82E-76495E282A0A}"/>
              </a:ext>
            </a:extLst>
          </p:cNvPr>
          <p:cNvSpPr/>
          <p:nvPr/>
        </p:nvSpPr>
        <p:spPr>
          <a:xfrm>
            <a:off x="3015817" y="144403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726;p31">
            <a:extLst>
              <a:ext uri="{FF2B5EF4-FFF2-40B4-BE49-F238E27FC236}">
                <a16:creationId xmlns:a16="http://schemas.microsoft.com/office/drawing/2014/main" id="{45B72AE3-E419-4478-A881-6C5A4BC24244}"/>
              </a:ext>
            </a:extLst>
          </p:cNvPr>
          <p:cNvSpPr/>
          <p:nvPr/>
        </p:nvSpPr>
        <p:spPr>
          <a:xfrm>
            <a:off x="2994392" y="411138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64"/>
          <p:cNvSpPr txBox="1">
            <a:spLocks noGrp="1"/>
          </p:cNvSpPr>
          <p:nvPr>
            <p:ph type="title"/>
          </p:nvPr>
        </p:nvSpPr>
        <p:spPr>
          <a:xfrm>
            <a:off x="3632943" y="692703"/>
            <a:ext cx="40077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400" dirty="0"/>
          </a:p>
        </p:txBody>
      </p:sp>
      <p:pic>
        <p:nvPicPr>
          <p:cNvPr id="2235" name="Google Shape;2235;p64"/>
          <p:cNvPicPr preferRelativeResize="0"/>
          <p:nvPr/>
        </p:nvPicPr>
        <p:blipFill rotWithShape="1">
          <a:blip r:embed="rId3">
            <a:alphaModFix/>
          </a:blip>
          <a:srcRect b="32903"/>
          <a:stretch/>
        </p:blipFill>
        <p:spPr>
          <a:xfrm flipH="1">
            <a:off x="393485" y="3502785"/>
            <a:ext cx="8743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6" name="Google Shape;223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68706">
            <a:off x="7658349" y="434575"/>
            <a:ext cx="874325" cy="1088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64"/>
          <p:cNvSpPr/>
          <p:nvPr/>
        </p:nvSpPr>
        <p:spPr>
          <a:xfrm rot="-5983307">
            <a:off x="8130703" y="4208579"/>
            <a:ext cx="449142" cy="450144"/>
          </a:xfrm>
          <a:custGeom>
            <a:avLst/>
            <a:gdLst/>
            <a:ahLst/>
            <a:cxnLst/>
            <a:rect l="l" t="t" r="r" b="b"/>
            <a:pathLst>
              <a:path w="14344" h="14376" extrusionOk="0">
                <a:moveTo>
                  <a:pt x="11974" y="163"/>
                </a:moveTo>
                <a:cubicBezTo>
                  <a:pt x="12160" y="163"/>
                  <a:pt x="12346" y="192"/>
                  <a:pt x="12533" y="262"/>
                </a:cubicBezTo>
                <a:cubicBezTo>
                  <a:pt x="12951" y="402"/>
                  <a:pt x="13189" y="700"/>
                  <a:pt x="13289" y="1118"/>
                </a:cubicBezTo>
                <a:cubicBezTo>
                  <a:pt x="13349" y="1436"/>
                  <a:pt x="13309" y="1734"/>
                  <a:pt x="13229" y="2013"/>
                </a:cubicBezTo>
                <a:cubicBezTo>
                  <a:pt x="13090" y="2470"/>
                  <a:pt x="12851" y="2868"/>
                  <a:pt x="12573" y="3226"/>
                </a:cubicBezTo>
                <a:cubicBezTo>
                  <a:pt x="12155" y="3763"/>
                  <a:pt x="11658" y="4241"/>
                  <a:pt x="11101" y="4639"/>
                </a:cubicBezTo>
                <a:cubicBezTo>
                  <a:pt x="10424" y="5156"/>
                  <a:pt x="9688" y="5594"/>
                  <a:pt x="8912" y="5932"/>
                </a:cubicBezTo>
                <a:cubicBezTo>
                  <a:pt x="8355" y="6190"/>
                  <a:pt x="7798" y="6409"/>
                  <a:pt x="7222" y="6608"/>
                </a:cubicBezTo>
                <a:cubicBezTo>
                  <a:pt x="7162" y="6628"/>
                  <a:pt x="7122" y="6648"/>
                  <a:pt x="7062" y="6648"/>
                </a:cubicBezTo>
                <a:cubicBezTo>
                  <a:pt x="7056" y="6655"/>
                  <a:pt x="7049" y="6657"/>
                  <a:pt x="7042" y="6657"/>
                </a:cubicBezTo>
                <a:cubicBezTo>
                  <a:pt x="7027" y="6657"/>
                  <a:pt x="7009" y="6648"/>
                  <a:pt x="6983" y="6648"/>
                </a:cubicBezTo>
                <a:cubicBezTo>
                  <a:pt x="6983" y="6449"/>
                  <a:pt x="7003" y="6270"/>
                  <a:pt x="7023" y="6091"/>
                </a:cubicBezTo>
                <a:cubicBezTo>
                  <a:pt x="7082" y="5415"/>
                  <a:pt x="7261" y="4778"/>
                  <a:pt x="7500" y="4141"/>
                </a:cubicBezTo>
                <a:cubicBezTo>
                  <a:pt x="7878" y="3206"/>
                  <a:pt x="8415" y="2371"/>
                  <a:pt x="9131" y="1635"/>
                </a:cubicBezTo>
                <a:cubicBezTo>
                  <a:pt x="9529" y="1217"/>
                  <a:pt x="9987" y="859"/>
                  <a:pt x="10504" y="601"/>
                </a:cubicBezTo>
                <a:cubicBezTo>
                  <a:pt x="10842" y="402"/>
                  <a:pt x="11200" y="262"/>
                  <a:pt x="11578" y="203"/>
                </a:cubicBezTo>
                <a:cubicBezTo>
                  <a:pt x="11710" y="178"/>
                  <a:pt x="11842" y="163"/>
                  <a:pt x="11974" y="163"/>
                </a:cubicBezTo>
                <a:close/>
                <a:moveTo>
                  <a:pt x="11998" y="1"/>
                </a:moveTo>
                <a:cubicBezTo>
                  <a:pt x="11659" y="1"/>
                  <a:pt x="11322" y="76"/>
                  <a:pt x="11001" y="183"/>
                </a:cubicBezTo>
                <a:cubicBezTo>
                  <a:pt x="10544" y="362"/>
                  <a:pt x="10146" y="581"/>
                  <a:pt x="9768" y="879"/>
                </a:cubicBezTo>
                <a:cubicBezTo>
                  <a:pt x="9171" y="1317"/>
                  <a:pt x="8674" y="1834"/>
                  <a:pt x="8256" y="2431"/>
                </a:cubicBezTo>
                <a:cubicBezTo>
                  <a:pt x="7401" y="3644"/>
                  <a:pt x="6903" y="4977"/>
                  <a:pt x="6824" y="6469"/>
                </a:cubicBezTo>
                <a:cubicBezTo>
                  <a:pt x="6824" y="6548"/>
                  <a:pt x="6804" y="6628"/>
                  <a:pt x="6804" y="6728"/>
                </a:cubicBezTo>
                <a:cubicBezTo>
                  <a:pt x="6724" y="6747"/>
                  <a:pt x="6665" y="6787"/>
                  <a:pt x="6585" y="6807"/>
                </a:cubicBezTo>
                <a:cubicBezTo>
                  <a:pt x="5809" y="7026"/>
                  <a:pt x="5014" y="7205"/>
                  <a:pt x="4198" y="7304"/>
                </a:cubicBezTo>
                <a:cubicBezTo>
                  <a:pt x="3768" y="7358"/>
                  <a:pt x="3337" y="7395"/>
                  <a:pt x="2907" y="7395"/>
                </a:cubicBezTo>
                <a:cubicBezTo>
                  <a:pt x="2542" y="7395"/>
                  <a:pt x="2176" y="7368"/>
                  <a:pt x="1811" y="7304"/>
                </a:cubicBezTo>
                <a:cubicBezTo>
                  <a:pt x="1194" y="7205"/>
                  <a:pt x="657" y="6966"/>
                  <a:pt x="219" y="6529"/>
                </a:cubicBezTo>
                <a:cubicBezTo>
                  <a:pt x="180" y="6489"/>
                  <a:pt x="160" y="6469"/>
                  <a:pt x="120" y="6429"/>
                </a:cubicBezTo>
                <a:cubicBezTo>
                  <a:pt x="100" y="6429"/>
                  <a:pt x="80" y="6429"/>
                  <a:pt x="1" y="6389"/>
                </a:cubicBezTo>
                <a:lnTo>
                  <a:pt x="1" y="6389"/>
                </a:lnTo>
                <a:cubicBezTo>
                  <a:pt x="60" y="6469"/>
                  <a:pt x="80" y="6529"/>
                  <a:pt x="120" y="6568"/>
                </a:cubicBezTo>
                <a:cubicBezTo>
                  <a:pt x="339" y="6827"/>
                  <a:pt x="597" y="7046"/>
                  <a:pt x="916" y="7185"/>
                </a:cubicBezTo>
                <a:cubicBezTo>
                  <a:pt x="1373" y="7384"/>
                  <a:pt x="1851" y="7483"/>
                  <a:pt x="2348" y="7523"/>
                </a:cubicBezTo>
                <a:cubicBezTo>
                  <a:pt x="2549" y="7544"/>
                  <a:pt x="2748" y="7553"/>
                  <a:pt x="2946" y="7553"/>
                </a:cubicBezTo>
                <a:cubicBezTo>
                  <a:pt x="3316" y="7553"/>
                  <a:pt x="3683" y="7522"/>
                  <a:pt x="4059" y="7483"/>
                </a:cubicBezTo>
                <a:cubicBezTo>
                  <a:pt x="4894" y="7404"/>
                  <a:pt x="5710" y="7225"/>
                  <a:pt x="6525" y="6986"/>
                </a:cubicBezTo>
                <a:cubicBezTo>
                  <a:pt x="6590" y="6970"/>
                  <a:pt x="6654" y="6941"/>
                  <a:pt x="6729" y="6941"/>
                </a:cubicBezTo>
                <a:cubicBezTo>
                  <a:pt x="6747" y="6941"/>
                  <a:pt x="6765" y="6943"/>
                  <a:pt x="6784" y="6946"/>
                </a:cubicBezTo>
                <a:cubicBezTo>
                  <a:pt x="6804" y="7026"/>
                  <a:pt x="6804" y="7105"/>
                  <a:pt x="6804" y="7185"/>
                </a:cubicBezTo>
                <a:cubicBezTo>
                  <a:pt x="6844" y="8160"/>
                  <a:pt x="7023" y="9115"/>
                  <a:pt x="7401" y="10050"/>
                </a:cubicBezTo>
                <a:cubicBezTo>
                  <a:pt x="7779" y="10945"/>
                  <a:pt x="8316" y="11760"/>
                  <a:pt x="9052" y="12437"/>
                </a:cubicBezTo>
                <a:cubicBezTo>
                  <a:pt x="9788" y="13113"/>
                  <a:pt x="10643" y="13571"/>
                  <a:pt x="11578" y="13869"/>
                </a:cubicBezTo>
                <a:cubicBezTo>
                  <a:pt x="12056" y="14008"/>
                  <a:pt x="12533" y="14128"/>
                  <a:pt x="13010" y="14227"/>
                </a:cubicBezTo>
                <a:cubicBezTo>
                  <a:pt x="13289" y="14287"/>
                  <a:pt x="13587" y="14327"/>
                  <a:pt x="13886" y="14366"/>
                </a:cubicBezTo>
                <a:cubicBezTo>
                  <a:pt x="13925" y="14373"/>
                  <a:pt x="13965" y="14375"/>
                  <a:pt x="14005" y="14375"/>
                </a:cubicBezTo>
                <a:cubicBezTo>
                  <a:pt x="14085" y="14375"/>
                  <a:pt x="14164" y="14366"/>
                  <a:pt x="14244" y="14366"/>
                </a:cubicBezTo>
                <a:cubicBezTo>
                  <a:pt x="14264" y="14346"/>
                  <a:pt x="14303" y="14307"/>
                  <a:pt x="14343" y="14287"/>
                </a:cubicBezTo>
                <a:cubicBezTo>
                  <a:pt x="14303" y="14207"/>
                  <a:pt x="14244" y="14207"/>
                  <a:pt x="14204" y="14207"/>
                </a:cubicBezTo>
                <a:cubicBezTo>
                  <a:pt x="14025" y="14207"/>
                  <a:pt x="13846" y="14207"/>
                  <a:pt x="13667" y="14167"/>
                </a:cubicBezTo>
                <a:cubicBezTo>
                  <a:pt x="12951" y="14068"/>
                  <a:pt x="12235" y="13889"/>
                  <a:pt x="11538" y="13670"/>
                </a:cubicBezTo>
                <a:cubicBezTo>
                  <a:pt x="11001" y="13511"/>
                  <a:pt x="10484" y="13272"/>
                  <a:pt x="10007" y="12974"/>
                </a:cubicBezTo>
                <a:cubicBezTo>
                  <a:pt x="9012" y="12337"/>
                  <a:pt x="8276" y="11482"/>
                  <a:pt x="7779" y="10447"/>
                </a:cubicBezTo>
                <a:cubicBezTo>
                  <a:pt x="7261" y="9413"/>
                  <a:pt x="7003" y="8319"/>
                  <a:pt x="6983" y="7165"/>
                </a:cubicBezTo>
                <a:cubicBezTo>
                  <a:pt x="6963" y="7066"/>
                  <a:pt x="6983" y="6986"/>
                  <a:pt x="6983" y="6867"/>
                </a:cubicBezTo>
                <a:cubicBezTo>
                  <a:pt x="7102" y="6827"/>
                  <a:pt x="7182" y="6787"/>
                  <a:pt x="7281" y="6747"/>
                </a:cubicBezTo>
                <a:cubicBezTo>
                  <a:pt x="8455" y="6350"/>
                  <a:pt x="9589" y="5852"/>
                  <a:pt x="10623" y="5176"/>
                </a:cubicBezTo>
                <a:cubicBezTo>
                  <a:pt x="11300" y="4738"/>
                  <a:pt x="11916" y="4221"/>
                  <a:pt x="12453" y="3604"/>
                </a:cubicBezTo>
                <a:cubicBezTo>
                  <a:pt x="12732" y="3286"/>
                  <a:pt x="12971" y="2948"/>
                  <a:pt x="13170" y="2590"/>
                </a:cubicBezTo>
                <a:cubicBezTo>
                  <a:pt x="13349" y="2232"/>
                  <a:pt x="13468" y="1874"/>
                  <a:pt x="13468" y="1476"/>
                </a:cubicBezTo>
                <a:cubicBezTo>
                  <a:pt x="13488" y="899"/>
                  <a:pt x="13269" y="441"/>
                  <a:pt x="12712" y="163"/>
                </a:cubicBezTo>
                <a:cubicBezTo>
                  <a:pt x="12533" y="63"/>
                  <a:pt x="12334" y="24"/>
                  <a:pt x="12115" y="4"/>
                </a:cubicBezTo>
                <a:cubicBezTo>
                  <a:pt x="12076" y="2"/>
                  <a:pt x="12037" y="1"/>
                  <a:pt x="119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A03D0A8-6287-4FDD-98B3-AF4E889B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522" y="1552873"/>
            <a:ext cx="2930646" cy="12937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981688-632A-463D-8041-131AC946F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5" y="1434465"/>
            <a:ext cx="3912187" cy="14121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8DBA50-7BE9-45EC-950E-EA0A87931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496" y="3146889"/>
            <a:ext cx="3079015" cy="13495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613489-98A6-4204-884C-CB5082F71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34" y="3211132"/>
            <a:ext cx="2997742" cy="1412117"/>
          </a:xfrm>
          <a:prstGeom prst="rect">
            <a:avLst/>
          </a:prstGeom>
        </p:spPr>
      </p:pic>
      <p:sp>
        <p:nvSpPr>
          <p:cNvPr id="53" name="Google Shape;726;p31">
            <a:extLst>
              <a:ext uri="{FF2B5EF4-FFF2-40B4-BE49-F238E27FC236}">
                <a16:creationId xmlns:a16="http://schemas.microsoft.com/office/drawing/2014/main" id="{EE9C57AC-38BF-44DA-B44D-C665317F1F83}"/>
              </a:ext>
            </a:extLst>
          </p:cNvPr>
          <p:cNvSpPr/>
          <p:nvPr/>
        </p:nvSpPr>
        <p:spPr>
          <a:xfrm>
            <a:off x="7707822" y="2284957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726;p31">
            <a:extLst>
              <a:ext uri="{FF2B5EF4-FFF2-40B4-BE49-F238E27FC236}">
                <a16:creationId xmlns:a16="http://schemas.microsoft.com/office/drawing/2014/main" id="{F2983350-1A83-4940-9BAE-D5D36EAD6E42}"/>
              </a:ext>
            </a:extLst>
          </p:cNvPr>
          <p:cNvSpPr/>
          <p:nvPr/>
        </p:nvSpPr>
        <p:spPr>
          <a:xfrm>
            <a:off x="7685384" y="390576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726;p31">
            <a:extLst>
              <a:ext uri="{FF2B5EF4-FFF2-40B4-BE49-F238E27FC236}">
                <a16:creationId xmlns:a16="http://schemas.microsoft.com/office/drawing/2014/main" id="{498AFC80-6082-4F4E-9050-772E5B5EE25D}"/>
              </a:ext>
            </a:extLst>
          </p:cNvPr>
          <p:cNvSpPr/>
          <p:nvPr/>
        </p:nvSpPr>
        <p:spPr>
          <a:xfrm>
            <a:off x="4145472" y="2164843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726;p31">
            <a:extLst>
              <a:ext uri="{FF2B5EF4-FFF2-40B4-BE49-F238E27FC236}">
                <a16:creationId xmlns:a16="http://schemas.microsoft.com/office/drawing/2014/main" id="{C4E6D78E-2629-406E-8030-DCF00C77B456}"/>
              </a:ext>
            </a:extLst>
          </p:cNvPr>
          <p:cNvSpPr/>
          <p:nvPr/>
        </p:nvSpPr>
        <p:spPr>
          <a:xfrm>
            <a:off x="4020738" y="4012779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341;p68">
            <a:extLst>
              <a:ext uri="{FF2B5EF4-FFF2-40B4-BE49-F238E27FC236}">
                <a16:creationId xmlns:a16="http://schemas.microsoft.com/office/drawing/2014/main" id="{3162F3FA-9354-4856-B937-FE5A759DB4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892" y="2033431"/>
            <a:ext cx="933257" cy="10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3" name="Google Shape;231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6332">
            <a:off x="49895" y="508374"/>
            <a:ext cx="4359190" cy="51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p67"/>
          <p:cNvSpPr/>
          <p:nvPr/>
        </p:nvSpPr>
        <p:spPr>
          <a:xfrm rot="5399786">
            <a:off x="2176453" y="518413"/>
            <a:ext cx="4810500" cy="4099200"/>
          </a:xfrm>
          <a:prstGeom prst="round2SameRect">
            <a:avLst>
              <a:gd name="adj1" fmla="val 638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15" name="Google Shape;2315;p67"/>
          <p:cNvPicPr preferRelativeResize="0"/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>
            <a:off x="2512541" y="162763"/>
            <a:ext cx="3286074" cy="19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7" name="Google Shape;2317;p67"/>
          <p:cNvSpPr txBox="1">
            <a:spLocks noGrp="1"/>
          </p:cNvSpPr>
          <p:nvPr>
            <p:ph type="subTitle" idx="1"/>
          </p:nvPr>
        </p:nvSpPr>
        <p:spPr>
          <a:xfrm>
            <a:off x="2798441" y="1906561"/>
            <a:ext cx="3695209" cy="1149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كفارة المجلس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سبحانك اللهم وبحمدك أشهد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لا إله إلا أنت أستغفرك واتوب إليك</a:t>
            </a:r>
            <a:endParaRPr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8" name="Google Shape;2318;p67"/>
          <p:cNvSpPr txBox="1">
            <a:spLocks noGrp="1"/>
          </p:cNvSpPr>
          <p:nvPr>
            <p:ph type="ctrTitle"/>
          </p:nvPr>
        </p:nvSpPr>
        <p:spPr>
          <a:xfrm>
            <a:off x="2650350" y="630018"/>
            <a:ext cx="38433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شكراً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9" name="Google Shape;2319;p67"/>
          <p:cNvSpPr/>
          <p:nvPr/>
        </p:nvSpPr>
        <p:spPr>
          <a:xfrm rot="883461">
            <a:off x="7247050" y="4332343"/>
            <a:ext cx="205474" cy="2491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3DA5741B-0F0F-45B4-92F1-2587896D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636" y="3578988"/>
            <a:ext cx="1060728" cy="798732"/>
          </a:xfrm>
          <a:prstGeom prst="rect">
            <a:avLst/>
          </a:prstGeom>
          <a:ln w="228600" cap="sq" cmpd="thickThin">
            <a:solidFill>
              <a:schemeClr val="accent4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Google Shape;2339;p68">
            <a:extLst>
              <a:ext uri="{FF2B5EF4-FFF2-40B4-BE49-F238E27FC236}">
                <a16:creationId xmlns:a16="http://schemas.microsoft.com/office/drawing/2014/main" id="{AAF8B5B9-3D60-40A7-82E0-E3A0546711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161147">
            <a:off x="7129580" y="3915141"/>
            <a:ext cx="222518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40;p68">
            <a:extLst>
              <a:ext uri="{FF2B5EF4-FFF2-40B4-BE49-F238E27FC236}">
                <a16:creationId xmlns:a16="http://schemas.microsoft.com/office/drawing/2014/main" id="{EF59EBB1-47B3-4C63-ABC0-946A99B69E4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6353" y="2199441"/>
            <a:ext cx="1313403" cy="1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41;p68">
            <a:extLst>
              <a:ext uri="{FF2B5EF4-FFF2-40B4-BE49-F238E27FC236}">
                <a16:creationId xmlns:a16="http://schemas.microsoft.com/office/drawing/2014/main" id="{8B91D648-07F3-4E54-AD4C-66B61DD58D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217" y="1183218"/>
            <a:ext cx="1313404" cy="114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4628">
            <a:off x="1059204" y="0"/>
            <a:ext cx="44637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4"/>
          <p:cNvSpPr/>
          <p:nvPr/>
        </p:nvSpPr>
        <p:spPr>
          <a:xfrm rot="5399781">
            <a:off x="2211901" y="543550"/>
            <a:ext cx="4717500" cy="4118400"/>
          </a:xfrm>
          <a:prstGeom prst="round2SameRect">
            <a:avLst>
              <a:gd name="adj1" fmla="val 638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2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2511300" y="244000"/>
            <a:ext cx="3366535" cy="19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10800000" flipH="1">
            <a:off x="2511301" y="2974525"/>
            <a:ext cx="3366533" cy="19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4"/>
          <p:cNvSpPr txBox="1">
            <a:spLocks noGrp="1"/>
          </p:cNvSpPr>
          <p:nvPr>
            <p:ph type="ctrTitle"/>
          </p:nvPr>
        </p:nvSpPr>
        <p:spPr>
          <a:xfrm>
            <a:off x="2650351" y="883113"/>
            <a:ext cx="3843300" cy="269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أسعد</a:t>
            </a:r>
            <a:b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الله</a:t>
            </a:r>
            <a:br>
              <a:rPr lang="ar-SA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صباحك</a:t>
            </a:r>
            <a:endParaRPr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1"/>
          </p:nvPr>
        </p:nvSpPr>
        <p:spPr>
          <a:xfrm>
            <a:off x="2936250" y="3516688"/>
            <a:ext cx="32715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السلام عليكم ورحمة الله وبركاته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Google Shape;2341;p68">
            <a:extLst>
              <a:ext uri="{FF2B5EF4-FFF2-40B4-BE49-F238E27FC236}">
                <a16:creationId xmlns:a16="http://schemas.microsoft.com/office/drawing/2014/main" id="{925047D8-E555-4037-8589-8A9F4C1FDD1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448613">
            <a:off x="-913545" y="311676"/>
            <a:ext cx="2747043" cy="166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8;p24">
            <a:extLst>
              <a:ext uri="{FF2B5EF4-FFF2-40B4-BE49-F238E27FC236}">
                <a16:creationId xmlns:a16="http://schemas.microsoft.com/office/drawing/2014/main" id="{A7A63480-EDD3-47C9-AFDE-70F0C064C0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4628">
            <a:off x="-754989" y="-908838"/>
            <a:ext cx="2253440" cy="386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41;p68">
            <a:extLst>
              <a:ext uri="{FF2B5EF4-FFF2-40B4-BE49-F238E27FC236}">
                <a16:creationId xmlns:a16="http://schemas.microsoft.com/office/drawing/2014/main" id="{D91CE790-4C22-4B15-95BF-3A64AA32C8E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782" y="2238450"/>
            <a:ext cx="796771" cy="9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3478AE4-99AD-45CE-B5F7-8A038D69D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1834"/>
            <a:ext cx="1060728" cy="798732"/>
          </a:xfrm>
          <a:prstGeom prst="rect">
            <a:avLst/>
          </a:prstGeom>
          <a:ln w="228600" cap="sq" cmpd="thickThin">
            <a:solidFill>
              <a:schemeClr val="accent4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065852" y="291713"/>
            <a:ext cx="2700000" cy="1584000"/>
          </a:xfrm>
          <a:prstGeom prst="roundRect">
            <a:avLst>
              <a:gd name="adj" fmla="val 15361"/>
            </a:avLst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 rotWithShape="1">
          <a:blip r:embed="rId4">
            <a:alphaModFix/>
          </a:blip>
          <a:srcRect b="20854"/>
          <a:stretch/>
        </p:blipFill>
        <p:spPr>
          <a:xfrm rot="10800000">
            <a:off x="6034950" y="292349"/>
            <a:ext cx="841275" cy="6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/>
          <p:nvPr/>
        </p:nvSpPr>
        <p:spPr>
          <a:xfrm rot="1383827">
            <a:off x="7796428" y="455014"/>
            <a:ext cx="635979" cy="475785"/>
          </a:xfrm>
          <a:custGeom>
            <a:avLst/>
            <a:gdLst/>
            <a:ahLst/>
            <a:cxnLst/>
            <a:rect l="l" t="t" r="r" b="b"/>
            <a:pathLst>
              <a:path w="21604" h="16161" extrusionOk="0">
                <a:moveTo>
                  <a:pt x="17088" y="6711"/>
                </a:moveTo>
                <a:cubicBezTo>
                  <a:pt x="17247" y="6771"/>
                  <a:pt x="17387" y="6811"/>
                  <a:pt x="17526" y="6851"/>
                </a:cubicBezTo>
                <a:cubicBezTo>
                  <a:pt x="18083" y="7109"/>
                  <a:pt x="18600" y="7448"/>
                  <a:pt x="19058" y="7865"/>
                </a:cubicBezTo>
                <a:cubicBezTo>
                  <a:pt x="19813" y="8581"/>
                  <a:pt x="20390" y="9437"/>
                  <a:pt x="20808" y="10372"/>
                </a:cubicBezTo>
                <a:cubicBezTo>
                  <a:pt x="21067" y="10969"/>
                  <a:pt x="21266" y="11585"/>
                  <a:pt x="21365" y="12242"/>
                </a:cubicBezTo>
                <a:cubicBezTo>
                  <a:pt x="21445" y="12799"/>
                  <a:pt x="21445" y="13356"/>
                  <a:pt x="21285" y="13913"/>
                </a:cubicBezTo>
                <a:cubicBezTo>
                  <a:pt x="21226" y="14092"/>
                  <a:pt x="21166" y="14271"/>
                  <a:pt x="21047" y="14450"/>
                </a:cubicBezTo>
                <a:cubicBezTo>
                  <a:pt x="20791" y="14881"/>
                  <a:pt x="20433" y="15107"/>
                  <a:pt x="19941" y="15107"/>
                </a:cubicBezTo>
                <a:cubicBezTo>
                  <a:pt x="19820" y="15107"/>
                  <a:pt x="19692" y="15094"/>
                  <a:pt x="19555" y="15066"/>
                </a:cubicBezTo>
                <a:cubicBezTo>
                  <a:pt x="19177" y="14987"/>
                  <a:pt x="18839" y="14808"/>
                  <a:pt x="18520" y="14589"/>
                </a:cubicBezTo>
                <a:cubicBezTo>
                  <a:pt x="17884" y="14112"/>
                  <a:pt x="17406" y="13535"/>
                  <a:pt x="17068" y="12819"/>
                </a:cubicBezTo>
                <a:cubicBezTo>
                  <a:pt x="16810" y="12281"/>
                  <a:pt x="16650" y="11705"/>
                  <a:pt x="16591" y="11088"/>
                </a:cubicBezTo>
                <a:cubicBezTo>
                  <a:pt x="16491" y="10232"/>
                  <a:pt x="16531" y="9377"/>
                  <a:pt x="16670" y="8502"/>
                </a:cubicBezTo>
                <a:cubicBezTo>
                  <a:pt x="16750" y="7965"/>
                  <a:pt x="16869" y="7428"/>
                  <a:pt x="17009" y="6910"/>
                </a:cubicBezTo>
                <a:cubicBezTo>
                  <a:pt x="17028" y="6851"/>
                  <a:pt x="17048" y="6791"/>
                  <a:pt x="17088" y="6711"/>
                </a:cubicBezTo>
                <a:close/>
                <a:moveTo>
                  <a:pt x="21326" y="0"/>
                </a:moveTo>
                <a:cubicBezTo>
                  <a:pt x="21207" y="0"/>
                  <a:pt x="21092" y="23"/>
                  <a:pt x="20987" y="67"/>
                </a:cubicBezTo>
                <a:cubicBezTo>
                  <a:pt x="20748" y="187"/>
                  <a:pt x="20569" y="306"/>
                  <a:pt x="20390" y="465"/>
                </a:cubicBezTo>
                <a:cubicBezTo>
                  <a:pt x="20052" y="744"/>
                  <a:pt x="19754" y="1042"/>
                  <a:pt x="19475" y="1360"/>
                </a:cubicBezTo>
                <a:cubicBezTo>
                  <a:pt x="19018" y="1917"/>
                  <a:pt x="18620" y="2514"/>
                  <a:pt x="18282" y="3131"/>
                </a:cubicBezTo>
                <a:cubicBezTo>
                  <a:pt x="17764" y="4125"/>
                  <a:pt x="17367" y="5140"/>
                  <a:pt x="17048" y="6194"/>
                </a:cubicBezTo>
                <a:cubicBezTo>
                  <a:pt x="17009" y="6294"/>
                  <a:pt x="16989" y="6373"/>
                  <a:pt x="16949" y="6473"/>
                </a:cubicBezTo>
                <a:lnTo>
                  <a:pt x="16810" y="6473"/>
                </a:lnTo>
                <a:cubicBezTo>
                  <a:pt x="16650" y="6453"/>
                  <a:pt x="16511" y="6413"/>
                  <a:pt x="16372" y="6413"/>
                </a:cubicBezTo>
                <a:cubicBezTo>
                  <a:pt x="16270" y="6403"/>
                  <a:pt x="16168" y="6399"/>
                  <a:pt x="16068" y="6399"/>
                </a:cubicBezTo>
                <a:cubicBezTo>
                  <a:pt x="15545" y="6399"/>
                  <a:pt x="15052" y="6534"/>
                  <a:pt x="14602" y="6851"/>
                </a:cubicBezTo>
                <a:cubicBezTo>
                  <a:pt x="14363" y="7010"/>
                  <a:pt x="14124" y="7229"/>
                  <a:pt x="13925" y="7467"/>
                </a:cubicBezTo>
                <a:cubicBezTo>
                  <a:pt x="13706" y="7726"/>
                  <a:pt x="13507" y="7985"/>
                  <a:pt x="13328" y="8263"/>
                </a:cubicBezTo>
                <a:cubicBezTo>
                  <a:pt x="13010" y="8760"/>
                  <a:pt x="12712" y="9258"/>
                  <a:pt x="12413" y="9755"/>
                </a:cubicBezTo>
                <a:cubicBezTo>
                  <a:pt x="12115" y="10232"/>
                  <a:pt x="11836" y="10710"/>
                  <a:pt x="11538" y="11187"/>
                </a:cubicBezTo>
                <a:cubicBezTo>
                  <a:pt x="11359" y="11486"/>
                  <a:pt x="11120" y="11784"/>
                  <a:pt x="10882" y="12063"/>
                </a:cubicBezTo>
                <a:cubicBezTo>
                  <a:pt x="10603" y="12341"/>
                  <a:pt x="10305" y="12600"/>
                  <a:pt x="9947" y="12779"/>
                </a:cubicBezTo>
                <a:cubicBezTo>
                  <a:pt x="9608" y="12958"/>
                  <a:pt x="9250" y="13077"/>
                  <a:pt x="8853" y="13097"/>
                </a:cubicBezTo>
                <a:cubicBezTo>
                  <a:pt x="8798" y="13100"/>
                  <a:pt x="8743" y="13101"/>
                  <a:pt x="8688" y="13101"/>
                </a:cubicBezTo>
                <a:cubicBezTo>
                  <a:pt x="8306" y="13101"/>
                  <a:pt x="7925" y="13040"/>
                  <a:pt x="7560" y="12918"/>
                </a:cubicBezTo>
                <a:cubicBezTo>
                  <a:pt x="7122" y="12779"/>
                  <a:pt x="6684" y="12560"/>
                  <a:pt x="6247" y="12361"/>
                </a:cubicBezTo>
                <a:cubicBezTo>
                  <a:pt x="5849" y="12162"/>
                  <a:pt x="5431" y="11983"/>
                  <a:pt x="5033" y="11804"/>
                </a:cubicBezTo>
                <a:cubicBezTo>
                  <a:pt x="4615" y="11625"/>
                  <a:pt x="4198" y="11466"/>
                  <a:pt x="3760" y="11386"/>
                </a:cubicBezTo>
                <a:cubicBezTo>
                  <a:pt x="3496" y="11323"/>
                  <a:pt x="3223" y="11284"/>
                  <a:pt x="2953" y="11284"/>
                </a:cubicBezTo>
                <a:cubicBezTo>
                  <a:pt x="2796" y="11284"/>
                  <a:pt x="2640" y="11297"/>
                  <a:pt x="2487" y="11327"/>
                </a:cubicBezTo>
                <a:cubicBezTo>
                  <a:pt x="1751" y="11446"/>
                  <a:pt x="1194" y="11844"/>
                  <a:pt x="776" y="12421"/>
                </a:cubicBezTo>
                <a:cubicBezTo>
                  <a:pt x="438" y="12878"/>
                  <a:pt x="219" y="13376"/>
                  <a:pt x="140" y="13933"/>
                </a:cubicBezTo>
                <a:cubicBezTo>
                  <a:pt x="0" y="14728"/>
                  <a:pt x="239" y="15405"/>
                  <a:pt x="776" y="16001"/>
                </a:cubicBezTo>
                <a:cubicBezTo>
                  <a:pt x="836" y="16041"/>
                  <a:pt x="895" y="16101"/>
                  <a:pt x="955" y="16141"/>
                </a:cubicBezTo>
                <a:cubicBezTo>
                  <a:pt x="965" y="16151"/>
                  <a:pt x="975" y="16151"/>
                  <a:pt x="992" y="16151"/>
                </a:cubicBezTo>
                <a:cubicBezTo>
                  <a:pt x="1010" y="16151"/>
                  <a:pt x="1035" y="16151"/>
                  <a:pt x="1075" y="16161"/>
                </a:cubicBezTo>
                <a:cubicBezTo>
                  <a:pt x="995" y="16041"/>
                  <a:pt x="935" y="15942"/>
                  <a:pt x="876" y="15862"/>
                </a:cubicBezTo>
                <a:cubicBezTo>
                  <a:pt x="796" y="15763"/>
                  <a:pt x="736" y="15663"/>
                  <a:pt x="657" y="15584"/>
                </a:cubicBezTo>
                <a:cubicBezTo>
                  <a:pt x="299" y="15066"/>
                  <a:pt x="199" y="14490"/>
                  <a:pt x="319" y="13873"/>
                </a:cubicBezTo>
                <a:cubicBezTo>
                  <a:pt x="398" y="13395"/>
                  <a:pt x="617" y="12938"/>
                  <a:pt x="895" y="12540"/>
                </a:cubicBezTo>
                <a:cubicBezTo>
                  <a:pt x="1075" y="12262"/>
                  <a:pt x="1293" y="12043"/>
                  <a:pt x="1552" y="11864"/>
                </a:cubicBezTo>
                <a:cubicBezTo>
                  <a:pt x="1996" y="11568"/>
                  <a:pt x="2491" y="11444"/>
                  <a:pt x="3022" y="11444"/>
                </a:cubicBezTo>
                <a:cubicBezTo>
                  <a:pt x="3062" y="11444"/>
                  <a:pt x="3103" y="11445"/>
                  <a:pt x="3143" y="11446"/>
                </a:cubicBezTo>
                <a:cubicBezTo>
                  <a:pt x="3482" y="11466"/>
                  <a:pt x="3820" y="11545"/>
                  <a:pt x="4158" y="11645"/>
                </a:cubicBezTo>
                <a:cubicBezTo>
                  <a:pt x="4715" y="11824"/>
                  <a:pt x="5232" y="12043"/>
                  <a:pt x="5749" y="12281"/>
                </a:cubicBezTo>
                <a:cubicBezTo>
                  <a:pt x="6147" y="12480"/>
                  <a:pt x="6545" y="12659"/>
                  <a:pt x="6923" y="12838"/>
                </a:cubicBezTo>
                <a:cubicBezTo>
                  <a:pt x="7241" y="12998"/>
                  <a:pt x="7579" y="13097"/>
                  <a:pt x="7918" y="13177"/>
                </a:cubicBezTo>
                <a:cubicBezTo>
                  <a:pt x="8176" y="13234"/>
                  <a:pt x="8429" y="13263"/>
                  <a:pt x="8674" y="13263"/>
                </a:cubicBezTo>
                <a:cubicBezTo>
                  <a:pt x="9278" y="13263"/>
                  <a:pt x="9841" y="13087"/>
                  <a:pt x="10364" y="12719"/>
                </a:cubicBezTo>
                <a:cubicBezTo>
                  <a:pt x="10683" y="12480"/>
                  <a:pt x="10961" y="12222"/>
                  <a:pt x="11220" y="11923"/>
                </a:cubicBezTo>
                <a:cubicBezTo>
                  <a:pt x="11498" y="11585"/>
                  <a:pt x="11737" y="11207"/>
                  <a:pt x="11956" y="10849"/>
                </a:cubicBezTo>
                <a:cubicBezTo>
                  <a:pt x="12234" y="10412"/>
                  <a:pt x="12473" y="9954"/>
                  <a:pt x="12732" y="9516"/>
                </a:cubicBezTo>
                <a:cubicBezTo>
                  <a:pt x="13030" y="9039"/>
                  <a:pt x="13328" y="8562"/>
                  <a:pt x="13647" y="8084"/>
                </a:cubicBezTo>
                <a:cubicBezTo>
                  <a:pt x="13846" y="7786"/>
                  <a:pt x="14084" y="7507"/>
                  <a:pt x="14363" y="7249"/>
                </a:cubicBezTo>
                <a:cubicBezTo>
                  <a:pt x="14885" y="6772"/>
                  <a:pt x="15479" y="6557"/>
                  <a:pt x="16125" y="6557"/>
                </a:cubicBezTo>
                <a:cubicBezTo>
                  <a:pt x="16316" y="6557"/>
                  <a:pt x="16511" y="6576"/>
                  <a:pt x="16710" y="6612"/>
                </a:cubicBezTo>
                <a:cubicBezTo>
                  <a:pt x="16790" y="6632"/>
                  <a:pt x="16830" y="6652"/>
                  <a:pt x="16889" y="6672"/>
                </a:cubicBezTo>
                <a:cubicBezTo>
                  <a:pt x="16869" y="6771"/>
                  <a:pt x="16849" y="6871"/>
                  <a:pt x="16830" y="6950"/>
                </a:cubicBezTo>
                <a:cubicBezTo>
                  <a:pt x="16670" y="7607"/>
                  <a:pt x="16531" y="8263"/>
                  <a:pt x="16452" y="8939"/>
                </a:cubicBezTo>
                <a:cubicBezTo>
                  <a:pt x="16352" y="9755"/>
                  <a:pt x="16332" y="10571"/>
                  <a:pt x="16471" y="11386"/>
                </a:cubicBezTo>
                <a:cubicBezTo>
                  <a:pt x="16591" y="12142"/>
                  <a:pt x="16849" y="12858"/>
                  <a:pt x="17267" y="13495"/>
                </a:cubicBezTo>
                <a:cubicBezTo>
                  <a:pt x="17625" y="14052"/>
                  <a:pt x="18083" y="14509"/>
                  <a:pt x="18640" y="14848"/>
                </a:cubicBezTo>
                <a:cubicBezTo>
                  <a:pt x="18938" y="15047"/>
                  <a:pt x="19256" y="15186"/>
                  <a:pt x="19615" y="15245"/>
                </a:cubicBezTo>
                <a:cubicBezTo>
                  <a:pt x="19723" y="15263"/>
                  <a:pt x="19827" y="15272"/>
                  <a:pt x="19928" y="15272"/>
                </a:cubicBezTo>
                <a:cubicBezTo>
                  <a:pt x="20402" y="15272"/>
                  <a:pt x="20795" y="15075"/>
                  <a:pt x="21106" y="14649"/>
                </a:cubicBezTo>
                <a:cubicBezTo>
                  <a:pt x="21325" y="14370"/>
                  <a:pt x="21445" y="14032"/>
                  <a:pt x="21504" y="13694"/>
                </a:cubicBezTo>
                <a:cubicBezTo>
                  <a:pt x="21604" y="13117"/>
                  <a:pt x="21584" y="12560"/>
                  <a:pt x="21484" y="11983"/>
                </a:cubicBezTo>
                <a:cubicBezTo>
                  <a:pt x="21206" y="10610"/>
                  <a:pt x="20609" y="9397"/>
                  <a:pt x="19714" y="8323"/>
                </a:cubicBezTo>
                <a:cubicBezTo>
                  <a:pt x="19038" y="7547"/>
                  <a:pt x="18242" y="6930"/>
                  <a:pt x="17247" y="6572"/>
                </a:cubicBezTo>
                <a:cubicBezTo>
                  <a:pt x="17207" y="6572"/>
                  <a:pt x="17168" y="6532"/>
                  <a:pt x="17128" y="6513"/>
                </a:cubicBezTo>
                <a:cubicBezTo>
                  <a:pt x="17148" y="6433"/>
                  <a:pt x="17148" y="6373"/>
                  <a:pt x="17168" y="6314"/>
                </a:cubicBezTo>
                <a:cubicBezTo>
                  <a:pt x="17466" y="5339"/>
                  <a:pt x="17844" y="4384"/>
                  <a:pt x="18302" y="3469"/>
                </a:cubicBezTo>
                <a:cubicBezTo>
                  <a:pt x="18660" y="2773"/>
                  <a:pt x="19058" y="2116"/>
                  <a:pt x="19555" y="1519"/>
                </a:cubicBezTo>
                <a:cubicBezTo>
                  <a:pt x="19833" y="1181"/>
                  <a:pt x="20112" y="883"/>
                  <a:pt x="20430" y="624"/>
                </a:cubicBezTo>
                <a:cubicBezTo>
                  <a:pt x="20569" y="505"/>
                  <a:pt x="20729" y="405"/>
                  <a:pt x="20888" y="306"/>
                </a:cubicBezTo>
                <a:cubicBezTo>
                  <a:pt x="21027" y="207"/>
                  <a:pt x="21206" y="127"/>
                  <a:pt x="21385" y="127"/>
                </a:cubicBezTo>
                <a:cubicBezTo>
                  <a:pt x="21445" y="127"/>
                  <a:pt x="21524" y="107"/>
                  <a:pt x="21544" y="28"/>
                </a:cubicBezTo>
                <a:cubicBezTo>
                  <a:pt x="21504" y="8"/>
                  <a:pt x="21465" y="8"/>
                  <a:pt x="21445" y="8"/>
                </a:cubicBezTo>
                <a:cubicBezTo>
                  <a:pt x="21405" y="3"/>
                  <a:pt x="21365" y="0"/>
                  <a:pt x="21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3639;p39">
            <a:extLst>
              <a:ext uri="{FF2B5EF4-FFF2-40B4-BE49-F238E27FC236}">
                <a16:creationId xmlns:a16="http://schemas.microsoft.com/office/drawing/2014/main" id="{8863F8B5-0F37-4945-BFC3-BA9EA6999B2A}"/>
              </a:ext>
            </a:extLst>
          </p:cNvPr>
          <p:cNvSpPr/>
          <p:nvPr/>
        </p:nvSpPr>
        <p:spPr>
          <a:xfrm>
            <a:off x="4717504" y="1843460"/>
            <a:ext cx="774300" cy="7743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fe Savers ExtraBold"/>
            </a:endParaRPr>
          </a:p>
        </p:txBody>
      </p:sp>
      <p:sp>
        <p:nvSpPr>
          <p:cNvPr id="35" name="Google Shape;3640;p39">
            <a:extLst>
              <a:ext uri="{FF2B5EF4-FFF2-40B4-BE49-F238E27FC236}">
                <a16:creationId xmlns:a16="http://schemas.microsoft.com/office/drawing/2014/main" id="{869E315E-CDE2-4A98-B40C-EAC9014822B2}"/>
              </a:ext>
            </a:extLst>
          </p:cNvPr>
          <p:cNvSpPr/>
          <p:nvPr/>
        </p:nvSpPr>
        <p:spPr>
          <a:xfrm>
            <a:off x="4717504" y="3586735"/>
            <a:ext cx="774300" cy="7743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fe Savers ExtraBold"/>
            </a:endParaRPr>
          </a:p>
        </p:txBody>
      </p:sp>
      <p:sp>
        <p:nvSpPr>
          <p:cNvPr id="36" name="Google Shape;3641;p39">
            <a:extLst>
              <a:ext uri="{FF2B5EF4-FFF2-40B4-BE49-F238E27FC236}">
                <a16:creationId xmlns:a16="http://schemas.microsoft.com/office/drawing/2014/main" id="{5381CCEA-1742-40CF-ADA9-492AAFF65BFE}"/>
              </a:ext>
            </a:extLst>
          </p:cNvPr>
          <p:cNvSpPr/>
          <p:nvPr/>
        </p:nvSpPr>
        <p:spPr>
          <a:xfrm>
            <a:off x="1319679" y="3586735"/>
            <a:ext cx="774300" cy="7743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fe Savers ExtraBold"/>
            </a:endParaRPr>
          </a:p>
        </p:txBody>
      </p:sp>
      <p:sp>
        <p:nvSpPr>
          <p:cNvPr id="37" name="Google Shape;3642;p39">
            <a:extLst>
              <a:ext uri="{FF2B5EF4-FFF2-40B4-BE49-F238E27FC236}">
                <a16:creationId xmlns:a16="http://schemas.microsoft.com/office/drawing/2014/main" id="{B658C048-7D9F-43F7-BC47-E8B7B53750A6}"/>
              </a:ext>
            </a:extLst>
          </p:cNvPr>
          <p:cNvSpPr/>
          <p:nvPr/>
        </p:nvSpPr>
        <p:spPr>
          <a:xfrm>
            <a:off x="1319679" y="1843460"/>
            <a:ext cx="774300" cy="7743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fe Savers ExtraBold"/>
            </a:endParaRPr>
          </a:p>
        </p:txBody>
      </p:sp>
      <p:sp>
        <p:nvSpPr>
          <p:cNvPr id="38" name="Google Shape;3643;p39">
            <a:extLst>
              <a:ext uri="{FF2B5EF4-FFF2-40B4-BE49-F238E27FC236}">
                <a16:creationId xmlns:a16="http://schemas.microsoft.com/office/drawing/2014/main" id="{ED90873A-F98C-4477-9AEE-82495E053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366" y="97517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القوانين الصفية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Google Shape;3644;p39">
            <a:extLst>
              <a:ext uri="{FF2B5EF4-FFF2-40B4-BE49-F238E27FC236}">
                <a16:creationId xmlns:a16="http://schemas.microsoft.com/office/drawing/2014/main" id="{1A3E081E-96B6-4FE4-A1D1-4DB4D0D2FE5C}"/>
              </a:ext>
            </a:extLst>
          </p:cNvPr>
          <p:cNvSpPr txBox="1">
            <a:spLocks/>
          </p:cNvSpPr>
          <p:nvPr/>
        </p:nvSpPr>
        <p:spPr>
          <a:xfrm>
            <a:off x="1320733" y="1979223"/>
            <a:ext cx="77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8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02.</a:t>
            </a:r>
            <a:endParaRPr lang="ar-SA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Google Shape;3647;p39">
            <a:extLst>
              <a:ext uri="{FF2B5EF4-FFF2-40B4-BE49-F238E27FC236}">
                <a16:creationId xmlns:a16="http://schemas.microsoft.com/office/drawing/2014/main" id="{175C7324-284C-4745-8170-9A1907CA6E6E}"/>
              </a:ext>
            </a:extLst>
          </p:cNvPr>
          <p:cNvSpPr txBox="1">
            <a:spLocks/>
          </p:cNvSpPr>
          <p:nvPr/>
        </p:nvSpPr>
        <p:spPr>
          <a:xfrm>
            <a:off x="4718554" y="1979223"/>
            <a:ext cx="77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</a:t>
            </a:r>
          </a:p>
        </p:txBody>
      </p:sp>
      <p:sp>
        <p:nvSpPr>
          <p:cNvPr id="41" name="Google Shape;3650;p39">
            <a:extLst>
              <a:ext uri="{FF2B5EF4-FFF2-40B4-BE49-F238E27FC236}">
                <a16:creationId xmlns:a16="http://schemas.microsoft.com/office/drawing/2014/main" id="{AD12D4CD-349D-489E-8925-758C72FC609D}"/>
              </a:ext>
            </a:extLst>
          </p:cNvPr>
          <p:cNvSpPr txBox="1">
            <a:spLocks/>
          </p:cNvSpPr>
          <p:nvPr/>
        </p:nvSpPr>
        <p:spPr>
          <a:xfrm>
            <a:off x="1320729" y="3722498"/>
            <a:ext cx="77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8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04.</a:t>
            </a:r>
            <a:endParaRPr lang="ar-SA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Google Shape;3652;p39">
            <a:extLst>
              <a:ext uri="{FF2B5EF4-FFF2-40B4-BE49-F238E27FC236}">
                <a16:creationId xmlns:a16="http://schemas.microsoft.com/office/drawing/2014/main" id="{946B70E6-0CFD-4A2C-A7DB-437666FFEA00}"/>
              </a:ext>
            </a:extLst>
          </p:cNvPr>
          <p:cNvSpPr txBox="1">
            <a:spLocks/>
          </p:cNvSpPr>
          <p:nvPr/>
        </p:nvSpPr>
        <p:spPr>
          <a:xfrm>
            <a:off x="5676872" y="4047353"/>
            <a:ext cx="2180283" cy="531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sz="1600" b="1" dirty="0">
                <a:solidFill>
                  <a:srgbClr val="A4E3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الحرص على التواصل الإيجابي.</a:t>
            </a:r>
          </a:p>
        </p:txBody>
      </p:sp>
      <p:sp>
        <p:nvSpPr>
          <p:cNvPr id="43" name="Google Shape;3653;p39">
            <a:extLst>
              <a:ext uri="{FF2B5EF4-FFF2-40B4-BE49-F238E27FC236}">
                <a16:creationId xmlns:a16="http://schemas.microsoft.com/office/drawing/2014/main" id="{00E42134-796D-46AE-B20A-7A4605BBD55D}"/>
              </a:ext>
            </a:extLst>
          </p:cNvPr>
          <p:cNvSpPr txBox="1">
            <a:spLocks/>
          </p:cNvSpPr>
          <p:nvPr/>
        </p:nvSpPr>
        <p:spPr>
          <a:xfrm>
            <a:off x="4718554" y="3722498"/>
            <a:ext cx="77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8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</a:t>
            </a:r>
            <a:endParaRPr lang="ar-SA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EFCCC972-4F00-4272-BE51-1D796DE73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34" y="708025"/>
            <a:ext cx="1060728" cy="798732"/>
          </a:xfrm>
          <a:prstGeom prst="rect">
            <a:avLst/>
          </a:prstGeom>
          <a:ln w="228600" cap="sq" cmpd="thickThin">
            <a:solidFill>
              <a:schemeClr val="accent4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Google Shape;456;p25">
            <a:extLst>
              <a:ext uri="{FF2B5EF4-FFF2-40B4-BE49-F238E27FC236}">
                <a16:creationId xmlns:a16="http://schemas.microsoft.com/office/drawing/2014/main" id="{47505ADE-36FE-4CF9-9C04-1F3FFAA59CB0}"/>
              </a:ext>
            </a:extLst>
          </p:cNvPr>
          <p:cNvSpPr txBox="1">
            <a:spLocks/>
          </p:cNvSpPr>
          <p:nvPr/>
        </p:nvSpPr>
        <p:spPr>
          <a:xfrm>
            <a:off x="2141950" y="1775973"/>
            <a:ext cx="2281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6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 rtl="1">
              <a:spcAft>
                <a:spcPts val="1600"/>
              </a:spcAft>
            </a:pPr>
            <a:r>
              <a:rPr lang="ar-SA" sz="14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التأكد من جاهزية الاتصال قبل الحصة بوقت كافي</a:t>
            </a:r>
          </a:p>
        </p:txBody>
      </p:sp>
      <p:sp>
        <p:nvSpPr>
          <p:cNvPr id="46" name="Google Shape;457;p25">
            <a:extLst>
              <a:ext uri="{FF2B5EF4-FFF2-40B4-BE49-F238E27FC236}">
                <a16:creationId xmlns:a16="http://schemas.microsoft.com/office/drawing/2014/main" id="{E55CD527-FB45-486D-9D41-306CA5A0C450}"/>
              </a:ext>
            </a:extLst>
          </p:cNvPr>
          <p:cNvSpPr txBox="1">
            <a:spLocks/>
          </p:cNvSpPr>
          <p:nvPr/>
        </p:nvSpPr>
        <p:spPr>
          <a:xfrm>
            <a:off x="2063228" y="2237373"/>
            <a:ext cx="2569504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 rtl="1">
              <a:spcAft>
                <a:spcPts val="1600"/>
              </a:spcAft>
            </a:pPr>
            <a:r>
              <a:rPr lang="ar-SA" sz="1200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وعند مواجهة أي مشكلة المحاولة والسؤال عن طريقة حلها.</a:t>
            </a:r>
          </a:p>
        </p:txBody>
      </p:sp>
      <p:sp>
        <p:nvSpPr>
          <p:cNvPr id="47" name="Google Shape;461;p25">
            <a:extLst>
              <a:ext uri="{FF2B5EF4-FFF2-40B4-BE49-F238E27FC236}">
                <a16:creationId xmlns:a16="http://schemas.microsoft.com/office/drawing/2014/main" id="{85E91722-E328-48E0-BC3A-EA4A6963D4E0}"/>
              </a:ext>
            </a:extLst>
          </p:cNvPr>
          <p:cNvSpPr txBox="1">
            <a:spLocks/>
          </p:cNvSpPr>
          <p:nvPr/>
        </p:nvSpPr>
        <p:spPr>
          <a:xfrm>
            <a:off x="5281172" y="1688944"/>
            <a:ext cx="2024181" cy="5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6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 rtl="1">
              <a:spcAft>
                <a:spcPts val="1600"/>
              </a:spcAft>
            </a:pPr>
            <a:r>
              <a:rPr lang="ar-SA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الجلوس في مكان مناسب للتعلم</a:t>
            </a:r>
          </a:p>
        </p:txBody>
      </p:sp>
      <p:sp>
        <p:nvSpPr>
          <p:cNvPr id="48" name="Google Shape;463;p25">
            <a:extLst>
              <a:ext uri="{FF2B5EF4-FFF2-40B4-BE49-F238E27FC236}">
                <a16:creationId xmlns:a16="http://schemas.microsoft.com/office/drawing/2014/main" id="{39EC9214-CC33-4964-B3E8-B6E7A10C2D0E}"/>
              </a:ext>
            </a:extLst>
          </p:cNvPr>
          <p:cNvSpPr txBox="1">
            <a:spLocks/>
          </p:cNvSpPr>
          <p:nvPr/>
        </p:nvSpPr>
        <p:spPr>
          <a:xfrm>
            <a:off x="2063228" y="3580552"/>
            <a:ext cx="1993627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6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 rtl="1">
              <a:spcAft>
                <a:spcPts val="1600"/>
              </a:spcAft>
            </a:pPr>
            <a:r>
              <a:rPr lang="ar-SA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عدم ترك الحصة أثناء الدرس</a:t>
            </a:r>
          </a:p>
        </p:txBody>
      </p:sp>
      <p:sp>
        <p:nvSpPr>
          <p:cNvPr id="49" name="Google Shape;464;p25">
            <a:extLst>
              <a:ext uri="{FF2B5EF4-FFF2-40B4-BE49-F238E27FC236}">
                <a16:creationId xmlns:a16="http://schemas.microsoft.com/office/drawing/2014/main" id="{47AE2B8E-D00F-4DC3-9B73-A26B7DE38F02}"/>
              </a:ext>
            </a:extLst>
          </p:cNvPr>
          <p:cNvSpPr txBox="1">
            <a:spLocks/>
          </p:cNvSpPr>
          <p:nvPr/>
        </p:nvSpPr>
        <p:spPr>
          <a:xfrm>
            <a:off x="2063228" y="4111435"/>
            <a:ext cx="22812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 rtl="1">
              <a:spcAft>
                <a:spcPts val="1600"/>
              </a:spcAft>
            </a:pPr>
            <a:r>
              <a:rPr lang="ar-SA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إلا بعد الاستئذان من المعلمة للأمور الطارئة والضرورية.</a:t>
            </a:r>
          </a:p>
        </p:txBody>
      </p:sp>
      <p:sp>
        <p:nvSpPr>
          <p:cNvPr id="50" name="Google Shape;465;p25">
            <a:extLst>
              <a:ext uri="{FF2B5EF4-FFF2-40B4-BE49-F238E27FC236}">
                <a16:creationId xmlns:a16="http://schemas.microsoft.com/office/drawing/2014/main" id="{8AB6E7B9-60B6-4734-B091-575F69F5F0B9}"/>
              </a:ext>
            </a:extLst>
          </p:cNvPr>
          <p:cNvSpPr txBox="1">
            <a:spLocks/>
          </p:cNvSpPr>
          <p:nvPr/>
        </p:nvSpPr>
        <p:spPr>
          <a:xfrm>
            <a:off x="5452319" y="3580552"/>
            <a:ext cx="2281200" cy="51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6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5761"/>
              </a:buClr>
              <a:buSzPts val="1400"/>
              <a:buFont typeface="Lora"/>
              <a:buNone/>
              <a:defRPr sz="1400" b="1" i="0" u="none" strike="noStrike" cap="none">
                <a:solidFill>
                  <a:srgbClr val="00576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 rtl="1">
              <a:spcAft>
                <a:spcPts val="1600"/>
              </a:spcAft>
            </a:pPr>
            <a:r>
              <a:rPr lang="ar-SA" sz="14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احترام المعلمة وعدم التشويش على الحصة</a:t>
            </a:r>
          </a:p>
        </p:txBody>
      </p:sp>
      <p:sp>
        <p:nvSpPr>
          <p:cNvPr id="51" name="Google Shape;462;p25">
            <a:extLst>
              <a:ext uri="{FF2B5EF4-FFF2-40B4-BE49-F238E27FC236}">
                <a16:creationId xmlns:a16="http://schemas.microsoft.com/office/drawing/2014/main" id="{15829198-652C-4763-B02F-AC8B3059ACF4}"/>
              </a:ext>
            </a:extLst>
          </p:cNvPr>
          <p:cNvSpPr txBox="1">
            <a:spLocks/>
          </p:cNvSpPr>
          <p:nvPr/>
        </p:nvSpPr>
        <p:spPr>
          <a:xfrm>
            <a:off x="5189497" y="2220719"/>
            <a:ext cx="2667658" cy="5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r" rtl="1">
              <a:spcAft>
                <a:spcPts val="1600"/>
              </a:spcAft>
            </a:pPr>
            <a:r>
              <a:rPr lang="ar-SA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ابتعدي عن أي أمر يشوش انتباهك وتركيزك للدرس.</a:t>
            </a:r>
          </a:p>
          <a:p>
            <a:pPr marL="0" indent="0" algn="r" rtl="1">
              <a:spcAft>
                <a:spcPts val="1600"/>
              </a:spcAft>
            </a:pPr>
            <a:endParaRPr lang="ar-SA" b="1" kern="0" dirty="0">
              <a:solidFill>
                <a:schemeClr val="accent4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spcAft>
                <a:spcPts val="1600"/>
              </a:spcAft>
            </a:pPr>
            <a:endParaRPr lang="ar-SA" b="1" kern="0" dirty="0">
              <a:solidFill>
                <a:schemeClr val="accent4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/>
      <p:bldP spid="40" grpId="0"/>
      <p:bldP spid="41" grpId="0"/>
      <p:bldP spid="42" grpId="0" build="p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6366573" y="3427450"/>
            <a:ext cx="2422500" cy="1421400"/>
          </a:xfrm>
          <a:prstGeom prst="roundRect">
            <a:avLst>
              <a:gd name="adj" fmla="val 18884"/>
            </a:avLst>
          </a:prstGeom>
          <a:noFill/>
          <a:ln>
            <a:noFill/>
          </a:ln>
        </p:spPr>
      </p:pic>
      <p:sp>
        <p:nvSpPr>
          <p:cNvPr id="582" name="Google Shape;582;p28"/>
          <p:cNvSpPr/>
          <p:nvPr/>
        </p:nvSpPr>
        <p:spPr>
          <a:xfrm rot="10800000">
            <a:off x="5024975" y="279150"/>
            <a:ext cx="3076500" cy="1238400"/>
          </a:xfrm>
          <a:prstGeom prst="round2SameRect">
            <a:avLst>
              <a:gd name="adj1" fmla="val 37687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3" name="Google Shape;583;p28"/>
          <p:cNvPicPr preferRelativeResize="0"/>
          <p:nvPr/>
        </p:nvPicPr>
        <p:blipFill rotWithShape="1">
          <a:blip r:embed="rId4">
            <a:alphaModFix amt="19000"/>
          </a:blip>
          <a:srcRect l="-1552" t="25831" r="25823" b="-1560"/>
          <a:stretch/>
        </p:blipFill>
        <p:spPr>
          <a:xfrm rot="10800000">
            <a:off x="5291675" y="279150"/>
            <a:ext cx="2809800" cy="1238400"/>
          </a:xfrm>
          <a:prstGeom prst="round2SameRect">
            <a:avLst>
              <a:gd name="adj1" fmla="val 39414"/>
              <a:gd name="adj2" fmla="val 0"/>
            </a:avLst>
          </a:prstGeom>
          <a:noFill/>
          <a:ln>
            <a:noFill/>
          </a:ln>
        </p:spPr>
      </p:pic>
      <p:sp>
        <p:nvSpPr>
          <p:cNvPr id="584" name="Google Shape;584;p28"/>
          <p:cNvSpPr txBox="1">
            <a:spLocks noGrp="1"/>
          </p:cNvSpPr>
          <p:nvPr>
            <p:ph type="title"/>
          </p:nvPr>
        </p:nvSpPr>
        <p:spPr>
          <a:xfrm>
            <a:off x="5024975" y="540000"/>
            <a:ext cx="3076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مراجعة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5" name="Google Shape;58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75" y="2831850"/>
            <a:ext cx="2435956" cy="1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8"/>
          <p:cNvSpPr txBox="1"/>
          <p:nvPr/>
        </p:nvSpPr>
        <p:spPr>
          <a:xfrm>
            <a:off x="7290302" y="2039345"/>
            <a:ext cx="10953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ree Serif"/>
              </a:rPr>
              <a:t>التاريخ:</a:t>
            </a:r>
            <a:endParaRPr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ree Serif"/>
            </a:endParaRPr>
          </a:p>
        </p:txBody>
      </p:sp>
      <p:sp>
        <p:nvSpPr>
          <p:cNvPr id="587" name="Google Shape;587;p28"/>
          <p:cNvSpPr txBox="1"/>
          <p:nvPr/>
        </p:nvSpPr>
        <p:spPr>
          <a:xfrm>
            <a:off x="5904588" y="2040264"/>
            <a:ext cx="1488724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31BE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verpass"/>
              </a:rPr>
              <a:t>1442/8/24هـ</a:t>
            </a:r>
            <a:endParaRPr sz="1800" dirty="0">
              <a:solidFill>
                <a:srgbClr val="31BE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verpass"/>
            </a:endParaRPr>
          </a:p>
        </p:txBody>
      </p:sp>
      <p:sp>
        <p:nvSpPr>
          <p:cNvPr id="588" name="Google Shape;588;p28"/>
          <p:cNvSpPr txBox="1"/>
          <p:nvPr/>
        </p:nvSpPr>
        <p:spPr>
          <a:xfrm>
            <a:off x="7374066" y="2394695"/>
            <a:ext cx="11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ree Serif"/>
              </a:rPr>
              <a:t>اليوم:</a:t>
            </a:r>
            <a:endParaRPr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ree Serif"/>
            </a:endParaRPr>
          </a:p>
        </p:txBody>
      </p:sp>
      <p:sp>
        <p:nvSpPr>
          <p:cNvPr id="589" name="Google Shape;589;p28"/>
          <p:cNvSpPr txBox="1"/>
          <p:nvPr/>
        </p:nvSpPr>
        <p:spPr>
          <a:xfrm>
            <a:off x="6436728" y="2385294"/>
            <a:ext cx="853574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31BE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verpass"/>
              </a:rPr>
              <a:t>الثلاثاء</a:t>
            </a:r>
            <a:endParaRPr sz="1800" dirty="0">
              <a:solidFill>
                <a:srgbClr val="31BE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verpass"/>
            </a:endParaRPr>
          </a:p>
        </p:txBody>
      </p:sp>
      <p:sp>
        <p:nvSpPr>
          <p:cNvPr id="590" name="Google Shape;590;p28"/>
          <p:cNvSpPr txBox="1"/>
          <p:nvPr/>
        </p:nvSpPr>
        <p:spPr>
          <a:xfrm>
            <a:off x="7323290" y="2740644"/>
            <a:ext cx="869318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ree Serif"/>
              </a:rPr>
              <a:t>المادة:</a:t>
            </a:r>
            <a:endParaRPr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ree Serif"/>
            </a:endParaRPr>
          </a:p>
        </p:txBody>
      </p:sp>
      <p:sp>
        <p:nvSpPr>
          <p:cNvPr id="591" name="Google Shape;591;p28"/>
          <p:cNvSpPr txBox="1"/>
          <p:nvPr/>
        </p:nvSpPr>
        <p:spPr>
          <a:xfrm>
            <a:off x="6362396" y="2719169"/>
            <a:ext cx="1002238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31BE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verpass"/>
              </a:rPr>
              <a:t>تفسير</a:t>
            </a:r>
            <a:endParaRPr sz="1800" dirty="0">
              <a:solidFill>
                <a:srgbClr val="31BE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verpass"/>
            </a:endParaRPr>
          </a:p>
        </p:txBody>
      </p:sp>
      <p:grpSp>
        <p:nvGrpSpPr>
          <p:cNvPr id="592" name="Google Shape;592;p28"/>
          <p:cNvGrpSpPr/>
          <p:nvPr/>
        </p:nvGrpSpPr>
        <p:grpSpPr>
          <a:xfrm rot="996060">
            <a:off x="3368661" y="3490080"/>
            <a:ext cx="762846" cy="852695"/>
            <a:chOff x="3368525" y="3490250"/>
            <a:chExt cx="762860" cy="852711"/>
          </a:xfrm>
        </p:grpSpPr>
        <p:sp>
          <p:nvSpPr>
            <p:cNvPr id="593" name="Google Shape;593;p28"/>
            <p:cNvSpPr/>
            <p:nvPr/>
          </p:nvSpPr>
          <p:spPr>
            <a:xfrm>
              <a:off x="3368525" y="3490250"/>
              <a:ext cx="762860" cy="852711"/>
            </a:xfrm>
            <a:custGeom>
              <a:avLst/>
              <a:gdLst/>
              <a:ahLst/>
              <a:cxnLst/>
              <a:rect l="l" t="t" r="r" b="b"/>
              <a:pathLst>
                <a:path w="19655" h="21970" extrusionOk="0">
                  <a:moveTo>
                    <a:pt x="9764" y="177"/>
                  </a:moveTo>
                  <a:cubicBezTo>
                    <a:pt x="9938" y="177"/>
                    <a:pt x="10111" y="257"/>
                    <a:pt x="10285" y="421"/>
                  </a:cubicBezTo>
                  <a:cubicBezTo>
                    <a:pt x="10424" y="560"/>
                    <a:pt x="10544" y="719"/>
                    <a:pt x="10643" y="858"/>
                  </a:cubicBezTo>
                  <a:cubicBezTo>
                    <a:pt x="10862" y="1197"/>
                    <a:pt x="11021" y="1575"/>
                    <a:pt x="11160" y="1953"/>
                  </a:cubicBezTo>
                  <a:cubicBezTo>
                    <a:pt x="11439" y="2689"/>
                    <a:pt x="11618" y="3444"/>
                    <a:pt x="11777" y="4200"/>
                  </a:cubicBezTo>
                  <a:cubicBezTo>
                    <a:pt x="11936" y="4976"/>
                    <a:pt x="12056" y="5752"/>
                    <a:pt x="12155" y="6548"/>
                  </a:cubicBezTo>
                  <a:cubicBezTo>
                    <a:pt x="12155" y="6627"/>
                    <a:pt x="12155" y="6707"/>
                    <a:pt x="12175" y="6806"/>
                  </a:cubicBezTo>
                  <a:cubicBezTo>
                    <a:pt x="11419" y="7164"/>
                    <a:pt x="10683" y="7522"/>
                    <a:pt x="9927" y="7881"/>
                  </a:cubicBezTo>
                  <a:cubicBezTo>
                    <a:pt x="9887" y="7861"/>
                    <a:pt x="9828" y="7841"/>
                    <a:pt x="9788" y="7821"/>
                  </a:cubicBezTo>
                  <a:cubicBezTo>
                    <a:pt x="9072" y="7423"/>
                    <a:pt x="8336" y="7025"/>
                    <a:pt x="7620" y="6627"/>
                  </a:cubicBezTo>
                  <a:cubicBezTo>
                    <a:pt x="7580" y="6607"/>
                    <a:pt x="7540" y="6568"/>
                    <a:pt x="7480" y="6548"/>
                  </a:cubicBezTo>
                  <a:cubicBezTo>
                    <a:pt x="7480" y="6468"/>
                    <a:pt x="7480" y="6389"/>
                    <a:pt x="7480" y="6309"/>
                  </a:cubicBezTo>
                  <a:cubicBezTo>
                    <a:pt x="7580" y="5493"/>
                    <a:pt x="7699" y="4678"/>
                    <a:pt x="7858" y="3882"/>
                  </a:cubicBezTo>
                  <a:cubicBezTo>
                    <a:pt x="7998" y="3186"/>
                    <a:pt x="8177" y="2490"/>
                    <a:pt x="8415" y="1813"/>
                  </a:cubicBezTo>
                  <a:cubicBezTo>
                    <a:pt x="8535" y="1515"/>
                    <a:pt x="8654" y="1216"/>
                    <a:pt x="8813" y="958"/>
                  </a:cubicBezTo>
                  <a:cubicBezTo>
                    <a:pt x="8913" y="759"/>
                    <a:pt x="9052" y="580"/>
                    <a:pt x="9211" y="441"/>
                  </a:cubicBezTo>
                  <a:cubicBezTo>
                    <a:pt x="9395" y="267"/>
                    <a:pt x="9580" y="177"/>
                    <a:pt x="9764" y="177"/>
                  </a:cubicBezTo>
                  <a:close/>
                  <a:moveTo>
                    <a:pt x="7480" y="6747"/>
                  </a:moveTo>
                  <a:cubicBezTo>
                    <a:pt x="7719" y="6806"/>
                    <a:pt x="8535" y="7224"/>
                    <a:pt x="9549" y="7841"/>
                  </a:cubicBezTo>
                  <a:cubicBezTo>
                    <a:pt x="9609" y="7861"/>
                    <a:pt x="9688" y="7881"/>
                    <a:pt x="9708" y="7980"/>
                  </a:cubicBezTo>
                  <a:cubicBezTo>
                    <a:pt x="9688" y="8000"/>
                    <a:pt x="9669" y="8020"/>
                    <a:pt x="9649" y="8040"/>
                  </a:cubicBezTo>
                  <a:cubicBezTo>
                    <a:pt x="8893" y="8457"/>
                    <a:pt x="8137" y="8875"/>
                    <a:pt x="7381" y="9293"/>
                  </a:cubicBezTo>
                  <a:lnTo>
                    <a:pt x="7321" y="9293"/>
                  </a:lnTo>
                  <a:cubicBezTo>
                    <a:pt x="7301" y="9253"/>
                    <a:pt x="7301" y="9193"/>
                    <a:pt x="7301" y="9154"/>
                  </a:cubicBezTo>
                  <a:cubicBezTo>
                    <a:pt x="7321" y="8378"/>
                    <a:pt x="7361" y="7582"/>
                    <a:pt x="7441" y="6806"/>
                  </a:cubicBezTo>
                  <a:cubicBezTo>
                    <a:pt x="7460" y="6786"/>
                    <a:pt x="7480" y="6767"/>
                    <a:pt x="7480" y="6747"/>
                  </a:cubicBezTo>
                  <a:close/>
                  <a:moveTo>
                    <a:pt x="12175" y="6985"/>
                  </a:moveTo>
                  <a:cubicBezTo>
                    <a:pt x="12235" y="7164"/>
                    <a:pt x="12235" y="7324"/>
                    <a:pt x="12255" y="7483"/>
                  </a:cubicBezTo>
                  <a:cubicBezTo>
                    <a:pt x="12374" y="8736"/>
                    <a:pt x="12374" y="9154"/>
                    <a:pt x="12354" y="9373"/>
                  </a:cubicBezTo>
                  <a:lnTo>
                    <a:pt x="12294" y="9373"/>
                  </a:lnTo>
                  <a:cubicBezTo>
                    <a:pt x="11598" y="8915"/>
                    <a:pt x="10882" y="8477"/>
                    <a:pt x="10186" y="8020"/>
                  </a:cubicBezTo>
                  <a:cubicBezTo>
                    <a:pt x="10166" y="8020"/>
                    <a:pt x="10166" y="8000"/>
                    <a:pt x="10146" y="7980"/>
                  </a:cubicBezTo>
                  <a:cubicBezTo>
                    <a:pt x="10166" y="7940"/>
                    <a:pt x="10206" y="7920"/>
                    <a:pt x="10245" y="7900"/>
                  </a:cubicBezTo>
                  <a:cubicBezTo>
                    <a:pt x="10842" y="7602"/>
                    <a:pt x="11439" y="7304"/>
                    <a:pt x="12036" y="7025"/>
                  </a:cubicBezTo>
                  <a:cubicBezTo>
                    <a:pt x="12076" y="7005"/>
                    <a:pt x="12115" y="7005"/>
                    <a:pt x="12175" y="6985"/>
                  </a:cubicBezTo>
                  <a:close/>
                  <a:moveTo>
                    <a:pt x="1711" y="4737"/>
                  </a:moveTo>
                  <a:cubicBezTo>
                    <a:pt x="2129" y="4757"/>
                    <a:pt x="2547" y="4817"/>
                    <a:pt x="2945" y="4917"/>
                  </a:cubicBezTo>
                  <a:cubicBezTo>
                    <a:pt x="3800" y="5135"/>
                    <a:pt x="4616" y="5414"/>
                    <a:pt x="5411" y="5752"/>
                  </a:cubicBezTo>
                  <a:cubicBezTo>
                    <a:pt x="5968" y="5991"/>
                    <a:pt x="6525" y="6249"/>
                    <a:pt x="7063" y="6508"/>
                  </a:cubicBezTo>
                  <a:cubicBezTo>
                    <a:pt x="7142" y="6548"/>
                    <a:pt x="7202" y="6588"/>
                    <a:pt x="7281" y="6627"/>
                  </a:cubicBezTo>
                  <a:cubicBezTo>
                    <a:pt x="7262" y="7105"/>
                    <a:pt x="7222" y="7582"/>
                    <a:pt x="7202" y="8040"/>
                  </a:cubicBezTo>
                  <a:cubicBezTo>
                    <a:pt x="7162" y="8517"/>
                    <a:pt x="7142" y="8975"/>
                    <a:pt x="7122" y="9452"/>
                  </a:cubicBezTo>
                  <a:cubicBezTo>
                    <a:pt x="6426" y="9890"/>
                    <a:pt x="5770" y="10327"/>
                    <a:pt x="5113" y="10745"/>
                  </a:cubicBezTo>
                  <a:cubicBezTo>
                    <a:pt x="5053" y="10725"/>
                    <a:pt x="5014" y="10705"/>
                    <a:pt x="4994" y="10685"/>
                  </a:cubicBezTo>
                  <a:cubicBezTo>
                    <a:pt x="3820" y="9750"/>
                    <a:pt x="2666" y="8776"/>
                    <a:pt x="1692" y="7662"/>
                  </a:cubicBezTo>
                  <a:cubicBezTo>
                    <a:pt x="1453" y="7363"/>
                    <a:pt x="1214" y="7065"/>
                    <a:pt x="995" y="6767"/>
                  </a:cubicBezTo>
                  <a:cubicBezTo>
                    <a:pt x="856" y="6548"/>
                    <a:pt x="757" y="6329"/>
                    <a:pt x="637" y="6110"/>
                  </a:cubicBezTo>
                  <a:cubicBezTo>
                    <a:pt x="558" y="5931"/>
                    <a:pt x="498" y="5752"/>
                    <a:pt x="478" y="5573"/>
                  </a:cubicBezTo>
                  <a:cubicBezTo>
                    <a:pt x="438" y="5215"/>
                    <a:pt x="597" y="4956"/>
                    <a:pt x="936" y="4837"/>
                  </a:cubicBezTo>
                  <a:cubicBezTo>
                    <a:pt x="1174" y="4737"/>
                    <a:pt x="1433" y="4737"/>
                    <a:pt x="1711" y="4737"/>
                  </a:cubicBezTo>
                  <a:close/>
                  <a:moveTo>
                    <a:pt x="18148" y="5183"/>
                  </a:moveTo>
                  <a:cubicBezTo>
                    <a:pt x="18344" y="5183"/>
                    <a:pt x="18538" y="5197"/>
                    <a:pt x="18740" y="5235"/>
                  </a:cubicBezTo>
                  <a:cubicBezTo>
                    <a:pt x="18859" y="5255"/>
                    <a:pt x="18978" y="5294"/>
                    <a:pt x="19098" y="5334"/>
                  </a:cubicBezTo>
                  <a:cubicBezTo>
                    <a:pt x="19396" y="5474"/>
                    <a:pt x="19555" y="5732"/>
                    <a:pt x="19496" y="6050"/>
                  </a:cubicBezTo>
                  <a:cubicBezTo>
                    <a:pt x="19476" y="6190"/>
                    <a:pt x="19436" y="6329"/>
                    <a:pt x="19376" y="6468"/>
                  </a:cubicBezTo>
                  <a:cubicBezTo>
                    <a:pt x="19277" y="6707"/>
                    <a:pt x="19137" y="6926"/>
                    <a:pt x="18998" y="7125"/>
                  </a:cubicBezTo>
                  <a:cubicBezTo>
                    <a:pt x="18720" y="7522"/>
                    <a:pt x="18401" y="7861"/>
                    <a:pt x="18063" y="8199"/>
                  </a:cubicBezTo>
                  <a:cubicBezTo>
                    <a:pt x="17307" y="8975"/>
                    <a:pt x="16452" y="9671"/>
                    <a:pt x="15577" y="10307"/>
                  </a:cubicBezTo>
                  <a:cubicBezTo>
                    <a:pt x="15318" y="10506"/>
                    <a:pt x="15059" y="10705"/>
                    <a:pt x="14781" y="10904"/>
                  </a:cubicBezTo>
                  <a:cubicBezTo>
                    <a:pt x="14721" y="10944"/>
                    <a:pt x="14662" y="10964"/>
                    <a:pt x="14602" y="11004"/>
                  </a:cubicBezTo>
                  <a:cubicBezTo>
                    <a:pt x="14562" y="10984"/>
                    <a:pt x="14542" y="10984"/>
                    <a:pt x="14522" y="10984"/>
                  </a:cubicBezTo>
                  <a:cubicBezTo>
                    <a:pt x="13886" y="10506"/>
                    <a:pt x="13229" y="10029"/>
                    <a:pt x="12553" y="9532"/>
                  </a:cubicBezTo>
                  <a:cubicBezTo>
                    <a:pt x="12513" y="9333"/>
                    <a:pt x="12533" y="9094"/>
                    <a:pt x="12513" y="8875"/>
                  </a:cubicBezTo>
                  <a:cubicBezTo>
                    <a:pt x="12513" y="8656"/>
                    <a:pt x="12493" y="8438"/>
                    <a:pt x="12473" y="8219"/>
                  </a:cubicBezTo>
                  <a:cubicBezTo>
                    <a:pt x="12454" y="8000"/>
                    <a:pt x="12454" y="7781"/>
                    <a:pt x="12414" y="7542"/>
                  </a:cubicBezTo>
                  <a:cubicBezTo>
                    <a:pt x="12394" y="7324"/>
                    <a:pt x="12374" y="7125"/>
                    <a:pt x="12374" y="6886"/>
                  </a:cubicBezTo>
                  <a:cubicBezTo>
                    <a:pt x="12414" y="6866"/>
                    <a:pt x="12454" y="6846"/>
                    <a:pt x="12493" y="6826"/>
                  </a:cubicBezTo>
                  <a:cubicBezTo>
                    <a:pt x="13727" y="6289"/>
                    <a:pt x="14980" y="5812"/>
                    <a:pt x="16293" y="5474"/>
                  </a:cubicBezTo>
                  <a:cubicBezTo>
                    <a:pt x="16790" y="5354"/>
                    <a:pt x="17287" y="5255"/>
                    <a:pt x="17805" y="5195"/>
                  </a:cubicBezTo>
                  <a:cubicBezTo>
                    <a:pt x="17921" y="5188"/>
                    <a:pt x="18035" y="5183"/>
                    <a:pt x="18148" y="5183"/>
                  </a:cubicBezTo>
                  <a:close/>
                  <a:moveTo>
                    <a:pt x="7082" y="9691"/>
                  </a:moveTo>
                  <a:cubicBezTo>
                    <a:pt x="7142" y="9770"/>
                    <a:pt x="7122" y="9850"/>
                    <a:pt x="7122" y="9930"/>
                  </a:cubicBezTo>
                  <a:cubicBezTo>
                    <a:pt x="7122" y="10268"/>
                    <a:pt x="7102" y="10606"/>
                    <a:pt x="7122" y="10964"/>
                  </a:cubicBezTo>
                  <a:cubicBezTo>
                    <a:pt x="7122" y="11282"/>
                    <a:pt x="7142" y="11620"/>
                    <a:pt x="7142" y="11959"/>
                  </a:cubicBezTo>
                  <a:cubicBezTo>
                    <a:pt x="7142" y="12038"/>
                    <a:pt x="7162" y="12118"/>
                    <a:pt x="7102" y="12197"/>
                  </a:cubicBezTo>
                  <a:cubicBezTo>
                    <a:pt x="7082" y="12177"/>
                    <a:pt x="7043" y="12177"/>
                    <a:pt x="7003" y="12157"/>
                  </a:cubicBezTo>
                  <a:cubicBezTo>
                    <a:pt x="6446" y="11760"/>
                    <a:pt x="5889" y="11362"/>
                    <a:pt x="5332" y="10944"/>
                  </a:cubicBezTo>
                  <a:cubicBezTo>
                    <a:pt x="5312" y="10924"/>
                    <a:pt x="5292" y="10904"/>
                    <a:pt x="5272" y="10884"/>
                  </a:cubicBezTo>
                  <a:cubicBezTo>
                    <a:pt x="5292" y="10845"/>
                    <a:pt x="5332" y="10805"/>
                    <a:pt x="5352" y="10765"/>
                  </a:cubicBezTo>
                  <a:cubicBezTo>
                    <a:pt x="5869" y="10427"/>
                    <a:pt x="6386" y="10109"/>
                    <a:pt x="6903" y="9770"/>
                  </a:cubicBezTo>
                  <a:cubicBezTo>
                    <a:pt x="6963" y="9731"/>
                    <a:pt x="7023" y="9711"/>
                    <a:pt x="7082" y="9691"/>
                  </a:cubicBezTo>
                  <a:close/>
                  <a:moveTo>
                    <a:pt x="12593" y="9770"/>
                  </a:moveTo>
                  <a:cubicBezTo>
                    <a:pt x="12732" y="9830"/>
                    <a:pt x="12851" y="9930"/>
                    <a:pt x="12951" y="10009"/>
                  </a:cubicBezTo>
                  <a:cubicBezTo>
                    <a:pt x="13826" y="10606"/>
                    <a:pt x="14264" y="10944"/>
                    <a:pt x="14423" y="11123"/>
                  </a:cubicBezTo>
                  <a:cubicBezTo>
                    <a:pt x="14363" y="11183"/>
                    <a:pt x="14304" y="11223"/>
                    <a:pt x="14244" y="11262"/>
                  </a:cubicBezTo>
                  <a:cubicBezTo>
                    <a:pt x="13727" y="11600"/>
                    <a:pt x="13209" y="11939"/>
                    <a:pt x="12692" y="12257"/>
                  </a:cubicBezTo>
                  <a:cubicBezTo>
                    <a:pt x="12672" y="12277"/>
                    <a:pt x="12633" y="12277"/>
                    <a:pt x="12613" y="12277"/>
                  </a:cubicBezTo>
                  <a:cubicBezTo>
                    <a:pt x="12553" y="12217"/>
                    <a:pt x="12573" y="12138"/>
                    <a:pt x="12573" y="12058"/>
                  </a:cubicBezTo>
                  <a:cubicBezTo>
                    <a:pt x="12573" y="11461"/>
                    <a:pt x="12573" y="10864"/>
                    <a:pt x="12573" y="10288"/>
                  </a:cubicBezTo>
                  <a:cubicBezTo>
                    <a:pt x="12573" y="10148"/>
                    <a:pt x="12553" y="10029"/>
                    <a:pt x="12553" y="9910"/>
                  </a:cubicBezTo>
                  <a:cubicBezTo>
                    <a:pt x="12553" y="9870"/>
                    <a:pt x="12573" y="9830"/>
                    <a:pt x="12593" y="9770"/>
                  </a:cubicBezTo>
                  <a:close/>
                  <a:moveTo>
                    <a:pt x="9907" y="8079"/>
                  </a:moveTo>
                  <a:cubicBezTo>
                    <a:pt x="9967" y="8099"/>
                    <a:pt x="10027" y="8119"/>
                    <a:pt x="10086" y="8139"/>
                  </a:cubicBezTo>
                  <a:cubicBezTo>
                    <a:pt x="10802" y="8597"/>
                    <a:pt x="11519" y="9054"/>
                    <a:pt x="12235" y="9512"/>
                  </a:cubicBezTo>
                  <a:cubicBezTo>
                    <a:pt x="12294" y="9552"/>
                    <a:pt x="12334" y="9591"/>
                    <a:pt x="12374" y="9611"/>
                  </a:cubicBezTo>
                  <a:cubicBezTo>
                    <a:pt x="12434" y="9910"/>
                    <a:pt x="12434" y="12138"/>
                    <a:pt x="12374" y="12456"/>
                  </a:cubicBezTo>
                  <a:cubicBezTo>
                    <a:pt x="11538" y="12953"/>
                    <a:pt x="10683" y="13451"/>
                    <a:pt x="9788" y="13908"/>
                  </a:cubicBezTo>
                  <a:cubicBezTo>
                    <a:pt x="9728" y="13888"/>
                    <a:pt x="9688" y="13868"/>
                    <a:pt x="9649" y="13848"/>
                  </a:cubicBezTo>
                  <a:cubicBezTo>
                    <a:pt x="8893" y="13371"/>
                    <a:pt x="8157" y="12913"/>
                    <a:pt x="7401" y="12436"/>
                  </a:cubicBezTo>
                  <a:cubicBezTo>
                    <a:pt x="7381" y="12416"/>
                    <a:pt x="7361" y="12396"/>
                    <a:pt x="7321" y="12356"/>
                  </a:cubicBezTo>
                  <a:cubicBezTo>
                    <a:pt x="7321" y="12317"/>
                    <a:pt x="7301" y="12277"/>
                    <a:pt x="7301" y="12237"/>
                  </a:cubicBezTo>
                  <a:cubicBezTo>
                    <a:pt x="7281" y="11362"/>
                    <a:pt x="7281" y="10506"/>
                    <a:pt x="7281" y="9631"/>
                  </a:cubicBezTo>
                  <a:cubicBezTo>
                    <a:pt x="7281" y="9611"/>
                    <a:pt x="7281" y="9591"/>
                    <a:pt x="7301" y="9552"/>
                  </a:cubicBezTo>
                  <a:cubicBezTo>
                    <a:pt x="7341" y="9512"/>
                    <a:pt x="7381" y="9472"/>
                    <a:pt x="7441" y="9452"/>
                  </a:cubicBezTo>
                  <a:cubicBezTo>
                    <a:pt x="8216" y="9014"/>
                    <a:pt x="8992" y="8577"/>
                    <a:pt x="9768" y="8139"/>
                  </a:cubicBezTo>
                  <a:cubicBezTo>
                    <a:pt x="9808" y="8099"/>
                    <a:pt x="9867" y="8099"/>
                    <a:pt x="9907" y="8079"/>
                  </a:cubicBezTo>
                  <a:close/>
                  <a:moveTo>
                    <a:pt x="7401" y="12615"/>
                  </a:moveTo>
                  <a:lnTo>
                    <a:pt x="9470" y="13928"/>
                  </a:lnTo>
                  <a:cubicBezTo>
                    <a:pt x="9489" y="13928"/>
                    <a:pt x="9509" y="13948"/>
                    <a:pt x="9569" y="13968"/>
                  </a:cubicBezTo>
                  <a:cubicBezTo>
                    <a:pt x="9509" y="14027"/>
                    <a:pt x="9489" y="14067"/>
                    <a:pt x="9450" y="14067"/>
                  </a:cubicBezTo>
                  <a:cubicBezTo>
                    <a:pt x="8853" y="14366"/>
                    <a:pt x="8236" y="14664"/>
                    <a:pt x="7639" y="14942"/>
                  </a:cubicBezTo>
                  <a:cubicBezTo>
                    <a:pt x="7600" y="14962"/>
                    <a:pt x="7560" y="14962"/>
                    <a:pt x="7520" y="14982"/>
                  </a:cubicBezTo>
                  <a:cubicBezTo>
                    <a:pt x="7500" y="14942"/>
                    <a:pt x="7480" y="14923"/>
                    <a:pt x="7480" y="14903"/>
                  </a:cubicBezTo>
                  <a:cubicBezTo>
                    <a:pt x="7401" y="14187"/>
                    <a:pt x="7341" y="13451"/>
                    <a:pt x="7321" y="12734"/>
                  </a:cubicBezTo>
                  <a:cubicBezTo>
                    <a:pt x="7321" y="12695"/>
                    <a:pt x="7341" y="12655"/>
                    <a:pt x="7341" y="12635"/>
                  </a:cubicBezTo>
                  <a:cubicBezTo>
                    <a:pt x="7361" y="12615"/>
                    <a:pt x="7381" y="12615"/>
                    <a:pt x="7401" y="12615"/>
                  </a:cubicBezTo>
                  <a:close/>
                  <a:moveTo>
                    <a:pt x="12374" y="12655"/>
                  </a:moveTo>
                  <a:lnTo>
                    <a:pt x="12374" y="12655"/>
                  </a:lnTo>
                  <a:cubicBezTo>
                    <a:pt x="12414" y="12973"/>
                    <a:pt x="12314" y="14903"/>
                    <a:pt x="12235" y="15221"/>
                  </a:cubicBezTo>
                  <a:cubicBezTo>
                    <a:pt x="12221" y="15224"/>
                    <a:pt x="12208" y="15225"/>
                    <a:pt x="12195" y="15225"/>
                  </a:cubicBezTo>
                  <a:cubicBezTo>
                    <a:pt x="12119" y="15225"/>
                    <a:pt x="12067" y="15178"/>
                    <a:pt x="12016" y="15161"/>
                  </a:cubicBezTo>
                  <a:cubicBezTo>
                    <a:pt x="11479" y="14883"/>
                    <a:pt x="10962" y="14584"/>
                    <a:pt x="10444" y="14306"/>
                  </a:cubicBezTo>
                  <a:cubicBezTo>
                    <a:pt x="10325" y="14246"/>
                    <a:pt x="10206" y="14187"/>
                    <a:pt x="10086" y="14107"/>
                  </a:cubicBezTo>
                  <a:cubicBezTo>
                    <a:pt x="10046" y="14087"/>
                    <a:pt x="10027" y="14067"/>
                    <a:pt x="9987" y="14027"/>
                  </a:cubicBezTo>
                  <a:cubicBezTo>
                    <a:pt x="10007" y="13928"/>
                    <a:pt x="10106" y="13908"/>
                    <a:pt x="10166" y="13888"/>
                  </a:cubicBezTo>
                  <a:cubicBezTo>
                    <a:pt x="10763" y="13550"/>
                    <a:pt x="11359" y="13212"/>
                    <a:pt x="11936" y="12894"/>
                  </a:cubicBezTo>
                  <a:cubicBezTo>
                    <a:pt x="12036" y="12834"/>
                    <a:pt x="12135" y="12774"/>
                    <a:pt x="12235" y="12714"/>
                  </a:cubicBezTo>
                  <a:cubicBezTo>
                    <a:pt x="12274" y="12695"/>
                    <a:pt x="12314" y="12675"/>
                    <a:pt x="12374" y="12655"/>
                  </a:cubicBezTo>
                  <a:close/>
                  <a:moveTo>
                    <a:pt x="5093" y="10964"/>
                  </a:moveTo>
                  <a:cubicBezTo>
                    <a:pt x="5153" y="11024"/>
                    <a:pt x="5232" y="11063"/>
                    <a:pt x="5292" y="11103"/>
                  </a:cubicBezTo>
                  <a:cubicBezTo>
                    <a:pt x="5849" y="11501"/>
                    <a:pt x="6406" y="11919"/>
                    <a:pt x="6963" y="12317"/>
                  </a:cubicBezTo>
                  <a:cubicBezTo>
                    <a:pt x="7023" y="12356"/>
                    <a:pt x="7082" y="12416"/>
                    <a:pt x="7142" y="12456"/>
                  </a:cubicBezTo>
                  <a:cubicBezTo>
                    <a:pt x="7202" y="13331"/>
                    <a:pt x="7262" y="14187"/>
                    <a:pt x="7341" y="15062"/>
                  </a:cubicBezTo>
                  <a:cubicBezTo>
                    <a:pt x="7281" y="15082"/>
                    <a:pt x="7262" y="15122"/>
                    <a:pt x="7202" y="15141"/>
                  </a:cubicBezTo>
                  <a:cubicBezTo>
                    <a:pt x="5889" y="15718"/>
                    <a:pt x="4516" y="16216"/>
                    <a:pt x="3104" y="16554"/>
                  </a:cubicBezTo>
                  <a:cubicBezTo>
                    <a:pt x="2588" y="16664"/>
                    <a:pt x="2073" y="16775"/>
                    <a:pt x="1541" y="16775"/>
                  </a:cubicBezTo>
                  <a:cubicBezTo>
                    <a:pt x="1499" y="16775"/>
                    <a:pt x="1456" y="16774"/>
                    <a:pt x="1413" y="16773"/>
                  </a:cubicBezTo>
                  <a:cubicBezTo>
                    <a:pt x="1234" y="16773"/>
                    <a:pt x="1055" y="16753"/>
                    <a:pt x="876" y="16713"/>
                  </a:cubicBezTo>
                  <a:cubicBezTo>
                    <a:pt x="757" y="16693"/>
                    <a:pt x="637" y="16633"/>
                    <a:pt x="538" y="16574"/>
                  </a:cubicBezTo>
                  <a:cubicBezTo>
                    <a:pt x="319" y="16474"/>
                    <a:pt x="200" y="16275"/>
                    <a:pt x="220" y="16037"/>
                  </a:cubicBezTo>
                  <a:cubicBezTo>
                    <a:pt x="220" y="15917"/>
                    <a:pt x="239" y="15778"/>
                    <a:pt x="279" y="15659"/>
                  </a:cubicBezTo>
                  <a:cubicBezTo>
                    <a:pt x="359" y="15480"/>
                    <a:pt x="438" y="15301"/>
                    <a:pt x="538" y="15122"/>
                  </a:cubicBezTo>
                  <a:cubicBezTo>
                    <a:pt x="717" y="14803"/>
                    <a:pt x="956" y="14525"/>
                    <a:pt x="1194" y="14246"/>
                  </a:cubicBezTo>
                  <a:cubicBezTo>
                    <a:pt x="1771" y="13610"/>
                    <a:pt x="2388" y="13033"/>
                    <a:pt x="3044" y="12496"/>
                  </a:cubicBezTo>
                  <a:cubicBezTo>
                    <a:pt x="3641" y="11998"/>
                    <a:pt x="4258" y="11541"/>
                    <a:pt x="4874" y="11103"/>
                  </a:cubicBezTo>
                  <a:cubicBezTo>
                    <a:pt x="4954" y="11063"/>
                    <a:pt x="5014" y="11024"/>
                    <a:pt x="5093" y="10964"/>
                  </a:cubicBezTo>
                  <a:close/>
                  <a:moveTo>
                    <a:pt x="14582" y="11223"/>
                  </a:moveTo>
                  <a:cubicBezTo>
                    <a:pt x="14622" y="11262"/>
                    <a:pt x="14681" y="11282"/>
                    <a:pt x="14721" y="11322"/>
                  </a:cubicBezTo>
                  <a:cubicBezTo>
                    <a:pt x="15855" y="12217"/>
                    <a:pt x="16929" y="13152"/>
                    <a:pt x="17884" y="14226"/>
                  </a:cubicBezTo>
                  <a:cubicBezTo>
                    <a:pt x="18222" y="14584"/>
                    <a:pt x="18541" y="14982"/>
                    <a:pt x="18799" y="15420"/>
                  </a:cubicBezTo>
                  <a:cubicBezTo>
                    <a:pt x="18958" y="15679"/>
                    <a:pt x="19078" y="15937"/>
                    <a:pt x="19157" y="16235"/>
                  </a:cubicBezTo>
                  <a:cubicBezTo>
                    <a:pt x="19177" y="16335"/>
                    <a:pt x="19177" y="16454"/>
                    <a:pt x="19177" y="16554"/>
                  </a:cubicBezTo>
                  <a:cubicBezTo>
                    <a:pt x="19177" y="16792"/>
                    <a:pt x="19058" y="16972"/>
                    <a:pt x="18859" y="17071"/>
                  </a:cubicBezTo>
                  <a:cubicBezTo>
                    <a:pt x="18740" y="17131"/>
                    <a:pt x="18600" y="17170"/>
                    <a:pt x="18481" y="17190"/>
                  </a:cubicBezTo>
                  <a:cubicBezTo>
                    <a:pt x="18349" y="17211"/>
                    <a:pt x="18220" y="17220"/>
                    <a:pt x="18092" y="17220"/>
                  </a:cubicBezTo>
                  <a:cubicBezTo>
                    <a:pt x="17853" y="17220"/>
                    <a:pt x="17620" y="17189"/>
                    <a:pt x="17387" y="17151"/>
                  </a:cubicBezTo>
                  <a:cubicBezTo>
                    <a:pt x="16750" y="17071"/>
                    <a:pt x="16154" y="16892"/>
                    <a:pt x="15537" y="16673"/>
                  </a:cubicBezTo>
                  <a:cubicBezTo>
                    <a:pt x="14522" y="16335"/>
                    <a:pt x="13528" y="15897"/>
                    <a:pt x="12573" y="15440"/>
                  </a:cubicBezTo>
                  <a:cubicBezTo>
                    <a:pt x="12513" y="15400"/>
                    <a:pt x="12473" y="15380"/>
                    <a:pt x="12414" y="15340"/>
                  </a:cubicBezTo>
                  <a:cubicBezTo>
                    <a:pt x="12473" y="14385"/>
                    <a:pt x="12533" y="13451"/>
                    <a:pt x="12593" y="12516"/>
                  </a:cubicBezTo>
                  <a:cubicBezTo>
                    <a:pt x="13249" y="12078"/>
                    <a:pt x="13906" y="11660"/>
                    <a:pt x="14582" y="11223"/>
                  </a:cubicBezTo>
                  <a:close/>
                  <a:moveTo>
                    <a:pt x="9768" y="14107"/>
                  </a:moveTo>
                  <a:cubicBezTo>
                    <a:pt x="9808" y="14127"/>
                    <a:pt x="9848" y="14147"/>
                    <a:pt x="9887" y="14167"/>
                  </a:cubicBezTo>
                  <a:cubicBezTo>
                    <a:pt x="10663" y="14604"/>
                    <a:pt x="11419" y="15022"/>
                    <a:pt x="12215" y="15460"/>
                  </a:cubicBezTo>
                  <a:cubicBezTo>
                    <a:pt x="12215" y="15499"/>
                    <a:pt x="12215" y="15559"/>
                    <a:pt x="12215" y="15619"/>
                  </a:cubicBezTo>
                  <a:cubicBezTo>
                    <a:pt x="12056" y="17051"/>
                    <a:pt x="11857" y="18463"/>
                    <a:pt x="11399" y="19816"/>
                  </a:cubicBezTo>
                  <a:cubicBezTo>
                    <a:pt x="11300" y="20154"/>
                    <a:pt x="11160" y="20473"/>
                    <a:pt x="11021" y="20791"/>
                  </a:cubicBezTo>
                  <a:cubicBezTo>
                    <a:pt x="10942" y="20950"/>
                    <a:pt x="10822" y="21129"/>
                    <a:pt x="10723" y="21288"/>
                  </a:cubicBezTo>
                  <a:cubicBezTo>
                    <a:pt x="10643" y="21388"/>
                    <a:pt x="10564" y="21487"/>
                    <a:pt x="10484" y="21567"/>
                  </a:cubicBezTo>
                  <a:cubicBezTo>
                    <a:pt x="10302" y="21728"/>
                    <a:pt x="10121" y="21813"/>
                    <a:pt x="9941" y="21813"/>
                  </a:cubicBezTo>
                  <a:cubicBezTo>
                    <a:pt x="9768" y="21813"/>
                    <a:pt x="9596" y="21733"/>
                    <a:pt x="9430" y="21567"/>
                  </a:cubicBezTo>
                  <a:cubicBezTo>
                    <a:pt x="9310" y="21467"/>
                    <a:pt x="9191" y="21328"/>
                    <a:pt x="9112" y="21209"/>
                  </a:cubicBezTo>
                  <a:cubicBezTo>
                    <a:pt x="8952" y="20970"/>
                    <a:pt x="8833" y="20731"/>
                    <a:pt x="8714" y="20473"/>
                  </a:cubicBezTo>
                  <a:cubicBezTo>
                    <a:pt x="8495" y="20015"/>
                    <a:pt x="8336" y="19538"/>
                    <a:pt x="8196" y="19040"/>
                  </a:cubicBezTo>
                  <a:cubicBezTo>
                    <a:pt x="7958" y="18185"/>
                    <a:pt x="7799" y="17290"/>
                    <a:pt x="7659" y="16395"/>
                  </a:cubicBezTo>
                  <a:cubicBezTo>
                    <a:pt x="7620" y="16096"/>
                    <a:pt x="7580" y="15778"/>
                    <a:pt x="7540" y="15480"/>
                  </a:cubicBezTo>
                  <a:cubicBezTo>
                    <a:pt x="7520" y="15400"/>
                    <a:pt x="7520" y="15301"/>
                    <a:pt x="7520" y="15201"/>
                  </a:cubicBezTo>
                  <a:cubicBezTo>
                    <a:pt x="7560" y="15161"/>
                    <a:pt x="7620" y="15122"/>
                    <a:pt x="7659" y="15102"/>
                  </a:cubicBezTo>
                  <a:cubicBezTo>
                    <a:pt x="8316" y="14803"/>
                    <a:pt x="8952" y="14485"/>
                    <a:pt x="9609" y="14167"/>
                  </a:cubicBezTo>
                  <a:cubicBezTo>
                    <a:pt x="9649" y="14147"/>
                    <a:pt x="9708" y="14127"/>
                    <a:pt x="9768" y="14107"/>
                  </a:cubicBezTo>
                  <a:close/>
                  <a:moveTo>
                    <a:pt x="9766" y="0"/>
                  </a:moveTo>
                  <a:cubicBezTo>
                    <a:pt x="9596" y="0"/>
                    <a:pt x="9424" y="60"/>
                    <a:pt x="9251" y="182"/>
                  </a:cubicBezTo>
                  <a:cubicBezTo>
                    <a:pt x="9092" y="301"/>
                    <a:pt x="8952" y="441"/>
                    <a:pt x="8853" y="620"/>
                  </a:cubicBezTo>
                  <a:cubicBezTo>
                    <a:pt x="8694" y="858"/>
                    <a:pt x="8574" y="1097"/>
                    <a:pt x="8455" y="1336"/>
                  </a:cubicBezTo>
                  <a:cubicBezTo>
                    <a:pt x="8196" y="1913"/>
                    <a:pt x="8017" y="2490"/>
                    <a:pt x="7878" y="3106"/>
                  </a:cubicBezTo>
                  <a:cubicBezTo>
                    <a:pt x="7620" y="4121"/>
                    <a:pt x="7460" y="5175"/>
                    <a:pt x="7341" y="6210"/>
                  </a:cubicBezTo>
                  <a:cubicBezTo>
                    <a:pt x="7341" y="6289"/>
                    <a:pt x="7321" y="6349"/>
                    <a:pt x="7301" y="6468"/>
                  </a:cubicBezTo>
                  <a:cubicBezTo>
                    <a:pt x="7182" y="6408"/>
                    <a:pt x="7122" y="6369"/>
                    <a:pt x="7043" y="6349"/>
                  </a:cubicBezTo>
                  <a:cubicBezTo>
                    <a:pt x="6486" y="6090"/>
                    <a:pt x="5929" y="5832"/>
                    <a:pt x="5372" y="5593"/>
                  </a:cubicBezTo>
                  <a:cubicBezTo>
                    <a:pt x="4536" y="5255"/>
                    <a:pt x="3701" y="4956"/>
                    <a:pt x="2806" y="4757"/>
                  </a:cubicBezTo>
                  <a:cubicBezTo>
                    <a:pt x="2431" y="4668"/>
                    <a:pt x="2041" y="4595"/>
                    <a:pt x="1650" y="4595"/>
                  </a:cubicBezTo>
                  <a:cubicBezTo>
                    <a:pt x="1604" y="4595"/>
                    <a:pt x="1558" y="4596"/>
                    <a:pt x="1513" y="4598"/>
                  </a:cubicBezTo>
                  <a:cubicBezTo>
                    <a:pt x="1274" y="4598"/>
                    <a:pt x="1035" y="4638"/>
                    <a:pt x="816" y="4718"/>
                  </a:cubicBezTo>
                  <a:cubicBezTo>
                    <a:pt x="498" y="4857"/>
                    <a:pt x="339" y="5115"/>
                    <a:pt x="339" y="5454"/>
                  </a:cubicBezTo>
                  <a:cubicBezTo>
                    <a:pt x="339" y="5633"/>
                    <a:pt x="379" y="5812"/>
                    <a:pt x="438" y="5991"/>
                  </a:cubicBezTo>
                  <a:cubicBezTo>
                    <a:pt x="538" y="6269"/>
                    <a:pt x="677" y="6508"/>
                    <a:pt x="836" y="6747"/>
                  </a:cubicBezTo>
                  <a:cubicBezTo>
                    <a:pt x="1095" y="7145"/>
                    <a:pt x="1393" y="7522"/>
                    <a:pt x="1711" y="7881"/>
                  </a:cubicBezTo>
                  <a:cubicBezTo>
                    <a:pt x="2189" y="8438"/>
                    <a:pt x="2706" y="8955"/>
                    <a:pt x="3263" y="9432"/>
                  </a:cubicBezTo>
                  <a:cubicBezTo>
                    <a:pt x="3760" y="9870"/>
                    <a:pt x="4278" y="10288"/>
                    <a:pt x="4775" y="10725"/>
                  </a:cubicBezTo>
                  <a:cubicBezTo>
                    <a:pt x="4835" y="10765"/>
                    <a:pt x="4914" y="10785"/>
                    <a:pt x="4914" y="10884"/>
                  </a:cubicBezTo>
                  <a:cubicBezTo>
                    <a:pt x="4855" y="10964"/>
                    <a:pt x="4775" y="11004"/>
                    <a:pt x="4695" y="11063"/>
                  </a:cubicBezTo>
                  <a:cubicBezTo>
                    <a:pt x="4099" y="11481"/>
                    <a:pt x="3522" y="11919"/>
                    <a:pt x="2945" y="12396"/>
                  </a:cubicBezTo>
                  <a:cubicBezTo>
                    <a:pt x="2268" y="12953"/>
                    <a:pt x="1632" y="13530"/>
                    <a:pt x="1055" y="14187"/>
                  </a:cubicBezTo>
                  <a:cubicBezTo>
                    <a:pt x="737" y="14545"/>
                    <a:pt x="458" y="14923"/>
                    <a:pt x="239" y="15320"/>
                  </a:cubicBezTo>
                  <a:cubicBezTo>
                    <a:pt x="140" y="15519"/>
                    <a:pt x="80" y="15718"/>
                    <a:pt x="40" y="15917"/>
                  </a:cubicBezTo>
                  <a:cubicBezTo>
                    <a:pt x="1" y="16355"/>
                    <a:pt x="180" y="16653"/>
                    <a:pt x="597" y="16812"/>
                  </a:cubicBezTo>
                  <a:cubicBezTo>
                    <a:pt x="657" y="16832"/>
                    <a:pt x="717" y="16852"/>
                    <a:pt x="777" y="16872"/>
                  </a:cubicBezTo>
                  <a:cubicBezTo>
                    <a:pt x="956" y="16892"/>
                    <a:pt x="1135" y="16932"/>
                    <a:pt x="1314" y="16932"/>
                  </a:cubicBezTo>
                  <a:cubicBezTo>
                    <a:pt x="1376" y="16935"/>
                    <a:pt x="1438" y="16937"/>
                    <a:pt x="1500" y="16937"/>
                  </a:cubicBezTo>
                  <a:cubicBezTo>
                    <a:pt x="1776" y="16937"/>
                    <a:pt x="2052" y="16905"/>
                    <a:pt x="2328" y="16872"/>
                  </a:cubicBezTo>
                  <a:cubicBezTo>
                    <a:pt x="3064" y="16753"/>
                    <a:pt x="3760" y="16574"/>
                    <a:pt x="4457" y="16355"/>
                  </a:cubicBezTo>
                  <a:cubicBezTo>
                    <a:pt x="5352" y="16076"/>
                    <a:pt x="6227" y="15738"/>
                    <a:pt x="7082" y="15360"/>
                  </a:cubicBezTo>
                  <a:cubicBezTo>
                    <a:pt x="7162" y="15340"/>
                    <a:pt x="7242" y="15281"/>
                    <a:pt x="7341" y="15281"/>
                  </a:cubicBezTo>
                  <a:cubicBezTo>
                    <a:pt x="7361" y="15340"/>
                    <a:pt x="7381" y="15380"/>
                    <a:pt x="7381" y="15420"/>
                  </a:cubicBezTo>
                  <a:cubicBezTo>
                    <a:pt x="7441" y="15778"/>
                    <a:pt x="7480" y="16116"/>
                    <a:pt x="7540" y="16474"/>
                  </a:cubicBezTo>
                  <a:cubicBezTo>
                    <a:pt x="7659" y="17369"/>
                    <a:pt x="7838" y="18245"/>
                    <a:pt x="8057" y="19100"/>
                  </a:cubicBezTo>
                  <a:cubicBezTo>
                    <a:pt x="8216" y="19637"/>
                    <a:pt x="8395" y="20174"/>
                    <a:pt x="8634" y="20691"/>
                  </a:cubicBezTo>
                  <a:cubicBezTo>
                    <a:pt x="8753" y="20950"/>
                    <a:pt x="8893" y="21209"/>
                    <a:pt x="9092" y="21447"/>
                  </a:cubicBezTo>
                  <a:cubicBezTo>
                    <a:pt x="9211" y="21626"/>
                    <a:pt x="9370" y="21766"/>
                    <a:pt x="9569" y="21865"/>
                  </a:cubicBezTo>
                  <a:cubicBezTo>
                    <a:pt x="9688" y="21935"/>
                    <a:pt x="9808" y="21970"/>
                    <a:pt x="9927" y="21970"/>
                  </a:cubicBezTo>
                  <a:cubicBezTo>
                    <a:pt x="10046" y="21970"/>
                    <a:pt x="10166" y="21935"/>
                    <a:pt x="10285" y="21865"/>
                  </a:cubicBezTo>
                  <a:cubicBezTo>
                    <a:pt x="10405" y="21825"/>
                    <a:pt x="10504" y="21746"/>
                    <a:pt x="10584" y="21666"/>
                  </a:cubicBezTo>
                  <a:cubicBezTo>
                    <a:pt x="10703" y="21507"/>
                    <a:pt x="10842" y="21348"/>
                    <a:pt x="10962" y="21189"/>
                  </a:cubicBezTo>
                  <a:cubicBezTo>
                    <a:pt x="11160" y="20871"/>
                    <a:pt x="11300" y="20512"/>
                    <a:pt x="11439" y="20174"/>
                  </a:cubicBezTo>
                  <a:cubicBezTo>
                    <a:pt x="11777" y="19219"/>
                    <a:pt x="11996" y="18225"/>
                    <a:pt x="12155" y="17230"/>
                  </a:cubicBezTo>
                  <a:cubicBezTo>
                    <a:pt x="12235" y="16733"/>
                    <a:pt x="12274" y="16235"/>
                    <a:pt x="12354" y="15738"/>
                  </a:cubicBezTo>
                  <a:cubicBezTo>
                    <a:pt x="12354" y="15679"/>
                    <a:pt x="12374" y="15619"/>
                    <a:pt x="12414" y="15539"/>
                  </a:cubicBezTo>
                  <a:cubicBezTo>
                    <a:pt x="12513" y="15579"/>
                    <a:pt x="12593" y="15619"/>
                    <a:pt x="12652" y="15659"/>
                  </a:cubicBezTo>
                  <a:cubicBezTo>
                    <a:pt x="13309" y="15977"/>
                    <a:pt x="13985" y="16275"/>
                    <a:pt x="14662" y="16534"/>
                  </a:cubicBezTo>
                  <a:cubicBezTo>
                    <a:pt x="15398" y="16832"/>
                    <a:pt x="16134" y="17071"/>
                    <a:pt x="16909" y="17250"/>
                  </a:cubicBezTo>
                  <a:cubicBezTo>
                    <a:pt x="17287" y="17330"/>
                    <a:pt x="17665" y="17389"/>
                    <a:pt x="18043" y="17389"/>
                  </a:cubicBezTo>
                  <a:cubicBezTo>
                    <a:pt x="18282" y="17389"/>
                    <a:pt x="18541" y="17369"/>
                    <a:pt x="18779" y="17290"/>
                  </a:cubicBezTo>
                  <a:cubicBezTo>
                    <a:pt x="19177" y="17151"/>
                    <a:pt x="19376" y="16852"/>
                    <a:pt x="19356" y="16434"/>
                  </a:cubicBezTo>
                  <a:cubicBezTo>
                    <a:pt x="19336" y="16235"/>
                    <a:pt x="19277" y="16037"/>
                    <a:pt x="19197" y="15858"/>
                  </a:cubicBezTo>
                  <a:cubicBezTo>
                    <a:pt x="19058" y="15599"/>
                    <a:pt x="18919" y="15360"/>
                    <a:pt x="18779" y="15102"/>
                  </a:cubicBezTo>
                  <a:cubicBezTo>
                    <a:pt x="18541" y="14744"/>
                    <a:pt x="18262" y="14425"/>
                    <a:pt x="17984" y="14107"/>
                  </a:cubicBezTo>
                  <a:cubicBezTo>
                    <a:pt x="17447" y="13490"/>
                    <a:pt x="16850" y="12913"/>
                    <a:pt x="16233" y="12376"/>
                  </a:cubicBezTo>
                  <a:cubicBezTo>
                    <a:pt x="15815" y="12018"/>
                    <a:pt x="15378" y="11660"/>
                    <a:pt x="14940" y="11302"/>
                  </a:cubicBezTo>
                  <a:cubicBezTo>
                    <a:pt x="14880" y="11262"/>
                    <a:pt x="14801" y="11223"/>
                    <a:pt x="14761" y="11143"/>
                  </a:cubicBezTo>
                  <a:cubicBezTo>
                    <a:pt x="14801" y="11043"/>
                    <a:pt x="14880" y="11004"/>
                    <a:pt x="14940" y="10964"/>
                  </a:cubicBezTo>
                  <a:cubicBezTo>
                    <a:pt x="15557" y="10526"/>
                    <a:pt x="16193" y="10049"/>
                    <a:pt x="16770" y="9552"/>
                  </a:cubicBezTo>
                  <a:cubicBezTo>
                    <a:pt x="17387" y="9054"/>
                    <a:pt x="17984" y="8517"/>
                    <a:pt x="18521" y="7920"/>
                  </a:cubicBezTo>
                  <a:cubicBezTo>
                    <a:pt x="18779" y="7642"/>
                    <a:pt x="19038" y="7324"/>
                    <a:pt x="19237" y="7005"/>
                  </a:cubicBezTo>
                  <a:cubicBezTo>
                    <a:pt x="19376" y="6786"/>
                    <a:pt x="19496" y="6568"/>
                    <a:pt x="19575" y="6349"/>
                  </a:cubicBezTo>
                  <a:cubicBezTo>
                    <a:pt x="19615" y="6190"/>
                    <a:pt x="19655" y="6011"/>
                    <a:pt x="19635" y="5832"/>
                  </a:cubicBezTo>
                  <a:cubicBezTo>
                    <a:pt x="19615" y="5613"/>
                    <a:pt x="19515" y="5414"/>
                    <a:pt x="19316" y="5294"/>
                  </a:cubicBezTo>
                  <a:cubicBezTo>
                    <a:pt x="19237" y="5235"/>
                    <a:pt x="19137" y="5175"/>
                    <a:pt x="19018" y="5155"/>
                  </a:cubicBezTo>
                  <a:cubicBezTo>
                    <a:pt x="18839" y="5096"/>
                    <a:pt x="18660" y="5056"/>
                    <a:pt x="18481" y="5056"/>
                  </a:cubicBezTo>
                  <a:cubicBezTo>
                    <a:pt x="18370" y="5045"/>
                    <a:pt x="18259" y="5040"/>
                    <a:pt x="18148" y="5040"/>
                  </a:cubicBezTo>
                  <a:cubicBezTo>
                    <a:pt x="17862" y="5040"/>
                    <a:pt x="17580" y="5072"/>
                    <a:pt x="17307" y="5115"/>
                  </a:cubicBezTo>
                  <a:cubicBezTo>
                    <a:pt x="16651" y="5235"/>
                    <a:pt x="15994" y="5394"/>
                    <a:pt x="15358" y="5593"/>
                  </a:cubicBezTo>
                  <a:cubicBezTo>
                    <a:pt x="14423" y="5891"/>
                    <a:pt x="13508" y="6229"/>
                    <a:pt x="12613" y="6627"/>
                  </a:cubicBezTo>
                  <a:cubicBezTo>
                    <a:pt x="12544" y="6644"/>
                    <a:pt x="12490" y="6691"/>
                    <a:pt x="12401" y="6691"/>
                  </a:cubicBezTo>
                  <a:cubicBezTo>
                    <a:pt x="12386" y="6691"/>
                    <a:pt x="12371" y="6690"/>
                    <a:pt x="12354" y="6687"/>
                  </a:cubicBezTo>
                  <a:cubicBezTo>
                    <a:pt x="12354" y="6667"/>
                    <a:pt x="12334" y="6627"/>
                    <a:pt x="12334" y="6588"/>
                  </a:cubicBezTo>
                  <a:cubicBezTo>
                    <a:pt x="12294" y="6408"/>
                    <a:pt x="12274" y="6210"/>
                    <a:pt x="12255" y="6031"/>
                  </a:cubicBezTo>
                  <a:cubicBezTo>
                    <a:pt x="12135" y="5115"/>
                    <a:pt x="11976" y="4220"/>
                    <a:pt x="11757" y="3345"/>
                  </a:cubicBezTo>
                  <a:cubicBezTo>
                    <a:pt x="11598" y="2669"/>
                    <a:pt x="11399" y="1992"/>
                    <a:pt x="11121" y="1356"/>
                  </a:cubicBezTo>
                  <a:cubicBezTo>
                    <a:pt x="10981" y="1097"/>
                    <a:pt x="10862" y="839"/>
                    <a:pt x="10683" y="600"/>
                  </a:cubicBezTo>
                  <a:cubicBezTo>
                    <a:pt x="10564" y="441"/>
                    <a:pt x="10424" y="282"/>
                    <a:pt x="10245" y="162"/>
                  </a:cubicBezTo>
                  <a:cubicBezTo>
                    <a:pt x="10090" y="55"/>
                    <a:pt x="9929" y="0"/>
                    <a:pt x="9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3710586" y="3878732"/>
              <a:ext cx="83408" cy="81856"/>
            </a:xfrm>
            <a:custGeom>
              <a:avLst/>
              <a:gdLst/>
              <a:ahLst/>
              <a:cxnLst/>
              <a:rect l="l" t="t" r="r" b="b"/>
              <a:pathLst>
                <a:path w="2149" h="2109" extrusionOk="0">
                  <a:moveTo>
                    <a:pt x="1051" y="178"/>
                  </a:moveTo>
                  <a:cubicBezTo>
                    <a:pt x="1066" y="178"/>
                    <a:pt x="1080" y="178"/>
                    <a:pt x="1094" y="179"/>
                  </a:cubicBezTo>
                  <a:cubicBezTo>
                    <a:pt x="1105" y="179"/>
                    <a:pt x="1115" y="178"/>
                    <a:pt x="1126" y="178"/>
                  </a:cubicBezTo>
                  <a:cubicBezTo>
                    <a:pt x="1572" y="178"/>
                    <a:pt x="1989" y="588"/>
                    <a:pt x="1970" y="1074"/>
                  </a:cubicBezTo>
                  <a:cubicBezTo>
                    <a:pt x="1970" y="1560"/>
                    <a:pt x="1572" y="1950"/>
                    <a:pt x="1090" y="1950"/>
                  </a:cubicBezTo>
                  <a:cubicBezTo>
                    <a:pt x="1078" y="1950"/>
                    <a:pt x="1066" y="1950"/>
                    <a:pt x="1054" y="1950"/>
                  </a:cubicBezTo>
                  <a:cubicBezTo>
                    <a:pt x="537" y="1930"/>
                    <a:pt x="159" y="1532"/>
                    <a:pt x="159" y="1054"/>
                  </a:cubicBezTo>
                  <a:cubicBezTo>
                    <a:pt x="159" y="476"/>
                    <a:pt x="607" y="178"/>
                    <a:pt x="1051" y="178"/>
                  </a:cubicBezTo>
                  <a:close/>
                  <a:moveTo>
                    <a:pt x="1094" y="0"/>
                  </a:moveTo>
                  <a:cubicBezTo>
                    <a:pt x="497" y="0"/>
                    <a:pt x="0" y="477"/>
                    <a:pt x="0" y="1054"/>
                  </a:cubicBezTo>
                  <a:cubicBezTo>
                    <a:pt x="0" y="1631"/>
                    <a:pt x="478" y="2109"/>
                    <a:pt x="1074" y="2109"/>
                  </a:cubicBezTo>
                  <a:cubicBezTo>
                    <a:pt x="1651" y="2109"/>
                    <a:pt x="2129" y="1651"/>
                    <a:pt x="2149" y="1074"/>
                  </a:cubicBezTo>
                  <a:cubicBezTo>
                    <a:pt x="2149" y="477"/>
                    <a:pt x="1691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5" name="Google Shape;595;p28"/>
          <p:cNvGrpSpPr/>
          <p:nvPr/>
        </p:nvGrpSpPr>
        <p:grpSpPr>
          <a:xfrm>
            <a:off x="5101175" y="2314400"/>
            <a:ext cx="3000300" cy="1409700"/>
            <a:chOff x="5148800" y="2016075"/>
            <a:chExt cx="3000300" cy="1409700"/>
          </a:xfrm>
        </p:grpSpPr>
        <p:cxnSp>
          <p:nvCxnSpPr>
            <p:cNvPr id="596" name="Google Shape;596;p28"/>
            <p:cNvCxnSpPr/>
            <p:nvPr/>
          </p:nvCxnSpPr>
          <p:spPr>
            <a:xfrm>
              <a:off x="5148800" y="2016075"/>
              <a:ext cx="3000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28"/>
            <p:cNvCxnSpPr/>
            <p:nvPr/>
          </p:nvCxnSpPr>
          <p:spPr>
            <a:xfrm>
              <a:off x="5148800" y="2368500"/>
              <a:ext cx="3000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28"/>
            <p:cNvCxnSpPr/>
            <p:nvPr/>
          </p:nvCxnSpPr>
          <p:spPr>
            <a:xfrm>
              <a:off x="5148800" y="2720925"/>
              <a:ext cx="3000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28"/>
            <p:cNvCxnSpPr/>
            <p:nvPr/>
          </p:nvCxnSpPr>
          <p:spPr>
            <a:xfrm>
              <a:off x="5148800" y="3073350"/>
              <a:ext cx="3000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28"/>
            <p:cNvCxnSpPr/>
            <p:nvPr/>
          </p:nvCxnSpPr>
          <p:spPr>
            <a:xfrm>
              <a:off x="5148800" y="3425775"/>
              <a:ext cx="3000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4" name="Google Shape;604;p28"/>
          <p:cNvSpPr/>
          <p:nvPr/>
        </p:nvSpPr>
        <p:spPr>
          <a:xfrm rot="883541">
            <a:off x="1171985" y="2471250"/>
            <a:ext cx="179823" cy="2180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7" name="Google Shape;2342;p68">
            <a:extLst>
              <a:ext uri="{FF2B5EF4-FFF2-40B4-BE49-F238E27FC236}">
                <a16:creationId xmlns:a16="http://schemas.microsoft.com/office/drawing/2014/main" id="{D1576454-45AA-4AD3-81C8-1FBA13B3172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4534" y="907129"/>
            <a:ext cx="1750227" cy="151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34"/>
          <p:cNvPicPr preferRelativeResize="0"/>
          <p:nvPr/>
        </p:nvPicPr>
        <p:blipFill rotWithShape="1">
          <a:blip r:embed="rId3">
            <a:alphaModFix amt="47000"/>
          </a:blip>
          <a:srcRect l="16240" t="-4460" r="-6362" b="4460"/>
          <a:stretch/>
        </p:blipFill>
        <p:spPr>
          <a:xfrm>
            <a:off x="353550" y="3649950"/>
            <a:ext cx="1144250" cy="1203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34"/>
          <p:cNvGrpSpPr/>
          <p:nvPr/>
        </p:nvGrpSpPr>
        <p:grpSpPr>
          <a:xfrm>
            <a:off x="1530977" y="3103264"/>
            <a:ext cx="1843124" cy="1457307"/>
            <a:chOff x="1300175" y="1581150"/>
            <a:chExt cx="2022300" cy="2489420"/>
          </a:xfrm>
        </p:grpSpPr>
        <p:sp>
          <p:nvSpPr>
            <p:cNvPr id="855" name="Google Shape;855;p34"/>
            <p:cNvSpPr/>
            <p:nvPr/>
          </p:nvSpPr>
          <p:spPr>
            <a:xfrm>
              <a:off x="1300175" y="1581150"/>
              <a:ext cx="2022300" cy="2486100"/>
            </a:xfrm>
            <a:prstGeom prst="rect">
              <a:avLst/>
            </a:prstGeom>
            <a:solidFill>
              <a:srgbClr val="FFCBE3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56" name="Google Shape;856;p3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1300175" y="1581162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3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 rot="10800000">
              <a:off x="1300175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p34"/>
            <p:cNvSpPr/>
            <p:nvPr/>
          </p:nvSpPr>
          <p:spPr>
            <a:xfrm>
              <a:off x="1300175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34"/>
          <p:cNvSpPr txBox="1">
            <a:spLocks noGrp="1"/>
          </p:cNvSpPr>
          <p:nvPr>
            <p:ph type="title"/>
          </p:nvPr>
        </p:nvSpPr>
        <p:spPr>
          <a:xfrm>
            <a:off x="4606616" y="479273"/>
            <a:ext cx="30402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60" name="Google Shape;860;p34"/>
          <p:cNvGrpSpPr/>
          <p:nvPr/>
        </p:nvGrpSpPr>
        <p:grpSpPr>
          <a:xfrm>
            <a:off x="1553437" y="1350628"/>
            <a:ext cx="1843128" cy="1459246"/>
            <a:chOff x="3560850" y="1577837"/>
            <a:chExt cx="2022304" cy="2492733"/>
          </a:xfrm>
        </p:grpSpPr>
        <p:sp>
          <p:nvSpPr>
            <p:cNvPr id="861" name="Google Shape;861;p34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solidFill>
              <a:srgbClr val="DAF5F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2" name="Google Shape;862;p34"/>
            <p:cNvPicPr preferRelativeResize="0"/>
            <p:nvPr/>
          </p:nvPicPr>
          <p:blipFill>
            <a:blip r:embed="rId5">
              <a:alphaModFix amt="82000"/>
            </a:blip>
            <a:stretch>
              <a:fillRect/>
            </a:stretch>
          </p:blipFill>
          <p:spPr>
            <a:xfrm>
              <a:off x="3560850" y="157783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34"/>
            <p:cNvPicPr preferRelativeResize="0"/>
            <p:nvPr/>
          </p:nvPicPr>
          <p:blipFill>
            <a:blip r:embed="rId5">
              <a:alphaModFix amt="82000"/>
            </a:blip>
            <a:stretch>
              <a:fillRect/>
            </a:stretch>
          </p:blipFill>
          <p:spPr>
            <a:xfrm rot="10800000">
              <a:off x="3560850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34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4"/>
          <p:cNvGrpSpPr/>
          <p:nvPr/>
        </p:nvGrpSpPr>
        <p:grpSpPr>
          <a:xfrm>
            <a:off x="5323293" y="3144129"/>
            <a:ext cx="1843128" cy="1459246"/>
            <a:chOff x="3560850" y="1577837"/>
            <a:chExt cx="2022304" cy="2492733"/>
          </a:xfrm>
        </p:grpSpPr>
        <p:sp>
          <p:nvSpPr>
            <p:cNvPr id="866" name="Google Shape;866;p34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solidFill>
              <a:srgbClr val="DAF5F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7" name="Google Shape;867;p34"/>
            <p:cNvPicPr preferRelativeResize="0"/>
            <p:nvPr/>
          </p:nvPicPr>
          <p:blipFill>
            <a:blip r:embed="rId5">
              <a:alphaModFix amt="82000"/>
            </a:blip>
            <a:stretch>
              <a:fillRect/>
            </a:stretch>
          </p:blipFill>
          <p:spPr>
            <a:xfrm>
              <a:off x="3560850" y="157783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8" name="Google Shape;868;p34"/>
            <p:cNvPicPr preferRelativeResize="0"/>
            <p:nvPr/>
          </p:nvPicPr>
          <p:blipFill>
            <a:blip r:embed="rId5">
              <a:alphaModFix amt="82000"/>
            </a:blip>
            <a:stretch>
              <a:fillRect/>
            </a:stretch>
          </p:blipFill>
          <p:spPr>
            <a:xfrm rot="10800000">
              <a:off x="3560850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9" name="Google Shape;869;p34"/>
            <p:cNvSpPr/>
            <p:nvPr/>
          </p:nvSpPr>
          <p:spPr>
            <a:xfrm>
              <a:off x="3560854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2" name="Google Shape;87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406" y="2924386"/>
            <a:ext cx="445575" cy="43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2210" y="1081944"/>
            <a:ext cx="445575" cy="43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1299" y="2881740"/>
            <a:ext cx="445579" cy="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34"/>
          <p:cNvSpPr/>
          <p:nvPr/>
        </p:nvSpPr>
        <p:spPr>
          <a:xfrm rot="-1972126" flipH="1">
            <a:off x="7603563" y="498856"/>
            <a:ext cx="894800" cy="714248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0" name="Google Shape;880;p34"/>
          <p:cNvPicPr preferRelativeResize="0"/>
          <p:nvPr/>
        </p:nvPicPr>
        <p:blipFill rotWithShape="1">
          <a:blip r:embed="rId7">
            <a:alphaModFix amt="81000"/>
          </a:blip>
          <a:srcRect l="-22160" t="-11957" r="22160"/>
          <a:stretch/>
        </p:blipFill>
        <p:spPr>
          <a:xfrm>
            <a:off x="3073929" y="317480"/>
            <a:ext cx="1461925" cy="8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34"/>
          <p:cNvCxnSpPr/>
          <p:nvPr/>
        </p:nvCxnSpPr>
        <p:spPr>
          <a:xfrm>
            <a:off x="4572341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2" name="Google Shape;882;p34"/>
          <p:cNvGrpSpPr/>
          <p:nvPr/>
        </p:nvGrpSpPr>
        <p:grpSpPr>
          <a:xfrm>
            <a:off x="5346880" y="1309546"/>
            <a:ext cx="1843124" cy="1457307"/>
            <a:chOff x="1300175" y="1581150"/>
            <a:chExt cx="2022300" cy="2489420"/>
          </a:xfrm>
        </p:grpSpPr>
        <p:sp>
          <p:nvSpPr>
            <p:cNvPr id="883" name="Google Shape;883;p34"/>
            <p:cNvSpPr/>
            <p:nvPr/>
          </p:nvSpPr>
          <p:spPr>
            <a:xfrm>
              <a:off x="1300175" y="1581150"/>
              <a:ext cx="2022300" cy="2486100"/>
            </a:xfrm>
            <a:prstGeom prst="rect">
              <a:avLst/>
            </a:prstGeom>
            <a:solidFill>
              <a:srgbClr val="FFCBE3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4" name="Google Shape;884;p3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1300175" y="1581162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p3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 rot="10800000">
              <a:off x="1300175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6" name="Google Shape;886;p34"/>
            <p:cNvSpPr/>
            <p:nvPr/>
          </p:nvSpPr>
          <p:spPr>
            <a:xfrm>
              <a:off x="1300175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9" name="Google Shape;88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854" y="1085443"/>
            <a:ext cx="445579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65E19D-71C3-453D-9209-28974A9C9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456" y="1531413"/>
            <a:ext cx="2856373" cy="11582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0106E6-F8F1-4F99-8042-F4A783E44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615" y="1548505"/>
            <a:ext cx="4105848" cy="11241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DDA441-5BCD-4019-B707-C53437028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728" y="3396152"/>
            <a:ext cx="3756854" cy="10097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FE0EB9A-4E2A-4739-995C-D444F296D3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973" y="3320040"/>
            <a:ext cx="3067478" cy="1219370"/>
          </a:xfrm>
          <a:prstGeom prst="rect">
            <a:avLst/>
          </a:prstGeom>
        </p:spPr>
      </p:pic>
      <p:sp>
        <p:nvSpPr>
          <p:cNvPr id="36" name="Google Shape;726;p31">
            <a:extLst>
              <a:ext uri="{FF2B5EF4-FFF2-40B4-BE49-F238E27FC236}">
                <a16:creationId xmlns:a16="http://schemas.microsoft.com/office/drawing/2014/main" id="{6C48A734-53B3-41A0-AF8D-350C661EF8E6}"/>
              </a:ext>
            </a:extLst>
          </p:cNvPr>
          <p:cNvSpPr/>
          <p:nvPr/>
        </p:nvSpPr>
        <p:spPr>
          <a:xfrm>
            <a:off x="7333723" y="234405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26;p31">
            <a:extLst>
              <a:ext uri="{FF2B5EF4-FFF2-40B4-BE49-F238E27FC236}">
                <a16:creationId xmlns:a16="http://schemas.microsoft.com/office/drawing/2014/main" id="{D68334A4-2E99-4D2D-AE75-200934CDA79E}"/>
              </a:ext>
            </a:extLst>
          </p:cNvPr>
          <p:cNvSpPr/>
          <p:nvPr/>
        </p:nvSpPr>
        <p:spPr>
          <a:xfrm>
            <a:off x="4116990" y="2220283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26;p31">
            <a:extLst>
              <a:ext uri="{FF2B5EF4-FFF2-40B4-BE49-F238E27FC236}">
                <a16:creationId xmlns:a16="http://schemas.microsoft.com/office/drawing/2014/main" id="{7C015822-7992-4309-98F7-FB0B9AE3CDEA}"/>
              </a:ext>
            </a:extLst>
          </p:cNvPr>
          <p:cNvSpPr/>
          <p:nvPr/>
        </p:nvSpPr>
        <p:spPr>
          <a:xfrm>
            <a:off x="8079433" y="399012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26;p31">
            <a:extLst>
              <a:ext uri="{FF2B5EF4-FFF2-40B4-BE49-F238E27FC236}">
                <a16:creationId xmlns:a16="http://schemas.microsoft.com/office/drawing/2014/main" id="{6CFBC7D2-E046-4580-859F-6841C1BE8008}"/>
              </a:ext>
            </a:extLst>
          </p:cNvPr>
          <p:cNvSpPr/>
          <p:nvPr/>
        </p:nvSpPr>
        <p:spPr>
          <a:xfrm>
            <a:off x="3657286" y="433035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573" y="619701"/>
            <a:ext cx="287700" cy="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666" y="2539262"/>
            <a:ext cx="287700" cy="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240" y="1378715"/>
            <a:ext cx="287700" cy="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236" y="3753256"/>
            <a:ext cx="287700" cy="2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E5128CB0-FDAE-47B3-A99F-49072F84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90" y="474851"/>
            <a:ext cx="3818183" cy="572700"/>
          </a:xfrm>
        </p:spPr>
        <p:txBody>
          <a:bodyPr/>
          <a:lstStyle/>
          <a:p>
            <a:pPr algn="r" rtl="1"/>
            <a:r>
              <a:rPr lang="ar-S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EE555C1-2595-49F8-8099-86C96D3C1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889" y="1171380"/>
            <a:ext cx="2618534" cy="16379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8BDA7A-8F00-42EC-B8BA-ED2BC1921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889" y="2807674"/>
            <a:ext cx="2618534" cy="18911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973E7F-9D54-4678-B9AC-3238A2C6F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185" y="1090840"/>
            <a:ext cx="2988507" cy="16949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177E82-1FDB-47F9-92CF-0A80D4228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734" y="2896104"/>
            <a:ext cx="3063429" cy="1516346"/>
          </a:xfrm>
          <a:prstGeom prst="rect">
            <a:avLst/>
          </a:prstGeom>
        </p:spPr>
      </p:pic>
      <p:sp>
        <p:nvSpPr>
          <p:cNvPr id="12" name="Google Shape;726;p31">
            <a:extLst>
              <a:ext uri="{FF2B5EF4-FFF2-40B4-BE49-F238E27FC236}">
                <a16:creationId xmlns:a16="http://schemas.microsoft.com/office/drawing/2014/main" id="{842435EE-7BBB-41E1-84C5-961C7DBEC2D6}"/>
              </a:ext>
            </a:extLst>
          </p:cNvPr>
          <p:cNvSpPr/>
          <p:nvPr/>
        </p:nvSpPr>
        <p:spPr>
          <a:xfrm>
            <a:off x="7931873" y="1762748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6;p31">
            <a:extLst>
              <a:ext uri="{FF2B5EF4-FFF2-40B4-BE49-F238E27FC236}">
                <a16:creationId xmlns:a16="http://schemas.microsoft.com/office/drawing/2014/main" id="{197DDC5D-5A71-4795-BECF-D7D6ED96783A}"/>
              </a:ext>
            </a:extLst>
          </p:cNvPr>
          <p:cNvSpPr/>
          <p:nvPr/>
        </p:nvSpPr>
        <p:spPr>
          <a:xfrm>
            <a:off x="7931873" y="1982635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26;p31">
            <a:extLst>
              <a:ext uri="{FF2B5EF4-FFF2-40B4-BE49-F238E27FC236}">
                <a16:creationId xmlns:a16="http://schemas.microsoft.com/office/drawing/2014/main" id="{8B6C7135-CF1C-4D7A-89CC-6FBF06BE1AD7}"/>
              </a:ext>
            </a:extLst>
          </p:cNvPr>
          <p:cNvSpPr/>
          <p:nvPr/>
        </p:nvSpPr>
        <p:spPr>
          <a:xfrm>
            <a:off x="7932532" y="2227914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26;p31">
            <a:extLst>
              <a:ext uri="{FF2B5EF4-FFF2-40B4-BE49-F238E27FC236}">
                <a16:creationId xmlns:a16="http://schemas.microsoft.com/office/drawing/2014/main" id="{1BCAE4DF-E366-46DE-A499-E92C070BA548}"/>
              </a:ext>
            </a:extLst>
          </p:cNvPr>
          <p:cNvSpPr/>
          <p:nvPr/>
        </p:nvSpPr>
        <p:spPr>
          <a:xfrm>
            <a:off x="3758956" y="1762748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26;p31">
            <a:extLst>
              <a:ext uri="{FF2B5EF4-FFF2-40B4-BE49-F238E27FC236}">
                <a16:creationId xmlns:a16="http://schemas.microsoft.com/office/drawing/2014/main" id="{29537630-1144-4F33-8EA8-B33D3A45681C}"/>
              </a:ext>
            </a:extLst>
          </p:cNvPr>
          <p:cNvSpPr/>
          <p:nvPr/>
        </p:nvSpPr>
        <p:spPr>
          <a:xfrm>
            <a:off x="3758956" y="2244589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26;p31">
            <a:extLst>
              <a:ext uri="{FF2B5EF4-FFF2-40B4-BE49-F238E27FC236}">
                <a16:creationId xmlns:a16="http://schemas.microsoft.com/office/drawing/2014/main" id="{86E2815B-70BB-4472-B5F6-4A189EF74EEF}"/>
              </a:ext>
            </a:extLst>
          </p:cNvPr>
          <p:cNvSpPr/>
          <p:nvPr/>
        </p:nvSpPr>
        <p:spPr>
          <a:xfrm>
            <a:off x="3749446" y="2463669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726;p31">
            <a:extLst>
              <a:ext uri="{FF2B5EF4-FFF2-40B4-BE49-F238E27FC236}">
                <a16:creationId xmlns:a16="http://schemas.microsoft.com/office/drawing/2014/main" id="{7D5A2625-D536-48D8-945F-4BEB022F106D}"/>
              </a:ext>
            </a:extLst>
          </p:cNvPr>
          <p:cNvSpPr/>
          <p:nvPr/>
        </p:nvSpPr>
        <p:spPr>
          <a:xfrm>
            <a:off x="7795709" y="3527318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726;p31">
            <a:extLst>
              <a:ext uri="{FF2B5EF4-FFF2-40B4-BE49-F238E27FC236}">
                <a16:creationId xmlns:a16="http://schemas.microsoft.com/office/drawing/2014/main" id="{9DBB3A92-B5EA-45D1-BCB7-3F09C5873855}"/>
              </a:ext>
            </a:extLst>
          </p:cNvPr>
          <p:cNvSpPr/>
          <p:nvPr/>
        </p:nvSpPr>
        <p:spPr>
          <a:xfrm>
            <a:off x="3827038" y="3701834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0"/>
          <p:cNvSpPr txBox="1">
            <a:spLocks noGrp="1"/>
          </p:cNvSpPr>
          <p:nvPr>
            <p:ph type="title"/>
          </p:nvPr>
        </p:nvSpPr>
        <p:spPr>
          <a:xfrm>
            <a:off x="3236480" y="623351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/>
          </a:p>
        </p:txBody>
      </p:sp>
      <p:pic>
        <p:nvPicPr>
          <p:cNvPr id="684" name="Google Shape;684;p3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10800000">
            <a:off x="7037325" y="3828975"/>
            <a:ext cx="1731000" cy="1015500"/>
          </a:xfrm>
          <a:prstGeom prst="roundRect">
            <a:avLst>
              <a:gd name="adj" fmla="val 21319"/>
            </a:avLst>
          </a:prstGeom>
          <a:noFill/>
          <a:ln>
            <a:noFill/>
          </a:ln>
        </p:spPr>
      </p:pic>
      <p:sp>
        <p:nvSpPr>
          <p:cNvPr id="691" name="Google Shape;691;p30"/>
          <p:cNvSpPr/>
          <p:nvPr/>
        </p:nvSpPr>
        <p:spPr>
          <a:xfrm rot="883541">
            <a:off x="4262222" y="717337"/>
            <a:ext cx="179823" cy="2180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92" name="Google Shape;6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52226">
            <a:off x="7805751" y="1731704"/>
            <a:ext cx="1121629" cy="144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0"/>
          <p:cNvSpPr/>
          <p:nvPr/>
        </p:nvSpPr>
        <p:spPr>
          <a:xfrm rot="1383682">
            <a:off x="7418683" y="187739"/>
            <a:ext cx="1131169" cy="846178"/>
          </a:xfrm>
          <a:custGeom>
            <a:avLst/>
            <a:gdLst/>
            <a:ahLst/>
            <a:cxnLst/>
            <a:rect l="l" t="t" r="r" b="b"/>
            <a:pathLst>
              <a:path w="21604" h="16161" extrusionOk="0">
                <a:moveTo>
                  <a:pt x="17088" y="6711"/>
                </a:moveTo>
                <a:cubicBezTo>
                  <a:pt x="17247" y="6771"/>
                  <a:pt x="17387" y="6811"/>
                  <a:pt x="17526" y="6851"/>
                </a:cubicBezTo>
                <a:cubicBezTo>
                  <a:pt x="18083" y="7109"/>
                  <a:pt x="18600" y="7448"/>
                  <a:pt x="19058" y="7865"/>
                </a:cubicBezTo>
                <a:cubicBezTo>
                  <a:pt x="19813" y="8581"/>
                  <a:pt x="20390" y="9437"/>
                  <a:pt x="20808" y="10372"/>
                </a:cubicBezTo>
                <a:cubicBezTo>
                  <a:pt x="21067" y="10969"/>
                  <a:pt x="21266" y="11585"/>
                  <a:pt x="21365" y="12242"/>
                </a:cubicBezTo>
                <a:cubicBezTo>
                  <a:pt x="21445" y="12799"/>
                  <a:pt x="21445" y="13356"/>
                  <a:pt x="21285" y="13913"/>
                </a:cubicBezTo>
                <a:cubicBezTo>
                  <a:pt x="21226" y="14092"/>
                  <a:pt x="21166" y="14271"/>
                  <a:pt x="21047" y="14450"/>
                </a:cubicBezTo>
                <a:cubicBezTo>
                  <a:pt x="20791" y="14881"/>
                  <a:pt x="20433" y="15107"/>
                  <a:pt x="19941" y="15107"/>
                </a:cubicBezTo>
                <a:cubicBezTo>
                  <a:pt x="19820" y="15107"/>
                  <a:pt x="19692" y="15094"/>
                  <a:pt x="19555" y="15066"/>
                </a:cubicBezTo>
                <a:cubicBezTo>
                  <a:pt x="19177" y="14987"/>
                  <a:pt x="18839" y="14808"/>
                  <a:pt x="18520" y="14589"/>
                </a:cubicBezTo>
                <a:cubicBezTo>
                  <a:pt x="17884" y="14112"/>
                  <a:pt x="17406" y="13535"/>
                  <a:pt x="17068" y="12819"/>
                </a:cubicBezTo>
                <a:cubicBezTo>
                  <a:pt x="16810" y="12281"/>
                  <a:pt x="16650" y="11705"/>
                  <a:pt x="16591" y="11088"/>
                </a:cubicBezTo>
                <a:cubicBezTo>
                  <a:pt x="16491" y="10232"/>
                  <a:pt x="16531" y="9377"/>
                  <a:pt x="16670" y="8502"/>
                </a:cubicBezTo>
                <a:cubicBezTo>
                  <a:pt x="16750" y="7965"/>
                  <a:pt x="16869" y="7428"/>
                  <a:pt x="17009" y="6910"/>
                </a:cubicBezTo>
                <a:cubicBezTo>
                  <a:pt x="17028" y="6851"/>
                  <a:pt x="17048" y="6791"/>
                  <a:pt x="17088" y="6711"/>
                </a:cubicBezTo>
                <a:close/>
                <a:moveTo>
                  <a:pt x="21326" y="0"/>
                </a:moveTo>
                <a:cubicBezTo>
                  <a:pt x="21207" y="0"/>
                  <a:pt x="21092" y="23"/>
                  <a:pt x="20987" y="67"/>
                </a:cubicBezTo>
                <a:cubicBezTo>
                  <a:pt x="20748" y="187"/>
                  <a:pt x="20569" y="306"/>
                  <a:pt x="20390" y="465"/>
                </a:cubicBezTo>
                <a:cubicBezTo>
                  <a:pt x="20052" y="744"/>
                  <a:pt x="19754" y="1042"/>
                  <a:pt x="19475" y="1360"/>
                </a:cubicBezTo>
                <a:cubicBezTo>
                  <a:pt x="19018" y="1917"/>
                  <a:pt x="18620" y="2514"/>
                  <a:pt x="18282" y="3131"/>
                </a:cubicBezTo>
                <a:cubicBezTo>
                  <a:pt x="17764" y="4125"/>
                  <a:pt x="17367" y="5140"/>
                  <a:pt x="17048" y="6194"/>
                </a:cubicBezTo>
                <a:cubicBezTo>
                  <a:pt x="17009" y="6294"/>
                  <a:pt x="16989" y="6373"/>
                  <a:pt x="16949" y="6473"/>
                </a:cubicBezTo>
                <a:lnTo>
                  <a:pt x="16810" y="6473"/>
                </a:lnTo>
                <a:cubicBezTo>
                  <a:pt x="16650" y="6453"/>
                  <a:pt x="16511" y="6413"/>
                  <a:pt x="16372" y="6413"/>
                </a:cubicBezTo>
                <a:cubicBezTo>
                  <a:pt x="16270" y="6403"/>
                  <a:pt x="16168" y="6399"/>
                  <a:pt x="16068" y="6399"/>
                </a:cubicBezTo>
                <a:cubicBezTo>
                  <a:pt x="15545" y="6399"/>
                  <a:pt x="15052" y="6534"/>
                  <a:pt x="14602" y="6851"/>
                </a:cubicBezTo>
                <a:cubicBezTo>
                  <a:pt x="14363" y="7010"/>
                  <a:pt x="14124" y="7229"/>
                  <a:pt x="13925" y="7467"/>
                </a:cubicBezTo>
                <a:cubicBezTo>
                  <a:pt x="13706" y="7726"/>
                  <a:pt x="13507" y="7985"/>
                  <a:pt x="13328" y="8263"/>
                </a:cubicBezTo>
                <a:cubicBezTo>
                  <a:pt x="13010" y="8760"/>
                  <a:pt x="12712" y="9258"/>
                  <a:pt x="12413" y="9755"/>
                </a:cubicBezTo>
                <a:cubicBezTo>
                  <a:pt x="12115" y="10232"/>
                  <a:pt x="11836" y="10710"/>
                  <a:pt x="11538" y="11187"/>
                </a:cubicBezTo>
                <a:cubicBezTo>
                  <a:pt x="11359" y="11486"/>
                  <a:pt x="11120" y="11784"/>
                  <a:pt x="10882" y="12063"/>
                </a:cubicBezTo>
                <a:cubicBezTo>
                  <a:pt x="10603" y="12341"/>
                  <a:pt x="10305" y="12600"/>
                  <a:pt x="9947" y="12779"/>
                </a:cubicBezTo>
                <a:cubicBezTo>
                  <a:pt x="9608" y="12958"/>
                  <a:pt x="9250" y="13077"/>
                  <a:pt x="8853" y="13097"/>
                </a:cubicBezTo>
                <a:cubicBezTo>
                  <a:pt x="8798" y="13100"/>
                  <a:pt x="8743" y="13101"/>
                  <a:pt x="8688" y="13101"/>
                </a:cubicBezTo>
                <a:cubicBezTo>
                  <a:pt x="8306" y="13101"/>
                  <a:pt x="7925" y="13040"/>
                  <a:pt x="7560" y="12918"/>
                </a:cubicBezTo>
                <a:cubicBezTo>
                  <a:pt x="7122" y="12779"/>
                  <a:pt x="6684" y="12560"/>
                  <a:pt x="6247" y="12361"/>
                </a:cubicBezTo>
                <a:cubicBezTo>
                  <a:pt x="5849" y="12162"/>
                  <a:pt x="5431" y="11983"/>
                  <a:pt x="5033" y="11804"/>
                </a:cubicBezTo>
                <a:cubicBezTo>
                  <a:pt x="4615" y="11625"/>
                  <a:pt x="4198" y="11466"/>
                  <a:pt x="3760" y="11386"/>
                </a:cubicBezTo>
                <a:cubicBezTo>
                  <a:pt x="3496" y="11323"/>
                  <a:pt x="3223" y="11284"/>
                  <a:pt x="2953" y="11284"/>
                </a:cubicBezTo>
                <a:cubicBezTo>
                  <a:pt x="2796" y="11284"/>
                  <a:pt x="2640" y="11297"/>
                  <a:pt x="2487" y="11327"/>
                </a:cubicBezTo>
                <a:cubicBezTo>
                  <a:pt x="1751" y="11446"/>
                  <a:pt x="1194" y="11844"/>
                  <a:pt x="776" y="12421"/>
                </a:cubicBezTo>
                <a:cubicBezTo>
                  <a:pt x="438" y="12878"/>
                  <a:pt x="219" y="13376"/>
                  <a:pt x="140" y="13933"/>
                </a:cubicBezTo>
                <a:cubicBezTo>
                  <a:pt x="0" y="14728"/>
                  <a:pt x="239" y="15405"/>
                  <a:pt x="776" y="16001"/>
                </a:cubicBezTo>
                <a:cubicBezTo>
                  <a:pt x="836" y="16041"/>
                  <a:pt x="895" y="16101"/>
                  <a:pt x="955" y="16141"/>
                </a:cubicBezTo>
                <a:cubicBezTo>
                  <a:pt x="965" y="16151"/>
                  <a:pt x="975" y="16151"/>
                  <a:pt x="992" y="16151"/>
                </a:cubicBezTo>
                <a:cubicBezTo>
                  <a:pt x="1010" y="16151"/>
                  <a:pt x="1035" y="16151"/>
                  <a:pt x="1075" y="16161"/>
                </a:cubicBezTo>
                <a:cubicBezTo>
                  <a:pt x="995" y="16041"/>
                  <a:pt x="935" y="15942"/>
                  <a:pt x="876" y="15862"/>
                </a:cubicBezTo>
                <a:cubicBezTo>
                  <a:pt x="796" y="15763"/>
                  <a:pt x="736" y="15663"/>
                  <a:pt x="657" y="15584"/>
                </a:cubicBezTo>
                <a:cubicBezTo>
                  <a:pt x="299" y="15066"/>
                  <a:pt x="199" y="14490"/>
                  <a:pt x="319" y="13873"/>
                </a:cubicBezTo>
                <a:cubicBezTo>
                  <a:pt x="398" y="13395"/>
                  <a:pt x="617" y="12938"/>
                  <a:pt x="895" y="12540"/>
                </a:cubicBezTo>
                <a:cubicBezTo>
                  <a:pt x="1075" y="12262"/>
                  <a:pt x="1293" y="12043"/>
                  <a:pt x="1552" y="11864"/>
                </a:cubicBezTo>
                <a:cubicBezTo>
                  <a:pt x="1996" y="11568"/>
                  <a:pt x="2491" y="11444"/>
                  <a:pt x="3022" y="11444"/>
                </a:cubicBezTo>
                <a:cubicBezTo>
                  <a:pt x="3062" y="11444"/>
                  <a:pt x="3103" y="11445"/>
                  <a:pt x="3143" y="11446"/>
                </a:cubicBezTo>
                <a:cubicBezTo>
                  <a:pt x="3482" y="11466"/>
                  <a:pt x="3820" y="11545"/>
                  <a:pt x="4158" y="11645"/>
                </a:cubicBezTo>
                <a:cubicBezTo>
                  <a:pt x="4715" y="11824"/>
                  <a:pt x="5232" y="12043"/>
                  <a:pt x="5749" y="12281"/>
                </a:cubicBezTo>
                <a:cubicBezTo>
                  <a:pt x="6147" y="12480"/>
                  <a:pt x="6545" y="12659"/>
                  <a:pt x="6923" y="12838"/>
                </a:cubicBezTo>
                <a:cubicBezTo>
                  <a:pt x="7241" y="12998"/>
                  <a:pt x="7579" y="13097"/>
                  <a:pt x="7918" y="13177"/>
                </a:cubicBezTo>
                <a:cubicBezTo>
                  <a:pt x="8176" y="13234"/>
                  <a:pt x="8429" y="13263"/>
                  <a:pt x="8674" y="13263"/>
                </a:cubicBezTo>
                <a:cubicBezTo>
                  <a:pt x="9278" y="13263"/>
                  <a:pt x="9841" y="13087"/>
                  <a:pt x="10364" y="12719"/>
                </a:cubicBezTo>
                <a:cubicBezTo>
                  <a:pt x="10683" y="12480"/>
                  <a:pt x="10961" y="12222"/>
                  <a:pt x="11220" y="11923"/>
                </a:cubicBezTo>
                <a:cubicBezTo>
                  <a:pt x="11498" y="11585"/>
                  <a:pt x="11737" y="11207"/>
                  <a:pt x="11956" y="10849"/>
                </a:cubicBezTo>
                <a:cubicBezTo>
                  <a:pt x="12234" y="10412"/>
                  <a:pt x="12473" y="9954"/>
                  <a:pt x="12732" y="9516"/>
                </a:cubicBezTo>
                <a:cubicBezTo>
                  <a:pt x="13030" y="9039"/>
                  <a:pt x="13328" y="8562"/>
                  <a:pt x="13647" y="8084"/>
                </a:cubicBezTo>
                <a:cubicBezTo>
                  <a:pt x="13846" y="7786"/>
                  <a:pt x="14084" y="7507"/>
                  <a:pt x="14363" y="7249"/>
                </a:cubicBezTo>
                <a:cubicBezTo>
                  <a:pt x="14885" y="6772"/>
                  <a:pt x="15479" y="6557"/>
                  <a:pt x="16125" y="6557"/>
                </a:cubicBezTo>
                <a:cubicBezTo>
                  <a:pt x="16316" y="6557"/>
                  <a:pt x="16511" y="6576"/>
                  <a:pt x="16710" y="6612"/>
                </a:cubicBezTo>
                <a:cubicBezTo>
                  <a:pt x="16790" y="6632"/>
                  <a:pt x="16830" y="6652"/>
                  <a:pt x="16889" y="6672"/>
                </a:cubicBezTo>
                <a:cubicBezTo>
                  <a:pt x="16869" y="6771"/>
                  <a:pt x="16849" y="6871"/>
                  <a:pt x="16830" y="6950"/>
                </a:cubicBezTo>
                <a:cubicBezTo>
                  <a:pt x="16670" y="7607"/>
                  <a:pt x="16531" y="8263"/>
                  <a:pt x="16452" y="8939"/>
                </a:cubicBezTo>
                <a:cubicBezTo>
                  <a:pt x="16352" y="9755"/>
                  <a:pt x="16332" y="10571"/>
                  <a:pt x="16471" y="11386"/>
                </a:cubicBezTo>
                <a:cubicBezTo>
                  <a:pt x="16591" y="12142"/>
                  <a:pt x="16849" y="12858"/>
                  <a:pt x="17267" y="13495"/>
                </a:cubicBezTo>
                <a:cubicBezTo>
                  <a:pt x="17625" y="14052"/>
                  <a:pt x="18083" y="14509"/>
                  <a:pt x="18640" y="14848"/>
                </a:cubicBezTo>
                <a:cubicBezTo>
                  <a:pt x="18938" y="15047"/>
                  <a:pt x="19256" y="15186"/>
                  <a:pt x="19615" y="15245"/>
                </a:cubicBezTo>
                <a:cubicBezTo>
                  <a:pt x="19723" y="15263"/>
                  <a:pt x="19827" y="15272"/>
                  <a:pt x="19928" y="15272"/>
                </a:cubicBezTo>
                <a:cubicBezTo>
                  <a:pt x="20402" y="15272"/>
                  <a:pt x="20795" y="15075"/>
                  <a:pt x="21106" y="14649"/>
                </a:cubicBezTo>
                <a:cubicBezTo>
                  <a:pt x="21325" y="14370"/>
                  <a:pt x="21445" y="14032"/>
                  <a:pt x="21504" y="13694"/>
                </a:cubicBezTo>
                <a:cubicBezTo>
                  <a:pt x="21604" y="13117"/>
                  <a:pt x="21584" y="12560"/>
                  <a:pt x="21484" y="11983"/>
                </a:cubicBezTo>
                <a:cubicBezTo>
                  <a:pt x="21206" y="10610"/>
                  <a:pt x="20609" y="9397"/>
                  <a:pt x="19714" y="8323"/>
                </a:cubicBezTo>
                <a:cubicBezTo>
                  <a:pt x="19038" y="7547"/>
                  <a:pt x="18242" y="6930"/>
                  <a:pt x="17247" y="6572"/>
                </a:cubicBezTo>
                <a:cubicBezTo>
                  <a:pt x="17207" y="6572"/>
                  <a:pt x="17168" y="6532"/>
                  <a:pt x="17128" y="6513"/>
                </a:cubicBezTo>
                <a:cubicBezTo>
                  <a:pt x="17148" y="6433"/>
                  <a:pt x="17148" y="6373"/>
                  <a:pt x="17168" y="6314"/>
                </a:cubicBezTo>
                <a:cubicBezTo>
                  <a:pt x="17466" y="5339"/>
                  <a:pt x="17844" y="4384"/>
                  <a:pt x="18302" y="3469"/>
                </a:cubicBezTo>
                <a:cubicBezTo>
                  <a:pt x="18660" y="2773"/>
                  <a:pt x="19058" y="2116"/>
                  <a:pt x="19555" y="1519"/>
                </a:cubicBezTo>
                <a:cubicBezTo>
                  <a:pt x="19833" y="1181"/>
                  <a:pt x="20112" y="883"/>
                  <a:pt x="20430" y="624"/>
                </a:cubicBezTo>
                <a:cubicBezTo>
                  <a:pt x="20569" y="505"/>
                  <a:pt x="20729" y="405"/>
                  <a:pt x="20888" y="306"/>
                </a:cubicBezTo>
                <a:cubicBezTo>
                  <a:pt x="21027" y="207"/>
                  <a:pt x="21206" y="127"/>
                  <a:pt x="21385" y="127"/>
                </a:cubicBezTo>
                <a:cubicBezTo>
                  <a:pt x="21445" y="127"/>
                  <a:pt x="21524" y="107"/>
                  <a:pt x="21544" y="28"/>
                </a:cubicBezTo>
                <a:cubicBezTo>
                  <a:pt x="21504" y="8"/>
                  <a:pt x="21465" y="8"/>
                  <a:pt x="21445" y="8"/>
                </a:cubicBezTo>
                <a:cubicBezTo>
                  <a:pt x="21405" y="3"/>
                  <a:pt x="21365" y="0"/>
                  <a:pt x="21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33DBE6-A0AF-4841-9EF1-40BA2D67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04" y="1239437"/>
            <a:ext cx="2964036" cy="166384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E5E0B30-1A67-4E8F-A75A-8BE7F1806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304" y="3177908"/>
            <a:ext cx="3157673" cy="145230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0AAA987-5227-4990-885A-92377298C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712" y="3177908"/>
            <a:ext cx="2686693" cy="1425592"/>
          </a:xfrm>
          <a:prstGeom prst="rect">
            <a:avLst/>
          </a:prstGeom>
        </p:spPr>
      </p:pic>
      <p:sp>
        <p:nvSpPr>
          <p:cNvPr id="11" name="Google Shape;726;p31">
            <a:extLst>
              <a:ext uri="{FF2B5EF4-FFF2-40B4-BE49-F238E27FC236}">
                <a16:creationId xmlns:a16="http://schemas.microsoft.com/office/drawing/2014/main" id="{CB06CAF7-D18E-4EB0-AB42-9269DE6B8D4A}"/>
              </a:ext>
            </a:extLst>
          </p:cNvPr>
          <p:cNvSpPr/>
          <p:nvPr/>
        </p:nvSpPr>
        <p:spPr>
          <a:xfrm>
            <a:off x="7298150" y="2115055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26;p31">
            <a:extLst>
              <a:ext uri="{FF2B5EF4-FFF2-40B4-BE49-F238E27FC236}">
                <a16:creationId xmlns:a16="http://schemas.microsoft.com/office/drawing/2014/main" id="{78C56753-2D5C-421D-974B-EE2A57A14F46}"/>
              </a:ext>
            </a:extLst>
          </p:cNvPr>
          <p:cNvSpPr/>
          <p:nvPr/>
        </p:nvSpPr>
        <p:spPr>
          <a:xfrm>
            <a:off x="7466198" y="3866011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6;p31">
            <a:extLst>
              <a:ext uri="{FF2B5EF4-FFF2-40B4-BE49-F238E27FC236}">
                <a16:creationId xmlns:a16="http://schemas.microsoft.com/office/drawing/2014/main" id="{587F65CE-DFF3-4C6B-A2A7-8F693FCB8501}"/>
              </a:ext>
            </a:extLst>
          </p:cNvPr>
          <p:cNvSpPr/>
          <p:nvPr/>
        </p:nvSpPr>
        <p:spPr>
          <a:xfrm>
            <a:off x="3543932" y="4017197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8792CD-FB40-4D53-968A-F00C957F2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620" y="724841"/>
            <a:ext cx="3657405" cy="2294842"/>
          </a:xfrm>
          <a:prstGeom prst="rect">
            <a:avLst/>
          </a:prstGeom>
        </p:spPr>
      </p:pic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57FFAF3F-42F0-48C6-9378-681530446ABA}"/>
              </a:ext>
            </a:extLst>
          </p:cNvPr>
          <p:cNvCxnSpPr>
            <a:cxnSpLocks/>
          </p:cNvCxnSpPr>
          <p:nvPr/>
        </p:nvCxnSpPr>
        <p:spPr>
          <a:xfrm flipH="1">
            <a:off x="2057400" y="1865642"/>
            <a:ext cx="651644" cy="249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6529C7BB-802D-408C-9241-93ED4E0C2D20}"/>
              </a:ext>
            </a:extLst>
          </p:cNvPr>
          <p:cNvCxnSpPr>
            <a:cxnSpLocks/>
          </p:cNvCxnSpPr>
          <p:nvPr/>
        </p:nvCxnSpPr>
        <p:spPr>
          <a:xfrm flipH="1" flipV="1">
            <a:off x="2001961" y="1711764"/>
            <a:ext cx="546929" cy="8599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9"/>
          <p:cNvSpPr txBox="1">
            <a:spLocks noGrp="1"/>
          </p:cNvSpPr>
          <p:nvPr>
            <p:ph type="title"/>
          </p:nvPr>
        </p:nvSpPr>
        <p:spPr>
          <a:xfrm>
            <a:off x="4446271" y="549063"/>
            <a:ext cx="30858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/>
          </a:p>
        </p:txBody>
      </p:sp>
      <p:pic>
        <p:nvPicPr>
          <p:cNvPr id="669" name="Google Shape;6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737" y="4317574"/>
            <a:ext cx="287700" cy="2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62" y="4317574"/>
            <a:ext cx="287700" cy="2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9"/>
          <p:cNvSpPr/>
          <p:nvPr/>
        </p:nvSpPr>
        <p:spPr>
          <a:xfrm rot="2173256">
            <a:off x="769275" y="4083394"/>
            <a:ext cx="687624" cy="514390"/>
          </a:xfrm>
          <a:custGeom>
            <a:avLst/>
            <a:gdLst/>
            <a:ahLst/>
            <a:cxnLst/>
            <a:rect l="l" t="t" r="r" b="b"/>
            <a:pathLst>
              <a:path w="21604" h="16161" extrusionOk="0">
                <a:moveTo>
                  <a:pt x="17088" y="6711"/>
                </a:moveTo>
                <a:cubicBezTo>
                  <a:pt x="17247" y="6771"/>
                  <a:pt x="17387" y="6811"/>
                  <a:pt x="17526" y="6851"/>
                </a:cubicBezTo>
                <a:cubicBezTo>
                  <a:pt x="18083" y="7109"/>
                  <a:pt x="18600" y="7448"/>
                  <a:pt x="19058" y="7865"/>
                </a:cubicBezTo>
                <a:cubicBezTo>
                  <a:pt x="19813" y="8581"/>
                  <a:pt x="20390" y="9437"/>
                  <a:pt x="20808" y="10372"/>
                </a:cubicBezTo>
                <a:cubicBezTo>
                  <a:pt x="21067" y="10969"/>
                  <a:pt x="21266" y="11585"/>
                  <a:pt x="21365" y="12242"/>
                </a:cubicBezTo>
                <a:cubicBezTo>
                  <a:pt x="21445" y="12799"/>
                  <a:pt x="21445" y="13356"/>
                  <a:pt x="21285" y="13913"/>
                </a:cubicBezTo>
                <a:cubicBezTo>
                  <a:pt x="21226" y="14092"/>
                  <a:pt x="21166" y="14271"/>
                  <a:pt x="21047" y="14450"/>
                </a:cubicBezTo>
                <a:cubicBezTo>
                  <a:pt x="20791" y="14881"/>
                  <a:pt x="20433" y="15107"/>
                  <a:pt x="19941" y="15107"/>
                </a:cubicBezTo>
                <a:cubicBezTo>
                  <a:pt x="19820" y="15107"/>
                  <a:pt x="19692" y="15094"/>
                  <a:pt x="19555" y="15066"/>
                </a:cubicBezTo>
                <a:cubicBezTo>
                  <a:pt x="19177" y="14987"/>
                  <a:pt x="18839" y="14808"/>
                  <a:pt x="18520" y="14589"/>
                </a:cubicBezTo>
                <a:cubicBezTo>
                  <a:pt x="17884" y="14112"/>
                  <a:pt x="17406" y="13535"/>
                  <a:pt x="17068" y="12819"/>
                </a:cubicBezTo>
                <a:cubicBezTo>
                  <a:pt x="16810" y="12281"/>
                  <a:pt x="16650" y="11705"/>
                  <a:pt x="16591" y="11088"/>
                </a:cubicBezTo>
                <a:cubicBezTo>
                  <a:pt x="16491" y="10232"/>
                  <a:pt x="16531" y="9377"/>
                  <a:pt x="16670" y="8502"/>
                </a:cubicBezTo>
                <a:cubicBezTo>
                  <a:pt x="16750" y="7965"/>
                  <a:pt x="16869" y="7428"/>
                  <a:pt x="17009" y="6910"/>
                </a:cubicBezTo>
                <a:cubicBezTo>
                  <a:pt x="17028" y="6851"/>
                  <a:pt x="17048" y="6791"/>
                  <a:pt x="17088" y="6711"/>
                </a:cubicBezTo>
                <a:close/>
                <a:moveTo>
                  <a:pt x="21326" y="0"/>
                </a:moveTo>
                <a:cubicBezTo>
                  <a:pt x="21207" y="0"/>
                  <a:pt x="21092" y="23"/>
                  <a:pt x="20987" y="67"/>
                </a:cubicBezTo>
                <a:cubicBezTo>
                  <a:pt x="20748" y="187"/>
                  <a:pt x="20569" y="306"/>
                  <a:pt x="20390" y="465"/>
                </a:cubicBezTo>
                <a:cubicBezTo>
                  <a:pt x="20052" y="744"/>
                  <a:pt x="19754" y="1042"/>
                  <a:pt x="19475" y="1360"/>
                </a:cubicBezTo>
                <a:cubicBezTo>
                  <a:pt x="19018" y="1917"/>
                  <a:pt x="18620" y="2514"/>
                  <a:pt x="18282" y="3131"/>
                </a:cubicBezTo>
                <a:cubicBezTo>
                  <a:pt x="17764" y="4125"/>
                  <a:pt x="17367" y="5140"/>
                  <a:pt x="17048" y="6194"/>
                </a:cubicBezTo>
                <a:cubicBezTo>
                  <a:pt x="17009" y="6294"/>
                  <a:pt x="16989" y="6373"/>
                  <a:pt x="16949" y="6473"/>
                </a:cubicBezTo>
                <a:lnTo>
                  <a:pt x="16810" y="6473"/>
                </a:lnTo>
                <a:cubicBezTo>
                  <a:pt x="16650" y="6453"/>
                  <a:pt x="16511" y="6413"/>
                  <a:pt x="16372" y="6413"/>
                </a:cubicBezTo>
                <a:cubicBezTo>
                  <a:pt x="16270" y="6403"/>
                  <a:pt x="16168" y="6399"/>
                  <a:pt x="16068" y="6399"/>
                </a:cubicBezTo>
                <a:cubicBezTo>
                  <a:pt x="15545" y="6399"/>
                  <a:pt x="15052" y="6534"/>
                  <a:pt x="14602" y="6851"/>
                </a:cubicBezTo>
                <a:cubicBezTo>
                  <a:pt x="14363" y="7010"/>
                  <a:pt x="14124" y="7229"/>
                  <a:pt x="13925" y="7467"/>
                </a:cubicBezTo>
                <a:cubicBezTo>
                  <a:pt x="13706" y="7726"/>
                  <a:pt x="13507" y="7985"/>
                  <a:pt x="13328" y="8263"/>
                </a:cubicBezTo>
                <a:cubicBezTo>
                  <a:pt x="13010" y="8760"/>
                  <a:pt x="12712" y="9258"/>
                  <a:pt x="12413" y="9755"/>
                </a:cubicBezTo>
                <a:cubicBezTo>
                  <a:pt x="12115" y="10232"/>
                  <a:pt x="11836" y="10710"/>
                  <a:pt x="11538" y="11187"/>
                </a:cubicBezTo>
                <a:cubicBezTo>
                  <a:pt x="11359" y="11486"/>
                  <a:pt x="11120" y="11784"/>
                  <a:pt x="10882" y="12063"/>
                </a:cubicBezTo>
                <a:cubicBezTo>
                  <a:pt x="10603" y="12341"/>
                  <a:pt x="10305" y="12600"/>
                  <a:pt x="9947" y="12779"/>
                </a:cubicBezTo>
                <a:cubicBezTo>
                  <a:pt x="9608" y="12958"/>
                  <a:pt x="9250" y="13077"/>
                  <a:pt x="8853" y="13097"/>
                </a:cubicBezTo>
                <a:cubicBezTo>
                  <a:pt x="8798" y="13100"/>
                  <a:pt x="8743" y="13101"/>
                  <a:pt x="8688" y="13101"/>
                </a:cubicBezTo>
                <a:cubicBezTo>
                  <a:pt x="8306" y="13101"/>
                  <a:pt x="7925" y="13040"/>
                  <a:pt x="7560" y="12918"/>
                </a:cubicBezTo>
                <a:cubicBezTo>
                  <a:pt x="7122" y="12779"/>
                  <a:pt x="6684" y="12560"/>
                  <a:pt x="6247" y="12361"/>
                </a:cubicBezTo>
                <a:cubicBezTo>
                  <a:pt x="5849" y="12162"/>
                  <a:pt x="5431" y="11983"/>
                  <a:pt x="5033" y="11804"/>
                </a:cubicBezTo>
                <a:cubicBezTo>
                  <a:pt x="4615" y="11625"/>
                  <a:pt x="4198" y="11466"/>
                  <a:pt x="3760" y="11386"/>
                </a:cubicBezTo>
                <a:cubicBezTo>
                  <a:pt x="3496" y="11323"/>
                  <a:pt x="3223" y="11284"/>
                  <a:pt x="2953" y="11284"/>
                </a:cubicBezTo>
                <a:cubicBezTo>
                  <a:pt x="2796" y="11284"/>
                  <a:pt x="2640" y="11297"/>
                  <a:pt x="2487" y="11327"/>
                </a:cubicBezTo>
                <a:cubicBezTo>
                  <a:pt x="1751" y="11446"/>
                  <a:pt x="1194" y="11844"/>
                  <a:pt x="776" y="12421"/>
                </a:cubicBezTo>
                <a:cubicBezTo>
                  <a:pt x="438" y="12878"/>
                  <a:pt x="219" y="13376"/>
                  <a:pt x="140" y="13933"/>
                </a:cubicBezTo>
                <a:cubicBezTo>
                  <a:pt x="0" y="14728"/>
                  <a:pt x="239" y="15405"/>
                  <a:pt x="776" y="16001"/>
                </a:cubicBezTo>
                <a:cubicBezTo>
                  <a:pt x="836" y="16041"/>
                  <a:pt x="895" y="16101"/>
                  <a:pt x="955" y="16141"/>
                </a:cubicBezTo>
                <a:cubicBezTo>
                  <a:pt x="965" y="16151"/>
                  <a:pt x="975" y="16151"/>
                  <a:pt x="992" y="16151"/>
                </a:cubicBezTo>
                <a:cubicBezTo>
                  <a:pt x="1010" y="16151"/>
                  <a:pt x="1035" y="16151"/>
                  <a:pt x="1075" y="16161"/>
                </a:cubicBezTo>
                <a:cubicBezTo>
                  <a:pt x="995" y="16041"/>
                  <a:pt x="935" y="15942"/>
                  <a:pt x="876" y="15862"/>
                </a:cubicBezTo>
                <a:cubicBezTo>
                  <a:pt x="796" y="15763"/>
                  <a:pt x="736" y="15663"/>
                  <a:pt x="657" y="15584"/>
                </a:cubicBezTo>
                <a:cubicBezTo>
                  <a:pt x="299" y="15066"/>
                  <a:pt x="199" y="14490"/>
                  <a:pt x="319" y="13873"/>
                </a:cubicBezTo>
                <a:cubicBezTo>
                  <a:pt x="398" y="13395"/>
                  <a:pt x="617" y="12938"/>
                  <a:pt x="895" y="12540"/>
                </a:cubicBezTo>
                <a:cubicBezTo>
                  <a:pt x="1075" y="12262"/>
                  <a:pt x="1293" y="12043"/>
                  <a:pt x="1552" y="11864"/>
                </a:cubicBezTo>
                <a:cubicBezTo>
                  <a:pt x="1996" y="11568"/>
                  <a:pt x="2491" y="11444"/>
                  <a:pt x="3022" y="11444"/>
                </a:cubicBezTo>
                <a:cubicBezTo>
                  <a:pt x="3062" y="11444"/>
                  <a:pt x="3103" y="11445"/>
                  <a:pt x="3143" y="11446"/>
                </a:cubicBezTo>
                <a:cubicBezTo>
                  <a:pt x="3482" y="11466"/>
                  <a:pt x="3820" y="11545"/>
                  <a:pt x="4158" y="11645"/>
                </a:cubicBezTo>
                <a:cubicBezTo>
                  <a:pt x="4715" y="11824"/>
                  <a:pt x="5232" y="12043"/>
                  <a:pt x="5749" y="12281"/>
                </a:cubicBezTo>
                <a:cubicBezTo>
                  <a:pt x="6147" y="12480"/>
                  <a:pt x="6545" y="12659"/>
                  <a:pt x="6923" y="12838"/>
                </a:cubicBezTo>
                <a:cubicBezTo>
                  <a:pt x="7241" y="12998"/>
                  <a:pt x="7579" y="13097"/>
                  <a:pt x="7918" y="13177"/>
                </a:cubicBezTo>
                <a:cubicBezTo>
                  <a:pt x="8176" y="13234"/>
                  <a:pt x="8429" y="13263"/>
                  <a:pt x="8674" y="13263"/>
                </a:cubicBezTo>
                <a:cubicBezTo>
                  <a:pt x="9278" y="13263"/>
                  <a:pt x="9841" y="13087"/>
                  <a:pt x="10364" y="12719"/>
                </a:cubicBezTo>
                <a:cubicBezTo>
                  <a:pt x="10683" y="12480"/>
                  <a:pt x="10961" y="12222"/>
                  <a:pt x="11220" y="11923"/>
                </a:cubicBezTo>
                <a:cubicBezTo>
                  <a:pt x="11498" y="11585"/>
                  <a:pt x="11737" y="11207"/>
                  <a:pt x="11956" y="10849"/>
                </a:cubicBezTo>
                <a:cubicBezTo>
                  <a:pt x="12234" y="10412"/>
                  <a:pt x="12473" y="9954"/>
                  <a:pt x="12732" y="9516"/>
                </a:cubicBezTo>
                <a:cubicBezTo>
                  <a:pt x="13030" y="9039"/>
                  <a:pt x="13328" y="8562"/>
                  <a:pt x="13647" y="8084"/>
                </a:cubicBezTo>
                <a:cubicBezTo>
                  <a:pt x="13846" y="7786"/>
                  <a:pt x="14084" y="7507"/>
                  <a:pt x="14363" y="7249"/>
                </a:cubicBezTo>
                <a:cubicBezTo>
                  <a:pt x="14885" y="6772"/>
                  <a:pt x="15479" y="6557"/>
                  <a:pt x="16125" y="6557"/>
                </a:cubicBezTo>
                <a:cubicBezTo>
                  <a:pt x="16316" y="6557"/>
                  <a:pt x="16511" y="6576"/>
                  <a:pt x="16710" y="6612"/>
                </a:cubicBezTo>
                <a:cubicBezTo>
                  <a:pt x="16790" y="6632"/>
                  <a:pt x="16830" y="6652"/>
                  <a:pt x="16889" y="6672"/>
                </a:cubicBezTo>
                <a:cubicBezTo>
                  <a:pt x="16869" y="6771"/>
                  <a:pt x="16849" y="6871"/>
                  <a:pt x="16830" y="6950"/>
                </a:cubicBezTo>
                <a:cubicBezTo>
                  <a:pt x="16670" y="7607"/>
                  <a:pt x="16531" y="8263"/>
                  <a:pt x="16452" y="8939"/>
                </a:cubicBezTo>
                <a:cubicBezTo>
                  <a:pt x="16352" y="9755"/>
                  <a:pt x="16332" y="10571"/>
                  <a:pt x="16471" y="11386"/>
                </a:cubicBezTo>
                <a:cubicBezTo>
                  <a:pt x="16591" y="12142"/>
                  <a:pt x="16849" y="12858"/>
                  <a:pt x="17267" y="13495"/>
                </a:cubicBezTo>
                <a:cubicBezTo>
                  <a:pt x="17625" y="14052"/>
                  <a:pt x="18083" y="14509"/>
                  <a:pt x="18640" y="14848"/>
                </a:cubicBezTo>
                <a:cubicBezTo>
                  <a:pt x="18938" y="15047"/>
                  <a:pt x="19256" y="15186"/>
                  <a:pt x="19615" y="15245"/>
                </a:cubicBezTo>
                <a:cubicBezTo>
                  <a:pt x="19723" y="15263"/>
                  <a:pt x="19827" y="15272"/>
                  <a:pt x="19928" y="15272"/>
                </a:cubicBezTo>
                <a:cubicBezTo>
                  <a:pt x="20402" y="15272"/>
                  <a:pt x="20795" y="15075"/>
                  <a:pt x="21106" y="14649"/>
                </a:cubicBezTo>
                <a:cubicBezTo>
                  <a:pt x="21325" y="14370"/>
                  <a:pt x="21445" y="14032"/>
                  <a:pt x="21504" y="13694"/>
                </a:cubicBezTo>
                <a:cubicBezTo>
                  <a:pt x="21604" y="13117"/>
                  <a:pt x="21584" y="12560"/>
                  <a:pt x="21484" y="11983"/>
                </a:cubicBezTo>
                <a:cubicBezTo>
                  <a:pt x="21206" y="10610"/>
                  <a:pt x="20609" y="9397"/>
                  <a:pt x="19714" y="8323"/>
                </a:cubicBezTo>
                <a:cubicBezTo>
                  <a:pt x="19038" y="7547"/>
                  <a:pt x="18242" y="6930"/>
                  <a:pt x="17247" y="6572"/>
                </a:cubicBezTo>
                <a:cubicBezTo>
                  <a:pt x="17207" y="6572"/>
                  <a:pt x="17168" y="6532"/>
                  <a:pt x="17128" y="6513"/>
                </a:cubicBezTo>
                <a:cubicBezTo>
                  <a:pt x="17148" y="6433"/>
                  <a:pt x="17148" y="6373"/>
                  <a:pt x="17168" y="6314"/>
                </a:cubicBezTo>
                <a:cubicBezTo>
                  <a:pt x="17466" y="5339"/>
                  <a:pt x="17844" y="4384"/>
                  <a:pt x="18302" y="3469"/>
                </a:cubicBezTo>
                <a:cubicBezTo>
                  <a:pt x="18660" y="2773"/>
                  <a:pt x="19058" y="2116"/>
                  <a:pt x="19555" y="1519"/>
                </a:cubicBezTo>
                <a:cubicBezTo>
                  <a:pt x="19833" y="1181"/>
                  <a:pt x="20112" y="883"/>
                  <a:pt x="20430" y="624"/>
                </a:cubicBezTo>
                <a:cubicBezTo>
                  <a:pt x="20569" y="505"/>
                  <a:pt x="20729" y="405"/>
                  <a:pt x="20888" y="306"/>
                </a:cubicBezTo>
                <a:cubicBezTo>
                  <a:pt x="21027" y="207"/>
                  <a:pt x="21206" y="127"/>
                  <a:pt x="21385" y="127"/>
                </a:cubicBezTo>
                <a:cubicBezTo>
                  <a:pt x="21445" y="127"/>
                  <a:pt x="21524" y="107"/>
                  <a:pt x="21544" y="28"/>
                </a:cubicBezTo>
                <a:cubicBezTo>
                  <a:pt x="21504" y="8"/>
                  <a:pt x="21465" y="8"/>
                  <a:pt x="21445" y="8"/>
                </a:cubicBezTo>
                <a:cubicBezTo>
                  <a:pt x="21405" y="3"/>
                  <a:pt x="21365" y="0"/>
                  <a:pt x="21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7" name="Google Shape;6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4850" y="471799"/>
            <a:ext cx="735650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4325" y="471799"/>
            <a:ext cx="390525" cy="3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F300C9B-DB26-4BDD-8B66-FE80E4D59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80" y="1267048"/>
            <a:ext cx="3276311" cy="13448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FA14FB-F956-428C-8BCC-10D26377B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32" y="1228538"/>
            <a:ext cx="2973777" cy="15359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B071714-F783-45FE-ABBF-CDB1AD49D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800" y="3067287"/>
            <a:ext cx="3715268" cy="10860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EDDF73A-FE54-4038-B37D-F7E7439BC4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88" y="3067287"/>
            <a:ext cx="3696216" cy="1086002"/>
          </a:xfrm>
          <a:prstGeom prst="rect">
            <a:avLst/>
          </a:prstGeom>
        </p:spPr>
      </p:pic>
      <p:sp>
        <p:nvSpPr>
          <p:cNvPr id="13" name="Google Shape;726;p31">
            <a:extLst>
              <a:ext uri="{FF2B5EF4-FFF2-40B4-BE49-F238E27FC236}">
                <a16:creationId xmlns:a16="http://schemas.microsoft.com/office/drawing/2014/main" id="{663FC215-10E0-4E2E-B3C0-35D7B67602D9}"/>
              </a:ext>
            </a:extLst>
          </p:cNvPr>
          <p:cNvSpPr/>
          <p:nvPr/>
        </p:nvSpPr>
        <p:spPr>
          <a:xfrm>
            <a:off x="8066013" y="206721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6;p31">
            <a:extLst>
              <a:ext uri="{FF2B5EF4-FFF2-40B4-BE49-F238E27FC236}">
                <a16:creationId xmlns:a16="http://schemas.microsoft.com/office/drawing/2014/main" id="{E3EDAB35-617C-4EC4-9B13-862EF49FA2B8}"/>
              </a:ext>
            </a:extLst>
          </p:cNvPr>
          <p:cNvSpPr/>
          <p:nvPr/>
        </p:nvSpPr>
        <p:spPr>
          <a:xfrm>
            <a:off x="3382733" y="2044350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26;p31">
            <a:extLst>
              <a:ext uri="{FF2B5EF4-FFF2-40B4-BE49-F238E27FC236}">
                <a16:creationId xmlns:a16="http://schemas.microsoft.com/office/drawing/2014/main" id="{9B7DDE00-3147-483A-BC78-7F41D01CFA1E}"/>
              </a:ext>
            </a:extLst>
          </p:cNvPr>
          <p:cNvSpPr/>
          <p:nvPr/>
        </p:nvSpPr>
        <p:spPr>
          <a:xfrm>
            <a:off x="3381920" y="2282794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26;p31">
            <a:extLst>
              <a:ext uri="{FF2B5EF4-FFF2-40B4-BE49-F238E27FC236}">
                <a16:creationId xmlns:a16="http://schemas.microsoft.com/office/drawing/2014/main" id="{2745ECF8-E3C2-48C2-8231-8C73E4B5B950}"/>
              </a:ext>
            </a:extLst>
          </p:cNvPr>
          <p:cNvSpPr/>
          <p:nvPr/>
        </p:nvSpPr>
        <p:spPr>
          <a:xfrm>
            <a:off x="3381920" y="2507587"/>
            <a:ext cx="136164" cy="151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26;p31">
            <a:extLst>
              <a:ext uri="{FF2B5EF4-FFF2-40B4-BE49-F238E27FC236}">
                <a16:creationId xmlns:a16="http://schemas.microsoft.com/office/drawing/2014/main" id="{81A78694-5D0B-47B6-864C-76555C6F49BA}"/>
              </a:ext>
            </a:extLst>
          </p:cNvPr>
          <p:cNvSpPr/>
          <p:nvPr/>
        </p:nvSpPr>
        <p:spPr>
          <a:xfrm>
            <a:off x="8352227" y="373349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26;p31">
            <a:extLst>
              <a:ext uri="{FF2B5EF4-FFF2-40B4-BE49-F238E27FC236}">
                <a16:creationId xmlns:a16="http://schemas.microsoft.com/office/drawing/2014/main" id="{19EEC98F-C387-46EE-8357-631B50BA3726}"/>
              </a:ext>
            </a:extLst>
          </p:cNvPr>
          <p:cNvSpPr/>
          <p:nvPr/>
        </p:nvSpPr>
        <p:spPr>
          <a:xfrm>
            <a:off x="3915900" y="3677551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5083E144-7656-4CB1-B076-3987063F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70" y="443266"/>
            <a:ext cx="3618083" cy="1390844"/>
          </a:xfrm>
          <a:prstGeom prst="rect">
            <a:avLst/>
          </a:prstGeom>
        </p:spPr>
      </p:pic>
      <p:sp>
        <p:nvSpPr>
          <p:cNvPr id="968" name="Google Shape;968;p36"/>
          <p:cNvSpPr txBox="1">
            <a:spLocks noGrp="1"/>
          </p:cNvSpPr>
          <p:nvPr>
            <p:ph type="title"/>
          </p:nvPr>
        </p:nvSpPr>
        <p:spPr>
          <a:xfrm>
            <a:off x="4145761" y="475488"/>
            <a:ext cx="36180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000" dirty="0"/>
          </a:p>
        </p:txBody>
      </p:sp>
      <p:pic>
        <p:nvPicPr>
          <p:cNvPr id="987" name="Google Shape;987;p36"/>
          <p:cNvPicPr preferRelativeResize="0"/>
          <p:nvPr/>
        </p:nvPicPr>
        <p:blipFill rotWithShape="1">
          <a:blip r:embed="rId4">
            <a:alphaModFix/>
          </a:blip>
          <a:srcRect l="11957" t="-17882" r="315" b="18921"/>
          <a:stretch/>
        </p:blipFill>
        <p:spPr>
          <a:xfrm rot="-5583195">
            <a:off x="7089160" y="3200948"/>
            <a:ext cx="1898094" cy="143755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88" name="Google Shape;988;p36"/>
          <p:cNvSpPr/>
          <p:nvPr/>
        </p:nvSpPr>
        <p:spPr>
          <a:xfrm rot="883206">
            <a:off x="674709" y="3927412"/>
            <a:ext cx="317765" cy="385228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9" name="Google Shape;989;p36"/>
          <p:cNvSpPr/>
          <p:nvPr/>
        </p:nvSpPr>
        <p:spPr>
          <a:xfrm rot="-1972044" flipH="1">
            <a:off x="7761771" y="62988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D5A9DA2-C5DB-422A-9C24-FF4299E1D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606" y="1119300"/>
            <a:ext cx="3906972" cy="142961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3CFED13-77CE-472B-B958-1CBEB6473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134" y="2933739"/>
            <a:ext cx="2059947" cy="169021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8B3F5BA-BF52-404D-85D8-A7C1D2B3F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488" y="1998015"/>
            <a:ext cx="1728346" cy="142962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2520EF7-6BDE-467E-A331-8EE4ECBD32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90" y="1653110"/>
            <a:ext cx="1728347" cy="145899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31D90BA-912D-4597-BF1A-D23C174D6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666" y="3143090"/>
            <a:ext cx="2052538" cy="1592993"/>
          </a:xfrm>
          <a:prstGeom prst="rect">
            <a:avLst/>
          </a:prstGeom>
        </p:spPr>
      </p:pic>
      <p:sp>
        <p:nvSpPr>
          <p:cNvPr id="12" name="Google Shape;726;p31">
            <a:extLst>
              <a:ext uri="{FF2B5EF4-FFF2-40B4-BE49-F238E27FC236}">
                <a16:creationId xmlns:a16="http://schemas.microsoft.com/office/drawing/2014/main" id="{3A55E940-12FA-4144-A37A-9B57B09CF9C8}"/>
              </a:ext>
            </a:extLst>
          </p:cNvPr>
          <p:cNvSpPr/>
          <p:nvPr/>
        </p:nvSpPr>
        <p:spPr>
          <a:xfrm>
            <a:off x="8316559" y="188651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26;p31">
            <a:extLst>
              <a:ext uri="{FF2B5EF4-FFF2-40B4-BE49-F238E27FC236}">
                <a16:creationId xmlns:a16="http://schemas.microsoft.com/office/drawing/2014/main" id="{8642A46C-2839-414D-8176-C90EF0D9C7C5}"/>
              </a:ext>
            </a:extLst>
          </p:cNvPr>
          <p:cNvSpPr/>
          <p:nvPr/>
        </p:nvSpPr>
        <p:spPr>
          <a:xfrm>
            <a:off x="7095381" y="374217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6;p31">
            <a:extLst>
              <a:ext uri="{FF2B5EF4-FFF2-40B4-BE49-F238E27FC236}">
                <a16:creationId xmlns:a16="http://schemas.microsoft.com/office/drawing/2014/main" id="{C2E60D4B-16DD-42CE-8ED0-D20340C22E32}"/>
              </a:ext>
            </a:extLst>
          </p:cNvPr>
          <p:cNvSpPr/>
          <p:nvPr/>
        </p:nvSpPr>
        <p:spPr>
          <a:xfrm>
            <a:off x="4091528" y="1080410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26;p31">
            <a:extLst>
              <a:ext uri="{FF2B5EF4-FFF2-40B4-BE49-F238E27FC236}">
                <a16:creationId xmlns:a16="http://schemas.microsoft.com/office/drawing/2014/main" id="{B5322154-E666-4B75-8433-54D174A6DD6C}"/>
              </a:ext>
            </a:extLst>
          </p:cNvPr>
          <p:cNvSpPr/>
          <p:nvPr/>
        </p:nvSpPr>
        <p:spPr>
          <a:xfrm>
            <a:off x="4077679" y="264866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726;p31">
            <a:extLst>
              <a:ext uri="{FF2B5EF4-FFF2-40B4-BE49-F238E27FC236}">
                <a16:creationId xmlns:a16="http://schemas.microsoft.com/office/drawing/2014/main" id="{2F326B42-894D-4553-A8C6-31E34CECCD64}"/>
              </a:ext>
            </a:extLst>
          </p:cNvPr>
          <p:cNvSpPr/>
          <p:nvPr/>
        </p:nvSpPr>
        <p:spPr>
          <a:xfrm>
            <a:off x="1834323" y="2818142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726;p31">
            <a:extLst>
              <a:ext uri="{FF2B5EF4-FFF2-40B4-BE49-F238E27FC236}">
                <a16:creationId xmlns:a16="http://schemas.microsoft.com/office/drawing/2014/main" id="{C1EF799F-7D8F-4E6E-A4BA-0EA809AE4488}"/>
              </a:ext>
            </a:extLst>
          </p:cNvPr>
          <p:cNvSpPr/>
          <p:nvPr/>
        </p:nvSpPr>
        <p:spPr>
          <a:xfrm>
            <a:off x="3028184" y="4006266"/>
            <a:ext cx="136164" cy="1511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Middle School Planner by Slidesgo">
  <a:themeElements>
    <a:clrScheme name="Simple Light">
      <a:dk1>
        <a:srgbClr val="000000"/>
      </a:dk1>
      <a:lt1>
        <a:srgbClr val="FFFFFF"/>
      </a:lt1>
      <a:dk2>
        <a:srgbClr val="FFCBE3"/>
      </a:dk2>
      <a:lt2>
        <a:srgbClr val="E4639E"/>
      </a:lt2>
      <a:accent1>
        <a:srgbClr val="DAF5F4"/>
      </a:accent1>
      <a:accent2>
        <a:srgbClr val="31BEBB"/>
      </a:accent2>
      <a:accent3>
        <a:srgbClr val="BFF5AE"/>
      </a:accent3>
      <a:accent4>
        <a:srgbClr val="86DA6C"/>
      </a:accent4>
      <a:accent5>
        <a:srgbClr val="C2B2EE"/>
      </a:accent5>
      <a:accent6>
        <a:srgbClr val="674EA7"/>
      </a:accent6>
      <a:hlink>
        <a:srgbClr val="31BEB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148</Words>
  <Application>Microsoft Office PowerPoint</Application>
  <PresentationFormat>عرض على الشاشة (16:9)</PresentationFormat>
  <Paragraphs>37</Paragraphs>
  <Slides>14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Lora</vt:lpstr>
      <vt:lpstr>Tahoma</vt:lpstr>
      <vt:lpstr>Bree Serif</vt:lpstr>
      <vt:lpstr>Poppins</vt:lpstr>
      <vt:lpstr>Overpass</vt:lpstr>
      <vt:lpstr>Arial</vt:lpstr>
      <vt:lpstr>Middle School Planner by Slidesgo</vt:lpstr>
      <vt:lpstr>عروض بوربوينت-ثاني متوسطchat  -لا نحلل استخدام العروض لأمور تجارية</vt:lpstr>
      <vt:lpstr>أسعد  الله  صباحك</vt:lpstr>
      <vt:lpstr>القوانين الصفية</vt:lpstr>
      <vt:lpstr>مراجعة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شكراً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Planner</dc:title>
  <dc:creator>computerh</dc:creator>
  <cp:lastModifiedBy>اميمه الشنقيطي</cp:lastModifiedBy>
  <cp:revision>120</cp:revision>
  <dcterms:modified xsi:type="dcterms:W3CDTF">2021-04-05T11:44:02Z</dcterms:modified>
</cp:coreProperties>
</file>