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8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9.xml" ContentType="application/vnd.openxmlformats-officedocument.theme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10.xml" ContentType="application/vnd.openxmlformats-officedocument.theme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theme/theme11.xml" ContentType="application/vnd.openxmlformats-officedocument.theme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theme/theme12.xml" ContentType="application/vnd.openxmlformats-officedocument.theme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theme/theme13.xml" ContentType="application/vnd.openxmlformats-officedocument.theme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theme/theme14.xml" ContentType="application/vnd.openxmlformats-officedocument.theme+xml"/>
  <Override PartName="/ppt/theme/theme1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  <p:sldMasterId id="2147483683" r:id="rId2"/>
    <p:sldMasterId id="2147483695" r:id="rId3"/>
    <p:sldMasterId id="2147483706" r:id="rId4"/>
    <p:sldMasterId id="2147483876" r:id="rId5"/>
    <p:sldMasterId id="2147483888" r:id="rId6"/>
    <p:sldMasterId id="2147483912" r:id="rId7"/>
    <p:sldMasterId id="2147483924" r:id="rId8"/>
    <p:sldMasterId id="2147483938" r:id="rId9"/>
    <p:sldMasterId id="2147483950" r:id="rId10"/>
    <p:sldMasterId id="2147483962" r:id="rId11"/>
    <p:sldMasterId id="2147483974" r:id="rId12"/>
    <p:sldMasterId id="2147483986" r:id="rId13"/>
    <p:sldMasterId id="2147483999" r:id="rId14"/>
  </p:sldMasterIdLst>
  <p:notesMasterIdLst>
    <p:notesMasterId r:id="rId61"/>
  </p:notesMasterIdLst>
  <p:sldIdLst>
    <p:sldId id="342" r:id="rId15"/>
    <p:sldId id="2571" r:id="rId16"/>
    <p:sldId id="2475" r:id="rId17"/>
    <p:sldId id="362" r:id="rId18"/>
    <p:sldId id="345" r:id="rId19"/>
    <p:sldId id="2647" r:id="rId20"/>
    <p:sldId id="2649" r:id="rId21"/>
    <p:sldId id="2516" r:id="rId22"/>
    <p:sldId id="358" r:id="rId23"/>
    <p:sldId id="2510" r:id="rId24"/>
    <p:sldId id="2672" r:id="rId25"/>
    <p:sldId id="2678" r:id="rId26"/>
    <p:sldId id="256" r:id="rId27"/>
    <p:sldId id="271" r:id="rId28"/>
    <p:sldId id="2511" r:id="rId29"/>
    <p:sldId id="2663" r:id="rId30"/>
    <p:sldId id="259" r:id="rId31"/>
    <p:sldId id="260" r:id="rId32"/>
    <p:sldId id="257" r:id="rId33"/>
    <p:sldId id="281" r:id="rId34"/>
    <p:sldId id="282" r:id="rId35"/>
    <p:sldId id="305" r:id="rId36"/>
    <p:sldId id="288" r:id="rId37"/>
    <p:sldId id="307" r:id="rId38"/>
    <p:sldId id="283" r:id="rId39"/>
    <p:sldId id="2648" r:id="rId40"/>
    <p:sldId id="284" r:id="rId41"/>
    <p:sldId id="285" r:id="rId42"/>
    <p:sldId id="286" r:id="rId43"/>
    <p:sldId id="2666" r:id="rId44"/>
    <p:sldId id="2659" r:id="rId45"/>
    <p:sldId id="2488" r:id="rId46"/>
    <p:sldId id="2515" r:id="rId47"/>
    <p:sldId id="2671" r:id="rId48"/>
    <p:sldId id="2673" r:id="rId49"/>
    <p:sldId id="2676" r:id="rId50"/>
    <p:sldId id="2674" r:id="rId51"/>
    <p:sldId id="2675" r:id="rId52"/>
    <p:sldId id="2677" r:id="rId53"/>
    <p:sldId id="2514" r:id="rId54"/>
    <p:sldId id="2667" r:id="rId55"/>
    <p:sldId id="2669" r:id="rId56"/>
    <p:sldId id="2670" r:id="rId57"/>
    <p:sldId id="2668" r:id="rId58"/>
    <p:sldId id="2661" r:id="rId59"/>
    <p:sldId id="2662" r:id="rId60"/>
  </p:sldIdLst>
  <p:sldSz cx="12192000" cy="6858000"/>
  <p:notesSz cx="6858000" cy="9144000"/>
  <p:defaultTextStyle>
    <a:defPPr>
      <a:defRPr lang="ar-SA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33"/>
    <a:srgbClr val="FFD1FF"/>
    <a:srgbClr val="FF9900"/>
    <a:srgbClr val="2E75B6"/>
    <a:srgbClr val="000000"/>
    <a:srgbClr val="2F5597"/>
    <a:srgbClr val="006699"/>
    <a:srgbClr val="0066CC"/>
    <a:srgbClr val="0033CC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1452" autoAdjust="0"/>
    <p:restoredTop sz="95256" autoAdjust="0"/>
  </p:normalViewPr>
  <p:slideViewPr>
    <p:cSldViewPr>
      <p:cViewPr varScale="1">
        <p:scale>
          <a:sx n="86" d="100"/>
          <a:sy n="86" d="100"/>
        </p:scale>
        <p:origin x="398" y="67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2.xml"/><Relationship Id="rId21" Type="http://schemas.openxmlformats.org/officeDocument/2006/relationships/slide" Target="slides/slide7.xml"/><Relationship Id="rId34" Type="http://schemas.openxmlformats.org/officeDocument/2006/relationships/slide" Target="slides/slide20.xml"/><Relationship Id="rId42" Type="http://schemas.openxmlformats.org/officeDocument/2006/relationships/slide" Target="slides/slide28.xml"/><Relationship Id="rId47" Type="http://schemas.openxmlformats.org/officeDocument/2006/relationships/slide" Target="slides/slide33.xml"/><Relationship Id="rId50" Type="http://schemas.openxmlformats.org/officeDocument/2006/relationships/slide" Target="slides/slide36.xml"/><Relationship Id="rId55" Type="http://schemas.openxmlformats.org/officeDocument/2006/relationships/slide" Target="slides/slide41.xml"/><Relationship Id="rId63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9" Type="http://schemas.openxmlformats.org/officeDocument/2006/relationships/slide" Target="slides/slide15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0.xml"/><Relationship Id="rId32" Type="http://schemas.openxmlformats.org/officeDocument/2006/relationships/slide" Target="slides/slide18.xml"/><Relationship Id="rId37" Type="http://schemas.openxmlformats.org/officeDocument/2006/relationships/slide" Target="slides/slide23.xml"/><Relationship Id="rId40" Type="http://schemas.openxmlformats.org/officeDocument/2006/relationships/slide" Target="slides/slide26.xml"/><Relationship Id="rId45" Type="http://schemas.openxmlformats.org/officeDocument/2006/relationships/slide" Target="slides/slide31.xml"/><Relationship Id="rId53" Type="http://schemas.openxmlformats.org/officeDocument/2006/relationships/slide" Target="slides/slide39.xml"/><Relationship Id="rId58" Type="http://schemas.openxmlformats.org/officeDocument/2006/relationships/slide" Target="slides/slide44.xml"/><Relationship Id="rId5" Type="http://schemas.openxmlformats.org/officeDocument/2006/relationships/slideMaster" Target="slideMasters/slideMaster5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5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slide" Target="slides/slide21.xml"/><Relationship Id="rId43" Type="http://schemas.openxmlformats.org/officeDocument/2006/relationships/slide" Target="slides/slide29.xml"/><Relationship Id="rId48" Type="http://schemas.openxmlformats.org/officeDocument/2006/relationships/slide" Target="slides/slide34.xml"/><Relationship Id="rId56" Type="http://schemas.openxmlformats.org/officeDocument/2006/relationships/slide" Target="slides/slide42.xml"/><Relationship Id="rId64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7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slide" Target="slides/slide19.xml"/><Relationship Id="rId38" Type="http://schemas.openxmlformats.org/officeDocument/2006/relationships/slide" Target="slides/slide24.xml"/><Relationship Id="rId46" Type="http://schemas.openxmlformats.org/officeDocument/2006/relationships/slide" Target="slides/slide32.xml"/><Relationship Id="rId59" Type="http://schemas.openxmlformats.org/officeDocument/2006/relationships/slide" Target="slides/slide45.xml"/><Relationship Id="rId20" Type="http://schemas.openxmlformats.org/officeDocument/2006/relationships/slide" Target="slides/slide6.xml"/><Relationship Id="rId41" Type="http://schemas.openxmlformats.org/officeDocument/2006/relationships/slide" Target="slides/slide27.xml"/><Relationship Id="rId54" Type="http://schemas.openxmlformats.org/officeDocument/2006/relationships/slide" Target="slides/slide40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slide" Target="slides/slide22.xml"/><Relationship Id="rId49" Type="http://schemas.openxmlformats.org/officeDocument/2006/relationships/slide" Target="slides/slide35.xml"/><Relationship Id="rId57" Type="http://schemas.openxmlformats.org/officeDocument/2006/relationships/slide" Target="slides/slide43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7.xml"/><Relationship Id="rId44" Type="http://schemas.openxmlformats.org/officeDocument/2006/relationships/slide" Target="slides/slide30.xml"/><Relationship Id="rId52" Type="http://schemas.openxmlformats.org/officeDocument/2006/relationships/slide" Target="slides/slide38.xml"/><Relationship Id="rId60" Type="http://schemas.openxmlformats.org/officeDocument/2006/relationships/slide" Target="slides/slide46.xml"/><Relationship Id="rId65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39" Type="http://schemas.openxmlformats.org/officeDocument/2006/relationships/slide" Target="slides/slide2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>
            <a:extLst>
              <a:ext uri="{FF2B5EF4-FFF2-40B4-BE49-F238E27FC236}">
                <a16:creationId xmlns:a16="http://schemas.microsoft.com/office/drawing/2014/main" id="{A1C95E1D-A9B1-AE3D-9E44-664B153C394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 eaLnBrk="1" hangingPunct="1">
              <a:defRPr sz="1200"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C4064C4A-6037-8ADB-AE4D-AAAA1EF5DDF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 rtl="1" eaLnBrk="1" hangingPunct="1">
              <a:defRPr sz="1200" smtClean="0"/>
            </a:lvl1pPr>
          </a:lstStyle>
          <a:p>
            <a:pPr>
              <a:defRPr/>
            </a:pPr>
            <a:fld id="{0E5CA063-18CA-4976-BD8D-671BEDDEE41D}" type="datetimeFigureOut">
              <a:rPr lang="ar-SA"/>
              <a:pPr>
                <a:defRPr/>
              </a:pPr>
              <a:t>22/08/45</a:t>
            </a:fld>
            <a:endParaRPr lang="ar-SA"/>
          </a:p>
        </p:txBody>
      </p:sp>
      <p:sp>
        <p:nvSpPr>
          <p:cNvPr id="4" name="عنصر نائب لصورة الشريحة 3">
            <a:extLst>
              <a:ext uri="{FF2B5EF4-FFF2-40B4-BE49-F238E27FC236}">
                <a16:creationId xmlns:a16="http://schemas.microsoft.com/office/drawing/2014/main" id="{6AF19005-3641-C989-DBF4-2D594EC5CED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lvl="0"/>
            <a:endParaRPr lang="ar-SA" noProof="0"/>
          </a:p>
        </p:txBody>
      </p:sp>
      <p:sp>
        <p:nvSpPr>
          <p:cNvPr id="5" name="عنصر نائب للملاحظات 4">
            <a:extLst>
              <a:ext uri="{FF2B5EF4-FFF2-40B4-BE49-F238E27FC236}">
                <a16:creationId xmlns:a16="http://schemas.microsoft.com/office/drawing/2014/main" id="{B595CF1A-F398-DC1B-6D63-54C1A042F5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noProof="0"/>
              <a:t>انقر لتحرير أنماط نص الشكل الرئيسي</a:t>
            </a:r>
          </a:p>
          <a:p>
            <a:pPr lvl="1"/>
            <a:r>
              <a:rPr lang="ar-SA" noProof="0"/>
              <a:t>المستوى الثاني</a:t>
            </a:r>
          </a:p>
          <a:p>
            <a:pPr lvl="2"/>
            <a:r>
              <a:rPr lang="ar-SA" noProof="0"/>
              <a:t>المستوى الثالث</a:t>
            </a:r>
          </a:p>
          <a:p>
            <a:pPr lvl="3"/>
            <a:r>
              <a:rPr lang="ar-SA" noProof="0"/>
              <a:t>المستوى الرابع</a:t>
            </a:r>
          </a:p>
          <a:p>
            <a:pPr lvl="4"/>
            <a:r>
              <a:rPr lang="ar-SA" noProof="0"/>
              <a:t>المستوى الخامس</a:t>
            </a:r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EA1573F3-4702-BE39-E57A-2E875419C1A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 eaLnBrk="1" hangingPunct="1">
              <a:defRPr sz="1200"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9D4D5923-62B8-99D9-EC2F-85327A92685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 rtl="1" eaLnBrk="1" hangingPunct="1">
              <a:defRPr sz="1200" smtClean="0"/>
            </a:lvl1pPr>
          </a:lstStyle>
          <a:p>
            <a:pPr>
              <a:defRPr/>
            </a:pPr>
            <a:fld id="{EAF51B88-2B7C-4A2A-85D5-ABDE3A1EC440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" name="Google Shape;3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tr-TR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sz="1800" b="1">
                <a:effectLst/>
                <a:ea typeface="Times New Roman" panose="02020603050405020304" pitchFamily="18" charset="0"/>
                <a:cs typeface="Traditional Arabic" panose="02020603050405020304" pitchFamily="18" charset="-78"/>
              </a:rPr>
              <a:t>م = طول الضلع × نفسه </a:t>
            </a:r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AF51B88-2B7C-4A2A-85D5-ABDE3A1EC440}" type="slidenum">
              <a:rPr lang="ar-SA" smtClean="0"/>
              <a:pPr>
                <a:defRPr/>
              </a:pPr>
              <a:t>19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188629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2451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74320" marR="0" lvl="0" indent="-274320" algn="r" defTabSz="6858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ECBD31"/>
              </a:buClr>
              <a:buSzTx/>
              <a:buFont typeface="Wingdings 2"/>
              <a:buChar char=""/>
              <a:tabLst/>
              <a:defRPr/>
            </a:pPr>
            <a:r>
              <a:rPr kumimoji="0" lang="ar-SA" sz="16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entury Gothic"/>
                <a:ea typeface="+mn-ea"/>
                <a:cs typeface="Arial" panose="020B0604020202020204" pitchFamily="34" charset="0"/>
              </a:rPr>
              <a:t>احترام آراء الآخرين</a:t>
            </a:r>
            <a:r>
              <a:rPr kumimoji="0" lang="ar-SA" sz="16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Arial" panose="020B0604020202020204" pitchFamily="34" charset="0"/>
              </a:rPr>
              <a:t> –عدم تكرار الاجابات</a:t>
            </a:r>
            <a:endParaRPr kumimoji="0" lang="en-US" sz="16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ctr" defTabSz="385763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nstantia"/>
                <a:ea typeface="+mn-ea"/>
                <a:cs typeface="Arial" panose="020B0604020202020204" pitchFamily="34" charset="0"/>
              </a:rPr>
              <a:t>الهدوءوتجنب الأحاديث الجانبية</a:t>
            </a:r>
          </a:p>
          <a:p>
            <a:pPr marL="0" marR="0" lvl="0" indent="0" algn="ctr" defTabSz="385763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nstantia"/>
                <a:ea typeface="+mn-ea"/>
                <a:cs typeface="Arial" panose="020B0604020202020204" pitchFamily="34" charset="0"/>
              </a:rPr>
              <a:t> أثناء الشرح</a:t>
            </a:r>
            <a:endParaRPr kumimoji="0" lang="ar-SA" sz="101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onstantia"/>
              <a:ea typeface="+mn-ea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ar-SA"/>
          </a:p>
        </p:txBody>
      </p:sp>
      <p:sp>
        <p:nvSpPr>
          <p:cNvPr id="232452" name="عنصر نائب لرقم الشريحة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847CDE-DF6B-45C7-9352-558FAAAF7F75}" type="slidenum">
              <a:rPr kumimoji="0" lang="ar-SA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3" name="Google Shape;93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tr-TR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4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894904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" name="Google Shape;81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16" name="Google Shape;816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7" name="Google Shape;817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tr-TR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5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579742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Google Shape;1531;p15:notes">
            <a:extLst>
              <a:ext uri="{FF2B5EF4-FFF2-40B4-BE49-F238E27FC236}">
                <a16:creationId xmlns:a16="http://schemas.microsoft.com/office/drawing/2014/main" id="{8CCA01A9-D005-A296-8C36-983462693280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041115087 h 120000"/>
              <a:gd name="T6" fmla="*/ 0 w 120000"/>
              <a:gd name="T7" fmla="*/ 2041115087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cap="flat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Google Shape;1532;p15:notes">
            <a:extLst>
              <a:ext uri="{FF2B5EF4-FFF2-40B4-BE49-F238E27FC236}">
                <a16:creationId xmlns:a16="http://schemas.microsoft.com/office/drawing/2014/main" id="{FED97601-9D19-9B1B-F311-7E4C37FD4B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45700" rIns="91425" bIns="45700" numCol="1" anchor="t" anchorCtr="0" compatLnSpc="1">
            <a:prstTxWarp prst="textNoShape">
              <a:avLst/>
            </a:prstTxWarp>
          </a:bodyPr>
          <a:lstStyle/>
          <a:p>
            <a:pPr algn="l" rtl="0">
              <a:spcBef>
                <a:spcPct val="0"/>
              </a:spcBef>
            </a:pPr>
            <a:endParaRPr lang="ar-SA" altLang="ar-SA"/>
          </a:p>
        </p:txBody>
      </p:sp>
      <p:sp>
        <p:nvSpPr>
          <p:cNvPr id="1533" name="Google Shape;1533;p15:notes">
            <a:extLst>
              <a:ext uri="{FF2B5EF4-FFF2-40B4-BE49-F238E27FC236}">
                <a16:creationId xmlns:a16="http://schemas.microsoft.com/office/drawing/2014/main" id="{081FE4BC-B975-95B5-EF50-95A4279E3A8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</p:spPr>
        <p:txBody>
          <a:bodyPr spcFirstLastPara="1" wrap="square" lIns="91425" tIns="45700" rIns="91425" bIns="45700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B4800A6B-58AA-45C0-B3EC-91545D6BD440}" type="slidenum">
              <a:rPr kumimoji="0" lang="tr-TR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7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4">
          <a:extLst>
            <a:ext uri="{FF2B5EF4-FFF2-40B4-BE49-F238E27FC236}">
              <a16:creationId xmlns:a16="http://schemas.microsoft.com/office/drawing/2014/main" id="{1B26C235-9796-333E-CCBD-896D347215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" name="Google Shape;815;p8:notes">
            <a:extLst>
              <a:ext uri="{FF2B5EF4-FFF2-40B4-BE49-F238E27FC236}">
                <a16:creationId xmlns:a16="http://schemas.microsoft.com/office/drawing/2014/main" id="{E94803EA-EDF7-7F92-A4B7-3997CC711CA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16" name="Google Shape;816;p8:notes">
            <a:extLst>
              <a:ext uri="{FF2B5EF4-FFF2-40B4-BE49-F238E27FC236}">
                <a16:creationId xmlns:a16="http://schemas.microsoft.com/office/drawing/2014/main" id="{6A55F2E8-C82C-7AD0-193D-2D5A18B6C1C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kumimoji="0" lang="ar-SA" altLang="ar-SA" sz="12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أسئلة التعزيز : </a:t>
            </a:r>
            <a:r>
              <a:rPr kumimoji="0" lang="ar-SA" altLang="ar-SA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ارسم الشكل التالي دون الخطوط المنقطة على السبورة وعندما يعطي الطالب اسم الشكل , أرسمه ثم أرسم الخط المنقط المناسب . </a:t>
            </a:r>
            <a:endParaRPr/>
          </a:p>
        </p:txBody>
      </p:sp>
      <p:sp>
        <p:nvSpPr>
          <p:cNvPr id="817" name="Google Shape;817;p8:notes">
            <a:extLst>
              <a:ext uri="{FF2B5EF4-FFF2-40B4-BE49-F238E27FC236}">
                <a16:creationId xmlns:a16="http://schemas.microsoft.com/office/drawing/2014/main" id="{DDE45440-C119-9121-AA15-542262A9486C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tr-TR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8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202569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" name="Google Shape;3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tr-TR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9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145402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">
          <a:extLst>
            <a:ext uri="{FF2B5EF4-FFF2-40B4-BE49-F238E27FC236}">
              <a16:creationId xmlns:a16="http://schemas.microsoft.com/office/drawing/2014/main" id="{1F59AA73-73BE-064C-BFBC-913FFD111D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:notes">
            <a:extLst>
              <a:ext uri="{FF2B5EF4-FFF2-40B4-BE49-F238E27FC236}">
                <a16:creationId xmlns:a16="http://schemas.microsoft.com/office/drawing/2014/main" id="{15A1E6E3-8451-B68B-A904-B47A00352F8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" name="Google Shape;33;p1:notes">
            <a:extLst>
              <a:ext uri="{FF2B5EF4-FFF2-40B4-BE49-F238E27FC236}">
                <a16:creationId xmlns:a16="http://schemas.microsoft.com/office/drawing/2014/main" id="{A41D1A82-662A-EF32-C7DE-EFA791A43D0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1:notes">
            <a:extLst>
              <a:ext uri="{FF2B5EF4-FFF2-40B4-BE49-F238E27FC236}">
                <a16:creationId xmlns:a16="http://schemas.microsoft.com/office/drawing/2014/main" id="{48A3705A-882D-2133-45AD-4992F5459A56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tr-TR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10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238836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7E5CB6-1892-DBDA-F34F-EA6B8B745E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عنصر نائب لصورة الشريحة 1">
            <a:extLst>
              <a:ext uri="{FF2B5EF4-FFF2-40B4-BE49-F238E27FC236}">
                <a16:creationId xmlns:a16="http://schemas.microsoft.com/office/drawing/2014/main" id="{0F15AD01-31C0-7FA1-280A-EF7BF69B278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عنصر نائب للملاحظات 2">
            <a:extLst>
              <a:ext uri="{FF2B5EF4-FFF2-40B4-BE49-F238E27FC236}">
                <a16:creationId xmlns:a16="http://schemas.microsoft.com/office/drawing/2014/main" id="{003378CB-4426-A2AA-382F-50813E1856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ar-SA" altLang="ar-SA"/>
          </a:p>
        </p:txBody>
      </p:sp>
      <p:sp>
        <p:nvSpPr>
          <p:cNvPr id="26628" name="عنصر نائب لرقم الشريحة 3">
            <a:extLst>
              <a:ext uri="{FF2B5EF4-FFF2-40B4-BE49-F238E27FC236}">
                <a16:creationId xmlns:a16="http://schemas.microsoft.com/office/drawing/2014/main" id="{20633B05-49A7-8453-EAF8-EC2EDF93AB3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32AE6D8-1635-4017-8C26-0CD01599C43E}" type="slidenum">
              <a:rPr kumimoji="0" lang="ar-SA" altLang="ar-SA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ar-SA" altLang="ar-SA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73492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C8C4B0D-2E29-EEDB-3E5E-E1483868C4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8BB7B2-8788-4976-BB9A-2EC22D62A5C3}" type="datetimeFigureOut">
              <a:rPr lang="ar-SA"/>
              <a:pPr>
                <a:defRPr/>
              </a:pPr>
              <a:t>22/08/45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409BCCB-4BB2-E9D7-208E-6046D44AE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220A0FB-E8CE-FE07-BC85-1638452DF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400F47-DC21-49C6-A8F2-8F970510883A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88927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8B4E7A7-8101-45DC-FC19-3DEE0F7AC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687234-B9F7-47DF-94EF-1633C9D0BB31}" type="datetimeFigureOut">
              <a:rPr lang="ar-SA"/>
              <a:pPr>
                <a:defRPr/>
              </a:pPr>
              <a:t>22/08/45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9CBAACB-D955-D733-40FC-A04F1E34C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6B269E5-8EE9-A973-0266-1F2107F98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0C2B63-59C5-46E8-9CC1-2C0DC939E095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1635425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SA" noProof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5CA36BD-4D60-BDB3-E0AC-DF42BBF35C5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D9507C9-4794-BC37-733D-67242424614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B797761-AE76-B123-48A1-F60EE809DDC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6EB582-01C3-4631-909E-A0D78571645D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15373014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2F1651F-122A-32CE-9B10-B575CEF886D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21032CE-59FA-07AC-8787-D37F5AAA19E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0B28A8F-D488-555A-8448-088F57B369C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891816-D146-4B89-B370-5EF8FEA36EBB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295846719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EFFCEC9-8671-733E-B4A7-701547A4CAD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151AEB9-7CC4-4C3F-26E4-2FE74083772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3E0D06E-6291-EA20-6804-23F7F5E362E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5B6FA8-B411-400C-9EA7-31A06CE5E652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10389763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1898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760"/>
            </a:lvl1pPr>
            <a:lvl2pPr marL="144661" indent="0" algn="ctr">
              <a:buNone/>
              <a:defRPr sz="633"/>
            </a:lvl2pPr>
            <a:lvl3pPr marL="289322" indent="0" algn="ctr">
              <a:buNone/>
              <a:defRPr sz="570"/>
            </a:lvl3pPr>
            <a:lvl4pPr marL="433983" indent="0" algn="ctr">
              <a:buNone/>
              <a:defRPr sz="506"/>
            </a:lvl4pPr>
            <a:lvl5pPr marL="578644" indent="0" algn="ctr">
              <a:buNone/>
              <a:defRPr sz="506"/>
            </a:lvl5pPr>
            <a:lvl6pPr marL="723305" indent="0" algn="ctr">
              <a:buNone/>
              <a:defRPr sz="506"/>
            </a:lvl6pPr>
            <a:lvl7pPr marL="867966" indent="0" algn="ctr">
              <a:buNone/>
              <a:defRPr sz="506"/>
            </a:lvl7pPr>
            <a:lvl8pPr marL="1012627" indent="0" algn="ctr">
              <a:buNone/>
              <a:defRPr sz="506"/>
            </a:lvl8pPr>
            <a:lvl9pPr marL="1157288" indent="0" algn="ctr">
              <a:buNone/>
              <a:defRPr sz="506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6AC6F1D-B36B-4096-A960-0D900365B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80AC35-6D23-4559-8D34-D54963F0765A}" type="datetimeFigureOut">
              <a:rPr lang="ar-SA"/>
              <a:pPr>
                <a:defRPr/>
              </a:pPr>
              <a:t>22/08/45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5843628-DD27-43CC-80E1-E5194E989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1E2DDB5-FF9D-4C9E-9A66-5F0CFCCFA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88B5F9-6B4F-4FD5-9CED-9B3DDD9F2A9D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6803810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577C096-5550-4391-B63E-2D03B4F74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5C56E9-78BC-4E75-8E4C-78FDC19F1BC9}" type="datetimeFigureOut">
              <a:rPr lang="ar-SA"/>
              <a:pPr>
                <a:defRPr/>
              </a:pPr>
              <a:t>22/08/45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0A6EB96-6835-4B22-93FE-55A7466D8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E3EFE5F-F2C9-493D-A20E-0E4EB0DE6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D481FB-6D70-4ABF-84FB-2EC018976E72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9405417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1" y="1709746"/>
            <a:ext cx="10515600" cy="2852737"/>
          </a:xfrm>
        </p:spPr>
        <p:txBody>
          <a:bodyPr anchor="b"/>
          <a:lstStyle>
            <a:lvl1pPr>
              <a:defRPr sz="1898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1" y="4589471"/>
            <a:ext cx="10515600" cy="1500187"/>
          </a:xfrm>
        </p:spPr>
        <p:txBody>
          <a:bodyPr/>
          <a:lstStyle>
            <a:lvl1pPr marL="0" indent="0">
              <a:buNone/>
              <a:defRPr sz="760">
                <a:solidFill>
                  <a:schemeClr val="tx1">
                    <a:tint val="75000"/>
                  </a:schemeClr>
                </a:solidFill>
              </a:defRPr>
            </a:lvl1pPr>
            <a:lvl2pPr marL="144661" indent="0">
              <a:buNone/>
              <a:defRPr sz="633">
                <a:solidFill>
                  <a:schemeClr val="tx1">
                    <a:tint val="75000"/>
                  </a:schemeClr>
                </a:solidFill>
              </a:defRPr>
            </a:lvl2pPr>
            <a:lvl3pPr marL="289322" indent="0">
              <a:buNone/>
              <a:defRPr sz="570">
                <a:solidFill>
                  <a:schemeClr val="tx1">
                    <a:tint val="75000"/>
                  </a:schemeClr>
                </a:solidFill>
              </a:defRPr>
            </a:lvl3pPr>
            <a:lvl4pPr marL="433983" indent="0">
              <a:buNone/>
              <a:defRPr sz="506">
                <a:solidFill>
                  <a:schemeClr val="tx1">
                    <a:tint val="75000"/>
                  </a:schemeClr>
                </a:solidFill>
              </a:defRPr>
            </a:lvl4pPr>
            <a:lvl5pPr marL="578644" indent="0">
              <a:buNone/>
              <a:defRPr sz="506">
                <a:solidFill>
                  <a:schemeClr val="tx1">
                    <a:tint val="75000"/>
                  </a:schemeClr>
                </a:solidFill>
              </a:defRPr>
            </a:lvl5pPr>
            <a:lvl6pPr marL="723305" indent="0">
              <a:buNone/>
              <a:defRPr sz="506">
                <a:solidFill>
                  <a:schemeClr val="tx1">
                    <a:tint val="75000"/>
                  </a:schemeClr>
                </a:solidFill>
              </a:defRPr>
            </a:lvl6pPr>
            <a:lvl7pPr marL="867966" indent="0">
              <a:buNone/>
              <a:defRPr sz="506">
                <a:solidFill>
                  <a:schemeClr val="tx1">
                    <a:tint val="75000"/>
                  </a:schemeClr>
                </a:solidFill>
              </a:defRPr>
            </a:lvl7pPr>
            <a:lvl8pPr marL="1012627" indent="0">
              <a:buNone/>
              <a:defRPr sz="506">
                <a:solidFill>
                  <a:schemeClr val="tx1">
                    <a:tint val="75000"/>
                  </a:schemeClr>
                </a:solidFill>
              </a:defRPr>
            </a:lvl8pPr>
            <a:lvl9pPr marL="1157288" indent="0">
              <a:buNone/>
              <a:defRPr sz="50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2D16A0E-C353-483A-A1F9-4BFA148AE0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D05F25-50C4-49AC-BAF9-A9BFAF111A7F}" type="datetimeFigureOut">
              <a:rPr lang="ar-SA"/>
              <a:pPr>
                <a:defRPr/>
              </a:pPr>
              <a:t>22/08/45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F4D55E0-F280-4B42-92A5-FA4828BF2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3A7A7B7-B935-43E5-8DBE-4474689EB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9723E7-4873-4BD1-9C8A-DB6C85C47ADB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5979756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3">
            <a:extLst>
              <a:ext uri="{FF2B5EF4-FFF2-40B4-BE49-F238E27FC236}">
                <a16:creationId xmlns:a16="http://schemas.microsoft.com/office/drawing/2014/main" id="{03C53F9E-D9C2-4281-A3F4-F2055804ED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DA27F5-2618-4332-882A-C73CBA640C5F}" type="datetimeFigureOut">
              <a:rPr lang="ar-SA"/>
              <a:pPr>
                <a:defRPr/>
              </a:pPr>
              <a:t>22/08/45</a:t>
            </a:fld>
            <a:endParaRPr lang="ar-SA"/>
          </a:p>
        </p:txBody>
      </p:sp>
      <p:sp>
        <p:nvSpPr>
          <p:cNvPr id="6" name="عنصر نائب للتذييل 4">
            <a:extLst>
              <a:ext uri="{FF2B5EF4-FFF2-40B4-BE49-F238E27FC236}">
                <a16:creationId xmlns:a16="http://schemas.microsoft.com/office/drawing/2014/main" id="{A5CDC8D7-9F8D-4003-8E26-0454D9493E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5">
            <a:extLst>
              <a:ext uri="{FF2B5EF4-FFF2-40B4-BE49-F238E27FC236}">
                <a16:creationId xmlns:a16="http://schemas.microsoft.com/office/drawing/2014/main" id="{81058213-4CAB-4ECA-BEDB-73F7C0B98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A7350A-1308-4E94-9B3F-09F55AD7C42D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8114153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760" b="1"/>
            </a:lvl1pPr>
            <a:lvl2pPr marL="144661" indent="0">
              <a:buNone/>
              <a:defRPr sz="633" b="1"/>
            </a:lvl2pPr>
            <a:lvl3pPr marL="289322" indent="0">
              <a:buNone/>
              <a:defRPr sz="570" b="1"/>
            </a:lvl3pPr>
            <a:lvl4pPr marL="433983" indent="0">
              <a:buNone/>
              <a:defRPr sz="506" b="1"/>
            </a:lvl4pPr>
            <a:lvl5pPr marL="578644" indent="0">
              <a:buNone/>
              <a:defRPr sz="506" b="1"/>
            </a:lvl5pPr>
            <a:lvl6pPr marL="723305" indent="0">
              <a:buNone/>
              <a:defRPr sz="506" b="1"/>
            </a:lvl6pPr>
            <a:lvl7pPr marL="867966" indent="0">
              <a:buNone/>
              <a:defRPr sz="506" b="1"/>
            </a:lvl7pPr>
            <a:lvl8pPr marL="1012627" indent="0">
              <a:buNone/>
              <a:defRPr sz="506" b="1"/>
            </a:lvl8pPr>
            <a:lvl9pPr marL="1157288" indent="0">
              <a:buNone/>
              <a:defRPr sz="506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760" b="1"/>
            </a:lvl1pPr>
            <a:lvl2pPr marL="144661" indent="0">
              <a:buNone/>
              <a:defRPr sz="633" b="1"/>
            </a:lvl2pPr>
            <a:lvl3pPr marL="289322" indent="0">
              <a:buNone/>
              <a:defRPr sz="570" b="1"/>
            </a:lvl3pPr>
            <a:lvl4pPr marL="433983" indent="0">
              <a:buNone/>
              <a:defRPr sz="506" b="1"/>
            </a:lvl4pPr>
            <a:lvl5pPr marL="578644" indent="0">
              <a:buNone/>
              <a:defRPr sz="506" b="1"/>
            </a:lvl5pPr>
            <a:lvl6pPr marL="723305" indent="0">
              <a:buNone/>
              <a:defRPr sz="506" b="1"/>
            </a:lvl6pPr>
            <a:lvl7pPr marL="867966" indent="0">
              <a:buNone/>
              <a:defRPr sz="506" b="1"/>
            </a:lvl7pPr>
            <a:lvl8pPr marL="1012627" indent="0">
              <a:buNone/>
              <a:defRPr sz="506" b="1"/>
            </a:lvl8pPr>
            <a:lvl9pPr marL="1157288" indent="0">
              <a:buNone/>
              <a:defRPr sz="506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3">
            <a:extLst>
              <a:ext uri="{FF2B5EF4-FFF2-40B4-BE49-F238E27FC236}">
                <a16:creationId xmlns:a16="http://schemas.microsoft.com/office/drawing/2014/main" id="{252F8E17-3B1E-49B1-8DFB-90B315F46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DA46C6-837B-4234-BECF-405E80783E49}" type="datetimeFigureOut">
              <a:rPr lang="ar-SA"/>
              <a:pPr>
                <a:defRPr/>
              </a:pPr>
              <a:t>22/08/45</a:t>
            </a:fld>
            <a:endParaRPr lang="ar-SA"/>
          </a:p>
        </p:txBody>
      </p:sp>
      <p:sp>
        <p:nvSpPr>
          <p:cNvPr id="8" name="عنصر نائب للتذييل 4">
            <a:extLst>
              <a:ext uri="{FF2B5EF4-FFF2-40B4-BE49-F238E27FC236}">
                <a16:creationId xmlns:a16="http://schemas.microsoft.com/office/drawing/2014/main" id="{6A6F9A6E-3C1D-4071-9874-1581164609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9" name="عنصر نائب لرقم الشريحة 5">
            <a:extLst>
              <a:ext uri="{FF2B5EF4-FFF2-40B4-BE49-F238E27FC236}">
                <a16:creationId xmlns:a16="http://schemas.microsoft.com/office/drawing/2014/main" id="{F030D7EC-200B-4B8C-BD78-77B8DBC7E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F59405-006C-4F5A-81A7-14592313A773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0527562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3">
            <a:extLst>
              <a:ext uri="{FF2B5EF4-FFF2-40B4-BE49-F238E27FC236}">
                <a16:creationId xmlns:a16="http://schemas.microsoft.com/office/drawing/2014/main" id="{58659CDD-E8F6-450B-956C-5C8646B94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D7DF49-0CB3-459E-9B0C-F74F4B0E1FCD}" type="datetimeFigureOut">
              <a:rPr lang="ar-SA"/>
              <a:pPr>
                <a:defRPr/>
              </a:pPr>
              <a:t>22/08/45</a:t>
            </a:fld>
            <a:endParaRPr lang="ar-SA"/>
          </a:p>
        </p:txBody>
      </p:sp>
      <p:sp>
        <p:nvSpPr>
          <p:cNvPr id="4" name="عنصر نائب للتذييل 4">
            <a:extLst>
              <a:ext uri="{FF2B5EF4-FFF2-40B4-BE49-F238E27FC236}">
                <a16:creationId xmlns:a16="http://schemas.microsoft.com/office/drawing/2014/main" id="{74C27AE8-8B72-49F2-80DE-8E3F5ACAB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5" name="عنصر نائب لرقم الشريحة 5">
            <a:extLst>
              <a:ext uri="{FF2B5EF4-FFF2-40B4-BE49-F238E27FC236}">
                <a16:creationId xmlns:a16="http://schemas.microsoft.com/office/drawing/2014/main" id="{2D88FF41-9FDD-462D-AF5A-90F28FD24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6E550F-BA54-42C7-B061-B6ABC9695E70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9236796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3">
            <a:extLst>
              <a:ext uri="{FF2B5EF4-FFF2-40B4-BE49-F238E27FC236}">
                <a16:creationId xmlns:a16="http://schemas.microsoft.com/office/drawing/2014/main" id="{667E3D63-2C30-4AFD-99C2-146CF06A2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2BEA20-6A98-4CEC-9265-2D0E8E35A03B}" type="datetimeFigureOut">
              <a:rPr lang="ar-SA"/>
              <a:pPr>
                <a:defRPr/>
              </a:pPr>
              <a:t>22/08/45</a:t>
            </a:fld>
            <a:endParaRPr lang="ar-SA"/>
          </a:p>
        </p:txBody>
      </p:sp>
      <p:sp>
        <p:nvSpPr>
          <p:cNvPr id="3" name="عنصر نائب للتذييل 4">
            <a:extLst>
              <a:ext uri="{FF2B5EF4-FFF2-40B4-BE49-F238E27FC236}">
                <a16:creationId xmlns:a16="http://schemas.microsoft.com/office/drawing/2014/main" id="{464CFFC6-65CF-41FC-A9FB-AAAFD828E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4" name="عنصر نائب لرقم الشريحة 5">
            <a:extLst>
              <a:ext uri="{FF2B5EF4-FFF2-40B4-BE49-F238E27FC236}">
                <a16:creationId xmlns:a16="http://schemas.microsoft.com/office/drawing/2014/main" id="{DCEE1FC2-055E-4D2B-B8B5-5BB7FD5A3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D592A3-FB70-4396-AEC3-25238B794F7D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51777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F0FBDAE-BB48-2D37-CB93-DF6C514102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F96A59-8CA8-4CE0-A920-A05C9EAF5E05}" type="datetimeFigureOut">
              <a:rPr lang="ar-SA"/>
              <a:pPr>
                <a:defRPr/>
              </a:pPr>
              <a:t>22/08/45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889F756-5486-8641-9DC3-FDBFA3DAA5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86BE02C-17F7-DD07-8207-6F10CCEFC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908BD5-24DC-409B-8301-69699ADEA20A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2004742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1013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33"/>
            <a:ext cx="6172200" cy="4873625"/>
          </a:xfrm>
        </p:spPr>
        <p:txBody>
          <a:bodyPr/>
          <a:lstStyle>
            <a:lvl1pPr>
              <a:defRPr sz="1013"/>
            </a:lvl1pPr>
            <a:lvl2pPr>
              <a:defRPr sz="886"/>
            </a:lvl2pPr>
            <a:lvl3pPr>
              <a:defRPr sz="760"/>
            </a:lvl3pPr>
            <a:lvl4pPr>
              <a:defRPr sz="633"/>
            </a:lvl4pPr>
            <a:lvl5pPr>
              <a:defRPr sz="633"/>
            </a:lvl5pPr>
            <a:lvl6pPr>
              <a:defRPr sz="633"/>
            </a:lvl6pPr>
            <a:lvl7pPr>
              <a:defRPr sz="633"/>
            </a:lvl7pPr>
            <a:lvl8pPr>
              <a:defRPr sz="633"/>
            </a:lvl8pPr>
            <a:lvl9pPr>
              <a:defRPr sz="633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506"/>
            </a:lvl1pPr>
            <a:lvl2pPr marL="144661" indent="0">
              <a:buNone/>
              <a:defRPr sz="443"/>
            </a:lvl2pPr>
            <a:lvl3pPr marL="289322" indent="0">
              <a:buNone/>
              <a:defRPr sz="380"/>
            </a:lvl3pPr>
            <a:lvl4pPr marL="433983" indent="0">
              <a:buNone/>
              <a:defRPr sz="316"/>
            </a:lvl4pPr>
            <a:lvl5pPr marL="578644" indent="0">
              <a:buNone/>
              <a:defRPr sz="316"/>
            </a:lvl5pPr>
            <a:lvl6pPr marL="723305" indent="0">
              <a:buNone/>
              <a:defRPr sz="316"/>
            </a:lvl6pPr>
            <a:lvl7pPr marL="867966" indent="0">
              <a:buNone/>
              <a:defRPr sz="316"/>
            </a:lvl7pPr>
            <a:lvl8pPr marL="1012627" indent="0">
              <a:buNone/>
              <a:defRPr sz="316"/>
            </a:lvl8pPr>
            <a:lvl9pPr marL="1157288" indent="0">
              <a:buNone/>
              <a:defRPr sz="316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3">
            <a:extLst>
              <a:ext uri="{FF2B5EF4-FFF2-40B4-BE49-F238E27FC236}">
                <a16:creationId xmlns:a16="http://schemas.microsoft.com/office/drawing/2014/main" id="{20B5F596-6FCC-4AF4-AC47-E62E828F3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3895D4-4FD5-4BF0-8735-AC0998598415}" type="datetimeFigureOut">
              <a:rPr lang="ar-SA"/>
              <a:pPr>
                <a:defRPr/>
              </a:pPr>
              <a:t>22/08/45</a:t>
            </a:fld>
            <a:endParaRPr lang="ar-SA"/>
          </a:p>
        </p:txBody>
      </p:sp>
      <p:sp>
        <p:nvSpPr>
          <p:cNvPr id="6" name="عنصر نائب للتذييل 4">
            <a:extLst>
              <a:ext uri="{FF2B5EF4-FFF2-40B4-BE49-F238E27FC236}">
                <a16:creationId xmlns:a16="http://schemas.microsoft.com/office/drawing/2014/main" id="{837893C4-91AB-422B-AB3F-42CD1B0B7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5">
            <a:extLst>
              <a:ext uri="{FF2B5EF4-FFF2-40B4-BE49-F238E27FC236}">
                <a16:creationId xmlns:a16="http://schemas.microsoft.com/office/drawing/2014/main" id="{13E0EE3B-7FB2-4AC9-A6F6-1809A7630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5520E8-1617-4049-AC70-202F068EEA0B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2908913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1013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33"/>
            <a:ext cx="6172200" cy="4873625"/>
          </a:xfrm>
        </p:spPr>
        <p:txBody>
          <a:bodyPr rtlCol="1">
            <a:normAutofit/>
          </a:bodyPr>
          <a:lstStyle>
            <a:lvl1pPr marL="0" indent="0">
              <a:buNone/>
              <a:defRPr sz="1013"/>
            </a:lvl1pPr>
            <a:lvl2pPr marL="144661" indent="0">
              <a:buNone/>
              <a:defRPr sz="886"/>
            </a:lvl2pPr>
            <a:lvl3pPr marL="289322" indent="0">
              <a:buNone/>
              <a:defRPr sz="760"/>
            </a:lvl3pPr>
            <a:lvl4pPr marL="433983" indent="0">
              <a:buNone/>
              <a:defRPr sz="633"/>
            </a:lvl4pPr>
            <a:lvl5pPr marL="578644" indent="0">
              <a:buNone/>
              <a:defRPr sz="633"/>
            </a:lvl5pPr>
            <a:lvl6pPr marL="723305" indent="0">
              <a:buNone/>
              <a:defRPr sz="633"/>
            </a:lvl6pPr>
            <a:lvl7pPr marL="867966" indent="0">
              <a:buNone/>
              <a:defRPr sz="633"/>
            </a:lvl7pPr>
            <a:lvl8pPr marL="1012627" indent="0">
              <a:buNone/>
              <a:defRPr sz="633"/>
            </a:lvl8pPr>
            <a:lvl9pPr marL="1157288" indent="0">
              <a:buNone/>
              <a:defRPr sz="633"/>
            </a:lvl9pPr>
          </a:lstStyle>
          <a:p>
            <a:pPr lvl="0"/>
            <a:endParaRPr lang="ar-SA" noProof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506"/>
            </a:lvl1pPr>
            <a:lvl2pPr marL="144661" indent="0">
              <a:buNone/>
              <a:defRPr sz="443"/>
            </a:lvl2pPr>
            <a:lvl3pPr marL="289322" indent="0">
              <a:buNone/>
              <a:defRPr sz="380"/>
            </a:lvl3pPr>
            <a:lvl4pPr marL="433983" indent="0">
              <a:buNone/>
              <a:defRPr sz="316"/>
            </a:lvl4pPr>
            <a:lvl5pPr marL="578644" indent="0">
              <a:buNone/>
              <a:defRPr sz="316"/>
            </a:lvl5pPr>
            <a:lvl6pPr marL="723305" indent="0">
              <a:buNone/>
              <a:defRPr sz="316"/>
            </a:lvl6pPr>
            <a:lvl7pPr marL="867966" indent="0">
              <a:buNone/>
              <a:defRPr sz="316"/>
            </a:lvl7pPr>
            <a:lvl8pPr marL="1012627" indent="0">
              <a:buNone/>
              <a:defRPr sz="316"/>
            </a:lvl8pPr>
            <a:lvl9pPr marL="1157288" indent="0">
              <a:buNone/>
              <a:defRPr sz="316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3">
            <a:extLst>
              <a:ext uri="{FF2B5EF4-FFF2-40B4-BE49-F238E27FC236}">
                <a16:creationId xmlns:a16="http://schemas.microsoft.com/office/drawing/2014/main" id="{D9D85C9B-4279-4931-A972-909293205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9DD23A-26F3-4AC5-AC69-182CE2DC543A}" type="datetimeFigureOut">
              <a:rPr lang="ar-SA"/>
              <a:pPr>
                <a:defRPr/>
              </a:pPr>
              <a:t>22/08/45</a:t>
            </a:fld>
            <a:endParaRPr lang="ar-SA"/>
          </a:p>
        </p:txBody>
      </p:sp>
      <p:sp>
        <p:nvSpPr>
          <p:cNvPr id="6" name="عنصر نائب للتذييل 4">
            <a:extLst>
              <a:ext uri="{FF2B5EF4-FFF2-40B4-BE49-F238E27FC236}">
                <a16:creationId xmlns:a16="http://schemas.microsoft.com/office/drawing/2014/main" id="{552C8261-ECAA-4F5F-9638-08275D003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5">
            <a:extLst>
              <a:ext uri="{FF2B5EF4-FFF2-40B4-BE49-F238E27FC236}">
                <a16:creationId xmlns:a16="http://schemas.microsoft.com/office/drawing/2014/main" id="{5AD6FE62-45FE-4EB2-929B-8623E9F3E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C6F7D5-5CC8-48F9-8D8E-6F76BD0B0F3A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4209048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4CA7A6C-323B-405B-8AC2-302CAAF89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17B24F-D3DB-407A-B176-5FFA78986BF9}" type="datetimeFigureOut">
              <a:rPr lang="ar-SA"/>
              <a:pPr>
                <a:defRPr/>
              </a:pPr>
              <a:t>22/08/45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40EB585-AA8C-4660-BD56-3A367DAB9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6599F2B-1E8A-43F9-B779-D886FED2B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909B58-0668-46F2-A3A1-E1104F1E2D1B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49758611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6536643-FD6E-497A-A015-BB5F757FB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8B222F-3122-4E30-8A96-213EEE6B3CB7}" type="datetimeFigureOut">
              <a:rPr lang="ar-SA"/>
              <a:pPr>
                <a:defRPr/>
              </a:pPr>
              <a:t>22/08/45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758D515-FE98-4CA5-84A9-9B0563D61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08BBB8C-CF6B-400E-B1F1-68CC744E3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7E13A3-1C11-499D-932C-4EDA99D5A2EB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03556089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914400" y="2130434"/>
            <a:ext cx="103632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44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893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33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786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233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867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126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157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AB0C2E7-60BE-4FFA-BF7D-B11F60F2FF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932DBC-9159-42E8-B2DA-71FE7D5034C9}" type="datetimeFigureOut">
              <a:rPr lang="en-US"/>
              <a:pPr>
                <a:defRPr/>
              </a:pPr>
              <a:t>3/2/2024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649D2A4-CD2F-4533-90C2-F3CC0D155A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5F063E9-304F-439D-94ED-009C1884D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5B2C88-56A4-40A5-8420-0FD3EC4E94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823489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DAD7C1E-82CF-475F-B447-A358429196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F7B903-9E58-4B01-83B5-4D2C91B1C4F6}" type="datetimeFigureOut">
              <a:rPr lang="en-US"/>
              <a:pPr>
                <a:defRPr/>
              </a:pPr>
              <a:t>3/2/2024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F0FEDD0-8C62-4ADD-A112-AB900D1B3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4D23004-73DC-4F2E-BFCE-CC9EFCC56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A5C87F-86AD-4502-BDE4-7BAD61B90A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882999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63084" y="4406909"/>
            <a:ext cx="10363200" cy="1362075"/>
          </a:xfrm>
        </p:spPr>
        <p:txBody>
          <a:bodyPr anchor="t"/>
          <a:lstStyle>
            <a:lvl1pPr algn="l">
              <a:defRPr sz="1266" b="1" cap="all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633">
                <a:solidFill>
                  <a:schemeClr val="tx1">
                    <a:tint val="75000"/>
                  </a:schemeClr>
                </a:solidFill>
              </a:defRPr>
            </a:lvl1pPr>
            <a:lvl2pPr marL="144661" indent="0">
              <a:buNone/>
              <a:defRPr sz="570">
                <a:solidFill>
                  <a:schemeClr val="tx1">
                    <a:tint val="75000"/>
                  </a:schemeClr>
                </a:solidFill>
              </a:defRPr>
            </a:lvl2pPr>
            <a:lvl3pPr marL="289322" indent="0">
              <a:buNone/>
              <a:defRPr sz="506">
                <a:solidFill>
                  <a:schemeClr val="tx1">
                    <a:tint val="75000"/>
                  </a:schemeClr>
                </a:solidFill>
              </a:defRPr>
            </a:lvl3pPr>
            <a:lvl4pPr marL="433983" indent="0">
              <a:buNone/>
              <a:defRPr sz="443">
                <a:solidFill>
                  <a:schemeClr val="tx1">
                    <a:tint val="75000"/>
                  </a:schemeClr>
                </a:solidFill>
              </a:defRPr>
            </a:lvl4pPr>
            <a:lvl5pPr marL="578644" indent="0">
              <a:buNone/>
              <a:defRPr sz="443">
                <a:solidFill>
                  <a:schemeClr val="tx1">
                    <a:tint val="75000"/>
                  </a:schemeClr>
                </a:solidFill>
              </a:defRPr>
            </a:lvl5pPr>
            <a:lvl6pPr marL="723305" indent="0">
              <a:buNone/>
              <a:defRPr sz="443">
                <a:solidFill>
                  <a:schemeClr val="tx1">
                    <a:tint val="75000"/>
                  </a:schemeClr>
                </a:solidFill>
              </a:defRPr>
            </a:lvl6pPr>
            <a:lvl7pPr marL="867966" indent="0">
              <a:buNone/>
              <a:defRPr sz="443">
                <a:solidFill>
                  <a:schemeClr val="tx1">
                    <a:tint val="75000"/>
                  </a:schemeClr>
                </a:solidFill>
              </a:defRPr>
            </a:lvl7pPr>
            <a:lvl8pPr marL="1012627" indent="0">
              <a:buNone/>
              <a:defRPr sz="443">
                <a:solidFill>
                  <a:schemeClr val="tx1">
                    <a:tint val="75000"/>
                  </a:schemeClr>
                </a:solidFill>
              </a:defRPr>
            </a:lvl8pPr>
            <a:lvl9pPr marL="1157288" indent="0">
              <a:buNone/>
              <a:defRPr sz="4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B7484C1-16CE-4969-AF90-99FD7E3D84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8E80E5-D635-463F-A549-ED2B00B06D5E}" type="datetimeFigureOut">
              <a:rPr lang="en-US"/>
              <a:pPr>
                <a:defRPr/>
              </a:pPr>
              <a:t>3/2/2024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66E959B-97F8-40ED-9284-F5CBAFFA0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6EF741B-9DB7-4D72-8325-EE07B957A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A2CAD7-2081-4B36-9B0C-D08FB5E1C4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76304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886"/>
            </a:lvl1pPr>
            <a:lvl2pPr>
              <a:defRPr sz="760"/>
            </a:lvl2pPr>
            <a:lvl3pPr>
              <a:defRPr sz="633"/>
            </a:lvl3pPr>
            <a:lvl4pPr>
              <a:defRPr sz="570"/>
            </a:lvl4pPr>
            <a:lvl5pPr>
              <a:defRPr sz="570"/>
            </a:lvl5pPr>
            <a:lvl6pPr>
              <a:defRPr sz="570"/>
            </a:lvl6pPr>
            <a:lvl7pPr>
              <a:defRPr sz="570"/>
            </a:lvl7pPr>
            <a:lvl8pPr>
              <a:defRPr sz="570"/>
            </a:lvl8pPr>
            <a:lvl9pPr>
              <a:defRPr sz="57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886"/>
            </a:lvl1pPr>
            <a:lvl2pPr>
              <a:defRPr sz="760"/>
            </a:lvl2pPr>
            <a:lvl3pPr>
              <a:defRPr sz="633"/>
            </a:lvl3pPr>
            <a:lvl4pPr>
              <a:defRPr sz="570"/>
            </a:lvl4pPr>
            <a:lvl5pPr>
              <a:defRPr sz="570"/>
            </a:lvl5pPr>
            <a:lvl6pPr>
              <a:defRPr sz="570"/>
            </a:lvl6pPr>
            <a:lvl7pPr>
              <a:defRPr sz="570"/>
            </a:lvl7pPr>
            <a:lvl8pPr>
              <a:defRPr sz="570"/>
            </a:lvl8pPr>
            <a:lvl9pPr>
              <a:defRPr sz="57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تاريخ 3">
            <a:extLst>
              <a:ext uri="{FF2B5EF4-FFF2-40B4-BE49-F238E27FC236}">
                <a16:creationId xmlns:a16="http://schemas.microsoft.com/office/drawing/2014/main" id="{C6FAE290-BAFD-4BA1-B0A9-132F43DB3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6FD2CF-4E8C-4B10-ABF2-B2B40A081D74}" type="datetimeFigureOut">
              <a:rPr lang="en-US"/>
              <a:pPr>
                <a:defRPr/>
              </a:pPr>
              <a:t>3/2/2024</a:t>
            </a:fld>
            <a:endParaRPr lang="en-US"/>
          </a:p>
        </p:txBody>
      </p:sp>
      <p:sp>
        <p:nvSpPr>
          <p:cNvPr id="6" name="عنصر نائب للتذييل 4">
            <a:extLst>
              <a:ext uri="{FF2B5EF4-FFF2-40B4-BE49-F238E27FC236}">
                <a16:creationId xmlns:a16="http://schemas.microsoft.com/office/drawing/2014/main" id="{B4C12AC5-0473-4E0C-9FEF-C5546E7E3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عنصر نائب لرقم الشريحة 5">
            <a:extLst>
              <a:ext uri="{FF2B5EF4-FFF2-40B4-BE49-F238E27FC236}">
                <a16:creationId xmlns:a16="http://schemas.microsoft.com/office/drawing/2014/main" id="{E888B306-A50F-4718-8955-6B3750284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9F9314-9516-4576-8F2C-8CC92C0CAC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685320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760" b="1"/>
            </a:lvl1pPr>
            <a:lvl2pPr marL="144661" indent="0">
              <a:buNone/>
              <a:defRPr sz="633" b="1"/>
            </a:lvl2pPr>
            <a:lvl3pPr marL="289322" indent="0">
              <a:buNone/>
              <a:defRPr sz="570" b="1"/>
            </a:lvl3pPr>
            <a:lvl4pPr marL="433983" indent="0">
              <a:buNone/>
              <a:defRPr sz="506" b="1"/>
            </a:lvl4pPr>
            <a:lvl5pPr marL="578644" indent="0">
              <a:buNone/>
              <a:defRPr sz="506" b="1"/>
            </a:lvl5pPr>
            <a:lvl6pPr marL="723305" indent="0">
              <a:buNone/>
              <a:defRPr sz="506" b="1"/>
            </a:lvl6pPr>
            <a:lvl7pPr marL="867966" indent="0">
              <a:buNone/>
              <a:defRPr sz="506" b="1"/>
            </a:lvl7pPr>
            <a:lvl8pPr marL="1012627" indent="0">
              <a:buNone/>
              <a:defRPr sz="506" b="1"/>
            </a:lvl8pPr>
            <a:lvl9pPr marL="1157288" indent="0">
              <a:buNone/>
              <a:defRPr sz="506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760"/>
            </a:lvl1pPr>
            <a:lvl2pPr>
              <a:defRPr sz="633"/>
            </a:lvl2pPr>
            <a:lvl3pPr>
              <a:defRPr sz="570"/>
            </a:lvl3pPr>
            <a:lvl4pPr>
              <a:defRPr sz="506"/>
            </a:lvl4pPr>
            <a:lvl5pPr>
              <a:defRPr sz="506"/>
            </a:lvl5pPr>
            <a:lvl6pPr>
              <a:defRPr sz="506"/>
            </a:lvl6pPr>
            <a:lvl7pPr>
              <a:defRPr sz="506"/>
            </a:lvl7pPr>
            <a:lvl8pPr>
              <a:defRPr sz="506"/>
            </a:lvl8pPr>
            <a:lvl9pPr>
              <a:defRPr sz="506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93373" y="1535113"/>
            <a:ext cx="5389033" cy="639762"/>
          </a:xfrm>
        </p:spPr>
        <p:txBody>
          <a:bodyPr anchor="b"/>
          <a:lstStyle>
            <a:lvl1pPr marL="0" indent="0">
              <a:buNone/>
              <a:defRPr sz="760" b="1"/>
            </a:lvl1pPr>
            <a:lvl2pPr marL="144661" indent="0">
              <a:buNone/>
              <a:defRPr sz="633" b="1"/>
            </a:lvl2pPr>
            <a:lvl3pPr marL="289322" indent="0">
              <a:buNone/>
              <a:defRPr sz="570" b="1"/>
            </a:lvl3pPr>
            <a:lvl4pPr marL="433983" indent="0">
              <a:buNone/>
              <a:defRPr sz="506" b="1"/>
            </a:lvl4pPr>
            <a:lvl5pPr marL="578644" indent="0">
              <a:buNone/>
              <a:defRPr sz="506" b="1"/>
            </a:lvl5pPr>
            <a:lvl6pPr marL="723305" indent="0">
              <a:buNone/>
              <a:defRPr sz="506" b="1"/>
            </a:lvl6pPr>
            <a:lvl7pPr marL="867966" indent="0">
              <a:buNone/>
              <a:defRPr sz="506" b="1"/>
            </a:lvl7pPr>
            <a:lvl8pPr marL="1012627" indent="0">
              <a:buNone/>
              <a:defRPr sz="506" b="1"/>
            </a:lvl8pPr>
            <a:lvl9pPr marL="1157288" indent="0">
              <a:buNone/>
              <a:defRPr sz="506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</p:spPr>
        <p:txBody>
          <a:bodyPr/>
          <a:lstStyle>
            <a:lvl1pPr>
              <a:defRPr sz="760"/>
            </a:lvl1pPr>
            <a:lvl2pPr>
              <a:defRPr sz="633"/>
            </a:lvl2pPr>
            <a:lvl3pPr>
              <a:defRPr sz="570"/>
            </a:lvl3pPr>
            <a:lvl4pPr>
              <a:defRPr sz="506"/>
            </a:lvl4pPr>
            <a:lvl5pPr>
              <a:defRPr sz="506"/>
            </a:lvl5pPr>
            <a:lvl6pPr>
              <a:defRPr sz="506"/>
            </a:lvl6pPr>
            <a:lvl7pPr>
              <a:defRPr sz="506"/>
            </a:lvl7pPr>
            <a:lvl8pPr>
              <a:defRPr sz="506"/>
            </a:lvl8pPr>
            <a:lvl9pPr>
              <a:defRPr sz="506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7" name="عنصر نائب للتاريخ 3">
            <a:extLst>
              <a:ext uri="{FF2B5EF4-FFF2-40B4-BE49-F238E27FC236}">
                <a16:creationId xmlns:a16="http://schemas.microsoft.com/office/drawing/2014/main" id="{424F97AF-D6C1-4D22-B5D4-DA77D797D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1177D-8C4A-43E5-825E-9A923DFDA975}" type="datetimeFigureOut">
              <a:rPr lang="en-US"/>
              <a:pPr>
                <a:defRPr/>
              </a:pPr>
              <a:t>3/2/2024</a:t>
            </a:fld>
            <a:endParaRPr lang="en-US"/>
          </a:p>
        </p:txBody>
      </p:sp>
      <p:sp>
        <p:nvSpPr>
          <p:cNvPr id="8" name="عنصر نائب للتذييل 4">
            <a:extLst>
              <a:ext uri="{FF2B5EF4-FFF2-40B4-BE49-F238E27FC236}">
                <a16:creationId xmlns:a16="http://schemas.microsoft.com/office/drawing/2014/main" id="{57A8833A-751B-43A8-8B0C-6010C5BCE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عنصر نائب لرقم الشريحة 5">
            <a:extLst>
              <a:ext uri="{FF2B5EF4-FFF2-40B4-BE49-F238E27FC236}">
                <a16:creationId xmlns:a16="http://schemas.microsoft.com/office/drawing/2014/main" id="{0D4F00D4-504F-4FBC-BBD7-6D5C5135B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4D83B2-1E6D-45E3-8FE4-7083617174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1354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3">
            <a:extLst>
              <a:ext uri="{FF2B5EF4-FFF2-40B4-BE49-F238E27FC236}">
                <a16:creationId xmlns:a16="http://schemas.microsoft.com/office/drawing/2014/main" id="{99A6DEC4-09D0-4D80-A3AE-BEB99137E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266E6A-C96D-48C2-A915-56C6FD760B99}" type="datetimeFigureOut">
              <a:rPr lang="en-US"/>
              <a:pPr>
                <a:defRPr/>
              </a:pPr>
              <a:t>3/2/2024</a:t>
            </a:fld>
            <a:endParaRPr lang="en-US"/>
          </a:p>
        </p:txBody>
      </p:sp>
      <p:sp>
        <p:nvSpPr>
          <p:cNvPr id="4" name="عنصر نائب للتذييل 4">
            <a:extLst>
              <a:ext uri="{FF2B5EF4-FFF2-40B4-BE49-F238E27FC236}">
                <a16:creationId xmlns:a16="http://schemas.microsoft.com/office/drawing/2014/main" id="{6D0EEAA2-EA3B-44F0-A67F-DD7AC8CDA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عنصر نائب لرقم الشريحة 5">
            <a:extLst>
              <a:ext uri="{FF2B5EF4-FFF2-40B4-BE49-F238E27FC236}">
                <a16:creationId xmlns:a16="http://schemas.microsoft.com/office/drawing/2014/main" id="{6D75F334-320D-42C1-B3E0-55D5AE692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14C72E-BDFC-4AD2-973C-1E731A70D7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1649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FEC464-5EA7-4844-8C79-EC787059BC47}" type="slidenum">
              <a:rPr lang="ar-SA" altLang="ar-SA" smtClean="0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33232227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3">
            <a:extLst>
              <a:ext uri="{FF2B5EF4-FFF2-40B4-BE49-F238E27FC236}">
                <a16:creationId xmlns:a16="http://schemas.microsoft.com/office/drawing/2014/main" id="{487BE5A9-975C-4856-95A0-F5C04ADA68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6350D-2766-4676-9EBB-B74AEC7A0A34}" type="datetimeFigureOut">
              <a:rPr lang="en-US"/>
              <a:pPr>
                <a:defRPr/>
              </a:pPr>
              <a:t>3/2/2024</a:t>
            </a:fld>
            <a:endParaRPr lang="en-US"/>
          </a:p>
        </p:txBody>
      </p:sp>
      <p:sp>
        <p:nvSpPr>
          <p:cNvPr id="3" name="عنصر نائب للتذييل 4">
            <a:extLst>
              <a:ext uri="{FF2B5EF4-FFF2-40B4-BE49-F238E27FC236}">
                <a16:creationId xmlns:a16="http://schemas.microsoft.com/office/drawing/2014/main" id="{D44309B0-7CD1-4BB8-86EE-64F82DAF3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عنصر نائب لرقم الشريحة 5">
            <a:extLst>
              <a:ext uri="{FF2B5EF4-FFF2-40B4-BE49-F238E27FC236}">
                <a16:creationId xmlns:a16="http://schemas.microsoft.com/office/drawing/2014/main" id="{06F253A5-C4F4-44C8-8779-1404640E8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510235-9F0A-4D8B-BD21-687C79EC58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782339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633" b="1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766733" y="273059"/>
            <a:ext cx="6815667" cy="5853113"/>
          </a:xfrm>
        </p:spPr>
        <p:txBody>
          <a:bodyPr/>
          <a:lstStyle>
            <a:lvl1pPr>
              <a:defRPr sz="1013"/>
            </a:lvl1pPr>
            <a:lvl2pPr>
              <a:defRPr sz="886"/>
            </a:lvl2pPr>
            <a:lvl3pPr>
              <a:defRPr sz="760"/>
            </a:lvl3pPr>
            <a:lvl4pPr>
              <a:defRPr sz="633"/>
            </a:lvl4pPr>
            <a:lvl5pPr>
              <a:defRPr sz="633"/>
            </a:lvl5pPr>
            <a:lvl6pPr>
              <a:defRPr sz="633"/>
            </a:lvl6pPr>
            <a:lvl7pPr>
              <a:defRPr sz="633"/>
            </a:lvl7pPr>
            <a:lvl8pPr>
              <a:defRPr sz="633"/>
            </a:lvl8pPr>
            <a:lvl9pPr>
              <a:defRPr sz="633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443"/>
            </a:lvl1pPr>
            <a:lvl2pPr marL="144661" indent="0">
              <a:buNone/>
              <a:defRPr sz="380"/>
            </a:lvl2pPr>
            <a:lvl3pPr marL="289322" indent="0">
              <a:buNone/>
              <a:defRPr sz="316"/>
            </a:lvl3pPr>
            <a:lvl4pPr marL="433983" indent="0">
              <a:buNone/>
              <a:defRPr sz="285"/>
            </a:lvl4pPr>
            <a:lvl5pPr marL="578644" indent="0">
              <a:buNone/>
              <a:defRPr sz="285"/>
            </a:lvl5pPr>
            <a:lvl6pPr marL="723305" indent="0">
              <a:buNone/>
              <a:defRPr sz="285"/>
            </a:lvl6pPr>
            <a:lvl7pPr marL="867966" indent="0">
              <a:buNone/>
              <a:defRPr sz="285"/>
            </a:lvl7pPr>
            <a:lvl8pPr marL="1012627" indent="0">
              <a:buNone/>
              <a:defRPr sz="285"/>
            </a:lvl8pPr>
            <a:lvl9pPr marL="1157288" indent="0">
              <a:buNone/>
              <a:defRPr sz="285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3">
            <a:extLst>
              <a:ext uri="{FF2B5EF4-FFF2-40B4-BE49-F238E27FC236}">
                <a16:creationId xmlns:a16="http://schemas.microsoft.com/office/drawing/2014/main" id="{38EF698C-3E4B-4E93-9396-6D5EE42CBF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EE798-6C44-4A2A-AA14-AFB0DB3E16CE}" type="datetimeFigureOut">
              <a:rPr lang="en-US"/>
              <a:pPr>
                <a:defRPr/>
              </a:pPr>
              <a:t>3/2/2024</a:t>
            </a:fld>
            <a:endParaRPr lang="en-US"/>
          </a:p>
        </p:txBody>
      </p:sp>
      <p:sp>
        <p:nvSpPr>
          <p:cNvPr id="6" name="عنصر نائب للتذييل 4">
            <a:extLst>
              <a:ext uri="{FF2B5EF4-FFF2-40B4-BE49-F238E27FC236}">
                <a16:creationId xmlns:a16="http://schemas.microsoft.com/office/drawing/2014/main" id="{1BB6D78C-80B8-4BB5-8079-3A20A993E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عنصر نائب لرقم الشريحة 5">
            <a:extLst>
              <a:ext uri="{FF2B5EF4-FFF2-40B4-BE49-F238E27FC236}">
                <a16:creationId xmlns:a16="http://schemas.microsoft.com/office/drawing/2014/main" id="{2B46EECF-4F8C-4A69-8F0E-915BB2024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E602BB-EC5C-4745-9275-DA1B6127B7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027063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633" b="1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1013"/>
            </a:lvl1pPr>
            <a:lvl2pPr marL="144661" indent="0">
              <a:buNone/>
              <a:defRPr sz="886"/>
            </a:lvl2pPr>
            <a:lvl3pPr marL="289322" indent="0">
              <a:buNone/>
              <a:defRPr sz="760"/>
            </a:lvl3pPr>
            <a:lvl4pPr marL="433983" indent="0">
              <a:buNone/>
              <a:defRPr sz="633"/>
            </a:lvl4pPr>
            <a:lvl5pPr marL="578644" indent="0">
              <a:buNone/>
              <a:defRPr sz="633"/>
            </a:lvl5pPr>
            <a:lvl6pPr marL="723305" indent="0">
              <a:buNone/>
              <a:defRPr sz="633"/>
            </a:lvl6pPr>
            <a:lvl7pPr marL="867966" indent="0">
              <a:buNone/>
              <a:defRPr sz="633"/>
            </a:lvl7pPr>
            <a:lvl8pPr marL="1012627" indent="0">
              <a:buNone/>
              <a:defRPr sz="633"/>
            </a:lvl8pPr>
            <a:lvl9pPr marL="1157288" indent="0">
              <a:buNone/>
              <a:defRPr sz="633"/>
            </a:lvl9pPr>
          </a:lstStyle>
          <a:p>
            <a:pPr lvl="0"/>
            <a:endParaRPr lang="en-US" noProof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443"/>
            </a:lvl1pPr>
            <a:lvl2pPr marL="144661" indent="0">
              <a:buNone/>
              <a:defRPr sz="380"/>
            </a:lvl2pPr>
            <a:lvl3pPr marL="289322" indent="0">
              <a:buNone/>
              <a:defRPr sz="316"/>
            </a:lvl3pPr>
            <a:lvl4pPr marL="433983" indent="0">
              <a:buNone/>
              <a:defRPr sz="285"/>
            </a:lvl4pPr>
            <a:lvl5pPr marL="578644" indent="0">
              <a:buNone/>
              <a:defRPr sz="285"/>
            </a:lvl5pPr>
            <a:lvl6pPr marL="723305" indent="0">
              <a:buNone/>
              <a:defRPr sz="285"/>
            </a:lvl6pPr>
            <a:lvl7pPr marL="867966" indent="0">
              <a:buNone/>
              <a:defRPr sz="285"/>
            </a:lvl7pPr>
            <a:lvl8pPr marL="1012627" indent="0">
              <a:buNone/>
              <a:defRPr sz="285"/>
            </a:lvl8pPr>
            <a:lvl9pPr marL="1157288" indent="0">
              <a:buNone/>
              <a:defRPr sz="285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3">
            <a:extLst>
              <a:ext uri="{FF2B5EF4-FFF2-40B4-BE49-F238E27FC236}">
                <a16:creationId xmlns:a16="http://schemas.microsoft.com/office/drawing/2014/main" id="{92240506-8E6C-410B-AD2D-3856029113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99185C-D7D3-4305-8669-350DCE3FF071}" type="datetimeFigureOut">
              <a:rPr lang="en-US"/>
              <a:pPr>
                <a:defRPr/>
              </a:pPr>
              <a:t>3/2/2024</a:t>
            </a:fld>
            <a:endParaRPr lang="en-US"/>
          </a:p>
        </p:txBody>
      </p:sp>
      <p:sp>
        <p:nvSpPr>
          <p:cNvPr id="6" name="عنصر نائب للتذييل 4">
            <a:extLst>
              <a:ext uri="{FF2B5EF4-FFF2-40B4-BE49-F238E27FC236}">
                <a16:creationId xmlns:a16="http://schemas.microsoft.com/office/drawing/2014/main" id="{A8EFFAC4-D3DF-49F2-8641-8D79333D1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عنصر نائب لرقم الشريحة 5">
            <a:extLst>
              <a:ext uri="{FF2B5EF4-FFF2-40B4-BE49-F238E27FC236}">
                <a16:creationId xmlns:a16="http://schemas.microsoft.com/office/drawing/2014/main" id="{9068EF61-FFF1-4FE1-B549-4DE980238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66AFEC-F804-4530-86F2-82E6EE76E1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711991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97B90C8-6D5C-46F1-A28A-38EF674DE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82F62D-8916-47C1-B8CA-1D7733C8CC07}" type="datetimeFigureOut">
              <a:rPr lang="en-US"/>
              <a:pPr>
                <a:defRPr/>
              </a:pPr>
              <a:t>3/2/2024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C2CD51F-631F-4307-B974-6ABF99722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54F33A7-6E01-43FC-8648-6CE0F2703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A90F6-468D-492B-BB7C-60F7133BF4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80471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839200" y="274647"/>
            <a:ext cx="27432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609600" y="274647"/>
            <a:ext cx="80264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5C8C933-AB4B-4FC7-9F7D-2DE27E9B13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06B19F-8AF3-4DC8-B217-81A1490C999C}" type="datetimeFigureOut">
              <a:rPr lang="en-US"/>
              <a:pPr>
                <a:defRPr/>
              </a:pPr>
              <a:t>3/2/2024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7FD8330-D1CD-4D1C-98BB-6E4335E971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39B23D7-F9ED-4563-BE7F-1C41D8837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97908A-292F-425F-B920-D28706F9EB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231555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F68A5-A498-4AAE-A425-F7F8EFDCB027}" type="datetimeFigureOut">
              <a:rPr lang="ar-SA" smtClean="0"/>
              <a:t>22/08/45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6C81D-D0F2-4006-A796-BE56E9B4EA9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8915720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F68A5-A498-4AAE-A425-F7F8EFDCB027}" type="datetimeFigureOut">
              <a:rPr lang="ar-SA" smtClean="0"/>
              <a:t>22/08/45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6C81D-D0F2-4006-A796-BE56E9B4EA9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38325139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F68A5-A498-4AAE-A425-F7F8EFDCB027}" type="datetimeFigureOut">
              <a:rPr lang="ar-SA" smtClean="0"/>
              <a:t>22/08/45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6C81D-D0F2-4006-A796-BE56E9B4EA9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28503306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F68A5-A498-4AAE-A425-F7F8EFDCB027}" type="datetimeFigureOut">
              <a:rPr lang="ar-SA" smtClean="0"/>
              <a:t>22/08/45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6C81D-D0F2-4006-A796-BE56E9B4EA9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78654528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F68A5-A498-4AAE-A425-F7F8EFDCB027}" type="datetimeFigureOut">
              <a:rPr lang="ar-SA" smtClean="0"/>
              <a:t>22/08/45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6C81D-D0F2-4006-A796-BE56E9B4EA9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223375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51CA00-5DDC-47E0-9222-8E69B4E2F3FC}" type="slidenum">
              <a:rPr lang="ar-SA" altLang="ar-SA" smtClean="0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50228899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F68A5-A498-4AAE-A425-F7F8EFDCB027}" type="datetimeFigureOut">
              <a:rPr lang="ar-SA" smtClean="0"/>
              <a:t>22/08/45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6C81D-D0F2-4006-A796-BE56E9B4EA9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02911036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F68A5-A498-4AAE-A425-F7F8EFDCB027}" type="datetimeFigureOut">
              <a:rPr lang="ar-SA" smtClean="0"/>
              <a:t>22/08/45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6C81D-D0F2-4006-A796-BE56E9B4EA9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1193793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F68A5-A498-4AAE-A425-F7F8EFDCB027}" type="datetimeFigureOut">
              <a:rPr lang="ar-SA" smtClean="0"/>
              <a:t>22/08/45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6C81D-D0F2-4006-A796-BE56E9B4EA9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52936201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F68A5-A498-4AAE-A425-F7F8EFDCB027}" type="datetimeFigureOut">
              <a:rPr lang="ar-SA" smtClean="0"/>
              <a:t>22/08/45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6C81D-D0F2-4006-A796-BE56E9B4EA9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09651589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F68A5-A498-4AAE-A425-F7F8EFDCB027}" type="datetimeFigureOut">
              <a:rPr lang="ar-SA" smtClean="0"/>
              <a:t>22/08/45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6C81D-D0F2-4006-A796-BE56E9B4EA9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80824252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F68A5-A498-4AAE-A425-F7F8EFDCB027}" type="datetimeFigureOut">
              <a:rPr lang="ar-SA" smtClean="0"/>
              <a:t>22/08/45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6C81D-D0F2-4006-A796-BE56E9B4EA9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97586970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257175" indent="0" algn="ctr">
              <a:buNone/>
              <a:defRPr/>
            </a:lvl2pPr>
            <a:lvl3pPr marL="514350" indent="0" algn="ctr">
              <a:buNone/>
              <a:defRPr/>
            </a:lvl3pPr>
            <a:lvl4pPr marL="771525" indent="0" algn="ctr">
              <a:buNone/>
              <a:defRPr/>
            </a:lvl4pPr>
            <a:lvl5pPr marL="1028700" indent="0" algn="ctr">
              <a:buNone/>
              <a:defRPr/>
            </a:lvl5pPr>
            <a:lvl6pPr marL="1285875" indent="0" algn="ctr">
              <a:buNone/>
              <a:defRPr/>
            </a:lvl6pPr>
            <a:lvl7pPr marL="1543050" indent="0" algn="ctr">
              <a:buNone/>
              <a:defRPr/>
            </a:lvl7pPr>
            <a:lvl8pPr marL="1800225" indent="0" algn="ctr">
              <a:buNone/>
              <a:defRPr/>
            </a:lvl8pPr>
            <a:lvl9pPr marL="2057400" indent="0" algn="ctr">
              <a:buNone/>
              <a:defRPr/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1834B4C-5AAC-D2B0-9255-8A74C1467DA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214C02D-2C82-DC41-778B-023578BF1AA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FC95701-55D2-F3D6-ABBF-52FE001CE38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97AFF3-3EB3-4E17-9409-78CAA5DF651A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888539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6708EC5-4276-3094-5067-408F3761FF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7A9B830-3112-521B-3888-467CD972BF0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16AA08D-F3D3-D0C7-5163-CDCE2E63D0F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F41756-9075-40AF-BB92-7E16312B0A79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278551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r">
              <a:defRPr sz="2250" b="1" cap="all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125"/>
            </a:lvl1pPr>
            <a:lvl2pPr marL="257175" indent="0">
              <a:buNone/>
              <a:defRPr sz="1013"/>
            </a:lvl2pPr>
            <a:lvl3pPr marL="514350" indent="0">
              <a:buNone/>
              <a:defRPr sz="900"/>
            </a:lvl3pPr>
            <a:lvl4pPr marL="771525" indent="0">
              <a:buNone/>
              <a:defRPr sz="788"/>
            </a:lvl4pPr>
            <a:lvl5pPr marL="1028700" indent="0">
              <a:buNone/>
              <a:defRPr sz="788"/>
            </a:lvl5pPr>
            <a:lvl6pPr marL="1285875" indent="0">
              <a:buNone/>
              <a:defRPr sz="788"/>
            </a:lvl6pPr>
            <a:lvl7pPr marL="1543050" indent="0">
              <a:buNone/>
              <a:defRPr sz="788"/>
            </a:lvl7pPr>
            <a:lvl8pPr marL="1800225" indent="0">
              <a:buNone/>
              <a:defRPr sz="788"/>
            </a:lvl8pPr>
            <a:lvl9pPr marL="2057400" indent="0">
              <a:buNone/>
              <a:defRPr sz="788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0976C8E-9DA8-F363-F924-234E59769D9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8CA62E9-D0FD-84D0-D4F2-DEA215E9D3C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944AE2F-6F3E-3061-91A2-1376FCE5475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22BB6F-57B9-4CDA-9DC3-029F2149E5F4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794857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D092963-8E59-1145-B9AF-C9AA45F7716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A5548F1-965B-1C32-701F-F6AF1823EC3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8ED8DF1-7349-D362-8AFF-F68DCA8C491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C7031C-A35E-491F-902C-262DCBAE8164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7869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6118D9-F87D-4535-ABBA-E7E6D7254D20}" type="slidenum">
              <a:rPr lang="ar-SA" altLang="ar-SA" smtClean="0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448335931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E435BAF-36E5-924B-09B2-E1AE3401FAD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0D2F073A-A2D5-E878-4262-E3561EA20E6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FA8ADA84-3A7A-EDE5-B62B-3B330845863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765D83-48FF-419D-B724-1F162140FC0B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376663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8113182-5B55-DD76-AC6A-BBE10BAD1DC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F4FCDEB-A0EB-610E-A522-39B428C3B93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F4149A2-55B2-8D7B-3068-022C46B841F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850B8B-6332-4912-8F76-B96AA5DEDE2C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923640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7BC399F3-1CD1-5431-4276-B8C312A83E2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831544D-9CC2-D29E-E71A-F52A8D078E3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70578BC0-D2E3-F616-4A45-A8C3903A04D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8D219D-8D49-4AE0-8753-593273210834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753537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r">
              <a:defRPr sz="1125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788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079D751-B20D-48FB-95DC-B5FF6B12FC0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E806852-39DD-9CE3-0CA0-142D7D049F9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27EA8B0-BE07-E25E-6A38-D32370D9ADA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A5C456-2C60-4EAE-90E1-5927B5B172CD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290509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r">
              <a:defRPr sz="1125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pPr lvl="0"/>
            <a:endParaRPr lang="ar-SA" noProof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788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AB06233-1220-A737-9F4A-443F4C7D836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77934C4-4DF3-9378-28C7-5B8E45DC562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DB50DD3-40FE-4D03-32AA-158F53969E9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FC6364-11D0-44CE-BA33-AF5159CE2C0D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850447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B52E91D-064E-C041-D4E1-68ED76DCB3E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3E31300-8C80-BBCB-6D53-1FFEE2C267A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345BDD9-23E4-41EC-09E2-501A905E95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87F2ED-CAEA-463C-A972-64F694C29A0B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132488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432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3618D41-B7F3-D1FC-C74D-4813B0246DE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B03FBD0-0695-13FB-DAC5-206F13A19D0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41EFD21-6ADB-DF9E-2E60-5C2746E74D0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48410A-3606-4D19-9A15-9AB8773BFF5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870988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عنوان ومخطط أو مخطط هيكل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ـ SmartArt 2"/>
          <p:cNvSpPr>
            <a:spLocks noGrp="1"/>
          </p:cNvSpPr>
          <p:nvPr>
            <p:ph type="dgm" idx="1"/>
          </p:nvPr>
        </p:nvSpPr>
        <p:spPr>
          <a:xfrm>
            <a:off x="609600" y="1600205"/>
            <a:ext cx="10972800" cy="4525963"/>
          </a:xfrm>
        </p:spPr>
        <p:txBody>
          <a:bodyPr/>
          <a:lstStyle/>
          <a:p>
            <a:pPr lvl="0"/>
            <a:endParaRPr lang="ar-SA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5310705-316F-5EB4-BCB5-E92EAB721DD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F8C1485-B5EF-FED5-1F6C-FE1BE6460DF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ED675AB-ACF1-B8C1-4C07-4D601ED9EB0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3F30F6-6137-4766-8B91-949FC496572C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331687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3375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1125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2F6E1A4B-6DF7-4BFF-9EE0-D7EBACC710CD}" type="datetimeFigureOut">
              <a:rPr lang="ar-SA" smtClean="0"/>
              <a:t>22/08/45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65"/>
            <a:ext cx="6400800" cy="365125"/>
          </a:xfrm>
        </p:spPr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86"/>
            <a:ext cx="2743200" cy="365125"/>
          </a:xfrm>
        </p:spPr>
        <p:txBody>
          <a:bodyPr/>
          <a:lstStyle/>
          <a:p>
            <a:fld id="{4A33FF50-EE4D-4355-B4DC-4EB8294646A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4162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E1A4B-6DF7-4BFF-9EE0-D7EBACC710CD}" type="datetimeFigureOut">
              <a:rPr lang="ar-SA" smtClean="0"/>
              <a:t>22/08/45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3FF50-EE4D-4355-B4DC-4EB8294646A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87449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63AAE4-81E7-42CA-8D27-01F1D43F1B85}" type="slidenum">
              <a:rPr lang="ar-SA" altLang="ar-SA" smtClean="0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4247337487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753553"/>
            <a:ext cx="10820399" cy="2801935"/>
          </a:xfrm>
        </p:spPr>
        <p:txBody>
          <a:bodyPr anchor="b">
            <a:normAutofit/>
          </a:bodyPr>
          <a:lstStyle>
            <a:lvl1pPr algn="r">
              <a:defRPr sz="225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6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1238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2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2F6E1A4B-6DF7-4BFF-9EE0-D7EBACC710CD}" type="datetimeFigureOut">
              <a:rPr lang="ar-SA" smtClean="0"/>
              <a:t>22/08/45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3" y="381021"/>
            <a:ext cx="6991492" cy="364065"/>
          </a:xfrm>
        </p:spPr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5" y="381020"/>
            <a:ext cx="643748" cy="365125"/>
          </a:xfrm>
        </p:spPr>
        <p:txBody>
          <a:bodyPr/>
          <a:lstStyle/>
          <a:p>
            <a:fld id="{4A33FF50-EE4D-4355-B4DC-4EB8294646A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54149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79"/>
            <a:ext cx="5334000" cy="4024125"/>
          </a:xfrm>
        </p:spPr>
        <p:txBody>
          <a:bodyPr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79"/>
            <a:ext cx="5334000" cy="4024125"/>
          </a:xfrm>
        </p:spPr>
        <p:txBody>
          <a:bodyPr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E1A4B-6DF7-4BFF-9EE0-D7EBACC710CD}" type="datetimeFigureOut">
              <a:rPr lang="ar-SA" smtClean="0"/>
              <a:t>22/08/45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3FF50-EE4D-4355-B4DC-4EB8294646A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69729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22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1575" b="0">
                <a:solidFill>
                  <a:schemeClr val="tx1"/>
                </a:solidFill>
              </a:defRPr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12" y="3132686"/>
            <a:ext cx="5311775" cy="3086019"/>
          </a:xfrm>
        </p:spPr>
        <p:txBody>
          <a:bodyPr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1575" b="0">
                <a:solidFill>
                  <a:schemeClr val="tx1"/>
                </a:solidFill>
              </a:defRPr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86"/>
            <a:ext cx="5334000" cy="3086019"/>
          </a:xfrm>
        </p:spPr>
        <p:txBody>
          <a:bodyPr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E1A4B-6DF7-4BFF-9EE0-D7EBACC710CD}" type="datetimeFigureOut">
              <a:rPr lang="ar-SA" smtClean="0"/>
              <a:t>22/08/45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3FF50-EE4D-4355-B4DC-4EB8294646A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28103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E1A4B-6DF7-4BFF-9EE0-D7EBACC710CD}" type="datetimeFigureOut">
              <a:rPr lang="ar-SA" smtClean="0"/>
              <a:t>22/08/45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3FF50-EE4D-4355-B4DC-4EB8294646A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90339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E1A4B-6DF7-4BFF-9EE0-D7EBACC710CD}" type="datetimeFigureOut">
              <a:rPr lang="ar-SA" smtClean="0"/>
              <a:t>22/08/45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3FF50-EE4D-4355-B4DC-4EB8294646A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29948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18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1" y="746764"/>
            <a:ext cx="6510619" cy="5471925"/>
          </a:xfrm>
        </p:spPr>
        <p:txBody>
          <a:bodyPr anchor="ctr"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219"/>
            <a:ext cx="4114800" cy="3094485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E1A4B-6DF7-4BFF-9EE0-D7EBACC710CD}" type="datetimeFigureOut">
              <a:rPr lang="ar-SA" smtClean="0"/>
              <a:t>22/08/45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3FF50-EE4D-4355-B4DC-4EB8294646A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86247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18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7" y="751248"/>
            <a:ext cx="3644963" cy="5467443"/>
          </a:xfrm>
        </p:spPr>
        <p:txBody>
          <a:bodyPr anchor="t"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r>
              <a:rPr lang="ar-SA"/>
              <a:t>انقر فوق الأيقونة لإضافة صورة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219"/>
            <a:ext cx="6873240" cy="3094485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E1A4B-6DF7-4BFF-9EE0-D7EBACC710CD}" type="datetimeFigureOut">
              <a:rPr lang="ar-SA" smtClean="0"/>
              <a:t>22/08/45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3FF50-EE4D-4355-B4DC-4EB8294646A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85149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رة بانورامي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80"/>
            <a:ext cx="10822035" cy="819355"/>
          </a:xfrm>
        </p:spPr>
        <p:txBody>
          <a:bodyPr anchor="b"/>
          <a:lstStyle>
            <a:lvl1pPr algn="l">
              <a:defRPr sz="18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59"/>
            <a:ext cx="10821840" cy="3478161"/>
          </a:xfrm>
        </p:spPr>
        <p:txBody>
          <a:bodyPr anchor="t"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r>
              <a:rPr lang="ar-SA"/>
              <a:t>انقر فوق الأيقونة لإضافة صورة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35"/>
            <a:ext cx="10820400" cy="701969"/>
          </a:xfrm>
        </p:spPr>
        <p:txBody>
          <a:bodyPr/>
          <a:lstStyle>
            <a:lvl1pPr marL="0" indent="0" algn="l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E1A4B-6DF7-4BFF-9EE0-D7EBACC710CD}" type="datetimeFigureOut">
              <a:rPr lang="ar-SA" smtClean="0"/>
              <a:t>22/08/45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3FF50-EE4D-4355-B4DC-4EB8294646A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41604737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52"/>
            <a:ext cx="10820400" cy="2802467"/>
          </a:xfrm>
        </p:spPr>
        <p:txBody>
          <a:bodyPr anchor="ctr"/>
          <a:lstStyle>
            <a:lvl1pPr algn="l">
              <a:defRPr sz="18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5"/>
            <a:ext cx="10130516" cy="999067"/>
          </a:xfrm>
        </p:spPr>
        <p:txBody>
          <a:bodyPr anchor="ctr"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2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2F6E1A4B-6DF7-4BFF-9EE0-D7EBACC710CD}" type="datetimeFigureOut">
              <a:rPr lang="ar-SA" smtClean="0"/>
              <a:t>22/08/45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3" y="379961"/>
            <a:ext cx="6991492" cy="365125"/>
          </a:xfrm>
        </p:spPr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5" y="381020"/>
            <a:ext cx="643748" cy="365125"/>
          </a:xfrm>
        </p:spPr>
        <p:txBody>
          <a:bodyPr/>
          <a:lstStyle/>
          <a:p>
            <a:fld id="{4A33FF50-EE4D-4355-B4DC-4EB8294646A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20693364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8" y="753534"/>
            <a:ext cx="10151533" cy="2604495"/>
          </a:xfrm>
        </p:spPr>
        <p:txBody>
          <a:bodyPr anchor="ctr"/>
          <a:lstStyle>
            <a:lvl1pPr algn="l">
              <a:defRPr sz="18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60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788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8" y="395988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2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2F6E1A4B-6DF7-4BFF-9EE0-D7EBACC710CD}" type="datetimeFigureOut">
              <a:rPr lang="ar-SA" smtClean="0"/>
              <a:t>22/08/45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3" y="379961"/>
            <a:ext cx="6991492" cy="365125"/>
          </a:xfrm>
        </p:spPr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5" y="381020"/>
            <a:ext cx="643748" cy="365125"/>
          </a:xfrm>
        </p:spPr>
        <p:txBody>
          <a:bodyPr/>
          <a:lstStyle/>
          <a:p>
            <a:fld id="{4A33FF50-EE4D-4355-B4DC-4EB8294646A0}" type="slidenum">
              <a:rPr lang="ar-SA" smtClean="0"/>
              <a:t>‹#›</a:t>
            </a:fld>
            <a:endParaRPr lang="ar-SA"/>
          </a:p>
        </p:txBody>
      </p:sp>
      <p:sp>
        <p:nvSpPr>
          <p:cNvPr id="9" name="TextBox 8"/>
          <p:cNvSpPr txBox="1"/>
          <p:nvPr/>
        </p:nvSpPr>
        <p:spPr>
          <a:xfrm>
            <a:off x="476251" y="933450"/>
            <a:ext cx="609600" cy="584776"/>
          </a:xfrm>
          <a:prstGeom prst="rect">
            <a:avLst/>
          </a:prstGeom>
        </p:spPr>
        <p:txBody>
          <a:bodyPr vert="horz" lIns="51435" tIns="25718" rIns="51435" bIns="2571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45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1" y="2701290"/>
            <a:ext cx="609600" cy="584776"/>
          </a:xfrm>
          <a:prstGeom prst="rect">
            <a:avLst/>
          </a:prstGeom>
        </p:spPr>
        <p:txBody>
          <a:bodyPr vert="horz" lIns="51435" tIns="25718" rIns="51435" bIns="2571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450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958077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E76D88-0AC0-4406-9D07-E1B7AC15608D}" type="slidenum">
              <a:rPr lang="ar-SA" altLang="ar-SA" smtClean="0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2337274289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7" y="1124721"/>
            <a:ext cx="10146187" cy="2511835"/>
          </a:xfrm>
        </p:spPr>
        <p:txBody>
          <a:bodyPr anchor="b"/>
          <a:lstStyle>
            <a:lvl1pPr algn="l">
              <a:defRPr sz="18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76" y="3648322"/>
            <a:ext cx="10144655" cy="999885"/>
          </a:xfrm>
        </p:spPr>
        <p:txBody>
          <a:bodyPr anchor="t"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90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2F6E1A4B-6DF7-4BFF-9EE0-D7EBACC710CD}" type="datetimeFigureOut">
              <a:rPr lang="ar-SA" smtClean="0"/>
              <a:t>22/08/45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3" y="378903"/>
            <a:ext cx="6991492" cy="365125"/>
          </a:xfrm>
        </p:spPr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5" y="381020"/>
            <a:ext cx="643748" cy="365125"/>
          </a:xfrm>
        </p:spPr>
        <p:txBody>
          <a:bodyPr/>
          <a:lstStyle/>
          <a:p>
            <a:fld id="{4A33FF50-EE4D-4355-B4DC-4EB8294646A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43612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أعمد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14" y="762019"/>
            <a:ext cx="8610599" cy="1303867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1350" b="0">
                <a:solidFill>
                  <a:schemeClr val="tx1"/>
                </a:solidFill>
              </a:defRPr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788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1350" b="0">
                <a:solidFill>
                  <a:schemeClr val="tx1"/>
                </a:solidFill>
              </a:defRPr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9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788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1350" b="0">
                <a:solidFill>
                  <a:schemeClr val="tx1"/>
                </a:solidFill>
              </a:defRPr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788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E1A4B-6DF7-4BFF-9EE0-D7EBACC710CD}" type="datetimeFigureOut">
              <a:rPr lang="ar-SA" smtClean="0"/>
              <a:t>22/08/45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3FF50-EE4D-4355-B4DC-4EB8294646A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79166890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أعمدة صو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14" y="762000"/>
            <a:ext cx="8610599" cy="1295400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30" y="4191020"/>
            <a:ext cx="3451583" cy="682765"/>
          </a:xfrm>
        </p:spPr>
        <p:txBody>
          <a:bodyPr anchor="b">
            <a:noAutofit/>
          </a:bodyPr>
          <a:lstStyle>
            <a:lvl1pPr marL="0" indent="0">
              <a:buNone/>
              <a:defRPr sz="1350" b="0">
                <a:solidFill>
                  <a:schemeClr val="tx1"/>
                </a:solidFill>
              </a:defRPr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30" y="2362200"/>
            <a:ext cx="3451583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900"/>
            </a:lvl1pPr>
            <a:lvl2pPr marL="257175" indent="0">
              <a:buNone/>
              <a:defRPr sz="900"/>
            </a:lvl2pPr>
            <a:lvl3pPr marL="514350" indent="0">
              <a:buNone/>
              <a:defRPr sz="900"/>
            </a:lvl3pPr>
            <a:lvl4pPr marL="771525" indent="0">
              <a:buNone/>
              <a:defRPr sz="900"/>
            </a:lvl4pPr>
            <a:lvl5pPr marL="1028700" indent="0">
              <a:buNone/>
              <a:defRPr sz="900"/>
            </a:lvl5pPr>
            <a:lvl6pPr marL="1285875" indent="0">
              <a:buNone/>
              <a:defRPr sz="900"/>
            </a:lvl6pPr>
            <a:lvl7pPr marL="1543050" indent="0">
              <a:buNone/>
              <a:defRPr sz="900"/>
            </a:lvl7pPr>
            <a:lvl8pPr marL="1800225" indent="0">
              <a:buNone/>
              <a:defRPr sz="900"/>
            </a:lvl8pPr>
            <a:lvl9pPr marL="2057400" indent="0">
              <a:buNone/>
              <a:defRPr sz="900"/>
            </a:lvl9pPr>
          </a:lstStyle>
          <a:p>
            <a:r>
              <a:rPr lang="ar-SA"/>
              <a:t>انقر فوق الأيقونة لإضافة صورة</a:t>
            </a:r>
            <a:endParaRPr lang="en-US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30" y="4873784"/>
            <a:ext cx="3451583" cy="1344921"/>
          </a:xfrm>
        </p:spPr>
        <p:txBody>
          <a:bodyPr anchor="t">
            <a:normAutofit/>
          </a:bodyPr>
          <a:lstStyle>
            <a:lvl1pPr marL="0" indent="0">
              <a:buNone/>
              <a:defRPr sz="788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77" y="419102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1350" b="0">
                <a:solidFill>
                  <a:schemeClr val="tx1"/>
                </a:solidFill>
              </a:defRPr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900"/>
            </a:lvl1pPr>
            <a:lvl2pPr marL="257175" indent="0">
              <a:buNone/>
              <a:defRPr sz="900"/>
            </a:lvl2pPr>
            <a:lvl3pPr marL="514350" indent="0">
              <a:buNone/>
              <a:defRPr sz="900"/>
            </a:lvl3pPr>
            <a:lvl4pPr marL="771525" indent="0">
              <a:buNone/>
              <a:defRPr sz="900"/>
            </a:lvl4pPr>
            <a:lvl5pPr marL="1028700" indent="0">
              <a:buNone/>
              <a:defRPr sz="900"/>
            </a:lvl5pPr>
            <a:lvl6pPr marL="1285875" indent="0">
              <a:buNone/>
              <a:defRPr sz="900"/>
            </a:lvl6pPr>
            <a:lvl7pPr marL="1543050" indent="0">
              <a:buNone/>
              <a:defRPr sz="900"/>
            </a:lvl7pPr>
            <a:lvl8pPr marL="1800225" indent="0">
              <a:buNone/>
              <a:defRPr sz="900"/>
            </a:lvl8pPr>
            <a:lvl9pPr marL="2057400" indent="0">
              <a:buNone/>
              <a:defRPr sz="900"/>
            </a:lvl9pPr>
          </a:lstStyle>
          <a:p>
            <a:r>
              <a:rPr lang="ar-SA"/>
              <a:t>انقر فوق الأيقونة لإضافة صورة</a:t>
            </a:r>
            <a:endParaRPr lang="en-US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78" y="487378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788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2" y="419102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1350" b="0">
                <a:solidFill>
                  <a:schemeClr val="tx1"/>
                </a:solidFill>
              </a:defRPr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67" y="2362200"/>
            <a:ext cx="3447879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900"/>
            </a:lvl1pPr>
            <a:lvl2pPr marL="257175" indent="0">
              <a:buNone/>
              <a:defRPr sz="900"/>
            </a:lvl2pPr>
            <a:lvl3pPr marL="514350" indent="0">
              <a:buNone/>
              <a:defRPr sz="900"/>
            </a:lvl3pPr>
            <a:lvl4pPr marL="771525" indent="0">
              <a:buNone/>
              <a:defRPr sz="900"/>
            </a:lvl4pPr>
            <a:lvl5pPr marL="1028700" indent="0">
              <a:buNone/>
              <a:defRPr sz="900"/>
            </a:lvl5pPr>
            <a:lvl6pPr marL="1285875" indent="0">
              <a:buNone/>
              <a:defRPr sz="900"/>
            </a:lvl6pPr>
            <a:lvl7pPr marL="1543050" indent="0">
              <a:buNone/>
              <a:defRPr sz="900"/>
            </a:lvl7pPr>
            <a:lvl8pPr marL="1800225" indent="0">
              <a:buNone/>
              <a:defRPr sz="900"/>
            </a:lvl8pPr>
            <a:lvl9pPr marL="2057400" indent="0">
              <a:buNone/>
              <a:defRPr sz="900"/>
            </a:lvl9pPr>
          </a:lstStyle>
          <a:p>
            <a:r>
              <a:rPr lang="ar-SA"/>
              <a:t>انقر فوق الأيقونة لإضافة صورة</a:t>
            </a:r>
            <a:endParaRPr lang="en-US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2" y="487378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788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E1A4B-6DF7-4BFF-9EE0-D7EBACC710CD}" type="datetimeFigureOut">
              <a:rPr lang="ar-SA" smtClean="0"/>
              <a:t>22/08/45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3FF50-EE4D-4355-B4DC-4EB8294646A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20881847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79"/>
            <a:ext cx="10820400" cy="4024125"/>
          </a:xfrm>
        </p:spPr>
        <p:txBody>
          <a:bodyPr vert="eaVert"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E1A4B-6DF7-4BFF-9EE0-D7EBACC710CD}" type="datetimeFigureOut">
              <a:rPr lang="ar-SA" smtClean="0"/>
              <a:t>22/08/45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3FF50-EE4D-4355-B4DC-4EB8294646A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81571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8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80" y="745087"/>
            <a:ext cx="8204201" cy="3903133"/>
          </a:xfrm>
        </p:spPr>
        <p:txBody>
          <a:bodyPr vert="eaVert"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6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2F6E1A4B-6DF7-4BFF-9EE0-D7EBACC710CD}" type="datetimeFigureOut">
              <a:rPr lang="ar-SA" smtClean="0"/>
              <a:t>22/08/45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3" y="381020"/>
            <a:ext cx="6991492" cy="365125"/>
          </a:xfrm>
        </p:spPr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5" y="381020"/>
            <a:ext cx="643748" cy="365125"/>
          </a:xfrm>
        </p:spPr>
        <p:txBody>
          <a:bodyPr/>
          <a:lstStyle/>
          <a:p>
            <a:fld id="{4A33FF50-EE4D-4355-B4DC-4EB8294646A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67596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610C6E-BB75-4F96-BDAC-5A42AC2C65A7}" type="slidenum">
              <a:rPr lang="ar-SA" altLang="ar-SA" smtClean="0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40292916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7FE11E-081B-4AD6-861D-D2FA95F4B28E}" type="slidenum">
              <a:rPr lang="ar-SA" altLang="ar-SA" smtClean="0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6366511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DA606-6A73-4BD7-A61D-6C7DA33A2601}" type="slidenum">
              <a:rPr lang="ar-SA" altLang="ar-SA" smtClean="0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2904632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EAF9DAF-63E3-9B49-1824-439BE0705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9E8CD5-6446-4D76-80AD-AD368511CCD4}" type="datetimeFigureOut">
              <a:rPr lang="ar-SA"/>
              <a:pPr>
                <a:defRPr/>
              </a:pPr>
              <a:t>22/08/45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06C6F4D-9663-F909-33DF-3B64F7EDA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AADAE2E-9A93-EC15-908A-335E05B88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3AB2C8-0F2C-4644-921A-5E7B6A42544E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987634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1D6A95-5A51-4FBD-A369-051DF69DA60B}" type="slidenum">
              <a:rPr lang="ar-SA" altLang="ar-SA" smtClean="0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40403512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89B266-60D0-4022-A19F-DA3B21097E30}" type="slidenum">
              <a:rPr lang="ar-SA" altLang="ar-SA" smtClean="0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2354923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8EF549-FE5B-4379-918F-A83CB3B23EC6}" type="slidenum">
              <a:rPr lang="ar-SA" altLang="ar-SA" smtClean="0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20219689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s 1">
  <p:cSld name="Slides 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34725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s 2">
  <p:cSld name="Slides 2">
    <p:bg>
      <p:bgPr>
        <a:gradFill>
          <a:gsLst>
            <a:gs pos="0">
              <a:srgbClr val="D7D9E1"/>
            </a:gs>
            <a:gs pos="26000">
              <a:srgbClr val="EBECF0"/>
            </a:gs>
            <a:gs pos="100000">
              <a:schemeClr val="lt1"/>
            </a:gs>
          </a:gsLst>
          <a:lin ang="5400000" scaled="0"/>
        </a:gra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09220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s 9" type="blank">
  <p:cSld name="Slides 9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61436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">
  <p:cSld name="3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5"/>
          <p:cNvSpPr txBox="1">
            <a:spLocks noGrp="1"/>
          </p:cNvSpPr>
          <p:nvPr>
            <p:ph type="dt" idx="10"/>
          </p:nvPr>
        </p:nvSpPr>
        <p:spPr>
          <a:xfrm>
            <a:off x="609601" y="6356354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Google Shape;17;p5"/>
          <p:cNvSpPr txBox="1">
            <a:spLocks noGrp="1"/>
          </p:cNvSpPr>
          <p:nvPr>
            <p:ph type="ftr" idx="11"/>
          </p:nvPr>
        </p:nvSpPr>
        <p:spPr>
          <a:xfrm>
            <a:off x="4165600" y="6356354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5"/>
          <p:cNvSpPr txBox="1">
            <a:spLocks noGrp="1"/>
          </p:cNvSpPr>
          <p:nvPr>
            <p:ph type="sldNum" idx="12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76597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lides 3">
  <p:cSld name="Slides 3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16243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4967">
          <p15:clr>
            <a:srgbClr val="FBAE40"/>
          </p15:clr>
        </p15:guide>
        <p15:guide id="3" orient="horz" pos="2160">
          <p15:clr>
            <a:srgbClr val="FBAE40"/>
          </p15:clr>
        </p15:guide>
        <p15:guide id="4" pos="6623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s 4" type="titleOnly">
  <p:cSld name="Slides 4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7"/>
          <p:cNvSpPr txBox="1">
            <a:spLocks noGrp="1"/>
          </p:cNvSpPr>
          <p:nvPr>
            <p:ph type="title"/>
          </p:nvPr>
        </p:nvSpPr>
        <p:spPr>
          <a:xfrm>
            <a:off x="838200" y="366185"/>
            <a:ext cx="10515600" cy="1325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1859756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s 5">
  <p:cSld name="Slides 5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8"/>
          <p:cNvSpPr txBox="1">
            <a:spLocks noGrp="1"/>
          </p:cNvSpPr>
          <p:nvPr>
            <p:ph type="title"/>
          </p:nvPr>
        </p:nvSpPr>
        <p:spPr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16319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3246A6E-E67C-D636-E704-ED162A5A51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274109-AD7E-4A65-BC11-9B5BC6377691}" type="datetimeFigureOut">
              <a:rPr lang="ar-SA"/>
              <a:pPr>
                <a:defRPr/>
              </a:pPr>
              <a:t>22/08/45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ADF08BF-1609-6239-7D01-CE6E68DB4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262D90B-EBCC-20BC-0C4A-99E2D2B01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090FEC-357B-4C1B-8272-F730E4564AF0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033894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s 6">
  <p:cSld name="Slides 6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9"/>
          <p:cNvSpPr txBox="1">
            <a:spLocks noGrp="1"/>
          </p:cNvSpPr>
          <p:nvPr>
            <p:ph type="title"/>
          </p:nvPr>
        </p:nvSpPr>
        <p:spPr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779156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s 7">
  <p:cSld name="Slides 7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0"/>
          <p:cNvSpPr txBox="1">
            <a:spLocks noGrp="1"/>
          </p:cNvSpPr>
          <p:nvPr>
            <p:ph type="title"/>
          </p:nvPr>
        </p:nvSpPr>
        <p:spPr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Google Shape;28;p10"/>
          <p:cNvSpPr/>
          <p:nvPr/>
        </p:nvSpPr>
        <p:spPr>
          <a:xfrm>
            <a:off x="9744405" y="6309320"/>
            <a:ext cx="1033515" cy="307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33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PPT模板下载：www.1ppt.com/moban/          行业PPT模板：www.1ppt.com/hangye/ </a:t>
            </a:r>
            <a:endParaRPr sz="24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33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节日PPT模板：www.1ppt.com/jieri/          PPT素材：www.1ppt.com/sucai/</a:t>
            </a:r>
            <a:endParaRPr sz="24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33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PPT背景图片：www.1ppt.com/beijing/        PPT图表：www.1ppt.com/tubiao/      </a:t>
            </a:r>
            <a:endParaRPr sz="24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33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精美PPT下载：www.1ppt.com/xiazai/         PPT教程： www.1ppt.com/powerpoint/      </a:t>
            </a:r>
            <a:endParaRPr sz="24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33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PPT课件：www.1ppt.com/kejian/             字体下载：www.1ppt.com/ziti/</a:t>
            </a:r>
            <a:endParaRPr sz="24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33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工作总结PPT：www.1ppt.com/xiazai/zongjie/ 工作计划：www.1ppt.com/xiazai/jihua/</a:t>
            </a:r>
            <a:endParaRPr sz="24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33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商务PPT模板：www.1ppt.com/moban/shangwu/  个人简历PPT：www.1ppt.com/xiazai/jianli/  </a:t>
            </a:r>
            <a:endParaRPr sz="24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33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毕业答辩PPT：www.1ppt.com/xiazai/dabian/  工作汇报PPT：www.1ppt.com/xiazai/huibao/    </a:t>
            </a:r>
            <a:endParaRPr sz="24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33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31188405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s 8">
  <p:cSld name="Slides 8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1"/>
          <p:cNvSpPr txBox="1">
            <a:spLocks noGrp="1"/>
          </p:cNvSpPr>
          <p:nvPr>
            <p:ph type="title"/>
          </p:nvPr>
        </p:nvSpPr>
        <p:spPr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8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5888324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1">
  <p:cSld name="Slide 1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6DCE5"/>
          </a:solidFill>
          <a:ln w="12700" cap="flat" cmpd="sng">
            <a:solidFill>
              <a:srgbClr val="D6DCE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34234484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8" type="blank">
  <p:cSld name="Slide 8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697942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13">
  <p:cSld name="Slide 13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399894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2" type="obj">
  <p:cSld name="Slide 2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265375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3" type="secHead">
  <p:cSld name="Slide 3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entury Gothic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2561774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4" type="twoObj">
  <p:cSld name="Slide 4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9414096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5" type="twoTxTwoObj">
  <p:cSld name="Slide 5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60849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3">
            <a:extLst>
              <a:ext uri="{FF2B5EF4-FFF2-40B4-BE49-F238E27FC236}">
                <a16:creationId xmlns:a16="http://schemas.microsoft.com/office/drawing/2014/main" id="{A2E19653-A998-CE3A-5C31-654EE7CD9F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BE2683-2AFE-4AC3-BC95-209304500FE3}" type="datetimeFigureOut">
              <a:rPr lang="ar-SA"/>
              <a:pPr>
                <a:defRPr/>
              </a:pPr>
              <a:t>22/08/45</a:t>
            </a:fld>
            <a:endParaRPr lang="ar-SA"/>
          </a:p>
        </p:txBody>
      </p:sp>
      <p:sp>
        <p:nvSpPr>
          <p:cNvPr id="6" name="عنصر نائب للتذييل 4">
            <a:extLst>
              <a:ext uri="{FF2B5EF4-FFF2-40B4-BE49-F238E27FC236}">
                <a16:creationId xmlns:a16="http://schemas.microsoft.com/office/drawing/2014/main" id="{4D5B4FD4-33B8-2B55-E577-D389A980B8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5">
            <a:extLst>
              <a:ext uri="{FF2B5EF4-FFF2-40B4-BE49-F238E27FC236}">
                <a16:creationId xmlns:a16="http://schemas.microsoft.com/office/drawing/2014/main" id="{4D87DD8C-42B2-4ACF-2F86-C237712E5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D82322-EB44-42AF-8919-B0D416F9E980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896435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6">
  <p:cSld name="Slide 6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  <p:sp>
        <p:nvSpPr>
          <p:cNvPr id="59" name="Google Shape;59;p9"/>
          <p:cNvSpPr/>
          <p:nvPr/>
        </p:nvSpPr>
        <p:spPr>
          <a:xfrm>
            <a:off x="8714687" y="6409961"/>
            <a:ext cx="775136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100"/>
              <a:buFont typeface="Century Gothic"/>
              <a:buNone/>
            </a:pPr>
            <a:r>
              <a:rPr lang="tr-TR" sz="100" b="0" i="0" u="none" strike="noStrike" cap="none">
                <a:solidFill>
                  <a:srgbClr val="D8D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PPT模板下载：www.1ppt.com/moban/     行业PPT模板：www.1ppt.com/hangye/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100"/>
              <a:buFont typeface="Century Gothic"/>
              <a:buNone/>
            </a:pPr>
            <a:r>
              <a:rPr lang="tr-TR" sz="100" b="0" i="0" u="none" strike="noStrike" cap="none">
                <a:solidFill>
                  <a:srgbClr val="D8D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节日PPT模板：www.1ppt.com/jieri/           PPT素材下载：www.1ppt.com/sucai/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100"/>
              <a:buFont typeface="Century Gothic"/>
              <a:buNone/>
            </a:pPr>
            <a:r>
              <a:rPr lang="tr-TR" sz="100" b="0" i="0" u="none" strike="noStrike" cap="none">
                <a:solidFill>
                  <a:srgbClr val="D8D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PPT背景图片：www.1ppt.com/beijing/      PPT图表下载：www.1ppt.com/tubiao/     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100"/>
              <a:buFont typeface="Century Gothic"/>
              <a:buNone/>
            </a:pPr>
            <a:r>
              <a:rPr lang="tr-TR" sz="100" b="0" i="0" u="none" strike="noStrike" cap="none">
                <a:solidFill>
                  <a:srgbClr val="D8D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优秀PPT下载：www.1ppt.com/xiazai/        PPT教程： www.1ppt.com/powerpoint/     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100"/>
              <a:buFont typeface="Century Gothic"/>
              <a:buNone/>
            </a:pPr>
            <a:r>
              <a:rPr lang="tr-TR" sz="100" b="0" i="0" u="none" strike="noStrike" cap="none">
                <a:solidFill>
                  <a:srgbClr val="D8D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Word教程： www.1ppt.com/word/              Excel教程：www.1ppt.com/excel/ 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100"/>
              <a:buFont typeface="Century Gothic"/>
              <a:buNone/>
            </a:pPr>
            <a:r>
              <a:rPr lang="tr-TR" sz="100" b="0" i="0" u="none" strike="noStrike" cap="none">
                <a:solidFill>
                  <a:srgbClr val="D8D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资料下载：www.1ppt.com/ziliao/                PPT课件下载：www.1ppt.com/kejian/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100"/>
              <a:buFont typeface="Century Gothic"/>
              <a:buNone/>
            </a:pPr>
            <a:r>
              <a:rPr lang="tr-TR" sz="100" b="0" i="0" u="none" strike="noStrike" cap="none">
                <a:solidFill>
                  <a:srgbClr val="D8D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范文下载：www.1ppt.com/fanwen/             试卷下载：www.1ppt.com/shiti/ 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100"/>
              <a:buFont typeface="Century Gothic"/>
              <a:buNone/>
            </a:pPr>
            <a:r>
              <a:rPr lang="tr-TR" sz="100" b="0" i="0" u="none" strike="noStrike" cap="none">
                <a:solidFill>
                  <a:srgbClr val="D8D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教案下载：www.1ppt.com/jiaoan/       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100"/>
              <a:buFont typeface="Century Gothic"/>
              <a:buNone/>
            </a:pPr>
            <a:r>
              <a:rPr lang="tr-TR" sz="100" b="0" i="0" u="none" strike="noStrike" cap="none">
                <a:solidFill>
                  <a:srgbClr val="D8D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字体下载：www.1ppt.com/ziti/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100"/>
              <a:buFont typeface="Century Gothic"/>
              <a:buNone/>
            </a:pPr>
            <a:r>
              <a:rPr lang="tr-TR" sz="100" b="0" i="0" u="none" strike="noStrike" cap="none">
                <a:solidFill>
                  <a:srgbClr val="D8D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100" b="0" i="0" u="none" strike="noStrike" cap="none">
              <a:solidFill>
                <a:srgbClr val="D8D8D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54945294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7" type="titleOnly">
  <p:cSld name="Slide 7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8616426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9" type="objTx">
  <p:cSld name="Slide 9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8" name="Google Shape;68;p1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873028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10" type="picTx">
  <p:cSld name="Slide 10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5" name="Google Shape;75;p1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3901691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11" type="vertTx">
  <p:cSld name="Slide 11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2804020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12" type="vertTitleAndTx">
  <p:cSld name="Slide 12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2755931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C55879C-E89D-808C-66B0-9D5B48C632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C3EFF86-4403-7F68-9A7A-C6B5885F7E8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098DA6A-BB2B-01E1-E842-EF8DF335A71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E35D24-020A-423D-AE3F-3CD7EA88776F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53454409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1B15CD6-A93D-7FD6-EEEA-037752A1629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E5F1FD1-E20C-9E72-842E-79A60021025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8774E32-5F46-1B35-6C1D-7C609AED14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12F066-083B-4434-9AF1-85D60C2D1118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287453807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9F854CD-88D9-C47B-7FA5-F69EEA0FE50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ABB6DCF-B066-3793-FFCA-107BF1DB96E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DE9A892-279E-11B6-58ED-770A679097E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F9B2E2-030E-4FFE-BF8D-61B15718C0BF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220473247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D5CBE4-E282-C6D8-9DE5-D88BD9EB926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EA59D91-EE14-791E-5DB5-44769076F18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8C5525D-5A7A-5D88-0CFB-9002228043F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CF325D-F3BA-474F-8548-70FA01E318DC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2736427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3">
            <a:extLst>
              <a:ext uri="{FF2B5EF4-FFF2-40B4-BE49-F238E27FC236}">
                <a16:creationId xmlns:a16="http://schemas.microsoft.com/office/drawing/2014/main" id="{6B88E0B9-A13E-6139-9CFE-3DA35D0929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BC05F1-E570-40FA-BE86-46D6F1BD8D0C}" type="datetimeFigureOut">
              <a:rPr lang="ar-SA"/>
              <a:pPr>
                <a:defRPr/>
              </a:pPr>
              <a:t>22/08/45</a:t>
            </a:fld>
            <a:endParaRPr lang="ar-SA"/>
          </a:p>
        </p:txBody>
      </p:sp>
      <p:sp>
        <p:nvSpPr>
          <p:cNvPr id="8" name="عنصر نائب للتذييل 4">
            <a:extLst>
              <a:ext uri="{FF2B5EF4-FFF2-40B4-BE49-F238E27FC236}">
                <a16:creationId xmlns:a16="http://schemas.microsoft.com/office/drawing/2014/main" id="{0A418DDB-27AE-FE6C-F85E-687ADB7DC9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9" name="عنصر نائب لرقم الشريحة 5">
            <a:extLst>
              <a:ext uri="{FF2B5EF4-FFF2-40B4-BE49-F238E27FC236}">
                <a16:creationId xmlns:a16="http://schemas.microsoft.com/office/drawing/2014/main" id="{B5C11886-E176-7B2F-F504-E963FD3EF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4C0C22-1A04-4AED-A138-196370D644DD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4145499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DCBDD761-B27E-83E8-99A8-64E956D1070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11E290BC-04BF-BFFB-DB1C-D959DE56924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00AADE27-D697-5B79-2D57-E7947A24F54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7C6C6A-4662-4913-BDA3-68261DE7DBE7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276151774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FF35A50-80BA-706F-CCF1-3B6090D1802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CB39864-2DE6-D3F1-8DE7-758AEF6C8CC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9C5C24A-28B7-9BB2-6DA5-F428A77A247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3877DE-9F9C-4AA9-AAE8-9CF32D5F4E86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11666301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C41F876F-CB37-E726-D04C-5FF52E3839A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5E82350-1697-3D76-3433-C8213C6FC10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981C6C2-70F6-BA7C-FE2A-51266D2324F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A3647D-9A0F-4CBB-8A4B-0BFFB46EC893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88879824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5217254-B4AD-BB6E-E321-B39A19CDA4F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2D5C733-74D9-423B-E257-E72D0856459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AEB8D3E-CD3E-97F4-0213-560B8708F8D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1EB253-5317-45EF-9CA9-2AF87C41463F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52192331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SA" noProof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3867343-7835-8CBC-458B-9EBDD4FBCCC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85DC6C5-688A-78B8-EA7B-6BC1EFCE6FA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3932FAA-8846-E489-213A-B36650F515E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3C758B-3FC3-472B-9CFE-9B00534B1E67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3592169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4FEE30C-C19A-A896-1F89-CE70EB0B171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DE700D0-8D72-C690-E030-CECB8052C8B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D8C0A1E-3C54-650C-9D27-C99D5F19DF8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A3B909-8407-45DB-AA26-516FF2192C4C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230081840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90CA00F-03A4-6985-7DC3-74A154A35F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A4ABE55-A10E-A3BD-EDF1-007AC37D3D2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974C4F6-AA78-954C-A003-D7BDBBCE1FF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ABE1E6-42BF-4590-991F-093C3D183108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276577463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7849B1F-05C2-0097-D0AD-F5911141D74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2A114EF-5FB2-185E-760B-4FD031FEEB8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D7B3DAA-800E-A288-3C35-7E33D11F35C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F3B41C-16CD-480B-9070-E73A1359F0E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6719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CB57968-CCFA-6B97-7854-D7F976040D4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4C32D37-677C-9E29-0EDA-C56FD0C58E9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37A5239-0424-42DC-CD52-7E3AC9F5593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FD7213-6C76-40BD-B461-B45BEFD9766A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53027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8E091AB-EFA3-8A9E-7CC0-D0C829DD14A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589C669-1CC5-DBA6-DB50-F1A512E92BB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7CEDFB7-B233-945D-D988-512AE18A0F3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E59392-F9F5-490B-BA05-D85F1439AF7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384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تاريخ 3">
            <a:extLst>
              <a:ext uri="{FF2B5EF4-FFF2-40B4-BE49-F238E27FC236}">
                <a16:creationId xmlns:a16="http://schemas.microsoft.com/office/drawing/2014/main" id="{F8B3B6D3-BC25-5913-C94E-91B30BB7A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FF2F1E-11DE-4314-A724-DE3501FE657D}" type="datetimeFigureOut">
              <a:rPr lang="ar-SA"/>
              <a:pPr>
                <a:defRPr/>
              </a:pPr>
              <a:t>22/08/45</a:t>
            </a:fld>
            <a:endParaRPr lang="ar-SA"/>
          </a:p>
        </p:txBody>
      </p:sp>
      <p:sp>
        <p:nvSpPr>
          <p:cNvPr id="4" name="عنصر نائب للتذييل 4">
            <a:extLst>
              <a:ext uri="{FF2B5EF4-FFF2-40B4-BE49-F238E27FC236}">
                <a16:creationId xmlns:a16="http://schemas.microsoft.com/office/drawing/2014/main" id="{515CDC0A-43E4-8E86-9832-AE162F188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5" name="عنصر نائب لرقم الشريحة 5">
            <a:extLst>
              <a:ext uri="{FF2B5EF4-FFF2-40B4-BE49-F238E27FC236}">
                <a16:creationId xmlns:a16="http://schemas.microsoft.com/office/drawing/2014/main" id="{2AE1A580-FFEF-1248-A8BF-E37A5FCE2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34B2B-0E2C-4AB5-9E20-6C594963CE54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9680559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3D3AAF-1C22-1260-D7E7-E5D1FE9CBAD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48D3C81-0C80-A8D4-6876-4E747DFBF9F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45D53F3-7588-37D1-724F-25B0505B652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FFDDF7-18DB-4B9F-A4B6-ED1F6F278E1D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2795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9E2BAFC4-41AE-E72C-B66C-2E1BF155798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72A35E55-43B7-774A-AF48-33A781E102E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8F096E9E-0709-326D-90B6-7FC28CF9AA9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BC9667-B11A-4CAE-AABD-03810267C97A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34455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C12AAA4-E5C4-F993-CC18-726524AAAD3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A01830D-E12B-8566-9A68-A8C77406489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DBD8FBD-3E0D-48C5-3F01-E87115E12E5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594AE7-54E8-466F-B073-F8118B8EB98E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07069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BC1CF976-3FF3-CAB7-2310-C098FEF3219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B4AFA64-3F01-133A-F37F-431CCFF6794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DA0E25E-16AB-CE3B-E269-4922D0C2B59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C7EFDD-1395-47C5-A9BC-7A92A9555EF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38131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E4619CD-04FF-DB63-A25F-203D6F05C1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4A2BAA4-4CE9-3BF6-FAD5-5DC62B7299D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B01FECE-1E4A-ED2A-FC96-139ED053FE7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21ED63-F1B1-4116-8D32-89A5071C285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65720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SA" noProof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C46E9F0-7EAE-357A-A0F9-B6E6A6F07DF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B1BAD5F-CC16-8EB6-7C56-75B74BEF1A3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90988B0-78A1-D9D5-3E9A-FC1C7FD41FF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432C7E-FD75-4211-B265-784F8B291E3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41010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8875AE8-4F1A-622C-1D1A-67DFE05B14C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0160D3C-8B0A-0FB7-112A-357197C8104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FFC1700-C177-158F-5897-D3C3F4B5885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7C0516-C3E2-4581-8C1E-E14570081F1B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00669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839200" y="274645"/>
            <a:ext cx="27432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609600" y="274645"/>
            <a:ext cx="80264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976D3A6-6A57-2764-B294-9A178F48460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240170E-B903-CB4A-D29F-DBB5372A8DB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14A8A8D-8E14-248F-60B6-D4A604DFF92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36EAD6-5FDD-4012-920C-F047AA966F76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51011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37F4DD-35EA-4E11-AAF7-F5A23401BB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9C1D5B-7D55-4E91-9FB0-A6012362BF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4425C3-219A-43B0-86B7-B97D155E88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F4734-E7E0-4535-9E23-057A26DD5048}" type="datetimeFigureOut">
              <a:rPr lang="en-US" smtClean="0"/>
              <a:t>3/2/2024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35D997-23B8-481C-9AC2-B5C5CFF45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2CBFDC-6762-4BDA-B918-1174192D4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8C378-1969-48EE-A939-E59024F9D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14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r"/>
      </p:transition>
    </mc:Choice>
    <mc:Fallback xmlns="">
      <p:transition spd="slow">
        <p:push dir="r"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D11C0-45B5-463E-A73B-258362B183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992891-E4DF-4FC1-8845-03315128F3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C66A89-FB5E-4D31-A549-32E0E954C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F4734-E7E0-4535-9E23-057A26DD5048}" type="datetimeFigureOut">
              <a:rPr lang="en-US" smtClean="0"/>
              <a:t>3/2/2024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DE0020-009A-4344-9AC6-AFC8087A8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4CF0D3-C3F4-48C0-BC3F-306369B57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8C378-1969-48EE-A939-E59024F9D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080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r"/>
      </p:transition>
    </mc:Choice>
    <mc:Fallback xmlns="">
      <p:transition spd="slow">
        <p:push dir="r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3">
            <a:extLst>
              <a:ext uri="{FF2B5EF4-FFF2-40B4-BE49-F238E27FC236}">
                <a16:creationId xmlns:a16="http://schemas.microsoft.com/office/drawing/2014/main" id="{72530814-4BC1-6BDE-0C1A-FFAD12F94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67DAC0-A12D-4A9A-A68D-705F4802D4BD}" type="datetimeFigureOut">
              <a:rPr lang="ar-SA"/>
              <a:pPr>
                <a:defRPr/>
              </a:pPr>
              <a:t>22/08/45</a:t>
            </a:fld>
            <a:endParaRPr lang="ar-SA"/>
          </a:p>
        </p:txBody>
      </p:sp>
      <p:sp>
        <p:nvSpPr>
          <p:cNvPr id="3" name="عنصر نائب للتذييل 4">
            <a:extLst>
              <a:ext uri="{FF2B5EF4-FFF2-40B4-BE49-F238E27FC236}">
                <a16:creationId xmlns:a16="http://schemas.microsoft.com/office/drawing/2014/main" id="{9607575E-B418-94DC-8A6F-7ACB1C421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4" name="عنصر نائب لرقم الشريحة 5">
            <a:extLst>
              <a:ext uri="{FF2B5EF4-FFF2-40B4-BE49-F238E27FC236}">
                <a16:creationId xmlns:a16="http://schemas.microsoft.com/office/drawing/2014/main" id="{51A8D840-D9B3-FEDC-AA3C-014A0F919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2D4350-1F74-447C-84DC-85764A84F959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537574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8FB45A-A08E-4DB8-B5CA-900BC4931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59F46C-98DC-4DDC-827E-1D84E2227E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55264C-1282-4BC3-939B-494672764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F4734-E7E0-4535-9E23-057A26DD5048}" type="datetimeFigureOut">
              <a:rPr lang="en-US" smtClean="0"/>
              <a:t>3/2/2024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B8AD13-4BE9-4D3B-8EE1-2919D033F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E64ADB-468D-4CE6-BBE8-E92D07126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8C378-1969-48EE-A939-E59024F9D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757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r"/>
      </p:transition>
    </mc:Choice>
    <mc:Fallback xmlns="">
      <p:transition spd="slow">
        <p:push dir="r"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FFD3E-8453-44DF-95EF-D7E1A45C6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87D3D-D7E6-42C1-B5CA-BD71157D17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9CEE69-AB98-405D-BA08-DCA4C2D68A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EA0BB4-6E48-44BD-8527-FDEFBEFB9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F4734-E7E0-4535-9E23-057A26DD5048}" type="datetimeFigureOut">
              <a:rPr lang="en-US" smtClean="0"/>
              <a:t>3/2/2024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7A8C61-3290-4076-9B1A-1CDA17EA0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35E558-3DCC-4A60-9571-507F4F88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8C378-1969-48EE-A939-E59024F9D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760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r"/>
      </p:transition>
    </mc:Choice>
    <mc:Fallback xmlns="">
      <p:transition spd="slow">
        <p:push dir="r"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E2779-EA92-4D9A-928C-EA325B58EE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32A74F-E638-48FE-B7F8-D5C1797D3C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F03CF5-11A8-40B8-A5AA-086A293692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AF746A-D8C2-4628-B583-8F8AF5CFEB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C875C1E-11D9-4A72-99E2-FA6DAB5A28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989F114-6211-4234-BD8D-F28EBD29FB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F4734-E7E0-4535-9E23-057A26DD5048}" type="datetimeFigureOut">
              <a:rPr lang="en-US" smtClean="0"/>
              <a:t>3/2/2024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BEB19C6-1402-446A-8D6C-B1D64F7E9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EC253A9-048F-4846-8117-0F8168D38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8C378-1969-48EE-A939-E59024F9D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205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r"/>
      </p:transition>
    </mc:Choice>
    <mc:Fallback xmlns="">
      <p:transition spd="slow">
        <p:push dir="r"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39B988-9118-4D6F-8CF8-2794A83FA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40272DD-88C7-4B8A-89D4-4EB96BBAAF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F4734-E7E0-4535-9E23-057A26DD5048}" type="datetimeFigureOut">
              <a:rPr lang="en-US" smtClean="0"/>
              <a:t>3/2/2024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DBFD00-D9AD-4F4C-9091-4D10645525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70777D-F700-4A19-8016-92C61A27E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8C378-1969-48EE-A939-E59024F9D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4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r"/>
      </p:transition>
    </mc:Choice>
    <mc:Fallback xmlns="">
      <p:transition spd="slow">
        <p:push dir="r"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39BCE1-A073-4B3F-A05D-9A9862B996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F4734-E7E0-4535-9E23-057A26DD5048}" type="datetimeFigureOut">
              <a:rPr lang="en-US" smtClean="0"/>
              <a:t>3/2/2024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7458AE1-B994-456E-A095-929363376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A01B07-3B52-42A3-BEC6-B91AF3E10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8C378-1969-48EE-A939-E59024F9D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198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r"/>
      </p:transition>
    </mc:Choice>
    <mc:Fallback xmlns="">
      <p:transition spd="slow">
        <p:push dir="r"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B98605-853C-4640-B3EE-FB80477C6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41F57A-2D22-43BB-B4A0-6011AF86FF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DAD7DE-C6FC-4F7C-B975-26293EF333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4EE48F-7969-4E52-9A69-5B8463291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F4734-E7E0-4535-9E23-057A26DD5048}" type="datetimeFigureOut">
              <a:rPr lang="en-US" smtClean="0"/>
              <a:t>3/2/2024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698418-FD38-4AB8-A801-3120E774F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D57445-A0A2-4449-9143-E3C9F07D9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8C378-1969-48EE-A939-E59024F9D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185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r"/>
      </p:transition>
    </mc:Choice>
    <mc:Fallback xmlns="">
      <p:transition spd="slow">
        <p:push dir="r"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773A5D-EC27-4734-B6C7-497700509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6CD3B3-29FB-4A4E-BD34-494B726BF0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66F4C4-F878-4C37-9457-D3C4874A79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B33CD5-436D-4950-8BBF-5C6F89439B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F4734-E7E0-4535-9E23-057A26DD5048}" type="datetimeFigureOut">
              <a:rPr lang="en-US" smtClean="0"/>
              <a:t>3/2/2024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7DA4BF-4CD1-490B-B55E-FBF623D0E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EEB6A8-DCED-4AE2-A254-0F58CB5A0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8C378-1969-48EE-A939-E59024F9D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215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r"/>
      </p:transition>
    </mc:Choice>
    <mc:Fallback xmlns="">
      <p:transition spd="slow">
        <p:push dir="r"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0C171F-127A-4B39-B0BB-4E3AEA4511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BDFA72-7171-41CA-BF91-90D22F9DCB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222CEF-DC68-4CB3-BD75-4FA40A7D6F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F4734-E7E0-4535-9E23-057A26DD5048}" type="datetimeFigureOut">
              <a:rPr lang="en-US" smtClean="0"/>
              <a:t>3/2/2024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9799AA-919E-4C09-A806-208163472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A802E5-69AF-4FC8-8F1E-36124ADA9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8C378-1969-48EE-A939-E59024F9D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473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r"/>
      </p:transition>
    </mc:Choice>
    <mc:Fallback xmlns="">
      <p:transition spd="slow">
        <p:push dir="r"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B7637B-D28E-425F-8E1F-614DF27CE2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8C7A86-8E6B-4BD6-8B75-216267B4CA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0065D8-C618-4A46-9830-2D941C7332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F4734-E7E0-4535-9E23-057A26DD5048}" type="datetimeFigureOut">
              <a:rPr lang="en-US" smtClean="0"/>
              <a:t>3/2/2024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9394D2-8ADC-49DA-B7D3-19D2703AB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EA0177-80C0-4F7C-B350-9C65908EE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8C378-1969-48EE-A939-E59024F9D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680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r"/>
      </p:transition>
    </mc:Choice>
    <mc:Fallback xmlns="">
      <p:transition spd="slow">
        <p:push dir="r"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1">
  <p:cSld name="Slide 1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6;p2">
            <a:extLst>
              <a:ext uri="{FF2B5EF4-FFF2-40B4-BE49-F238E27FC236}">
                <a16:creationId xmlns:a16="http://schemas.microsoft.com/office/drawing/2014/main" id="{E568A5B2-EEA8-A2CF-C96B-4B1701AF1B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D6DCE5"/>
          </a:solidFill>
          <a:ln w="12700">
            <a:solidFill>
              <a:srgbClr val="D6DCE5"/>
            </a:solidFill>
            <a:miter lim="800000"/>
            <a:headEnd type="none" w="sm" len="sm"/>
            <a:tailEnd type="none" w="sm" len="sm"/>
          </a:ln>
        </p:spPr>
        <p:txBody>
          <a:bodyPr lIns="91425" tIns="45700" rIns="91425" bIns="457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endParaRPr lang="ar-SA" altLang="ar-SA">
              <a:solidFill>
                <a:srgbClr val="FFFFFF"/>
              </a:solidFill>
              <a:latin typeface="Century Gothic" panose="020B0502020202020204" pitchFamily="34" charset="0"/>
              <a:sym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3308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3">
            <a:extLst>
              <a:ext uri="{FF2B5EF4-FFF2-40B4-BE49-F238E27FC236}">
                <a16:creationId xmlns:a16="http://schemas.microsoft.com/office/drawing/2014/main" id="{962F6D7C-5A1B-3717-D4BE-06D47CD689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7E295C-EC80-4CE9-AB67-C3388E7B8945}" type="datetimeFigureOut">
              <a:rPr lang="ar-SA"/>
              <a:pPr>
                <a:defRPr/>
              </a:pPr>
              <a:t>22/08/45</a:t>
            </a:fld>
            <a:endParaRPr lang="ar-SA"/>
          </a:p>
        </p:txBody>
      </p:sp>
      <p:sp>
        <p:nvSpPr>
          <p:cNvPr id="6" name="عنصر نائب للتذييل 4">
            <a:extLst>
              <a:ext uri="{FF2B5EF4-FFF2-40B4-BE49-F238E27FC236}">
                <a16:creationId xmlns:a16="http://schemas.microsoft.com/office/drawing/2014/main" id="{445E3637-8841-49E1-F984-3B04C9F4DE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5">
            <a:extLst>
              <a:ext uri="{FF2B5EF4-FFF2-40B4-BE49-F238E27FC236}">
                <a16:creationId xmlns:a16="http://schemas.microsoft.com/office/drawing/2014/main" id="{4A22271A-2D94-673E-9105-CFF910E28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FE139A-E776-4795-94DF-CFA55F4E6A00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7597164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8" type="blank">
  <p:cSld name="Slide 8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2;p1">
            <a:extLst>
              <a:ext uri="{FF2B5EF4-FFF2-40B4-BE49-F238E27FC236}">
                <a16:creationId xmlns:a16="http://schemas.microsoft.com/office/drawing/2014/main" id="{C425E26A-5BEF-56D0-EA32-DA0E8811D2AA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3" name="Google Shape;13;p1">
            <a:extLst>
              <a:ext uri="{FF2B5EF4-FFF2-40B4-BE49-F238E27FC236}">
                <a16:creationId xmlns:a16="http://schemas.microsoft.com/office/drawing/2014/main" id="{441FFB49-63D3-3439-DB47-E506F4AC7331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Google Shape;14;p1">
            <a:extLst>
              <a:ext uri="{FF2B5EF4-FFF2-40B4-BE49-F238E27FC236}">
                <a16:creationId xmlns:a16="http://schemas.microsoft.com/office/drawing/2014/main" id="{5D6E08AE-65F5-7727-7885-1F7C0F25CEC2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65D034-4728-4BBE-AE75-07BFF5AE4C59}" type="slidenum">
              <a:rPr lang="tr-TR"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0604835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13">
  <p:cSld name="Slide 13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033494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2" type="obj">
  <p:cSld name="Slide 2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" name="Google Shape;12;p1">
            <a:extLst>
              <a:ext uri="{FF2B5EF4-FFF2-40B4-BE49-F238E27FC236}">
                <a16:creationId xmlns:a16="http://schemas.microsoft.com/office/drawing/2014/main" id="{E464AF0A-38A8-E1C9-7EDC-B87CD3B3B31F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3" name="Google Shape;13;p1">
            <a:extLst>
              <a:ext uri="{FF2B5EF4-FFF2-40B4-BE49-F238E27FC236}">
                <a16:creationId xmlns:a16="http://schemas.microsoft.com/office/drawing/2014/main" id="{E04AE235-451D-2F44-8EA5-8080D9FBDC91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Google Shape;14;p1">
            <a:extLst>
              <a:ext uri="{FF2B5EF4-FFF2-40B4-BE49-F238E27FC236}">
                <a16:creationId xmlns:a16="http://schemas.microsoft.com/office/drawing/2014/main" id="{27ECA7FB-2647-1A26-A266-72795D033DB4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1BF36A-13DB-4187-A6D1-089F2F507F55}" type="slidenum">
              <a:rPr lang="tr-TR"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7304599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3" type="secHead">
  <p:cSld name="Slide 3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entury Gothic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" name="Google Shape;12;p1">
            <a:extLst>
              <a:ext uri="{FF2B5EF4-FFF2-40B4-BE49-F238E27FC236}">
                <a16:creationId xmlns:a16="http://schemas.microsoft.com/office/drawing/2014/main" id="{CE71D5F4-7202-9C0C-5FF9-18A141D029EB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3" name="Google Shape;13;p1">
            <a:extLst>
              <a:ext uri="{FF2B5EF4-FFF2-40B4-BE49-F238E27FC236}">
                <a16:creationId xmlns:a16="http://schemas.microsoft.com/office/drawing/2014/main" id="{902F107A-93A4-0AA8-D02F-0D778E3F1B29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Google Shape;14;p1">
            <a:extLst>
              <a:ext uri="{FF2B5EF4-FFF2-40B4-BE49-F238E27FC236}">
                <a16:creationId xmlns:a16="http://schemas.microsoft.com/office/drawing/2014/main" id="{E060D687-276E-7522-CF57-4394DE6F5A0D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F63206-BFF4-4380-8784-7DAB4CC7BFE0}" type="slidenum">
              <a:rPr lang="tr-TR"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9491677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4" type="twoObj">
  <p:cSld name="Slide 4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" name="Google Shape;12;p1">
            <a:extLst>
              <a:ext uri="{FF2B5EF4-FFF2-40B4-BE49-F238E27FC236}">
                <a16:creationId xmlns:a16="http://schemas.microsoft.com/office/drawing/2014/main" id="{AB99FA40-413F-348A-7C44-739EF15D7440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3" name="Google Shape;13;p1">
            <a:extLst>
              <a:ext uri="{FF2B5EF4-FFF2-40B4-BE49-F238E27FC236}">
                <a16:creationId xmlns:a16="http://schemas.microsoft.com/office/drawing/2014/main" id="{A5F04ACE-E7A2-D6C0-9323-D493213BD908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Google Shape;14;p1">
            <a:extLst>
              <a:ext uri="{FF2B5EF4-FFF2-40B4-BE49-F238E27FC236}">
                <a16:creationId xmlns:a16="http://schemas.microsoft.com/office/drawing/2014/main" id="{EC98707B-42BC-B723-40E3-512072458721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8BCF41-F941-4B9D-931E-BD9C8F30FDBF}" type="slidenum">
              <a:rPr lang="tr-TR"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1176039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5" type="twoTxTwoObj">
  <p:cSld name="Slide 5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" name="Google Shape;12;p1">
            <a:extLst>
              <a:ext uri="{FF2B5EF4-FFF2-40B4-BE49-F238E27FC236}">
                <a16:creationId xmlns:a16="http://schemas.microsoft.com/office/drawing/2014/main" id="{44844A92-1616-8AB8-22F7-0E1AAF1ADD34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3" name="Google Shape;13;p1">
            <a:extLst>
              <a:ext uri="{FF2B5EF4-FFF2-40B4-BE49-F238E27FC236}">
                <a16:creationId xmlns:a16="http://schemas.microsoft.com/office/drawing/2014/main" id="{747FDA66-305F-C78E-D59E-A4316E5CC97D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Google Shape;14;p1">
            <a:extLst>
              <a:ext uri="{FF2B5EF4-FFF2-40B4-BE49-F238E27FC236}">
                <a16:creationId xmlns:a16="http://schemas.microsoft.com/office/drawing/2014/main" id="{9B6E5502-2985-88A2-8C32-F1A0A3D9A95C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C54059-588F-455A-AB76-538110013433}" type="slidenum">
              <a:rPr lang="tr-TR"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0930404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6">
  <p:cSld name="Slide 6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9;p9">
            <a:extLst>
              <a:ext uri="{FF2B5EF4-FFF2-40B4-BE49-F238E27FC236}">
                <a16:creationId xmlns:a16="http://schemas.microsoft.com/office/drawing/2014/main" id="{407F2C0B-D73B-ECCD-1809-0F7D8188D0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15375" y="6410325"/>
            <a:ext cx="774700" cy="2460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>
                <a:srgbClr val="D8D8D8"/>
              </a:buClr>
              <a:buSzPts val="100"/>
              <a:buFont typeface="Century Gothic" panose="020B0502020202020204" pitchFamily="34" charset="0"/>
              <a:buNone/>
              <a:defRPr/>
            </a:pPr>
            <a:r>
              <a:rPr lang="tr-TR" altLang="ar-SA" sz="100">
                <a:solidFill>
                  <a:srgbClr val="D8D8D8"/>
                </a:solidFill>
                <a:latin typeface="Century Gothic" panose="020B0502020202020204" pitchFamily="34" charset="0"/>
                <a:sym typeface="Century Gothic" panose="020B0502020202020204" pitchFamily="34" charset="0"/>
              </a:rPr>
              <a:t>PPT模板下载：www.1ppt.com/moban/     行业PPT模板：www.1ppt.com/hangye/ </a:t>
            </a:r>
            <a:endParaRPr lang="ar-SA" altLang="ar-SA"/>
          </a:p>
          <a:p>
            <a:pPr>
              <a:buClr>
                <a:srgbClr val="D8D8D8"/>
              </a:buClr>
              <a:buSzPts val="100"/>
              <a:buFont typeface="Century Gothic" panose="020B0502020202020204" pitchFamily="34" charset="0"/>
              <a:buNone/>
              <a:defRPr/>
            </a:pPr>
            <a:r>
              <a:rPr lang="tr-TR" altLang="ar-SA" sz="100">
                <a:solidFill>
                  <a:srgbClr val="D8D8D8"/>
                </a:solidFill>
                <a:latin typeface="Century Gothic" panose="020B0502020202020204" pitchFamily="34" charset="0"/>
                <a:sym typeface="Century Gothic" panose="020B0502020202020204" pitchFamily="34" charset="0"/>
              </a:rPr>
              <a:t>节日PPT模板：www.1ppt.com/jieri/           PPT素材下载：www.1ppt.com/sucai/</a:t>
            </a:r>
            <a:endParaRPr lang="ar-SA" altLang="ar-SA"/>
          </a:p>
          <a:p>
            <a:pPr>
              <a:buClr>
                <a:srgbClr val="D8D8D8"/>
              </a:buClr>
              <a:buSzPts val="100"/>
              <a:buFont typeface="Century Gothic" panose="020B0502020202020204" pitchFamily="34" charset="0"/>
              <a:buNone/>
              <a:defRPr/>
            </a:pPr>
            <a:r>
              <a:rPr lang="tr-TR" altLang="ar-SA" sz="100">
                <a:solidFill>
                  <a:srgbClr val="D8D8D8"/>
                </a:solidFill>
                <a:latin typeface="Century Gothic" panose="020B0502020202020204" pitchFamily="34" charset="0"/>
                <a:sym typeface="Century Gothic" panose="020B0502020202020204" pitchFamily="34" charset="0"/>
              </a:rPr>
              <a:t>PPT背景图片：www.1ppt.com/beijing/      PPT图表下载：www.1ppt.com/tubiao/      </a:t>
            </a:r>
            <a:endParaRPr lang="ar-SA" altLang="ar-SA"/>
          </a:p>
          <a:p>
            <a:pPr>
              <a:buClr>
                <a:srgbClr val="D8D8D8"/>
              </a:buClr>
              <a:buSzPts val="100"/>
              <a:buFont typeface="Century Gothic" panose="020B0502020202020204" pitchFamily="34" charset="0"/>
              <a:buNone/>
              <a:defRPr/>
            </a:pPr>
            <a:r>
              <a:rPr lang="tr-TR" altLang="ar-SA" sz="100">
                <a:solidFill>
                  <a:srgbClr val="D8D8D8"/>
                </a:solidFill>
                <a:latin typeface="Century Gothic" panose="020B0502020202020204" pitchFamily="34" charset="0"/>
                <a:sym typeface="Century Gothic" panose="020B0502020202020204" pitchFamily="34" charset="0"/>
              </a:rPr>
              <a:t>优秀PPT下载：www.1ppt.com/xiazai/        PPT教程： www.1ppt.com/powerpoint/      </a:t>
            </a:r>
            <a:endParaRPr lang="ar-SA" altLang="ar-SA"/>
          </a:p>
          <a:p>
            <a:pPr>
              <a:buClr>
                <a:srgbClr val="D8D8D8"/>
              </a:buClr>
              <a:buSzPts val="100"/>
              <a:buFont typeface="Century Gothic" panose="020B0502020202020204" pitchFamily="34" charset="0"/>
              <a:buNone/>
              <a:defRPr/>
            </a:pPr>
            <a:r>
              <a:rPr lang="tr-TR" altLang="ar-SA" sz="100">
                <a:solidFill>
                  <a:srgbClr val="D8D8D8"/>
                </a:solidFill>
                <a:latin typeface="Century Gothic" panose="020B0502020202020204" pitchFamily="34" charset="0"/>
                <a:sym typeface="Century Gothic" panose="020B0502020202020204" pitchFamily="34" charset="0"/>
              </a:rPr>
              <a:t>Word教程： www.1ppt.com/word/              Excel教程：www.1ppt.com/excel/  </a:t>
            </a:r>
            <a:endParaRPr lang="ar-SA" altLang="ar-SA"/>
          </a:p>
          <a:p>
            <a:pPr>
              <a:buClr>
                <a:srgbClr val="D8D8D8"/>
              </a:buClr>
              <a:buSzPts val="100"/>
              <a:buFont typeface="Century Gothic" panose="020B0502020202020204" pitchFamily="34" charset="0"/>
              <a:buNone/>
              <a:defRPr/>
            </a:pPr>
            <a:r>
              <a:rPr lang="tr-TR" altLang="ar-SA" sz="100">
                <a:solidFill>
                  <a:srgbClr val="D8D8D8"/>
                </a:solidFill>
                <a:latin typeface="Century Gothic" panose="020B0502020202020204" pitchFamily="34" charset="0"/>
                <a:sym typeface="Century Gothic" panose="020B0502020202020204" pitchFamily="34" charset="0"/>
              </a:rPr>
              <a:t>资料下载：www.1ppt.com/ziliao/                PPT课件下载：www.1ppt.com/kejian/ </a:t>
            </a:r>
            <a:endParaRPr lang="ar-SA" altLang="ar-SA"/>
          </a:p>
          <a:p>
            <a:pPr>
              <a:buClr>
                <a:srgbClr val="D8D8D8"/>
              </a:buClr>
              <a:buSzPts val="100"/>
              <a:buFont typeface="Century Gothic" panose="020B0502020202020204" pitchFamily="34" charset="0"/>
              <a:buNone/>
              <a:defRPr/>
            </a:pPr>
            <a:r>
              <a:rPr lang="tr-TR" altLang="ar-SA" sz="100">
                <a:solidFill>
                  <a:srgbClr val="D8D8D8"/>
                </a:solidFill>
                <a:latin typeface="Century Gothic" panose="020B0502020202020204" pitchFamily="34" charset="0"/>
                <a:sym typeface="Century Gothic" panose="020B0502020202020204" pitchFamily="34" charset="0"/>
              </a:rPr>
              <a:t>范文下载：www.1ppt.com/fanwen/             试卷下载：www.1ppt.com/shiti/  </a:t>
            </a:r>
            <a:endParaRPr lang="ar-SA" altLang="ar-SA"/>
          </a:p>
          <a:p>
            <a:pPr>
              <a:buClr>
                <a:srgbClr val="D8D8D8"/>
              </a:buClr>
              <a:buSzPts val="100"/>
              <a:buFont typeface="Century Gothic" panose="020B0502020202020204" pitchFamily="34" charset="0"/>
              <a:buNone/>
              <a:defRPr/>
            </a:pPr>
            <a:r>
              <a:rPr lang="tr-TR" altLang="ar-SA" sz="100">
                <a:solidFill>
                  <a:srgbClr val="D8D8D8"/>
                </a:solidFill>
                <a:latin typeface="Century Gothic" panose="020B0502020202020204" pitchFamily="34" charset="0"/>
                <a:sym typeface="Century Gothic" panose="020B0502020202020204" pitchFamily="34" charset="0"/>
              </a:rPr>
              <a:t>教案下载：www.1ppt.com/jiaoan/        </a:t>
            </a:r>
            <a:endParaRPr lang="ar-SA" altLang="ar-SA"/>
          </a:p>
          <a:p>
            <a:pPr>
              <a:buClr>
                <a:srgbClr val="D8D8D8"/>
              </a:buClr>
              <a:buSzPts val="100"/>
              <a:buFont typeface="Century Gothic" panose="020B0502020202020204" pitchFamily="34" charset="0"/>
              <a:buNone/>
              <a:defRPr/>
            </a:pPr>
            <a:r>
              <a:rPr lang="tr-TR" altLang="ar-SA" sz="100">
                <a:solidFill>
                  <a:srgbClr val="D8D8D8"/>
                </a:solidFill>
                <a:latin typeface="Century Gothic" panose="020B0502020202020204" pitchFamily="34" charset="0"/>
                <a:sym typeface="Century Gothic" panose="020B0502020202020204" pitchFamily="34" charset="0"/>
              </a:rPr>
              <a:t>字体下载：www.1ppt.com/ziti/</a:t>
            </a:r>
            <a:endParaRPr lang="ar-SA" altLang="ar-SA"/>
          </a:p>
          <a:p>
            <a:pPr>
              <a:buClr>
                <a:srgbClr val="D8D8D8"/>
              </a:buClr>
              <a:buSzPts val="100"/>
              <a:buFont typeface="Century Gothic" panose="020B0502020202020204" pitchFamily="34" charset="0"/>
              <a:buNone/>
              <a:defRPr/>
            </a:pPr>
            <a:r>
              <a:rPr lang="tr-TR" altLang="ar-SA" sz="100">
                <a:solidFill>
                  <a:srgbClr val="D8D8D8"/>
                </a:solidFill>
                <a:latin typeface="Century Gothic" panose="020B0502020202020204" pitchFamily="34" charset="0"/>
                <a:sym typeface="Century Gothic" panose="020B0502020202020204" pitchFamily="34" charset="0"/>
              </a:rPr>
              <a:t> </a:t>
            </a:r>
            <a:endParaRPr lang="ar-SA" altLang="ar-SA" sz="100">
              <a:solidFill>
                <a:srgbClr val="D8D8D8"/>
              </a:solidFill>
              <a:latin typeface="Century Gothic" panose="020B0502020202020204" pitchFamily="34" charset="0"/>
              <a:sym typeface="Century Gothic" panose="020B0502020202020204" pitchFamily="34" charset="0"/>
            </a:endParaRPr>
          </a:p>
        </p:txBody>
      </p:sp>
      <p:sp>
        <p:nvSpPr>
          <p:cNvPr id="51" name="Google Shape;51;p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" name="Google Shape;56;p9">
            <a:extLst>
              <a:ext uri="{FF2B5EF4-FFF2-40B4-BE49-F238E27FC236}">
                <a16:creationId xmlns:a16="http://schemas.microsoft.com/office/drawing/2014/main" id="{9DD096A9-5930-1A1B-7D21-0454561D934D}"/>
              </a:ext>
            </a:extLst>
          </p:cNvPr>
          <p:cNvSpPr txBox="1">
            <a:spLocks noGrp="1"/>
          </p:cNvSpPr>
          <p:nvPr>
            <p:ph type="dt" idx="10"/>
          </p:nvPr>
        </p:nvSpPr>
        <p:spPr/>
        <p:txBody>
          <a:bodyPr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4" name="Google Shape;57;p9">
            <a:extLst>
              <a:ext uri="{FF2B5EF4-FFF2-40B4-BE49-F238E27FC236}">
                <a16:creationId xmlns:a16="http://schemas.microsoft.com/office/drawing/2014/main" id="{A02F2003-5956-7F89-E72E-D595E300337F}"/>
              </a:ext>
            </a:extLst>
          </p:cNvPr>
          <p:cNvSpPr txBox="1">
            <a:spLocks noGrp="1"/>
          </p:cNvSpPr>
          <p:nvPr>
            <p:ph type="ftr" idx="11"/>
          </p:nvPr>
        </p:nvSpPr>
        <p:spPr/>
        <p:txBody>
          <a:bodyPr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5" name="Google Shape;58;p9">
            <a:extLst>
              <a:ext uri="{FF2B5EF4-FFF2-40B4-BE49-F238E27FC236}">
                <a16:creationId xmlns:a16="http://schemas.microsoft.com/office/drawing/2014/main" id="{DC21AEDE-0863-AB8B-9FAF-3FB6F7CD3AB9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/>
        <p:txBody>
          <a:bodyPr/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>
              <a:defRPr/>
            </a:pPr>
            <a:fld id="{010FAF55-59CA-452A-99F7-D38826A79F3E}" type="slidenum">
              <a:rPr lang="tr-TR"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882199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7" type="titleOnly">
  <p:cSld name="Slide 7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" name="Google Shape;12;p1">
            <a:extLst>
              <a:ext uri="{FF2B5EF4-FFF2-40B4-BE49-F238E27FC236}">
                <a16:creationId xmlns:a16="http://schemas.microsoft.com/office/drawing/2014/main" id="{C2B4B463-31DB-3C25-B828-5FB408B0749A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3" name="Google Shape;13;p1">
            <a:extLst>
              <a:ext uri="{FF2B5EF4-FFF2-40B4-BE49-F238E27FC236}">
                <a16:creationId xmlns:a16="http://schemas.microsoft.com/office/drawing/2014/main" id="{B75273ED-1C93-A0AC-886D-4FFA4DB6C2BB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Google Shape;14;p1">
            <a:extLst>
              <a:ext uri="{FF2B5EF4-FFF2-40B4-BE49-F238E27FC236}">
                <a16:creationId xmlns:a16="http://schemas.microsoft.com/office/drawing/2014/main" id="{1409378E-F6B9-7330-44F2-195EF8F79C8D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8B98E2-1A15-4794-AFF4-EB5F5F18414A}" type="slidenum">
              <a:rPr lang="tr-TR"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3600753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9" type="objTx">
  <p:cSld name="Slide 9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8" name="Google Shape;68;p1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" name="Google Shape;12;p1">
            <a:extLst>
              <a:ext uri="{FF2B5EF4-FFF2-40B4-BE49-F238E27FC236}">
                <a16:creationId xmlns:a16="http://schemas.microsoft.com/office/drawing/2014/main" id="{5433E37E-A006-6292-C1B5-695D8B31AAC5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3" name="Google Shape;13;p1">
            <a:extLst>
              <a:ext uri="{FF2B5EF4-FFF2-40B4-BE49-F238E27FC236}">
                <a16:creationId xmlns:a16="http://schemas.microsoft.com/office/drawing/2014/main" id="{6C16F007-F2A2-A672-EFF8-F5F8ECF28596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Google Shape;14;p1">
            <a:extLst>
              <a:ext uri="{FF2B5EF4-FFF2-40B4-BE49-F238E27FC236}">
                <a16:creationId xmlns:a16="http://schemas.microsoft.com/office/drawing/2014/main" id="{0601017E-D546-5AE7-A652-F2B69471A29E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DF62AB-7503-48CC-B00A-080C1D35E5A4}" type="slidenum">
              <a:rPr lang="tr-TR"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6533221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10" type="picTx">
  <p:cSld name="Slide 10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lvl="0"/>
            <a:endParaRPr noProof="0">
              <a:sym typeface="Century Gothic"/>
            </a:endParaRPr>
          </a:p>
        </p:txBody>
      </p:sp>
      <p:sp>
        <p:nvSpPr>
          <p:cNvPr id="75" name="Google Shape;75;p1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" name="Google Shape;12;p1">
            <a:extLst>
              <a:ext uri="{FF2B5EF4-FFF2-40B4-BE49-F238E27FC236}">
                <a16:creationId xmlns:a16="http://schemas.microsoft.com/office/drawing/2014/main" id="{FE5318FA-393D-4A46-7796-666B1D50837B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3" name="Google Shape;13;p1">
            <a:extLst>
              <a:ext uri="{FF2B5EF4-FFF2-40B4-BE49-F238E27FC236}">
                <a16:creationId xmlns:a16="http://schemas.microsoft.com/office/drawing/2014/main" id="{7EFD9DAB-C99D-60ED-7874-5A1421C1BCBC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Google Shape;14;p1">
            <a:extLst>
              <a:ext uri="{FF2B5EF4-FFF2-40B4-BE49-F238E27FC236}">
                <a16:creationId xmlns:a16="http://schemas.microsoft.com/office/drawing/2014/main" id="{A45988D6-7914-E126-6D87-61C78CE29D41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B3DC66-D110-495B-92BC-A58B2700D09A}" type="slidenum">
              <a:rPr lang="tr-TR"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83135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SA" noProof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3">
            <a:extLst>
              <a:ext uri="{FF2B5EF4-FFF2-40B4-BE49-F238E27FC236}">
                <a16:creationId xmlns:a16="http://schemas.microsoft.com/office/drawing/2014/main" id="{AE60B145-D5C1-437A-F7EF-CAB20D9CA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560A8-517D-4BE5-95D5-434352E87E3D}" type="datetimeFigureOut">
              <a:rPr lang="ar-SA"/>
              <a:pPr>
                <a:defRPr/>
              </a:pPr>
              <a:t>22/08/45</a:t>
            </a:fld>
            <a:endParaRPr lang="ar-SA"/>
          </a:p>
        </p:txBody>
      </p:sp>
      <p:sp>
        <p:nvSpPr>
          <p:cNvPr id="6" name="عنصر نائب للتذييل 4">
            <a:extLst>
              <a:ext uri="{FF2B5EF4-FFF2-40B4-BE49-F238E27FC236}">
                <a16:creationId xmlns:a16="http://schemas.microsoft.com/office/drawing/2014/main" id="{453E0AA3-725B-FD7E-DCA0-3CEE8E0F5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5">
            <a:extLst>
              <a:ext uri="{FF2B5EF4-FFF2-40B4-BE49-F238E27FC236}">
                <a16:creationId xmlns:a16="http://schemas.microsoft.com/office/drawing/2014/main" id="{95E4B579-8972-4231-CB1C-4BA7C1390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6B59F1-C85A-4992-BC6A-2C14B4CDF226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526811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11" type="vertTx">
  <p:cSld name="Slide 11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" name="Google Shape;12;p1">
            <a:extLst>
              <a:ext uri="{FF2B5EF4-FFF2-40B4-BE49-F238E27FC236}">
                <a16:creationId xmlns:a16="http://schemas.microsoft.com/office/drawing/2014/main" id="{27C81ADD-E736-B7A0-80AC-0A156F58A42D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3" name="Google Shape;13;p1">
            <a:extLst>
              <a:ext uri="{FF2B5EF4-FFF2-40B4-BE49-F238E27FC236}">
                <a16:creationId xmlns:a16="http://schemas.microsoft.com/office/drawing/2014/main" id="{F410CFAA-397F-0ABB-771B-DDAE7FA6E7B9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Google Shape;14;p1">
            <a:extLst>
              <a:ext uri="{FF2B5EF4-FFF2-40B4-BE49-F238E27FC236}">
                <a16:creationId xmlns:a16="http://schemas.microsoft.com/office/drawing/2014/main" id="{1A6D9CA3-D5F7-7D48-826E-E0E00FE33BAF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67571D-56E0-4001-9E25-351A78E22D72}" type="slidenum">
              <a:rPr lang="tr-TR"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1017708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12" type="vertTitleAndTx">
  <p:cSld name="Slide 12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" name="Google Shape;12;p1">
            <a:extLst>
              <a:ext uri="{FF2B5EF4-FFF2-40B4-BE49-F238E27FC236}">
                <a16:creationId xmlns:a16="http://schemas.microsoft.com/office/drawing/2014/main" id="{BCCD5F4C-8AC3-1E14-7D35-11BDD9DD502B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3" name="Google Shape;13;p1">
            <a:extLst>
              <a:ext uri="{FF2B5EF4-FFF2-40B4-BE49-F238E27FC236}">
                <a16:creationId xmlns:a16="http://schemas.microsoft.com/office/drawing/2014/main" id="{CD5F8C4D-38E0-0144-E2E6-3460F51A231B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Google Shape;14;p1">
            <a:extLst>
              <a:ext uri="{FF2B5EF4-FFF2-40B4-BE49-F238E27FC236}">
                <a16:creationId xmlns:a16="http://schemas.microsoft.com/office/drawing/2014/main" id="{1889396C-32DC-9D25-6E48-68053AE2D9D7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7CE42C-8CF9-4B59-A492-0EE4EF0EAA04}" type="slidenum">
              <a:rPr lang="tr-TR"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144872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5927D07-513B-5968-361F-241339318D6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60BD339-7DFF-38D6-2983-E565A634C24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908C7BE-8701-66AC-180F-18911B6E95A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DF400B-C1F8-4F61-AE26-66348AC5A0A0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298183241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3FC10A2-4D2D-CB4F-DBB2-FC2F67B7497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BDD876F-DE37-82BD-FA93-A2A92A278C4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46D218D-16AF-9DE5-88D9-5FFD3BC7EFD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AD2A71-4C53-4E9E-BE03-CA78A0EF2106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44034485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66F878D-562D-0469-0B02-FE2521702CE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8F67DBD-FE8A-5884-E736-30498DD9751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1B00160-1F98-9D61-B6BE-AFE892F278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D0C97F-C9F0-438F-B532-862CF026BD0A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02544417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15C8FE8-B869-58F7-FF2C-75584875BFA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B93D5EF-A84E-11A2-F42E-592B570A6C0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6304A51-5237-835A-CCB7-34B75E3728C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10785C-3419-4042-B800-3B27AB3E0EDA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68217123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316E5D6-03E2-233C-ABDB-9AFD0969497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41C221FD-5C3A-9B9F-F9E0-C0B0DF7E94D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C608450-7853-98E8-FCF0-7BC928A8DF3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CBC878-A127-4AB9-A483-74CE6478EE04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220847183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5EF6C31-4C22-566D-81F7-99D7D9C8E99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2C8FF01-72A9-EDED-0793-FC35DFC1121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8522964-3263-BAC1-4EB4-F20E549A886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40203A-5D8A-47CF-8088-C3CF3CBD2CC8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53788868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8CBE43CA-0C70-DD6E-0A0C-7909E0992AB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0331120-8EC9-84E1-52E6-9ED3668F4F6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1E612B4-41C3-DC1B-804E-260DFF37B91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099580-74C3-4E70-B4C3-66F4D6966D6A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219455026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86EC378-504D-713C-8D48-16EC51E8573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70462F3-2047-2CED-9855-3DA118984CF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A550E27-0D2B-6B64-62EA-463CB063188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798DC7-C08B-429D-894D-8C1C3A13E9E8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155488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0.xml"/><Relationship Id="rId3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9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4.xml"/><Relationship Id="rId1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13.xml"/><Relationship Id="rId5" Type="http://schemas.openxmlformats.org/officeDocument/2006/relationships/slideLayout" Target="../slideLayouts/slideLayout107.xml"/><Relationship Id="rId10" Type="http://schemas.openxmlformats.org/officeDocument/2006/relationships/slideLayout" Target="../slideLayouts/slideLayout112.xml"/><Relationship Id="rId4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11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1.xml"/><Relationship Id="rId3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20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5.xml"/><Relationship Id="rId1" Type="http://schemas.openxmlformats.org/officeDocument/2006/relationships/slideLayout" Target="../slideLayouts/slideLayout114.xml"/><Relationship Id="rId6" Type="http://schemas.openxmlformats.org/officeDocument/2006/relationships/slideLayout" Target="../slideLayouts/slideLayout119.xml"/><Relationship Id="rId11" Type="http://schemas.openxmlformats.org/officeDocument/2006/relationships/slideLayout" Target="../slideLayouts/slideLayout124.xml"/><Relationship Id="rId5" Type="http://schemas.openxmlformats.org/officeDocument/2006/relationships/slideLayout" Target="../slideLayouts/slideLayout118.xml"/><Relationship Id="rId10" Type="http://schemas.openxmlformats.org/officeDocument/2006/relationships/slideLayout" Target="../slideLayouts/slideLayout123.xml"/><Relationship Id="rId4" Type="http://schemas.openxmlformats.org/officeDocument/2006/relationships/slideLayout" Target="../slideLayouts/slideLayout117.xml"/><Relationship Id="rId9" Type="http://schemas.openxmlformats.org/officeDocument/2006/relationships/slideLayout" Target="../slideLayouts/slideLayout122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2.xml"/><Relationship Id="rId3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31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6.xml"/><Relationship Id="rId1" Type="http://schemas.openxmlformats.org/officeDocument/2006/relationships/slideLayout" Target="../slideLayouts/slideLayout125.xml"/><Relationship Id="rId6" Type="http://schemas.openxmlformats.org/officeDocument/2006/relationships/slideLayout" Target="../slideLayouts/slideLayout130.xml"/><Relationship Id="rId11" Type="http://schemas.openxmlformats.org/officeDocument/2006/relationships/slideLayout" Target="../slideLayouts/slideLayout135.xml"/><Relationship Id="rId5" Type="http://schemas.openxmlformats.org/officeDocument/2006/relationships/slideLayout" Target="../slideLayouts/slideLayout129.xml"/><Relationship Id="rId10" Type="http://schemas.openxmlformats.org/officeDocument/2006/relationships/slideLayout" Target="../slideLayouts/slideLayout134.xml"/><Relationship Id="rId4" Type="http://schemas.openxmlformats.org/officeDocument/2006/relationships/slideLayout" Target="../slideLayouts/slideLayout128.xml"/><Relationship Id="rId9" Type="http://schemas.openxmlformats.org/officeDocument/2006/relationships/slideLayout" Target="../slideLayouts/slideLayout133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3.xml"/><Relationship Id="rId13" Type="http://schemas.openxmlformats.org/officeDocument/2006/relationships/theme" Target="../theme/theme13.xml"/><Relationship Id="rId3" Type="http://schemas.openxmlformats.org/officeDocument/2006/relationships/slideLayout" Target="../slideLayouts/slideLayout138.xml"/><Relationship Id="rId7" Type="http://schemas.openxmlformats.org/officeDocument/2006/relationships/slideLayout" Target="../slideLayouts/slideLayout142.xml"/><Relationship Id="rId12" Type="http://schemas.openxmlformats.org/officeDocument/2006/relationships/slideLayout" Target="../slideLayouts/slideLayout147.xml"/><Relationship Id="rId2" Type="http://schemas.openxmlformats.org/officeDocument/2006/relationships/slideLayout" Target="../slideLayouts/slideLayout137.xml"/><Relationship Id="rId1" Type="http://schemas.openxmlformats.org/officeDocument/2006/relationships/slideLayout" Target="../slideLayouts/slideLayout136.xml"/><Relationship Id="rId6" Type="http://schemas.openxmlformats.org/officeDocument/2006/relationships/slideLayout" Target="../slideLayouts/slideLayout141.xml"/><Relationship Id="rId11" Type="http://schemas.openxmlformats.org/officeDocument/2006/relationships/slideLayout" Target="../slideLayouts/slideLayout146.xml"/><Relationship Id="rId5" Type="http://schemas.openxmlformats.org/officeDocument/2006/relationships/slideLayout" Target="../slideLayouts/slideLayout140.xml"/><Relationship Id="rId10" Type="http://schemas.openxmlformats.org/officeDocument/2006/relationships/slideLayout" Target="../slideLayouts/slideLayout145.xml"/><Relationship Id="rId4" Type="http://schemas.openxmlformats.org/officeDocument/2006/relationships/slideLayout" Target="../slideLayouts/slideLayout139.xml"/><Relationship Id="rId9" Type="http://schemas.openxmlformats.org/officeDocument/2006/relationships/slideLayout" Target="../slideLayouts/slideLayout144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5.xml"/><Relationship Id="rId13" Type="http://schemas.openxmlformats.org/officeDocument/2006/relationships/slideLayout" Target="../slideLayouts/slideLayout160.xml"/><Relationship Id="rId18" Type="http://schemas.openxmlformats.org/officeDocument/2006/relationships/theme" Target="../theme/theme14.xml"/><Relationship Id="rId3" Type="http://schemas.openxmlformats.org/officeDocument/2006/relationships/slideLayout" Target="../slideLayouts/slideLayout150.xml"/><Relationship Id="rId7" Type="http://schemas.openxmlformats.org/officeDocument/2006/relationships/slideLayout" Target="../slideLayouts/slideLayout154.xml"/><Relationship Id="rId12" Type="http://schemas.openxmlformats.org/officeDocument/2006/relationships/slideLayout" Target="../slideLayouts/slideLayout159.xml"/><Relationship Id="rId17" Type="http://schemas.openxmlformats.org/officeDocument/2006/relationships/slideLayout" Target="../slideLayouts/slideLayout164.xml"/><Relationship Id="rId2" Type="http://schemas.openxmlformats.org/officeDocument/2006/relationships/slideLayout" Target="../slideLayouts/slideLayout149.xml"/><Relationship Id="rId16" Type="http://schemas.openxmlformats.org/officeDocument/2006/relationships/slideLayout" Target="../slideLayouts/slideLayout163.xml"/><Relationship Id="rId1" Type="http://schemas.openxmlformats.org/officeDocument/2006/relationships/slideLayout" Target="../slideLayouts/slideLayout148.xml"/><Relationship Id="rId6" Type="http://schemas.openxmlformats.org/officeDocument/2006/relationships/slideLayout" Target="../slideLayouts/slideLayout153.xml"/><Relationship Id="rId11" Type="http://schemas.openxmlformats.org/officeDocument/2006/relationships/slideLayout" Target="../slideLayouts/slideLayout158.xml"/><Relationship Id="rId5" Type="http://schemas.openxmlformats.org/officeDocument/2006/relationships/slideLayout" Target="../slideLayouts/slideLayout152.xml"/><Relationship Id="rId15" Type="http://schemas.openxmlformats.org/officeDocument/2006/relationships/slideLayout" Target="../slideLayouts/slideLayout162.xml"/><Relationship Id="rId10" Type="http://schemas.openxmlformats.org/officeDocument/2006/relationships/slideLayout" Target="../slideLayouts/slideLayout157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51.xml"/><Relationship Id="rId9" Type="http://schemas.openxmlformats.org/officeDocument/2006/relationships/slideLayout" Target="../slideLayouts/slideLayout156.xml"/><Relationship Id="rId14" Type="http://schemas.openxmlformats.org/officeDocument/2006/relationships/slideLayout" Target="../slideLayouts/slideLayout16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slideLayout" Target="../slideLayouts/slideLayout91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عنصر نائب للعنوان 1">
            <a:extLst>
              <a:ext uri="{FF2B5EF4-FFF2-40B4-BE49-F238E27FC236}">
                <a16:creationId xmlns:a16="http://schemas.microsoft.com/office/drawing/2014/main" id="{8B069F47-A1FF-6A8F-32A9-C2EBAA8E22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نمط العنوان الرئيسي</a:t>
            </a:r>
          </a:p>
        </p:txBody>
      </p:sp>
      <p:sp>
        <p:nvSpPr>
          <p:cNvPr id="2051" name="عنصر نائب للنص 2">
            <a:extLst>
              <a:ext uri="{FF2B5EF4-FFF2-40B4-BE49-F238E27FC236}">
                <a16:creationId xmlns:a16="http://schemas.microsoft.com/office/drawing/2014/main" id="{352837A0-BF91-7C74-F741-48157F0C72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أنماط النص الرئيسي</a:t>
            </a:r>
          </a:p>
          <a:p>
            <a:pPr lvl="1"/>
            <a:r>
              <a:rPr lang="ar-SA" altLang="ar-SA"/>
              <a:t>المستوى الثاني</a:t>
            </a:r>
          </a:p>
          <a:p>
            <a:pPr lvl="2"/>
            <a:r>
              <a:rPr lang="ar-SA" altLang="ar-SA"/>
              <a:t>المستوى الثالث</a:t>
            </a:r>
          </a:p>
          <a:p>
            <a:pPr lvl="3"/>
            <a:r>
              <a:rPr lang="ar-SA" altLang="ar-SA"/>
              <a:t>المستوى الرابع</a:t>
            </a:r>
          </a:p>
          <a:p>
            <a:pPr lvl="4"/>
            <a:r>
              <a:rPr lang="ar-SA" alt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5E53D31-7EE7-98B6-1EB6-5A697EA03E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rtl="1" eaLnBrk="1" hangingPunct="1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687042D-2EEA-47B3-B047-498BFB75B542}" type="datetimeFigureOut">
              <a:rPr lang="ar-SA"/>
              <a:pPr>
                <a:defRPr/>
              </a:pPr>
              <a:t>22/08/45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F92E06F-FF8F-9E51-D762-FB6E35D4C6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rtl="1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9CB1185-A7EE-4338-7566-B3D742166E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rtl="1" eaLnBrk="1" hangingPunct="1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5EF73F9-CF92-4509-998F-FA731932B876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ctr" rtl="1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2pPr>
      <a:lvl3pPr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3pPr>
      <a:lvl4pPr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4pPr>
      <a:lvl5pPr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9pPr>
    </p:titleStyle>
    <p:bodyStyle>
      <a:lvl1pPr marL="342900" indent="-342900" algn="r" rtl="1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عنصر نائب للعنوان 1">
            <a:extLst>
              <a:ext uri="{FF2B5EF4-FFF2-40B4-BE49-F238E27FC236}">
                <a16:creationId xmlns:a16="http://schemas.microsoft.com/office/drawing/2014/main" id="{9142FC94-CBBB-4D2E-ADCB-FFCD438DEC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9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نمط عنوان الشكل الرئيسي</a:t>
            </a:r>
          </a:p>
        </p:txBody>
      </p:sp>
      <p:sp>
        <p:nvSpPr>
          <p:cNvPr id="23555" name="عنصر نائب للنص 2">
            <a:extLst>
              <a:ext uri="{FF2B5EF4-FFF2-40B4-BE49-F238E27FC236}">
                <a16:creationId xmlns:a16="http://schemas.microsoft.com/office/drawing/2014/main" id="{E4796009-49E9-4840-A384-3E78B1732B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أنماط نص الشكل الرئيسي</a:t>
            </a:r>
          </a:p>
          <a:p>
            <a:pPr lvl="1"/>
            <a:r>
              <a:rPr lang="ar-SA" altLang="ar-SA"/>
              <a:t>المستوى الثاني</a:t>
            </a:r>
          </a:p>
          <a:p>
            <a:pPr lvl="2"/>
            <a:r>
              <a:rPr lang="ar-SA" altLang="ar-SA"/>
              <a:t>المستوى الثالث</a:t>
            </a:r>
          </a:p>
          <a:p>
            <a:pPr lvl="3"/>
            <a:r>
              <a:rPr lang="ar-SA" altLang="ar-SA"/>
              <a:t>المستوى الرابع</a:t>
            </a:r>
          </a:p>
          <a:p>
            <a:pPr lvl="4"/>
            <a:r>
              <a:rPr lang="ar-SA" alt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5EEC3F8-6D5A-4B22-965C-09978C0966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rtl="1" eaLnBrk="1" hangingPunct="1">
              <a:defRPr sz="3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BB22A8C-FDA6-4A7B-8F2F-D1CE0452DD81}" type="datetimeFigureOut">
              <a:rPr lang="ar-SA"/>
              <a:pPr>
                <a:defRPr/>
              </a:pPr>
              <a:t>22/08/45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14B7752-F913-45B2-A231-A928943432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rtl="1" eaLnBrk="1" hangingPunct="1">
              <a:defRPr sz="3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76ACCB8-4897-4BEF-AD70-D68AD45685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rtl="1" eaLnBrk="1" hangingPunct="1">
              <a:defRPr sz="3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9BD02C7-3691-4576-8B64-443B5CF4F881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51879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  <p:sldLayoutId id="2147483952" r:id="rId2"/>
    <p:sldLayoutId id="2147483953" r:id="rId3"/>
    <p:sldLayoutId id="2147483954" r:id="rId4"/>
    <p:sldLayoutId id="2147483955" r:id="rId5"/>
    <p:sldLayoutId id="2147483956" r:id="rId6"/>
    <p:sldLayoutId id="2147483957" r:id="rId7"/>
    <p:sldLayoutId id="2147483958" r:id="rId8"/>
    <p:sldLayoutId id="2147483959" r:id="rId9"/>
    <p:sldLayoutId id="2147483960" r:id="rId10"/>
    <p:sldLayoutId id="2147483961" r:id="rId11"/>
  </p:sldLayoutIdLst>
  <p:txStyles>
    <p:titleStyle>
      <a:lvl1pPr algn="r" defTabSz="289322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392" kern="1200">
          <a:solidFill>
            <a:schemeClr val="tx1"/>
          </a:solidFill>
          <a:latin typeface="+mj-lt"/>
          <a:ea typeface="+mj-ea"/>
          <a:cs typeface="+mj-cs"/>
        </a:defRPr>
      </a:lvl1pPr>
      <a:lvl2pPr algn="r" defTabSz="289322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392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2pPr>
      <a:lvl3pPr algn="r" defTabSz="289322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392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3pPr>
      <a:lvl4pPr algn="r" defTabSz="289322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392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4pPr>
      <a:lvl5pPr algn="r" defTabSz="289322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392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5pPr>
      <a:lvl6pPr marL="192881" algn="r" defTabSz="289322" rtl="1" fontAlgn="base">
        <a:lnSpc>
          <a:spcPct val="90000"/>
        </a:lnSpc>
        <a:spcBef>
          <a:spcPct val="0"/>
        </a:spcBef>
        <a:spcAft>
          <a:spcPct val="0"/>
        </a:spcAft>
        <a:defRPr sz="1392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6pPr>
      <a:lvl7pPr marL="385763" algn="r" defTabSz="289322" rtl="1" fontAlgn="base">
        <a:lnSpc>
          <a:spcPct val="90000"/>
        </a:lnSpc>
        <a:spcBef>
          <a:spcPct val="0"/>
        </a:spcBef>
        <a:spcAft>
          <a:spcPct val="0"/>
        </a:spcAft>
        <a:defRPr sz="1392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7pPr>
      <a:lvl8pPr marL="578644" algn="r" defTabSz="289322" rtl="1" fontAlgn="base">
        <a:lnSpc>
          <a:spcPct val="90000"/>
        </a:lnSpc>
        <a:spcBef>
          <a:spcPct val="0"/>
        </a:spcBef>
        <a:spcAft>
          <a:spcPct val="0"/>
        </a:spcAft>
        <a:defRPr sz="1392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8pPr>
      <a:lvl9pPr marL="771525" algn="r" defTabSz="289322" rtl="1" fontAlgn="base">
        <a:lnSpc>
          <a:spcPct val="90000"/>
        </a:lnSpc>
        <a:spcBef>
          <a:spcPct val="0"/>
        </a:spcBef>
        <a:spcAft>
          <a:spcPct val="0"/>
        </a:spcAft>
        <a:defRPr sz="1392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9pPr>
    </p:titleStyle>
    <p:bodyStyle>
      <a:lvl1pPr marL="72331" indent="-72331" algn="r" defTabSz="289322" rtl="1" eaLnBrk="0" fontAlgn="base" hangingPunct="0">
        <a:lnSpc>
          <a:spcPct val="90000"/>
        </a:lnSpc>
        <a:spcBef>
          <a:spcPts val="316"/>
        </a:spcBef>
        <a:spcAft>
          <a:spcPct val="0"/>
        </a:spcAft>
        <a:buFont typeface="Arial" panose="020B0604020202020204" pitchFamily="34" charset="0"/>
        <a:buChar char="•"/>
        <a:defRPr sz="886" kern="1200">
          <a:solidFill>
            <a:schemeClr val="tx1"/>
          </a:solidFill>
          <a:latin typeface="+mn-lt"/>
          <a:ea typeface="+mn-ea"/>
          <a:cs typeface="+mn-cs"/>
        </a:defRPr>
      </a:lvl1pPr>
      <a:lvl2pPr marL="216992" indent="-72331" algn="r" defTabSz="289322" rtl="1" eaLnBrk="0" fontAlgn="base" hangingPunct="0">
        <a:lnSpc>
          <a:spcPct val="90000"/>
        </a:lnSpc>
        <a:spcBef>
          <a:spcPts val="158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361653" indent="-72331" algn="r" defTabSz="289322" rtl="1" eaLnBrk="0" fontAlgn="base" hangingPunct="0">
        <a:lnSpc>
          <a:spcPct val="90000"/>
        </a:lnSpc>
        <a:spcBef>
          <a:spcPts val="158"/>
        </a:spcBef>
        <a:spcAft>
          <a:spcPct val="0"/>
        </a:spcAft>
        <a:buFont typeface="Arial" panose="020B0604020202020204" pitchFamily="34" charset="0"/>
        <a:buChar char="•"/>
        <a:defRPr sz="633" kern="1200">
          <a:solidFill>
            <a:schemeClr val="tx1"/>
          </a:solidFill>
          <a:latin typeface="+mn-lt"/>
          <a:ea typeface="+mn-ea"/>
          <a:cs typeface="+mn-cs"/>
        </a:defRPr>
      </a:lvl3pPr>
      <a:lvl4pPr marL="506314" indent="-72331" algn="r" defTabSz="289322" rtl="1" eaLnBrk="0" fontAlgn="base" hangingPunct="0">
        <a:lnSpc>
          <a:spcPct val="90000"/>
        </a:lnSpc>
        <a:spcBef>
          <a:spcPts val="158"/>
        </a:spcBef>
        <a:spcAft>
          <a:spcPct val="0"/>
        </a:spcAft>
        <a:buFont typeface="Arial" panose="020B0604020202020204" pitchFamily="34" charset="0"/>
        <a:buChar char="•"/>
        <a:defRPr sz="548" kern="1200">
          <a:solidFill>
            <a:schemeClr val="tx1"/>
          </a:solidFill>
          <a:latin typeface="+mn-lt"/>
          <a:ea typeface="+mn-ea"/>
          <a:cs typeface="+mn-cs"/>
        </a:defRPr>
      </a:lvl4pPr>
      <a:lvl5pPr marL="650975" indent="-72331" algn="r" defTabSz="289322" rtl="1" eaLnBrk="0" fontAlgn="base" hangingPunct="0">
        <a:lnSpc>
          <a:spcPct val="90000"/>
        </a:lnSpc>
        <a:spcBef>
          <a:spcPts val="158"/>
        </a:spcBef>
        <a:spcAft>
          <a:spcPct val="0"/>
        </a:spcAft>
        <a:buFont typeface="Arial" panose="020B0604020202020204" pitchFamily="34" charset="0"/>
        <a:buChar char="•"/>
        <a:defRPr sz="548" kern="1200">
          <a:solidFill>
            <a:schemeClr val="tx1"/>
          </a:solidFill>
          <a:latin typeface="+mn-lt"/>
          <a:ea typeface="+mn-ea"/>
          <a:cs typeface="+mn-cs"/>
        </a:defRPr>
      </a:lvl5pPr>
      <a:lvl6pPr marL="795635" indent="-72331" algn="r" defTabSz="289322" rtl="1" eaLnBrk="1" latinLnBrk="0" hangingPunct="1">
        <a:lnSpc>
          <a:spcPct val="90000"/>
        </a:lnSpc>
        <a:spcBef>
          <a:spcPts val="158"/>
        </a:spcBef>
        <a:buFont typeface="Arial" panose="020B0604020202020204" pitchFamily="34" charset="0"/>
        <a:buChar char="•"/>
        <a:defRPr sz="570" kern="1200">
          <a:solidFill>
            <a:schemeClr val="tx1"/>
          </a:solidFill>
          <a:latin typeface="+mn-lt"/>
          <a:ea typeface="+mn-ea"/>
          <a:cs typeface="+mn-cs"/>
        </a:defRPr>
      </a:lvl6pPr>
      <a:lvl7pPr marL="940297" indent="-72331" algn="r" defTabSz="289322" rtl="1" eaLnBrk="1" latinLnBrk="0" hangingPunct="1">
        <a:lnSpc>
          <a:spcPct val="90000"/>
        </a:lnSpc>
        <a:spcBef>
          <a:spcPts val="158"/>
        </a:spcBef>
        <a:buFont typeface="Arial" panose="020B0604020202020204" pitchFamily="34" charset="0"/>
        <a:buChar char="•"/>
        <a:defRPr sz="570" kern="1200">
          <a:solidFill>
            <a:schemeClr val="tx1"/>
          </a:solidFill>
          <a:latin typeface="+mn-lt"/>
          <a:ea typeface="+mn-ea"/>
          <a:cs typeface="+mn-cs"/>
        </a:defRPr>
      </a:lvl7pPr>
      <a:lvl8pPr marL="1084958" indent="-72331" algn="r" defTabSz="289322" rtl="1" eaLnBrk="1" latinLnBrk="0" hangingPunct="1">
        <a:lnSpc>
          <a:spcPct val="90000"/>
        </a:lnSpc>
        <a:spcBef>
          <a:spcPts val="158"/>
        </a:spcBef>
        <a:buFont typeface="Arial" panose="020B0604020202020204" pitchFamily="34" charset="0"/>
        <a:buChar char="•"/>
        <a:defRPr sz="570" kern="1200">
          <a:solidFill>
            <a:schemeClr val="tx1"/>
          </a:solidFill>
          <a:latin typeface="+mn-lt"/>
          <a:ea typeface="+mn-ea"/>
          <a:cs typeface="+mn-cs"/>
        </a:defRPr>
      </a:lvl8pPr>
      <a:lvl9pPr marL="1229618" indent="-72331" algn="r" defTabSz="289322" rtl="1" eaLnBrk="1" latinLnBrk="0" hangingPunct="1">
        <a:lnSpc>
          <a:spcPct val="90000"/>
        </a:lnSpc>
        <a:spcBef>
          <a:spcPts val="158"/>
        </a:spcBef>
        <a:buFont typeface="Arial" panose="020B0604020202020204" pitchFamily="34" charset="0"/>
        <a:buChar char="•"/>
        <a:defRPr sz="57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289322" rtl="1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1pPr>
      <a:lvl2pPr marL="144661" algn="r" defTabSz="289322" rtl="1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2pPr>
      <a:lvl3pPr marL="289322" algn="r" defTabSz="289322" rtl="1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3pPr>
      <a:lvl4pPr marL="433983" algn="r" defTabSz="289322" rtl="1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4pPr>
      <a:lvl5pPr marL="578644" algn="r" defTabSz="289322" rtl="1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5pPr>
      <a:lvl6pPr marL="723305" algn="r" defTabSz="289322" rtl="1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6pPr>
      <a:lvl7pPr marL="867966" algn="r" defTabSz="289322" rtl="1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7pPr>
      <a:lvl8pPr marL="1012627" algn="r" defTabSz="289322" rtl="1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8pPr>
      <a:lvl9pPr marL="1157288" algn="r" defTabSz="289322" rtl="1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عنصر نائب للعنوان 1">
            <a:extLst>
              <a:ext uri="{FF2B5EF4-FFF2-40B4-BE49-F238E27FC236}">
                <a16:creationId xmlns:a16="http://schemas.microsoft.com/office/drawing/2014/main" id="{7C4E66A6-90A8-4DB8-BEDA-0D0AC7FFC5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نمط العنوان الرئيسي</a:t>
            </a:r>
            <a:endParaRPr lang="en-US" altLang="ar-SA"/>
          </a:p>
        </p:txBody>
      </p:sp>
      <p:sp>
        <p:nvSpPr>
          <p:cNvPr id="24579" name="عنصر نائب للنص 2">
            <a:extLst>
              <a:ext uri="{FF2B5EF4-FFF2-40B4-BE49-F238E27FC236}">
                <a16:creationId xmlns:a16="http://schemas.microsoft.com/office/drawing/2014/main" id="{DC885CC1-939B-41C9-91F2-427497C092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أنماط النص الرئيسي</a:t>
            </a:r>
            <a:endParaRPr lang="en-US" altLang="ar-SA"/>
          </a:p>
          <a:p>
            <a:pPr lvl="1"/>
            <a:r>
              <a:rPr lang="ar-SA" altLang="ar-SA"/>
              <a:t>المستوى الثاني</a:t>
            </a:r>
            <a:endParaRPr lang="en-US" altLang="ar-SA"/>
          </a:p>
          <a:p>
            <a:pPr lvl="2"/>
            <a:r>
              <a:rPr lang="ar-SA" altLang="ar-SA"/>
              <a:t>المستوى الثالث</a:t>
            </a:r>
            <a:endParaRPr lang="en-US" altLang="ar-SA"/>
          </a:p>
          <a:p>
            <a:pPr lvl="3"/>
            <a:r>
              <a:rPr lang="ar-SA" altLang="ar-SA"/>
              <a:t>المستوى الرابع</a:t>
            </a:r>
            <a:endParaRPr lang="en-US" altLang="ar-SA"/>
          </a:p>
          <a:p>
            <a:pPr lvl="4"/>
            <a:r>
              <a:rPr lang="ar-SA" altLang="ar-SA"/>
              <a:t>المستوى الخامس</a:t>
            </a:r>
            <a:endParaRPr lang="en-US" altLang="ar-SA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212E188-CB5F-46B9-92D8-B3B30083A4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1" eaLnBrk="1" hangingPunct="1">
              <a:defRPr sz="3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E8558FB-5BE7-491B-A977-682F682749C3}" type="datetimeFigureOut">
              <a:rPr lang="en-US"/>
              <a:pPr>
                <a:defRPr/>
              </a:pPr>
              <a:t>3/2/2024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57724DE-244E-48DB-BC7A-0999D6177B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 eaLnBrk="1" hangingPunct="1">
              <a:defRPr sz="3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E376B4C-F4FE-49D2-85EC-37CA610106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1" eaLnBrk="1" hangingPunct="1">
              <a:defRPr sz="3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FA76EDC-B6EB-49DD-8AAD-DCB0CCFDDD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950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3" r:id="rId1"/>
    <p:sldLayoutId id="2147483964" r:id="rId2"/>
    <p:sldLayoutId id="2147483965" r:id="rId3"/>
    <p:sldLayoutId id="2147483966" r:id="rId4"/>
    <p:sldLayoutId id="2147483967" r:id="rId5"/>
    <p:sldLayoutId id="2147483968" r:id="rId6"/>
    <p:sldLayoutId id="2147483969" r:id="rId7"/>
    <p:sldLayoutId id="2147483970" r:id="rId8"/>
    <p:sldLayoutId id="2147483971" r:id="rId9"/>
    <p:sldLayoutId id="2147483972" r:id="rId10"/>
    <p:sldLayoutId id="2147483973" r:id="rId11"/>
  </p:sldLayoutIdLst>
  <p:txStyles>
    <p:titleStyle>
      <a:lvl1pPr algn="ctr" defTabSz="289322" rtl="0" eaLnBrk="0" fontAlgn="base" hangingPunct="0">
        <a:spcBef>
          <a:spcPct val="0"/>
        </a:spcBef>
        <a:spcAft>
          <a:spcPct val="0"/>
        </a:spcAft>
        <a:defRPr sz="1392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289322" rtl="0" eaLnBrk="0" fontAlgn="base" hangingPunct="0">
        <a:spcBef>
          <a:spcPct val="0"/>
        </a:spcBef>
        <a:spcAft>
          <a:spcPct val="0"/>
        </a:spcAft>
        <a:defRPr sz="1392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2pPr>
      <a:lvl3pPr algn="ctr" defTabSz="289322" rtl="0" eaLnBrk="0" fontAlgn="base" hangingPunct="0">
        <a:spcBef>
          <a:spcPct val="0"/>
        </a:spcBef>
        <a:spcAft>
          <a:spcPct val="0"/>
        </a:spcAft>
        <a:defRPr sz="1392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3pPr>
      <a:lvl4pPr algn="ctr" defTabSz="289322" rtl="0" eaLnBrk="0" fontAlgn="base" hangingPunct="0">
        <a:spcBef>
          <a:spcPct val="0"/>
        </a:spcBef>
        <a:spcAft>
          <a:spcPct val="0"/>
        </a:spcAft>
        <a:defRPr sz="1392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4pPr>
      <a:lvl5pPr algn="ctr" defTabSz="289322" rtl="0" eaLnBrk="0" fontAlgn="base" hangingPunct="0">
        <a:spcBef>
          <a:spcPct val="0"/>
        </a:spcBef>
        <a:spcAft>
          <a:spcPct val="0"/>
        </a:spcAft>
        <a:defRPr sz="1392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5pPr>
      <a:lvl6pPr marL="192881" algn="ctr" defTabSz="289322" rtl="0" fontAlgn="base">
        <a:spcBef>
          <a:spcPct val="0"/>
        </a:spcBef>
        <a:spcAft>
          <a:spcPct val="0"/>
        </a:spcAft>
        <a:defRPr sz="1392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6pPr>
      <a:lvl7pPr marL="385763" algn="ctr" defTabSz="289322" rtl="0" fontAlgn="base">
        <a:spcBef>
          <a:spcPct val="0"/>
        </a:spcBef>
        <a:spcAft>
          <a:spcPct val="0"/>
        </a:spcAft>
        <a:defRPr sz="1392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7pPr>
      <a:lvl8pPr marL="578644" algn="ctr" defTabSz="289322" rtl="0" fontAlgn="base">
        <a:spcBef>
          <a:spcPct val="0"/>
        </a:spcBef>
        <a:spcAft>
          <a:spcPct val="0"/>
        </a:spcAft>
        <a:defRPr sz="1392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8pPr>
      <a:lvl9pPr marL="771525" algn="ctr" defTabSz="289322" rtl="0" fontAlgn="base">
        <a:spcBef>
          <a:spcPct val="0"/>
        </a:spcBef>
        <a:spcAft>
          <a:spcPct val="0"/>
        </a:spcAft>
        <a:defRPr sz="1392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9pPr>
    </p:titleStyle>
    <p:bodyStyle>
      <a:lvl1pPr marL="108496" indent="-108496" algn="l" defTabSz="289322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35075" indent="-90413" algn="l" defTabSz="289322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886" kern="1200">
          <a:solidFill>
            <a:schemeClr val="tx1"/>
          </a:solidFill>
          <a:latin typeface="+mn-lt"/>
          <a:ea typeface="+mn-ea"/>
          <a:cs typeface="+mn-cs"/>
        </a:defRPr>
      </a:lvl2pPr>
      <a:lvl3pPr marL="361653" indent="-72331" algn="l" defTabSz="289322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506314" indent="-72331" algn="l" defTabSz="289322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633" kern="1200">
          <a:solidFill>
            <a:schemeClr val="tx1"/>
          </a:solidFill>
          <a:latin typeface="+mn-lt"/>
          <a:ea typeface="+mn-ea"/>
          <a:cs typeface="+mn-cs"/>
        </a:defRPr>
      </a:lvl4pPr>
      <a:lvl5pPr marL="650975" indent="-72331" algn="l" defTabSz="289322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633" kern="1200">
          <a:solidFill>
            <a:schemeClr val="tx1"/>
          </a:solidFill>
          <a:latin typeface="+mn-lt"/>
          <a:ea typeface="+mn-ea"/>
          <a:cs typeface="+mn-cs"/>
        </a:defRPr>
      </a:lvl5pPr>
      <a:lvl6pPr marL="795635" indent="-72331" algn="l" defTabSz="289322" rtl="0" eaLnBrk="1" latinLnBrk="0" hangingPunct="1">
        <a:spcBef>
          <a:spcPct val="20000"/>
        </a:spcBef>
        <a:buFont typeface="Arial" pitchFamily="34" charset="0"/>
        <a:buChar char="•"/>
        <a:defRPr sz="633" kern="1200">
          <a:solidFill>
            <a:schemeClr val="tx1"/>
          </a:solidFill>
          <a:latin typeface="+mn-lt"/>
          <a:ea typeface="+mn-ea"/>
          <a:cs typeface="+mn-cs"/>
        </a:defRPr>
      </a:lvl6pPr>
      <a:lvl7pPr marL="940297" indent="-72331" algn="l" defTabSz="289322" rtl="0" eaLnBrk="1" latinLnBrk="0" hangingPunct="1">
        <a:spcBef>
          <a:spcPct val="20000"/>
        </a:spcBef>
        <a:buFont typeface="Arial" pitchFamily="34" charset="0"/>
        <a:buChar char="•"/>
        <a:defRPr sz="633" kern="1200">
          <a:solidFill>
            <a:schemeClr val="tx1"/>
          </a:solidFill>
          <a:latin typeface="+mn-lt"/>
          <a:ea typeface="+mn-ea"/>
          <a:cs typeface="+mn-cs"/>
        </a:defRPr>
      </a:lvl7pPr>
      <a:lvl8pPr marL="1084958" indent="-72331" algn="l" defTabSz="289322" rtl="0" eaLnBrk="1" latinLnBrk="0" hangingPunct="1">
        <a:spcBef>
          <a:spcPct val="20000"/>
        </a:spcBef>
        <a:buFont typeface="Arial" pitchFamily="34" charset="0"/>
        <a:buChar char="•"/>
        <a:defRPr sz="633" kern="1200">
          <a:solidFill>
            <a:schemeClr val="tx1"/>
          </a:solidFill>
          <a:latin typeface="+mn-lt"/>
          <a:ea typeface="+mn-ea"/>
          <a:cs typeface="+mn-cs"/>
        </a:defRPr>
      </a:lvl8pPr>
      <a:lvl9pPr marL="1229618" indent="-72331" algn="l" defTabSz="289322" rtl="0" eaLnBrk="1" latinLnBrk="0" hangingPunct="1">
        <a:spcBef>
          <a:spcPct val="20000"/>
        </a:spcBef>
        <a:buFont typeface="Arial" pitchFamily="34" charset="0"/>
        <a:buChar char="•"/>
        <a:defRPr sz="6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1pPr>
      <a:lvl2pPr marL="144661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2pPr>
      <a:lvl3pPr marL="289322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3pPr>
      <a:lvl4pPr marL="433983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4pPr>
      <a:lvl5pPr marL="578644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5pPr>
      <a:lvl6pPr marL="723305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6pPr>
      <a:lvl7pPr marL="867966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7pPr>
      <a:lvl8pPr marL="1012627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8pPr>
      <a:lvl9pPr marL="1157288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CF68A5-A498-4AAE-A425-F7F8EFDCB027}" type="datetimeFigureOut">
              <a:rPr lang="ar-SA" smtClean="0"/>
              <a:t>22/08/45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86C81D-D0F2-4006-A796-BE56E9B4EA9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81100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5" r:id="rId1"/>
    <p:sldLayoutId id="2147483976" r:id="rId2"/>
    <p:sldLayoutId id="2147483977" r:id="rId3"/>
    <p:sldLayoutId id="2147483978" r:id="rId4"/>
    <p:sldLayoutId id="2147483979" r:id="rId5"/>
    <p:sldLayoutId id="2147483980" r:id="rId6"/>
    <p:sldLayoutId id="2147483981" r:id="rId7"/>
    <p:sldLayoutId id="2147483982" r:id="rId8"/>
    <p:sldLayoutId id="2147483983" r:id="rId9"/>
    <p:sldLayoutId id="2147483984" r:id="rId10"/>
    <p:sldLayoutId id="2147483985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C9262FEC-8249-50F4-7D17-B09464B389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نمط العنوان الرئيسي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0D80F0E4-F44F-4D49-9382-D00DCE2743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أنماط النص الرئيسي</a:t>
            </a:r>
          </a:p>
          <a:p>
            <a:pPr lvl="1"/>
            <a:r>
              <a:rPr lang="ar-SA" altLang="ar-SA"/>
              <a:t>المستوى الثاني</a:t>
            </a:r>
          </a:p>
          <a:p>
            <a:pPr lvl="2"/>
            <a:r>
              <a:rPr lang="ar-SA" altLang="ar-SA"/>
              <a:t>المستوى الثالث</a:t>
            </a:r>
          </a:p>
          <a:p>
            <a:pPr lvl="3"/>
            <a:r>
              <a:rPr lang="ar-SA" altLang="ar-SA"/>
              <a:t>المستوى الرابع</a:t>
            </a:r>
          </a:p>
          <a:p>
            <a:pPr lvl="4"/>
            <a:r>
              <a:rPr lang="ar-SA" altLang="ar-SA"/>
              <a:t>المستوى الخامس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2564D493-3592-D787-3169-EE48BCA426F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788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08A934CC-4335-1C19-924E-C5046E682CC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788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1EBAA156-9B70-1A12-580F-B29535DC451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788"/>
            </a:lvl1pPr>
          </a:lstStyle>
          <a:p>
            <a:pPr>
              <a:defRPr/>
            </a:pPr>
            <a:fld id="{BE1515C7-CF98-4DA8-8F55-31C5B0F86D6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222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7" r:id="rId1"/>
    <p:sldLayoutId id="2147483988" r:id="rId2"/>
    <p:sldLayoutId id="2147483989" r:id="rId3"/>
    <p:sldLayoutId id="2147483990" r:id="rId4"/>
    <p:sldLayoutId id="2147483991" r:id="rId5"/>
    <p:sldLayoutId id="2147483992" r:id="rId6"/>
    <p:sldLayoutId id="2147483993" r:id="rId7"/>
    <p:sldLayoutId id="2147483994" r:id="rId8"/>
    <p:sldLayoutId id="2147483995" r:id="rId9"/>
    <p:sldLayoutId id="2147483996" r:id="rId10"/>
    <p:sldLayoutId id="2147483997" r:id="rId11"/>
    <p:sldLayoutId id="2147483998" r:id="rId12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2475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2475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2475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2475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2475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257175" algn="ctr" rtl="1" fontAlgn="base">
        <a:spcBef>
          <a:spcPct val="0"/>
        </a:spcBef>
        <a:spcAft>
          <a:spcPct val="0"/>
        </a:spcAft>
        <a:defRPr sz="2475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514350" algn="ctr" rtl="1" fontAlgn="base">
        <a:spcBef>
          <a:spcPct val="0"/>
        </a:spcBef>
        <a:spcAft>
          <a:spcPct val="0"/>
        </a:spcAft>
        <a:defRPr sz="2475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771525" algn="ctr" rtl="1" fontAlgn="base">
        <a:spcBef>
          <a:spcPct val="0"/>
        </a:spcBef>
        <a:spcAft>
          <a:spcPct val="0"/>
        </a:spcAft>
        <a:defRPr sz="2475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028700" algn="ctr" rtl="1" fontAlgn="base">
        <a:spcBef>
          <a:spcPct val="0"/>
        </a:spcBef>
        <a:spcAft>
          <a:spcPct val="0"/>
        </a:spcAft>
        <a:defRPr sz="2475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192881" indent="-192881" algn="r" rtl="1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17910" indent="-160735" algn="r" rtl="1" eaLnBrk="0" fontAlgn="base" hangingPunct="0">
        <a:spcBef>
          <a:spcPct val="20000"/>
        </a:spcBef>
        <a:spcAft>
          <a:spcPct val="0"/>
        </a:spcAft>
        <a:buChar char="–"/>
        <a:defRPr sz="1575">
          <a:solidFill>
            <a:schemeClr val="tx1"/>
          </a:solidFill>
          <a:latin typeface="+mn-lt"/>
          <a:cs typeface="+mn-cs"/>
        </a:defRPr>
      </a:lvl2pPr>
      <a:lvl3pPr marL="642938" indent="-128588" algn="r" rtl="1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900113" indent="-128588" algn="r" rtl="1" eaLnBrk="0" fontAlgn="base" hangingPunct="0">
        <a:spcBef>
          <a:spcPct val="20000"/>
        </a:spcBef>
        <a:spcAft>
          <a:spcPct val="0"/>
        </a:spcAft>
        <a:buChar char="–"/>
        <a:defRPr sz="1125">
          <a:solidFill>
            <a:schemeClr val="tx1"/>
          </a:solidFill>
          <a:latin typeface="+mn-lt"/>
          <a:cs typeface="+mn-cs"/>
        </a:defRPr>
      </a:lvl4pPr>
      <a:lvl5pPr marL="1157288" indent="-128588" algn="r" rtl="1" eaLnBrk="0" fontAlgn="base" hangingPunct="0">
        <a:spcBef>
          <a:spcPct val="20000"/>
        </a:spcBef>
        <a:spcAft>
          <a:spcPct val="0"/>
        </a:spcAft>
        <a:buChar char="»"/>
        <a:defRPr sz="1125">
          <a:solidFill>
            <a:schemeClr val="tx1"/>
          </a:solidFill>
          <a:latin typeface="+mn-lt"/>
          <a:cs typeface="+mn-cs"/>
        </a:defRPr>
      </a:lvl5pPr>
      <a:lvl6pPr marL="1414463" indent="-128588" algn="r" rtl="1" fontAlgn="base">
        <a:spcBef>
          <a:spcPct val="20000"/>
        </a:spcBef>
        <a:spcAft>
          <a:spcPct val="0"/>
        </a:spcAft>
        <a:buChar char="»"/>
        <a:defRPr sz="1125">
          <a:solidFill>
            <a:schemeClr val="tx1"/>
          </a:solidFill>
          <a:latin typeface="+mn-lt"/>
          <a:cs typeface="+mn-cs"/>
        </a:defRPr>
      </a:lvl6pPr>
      <a:lvl7pPr marL="1671638" indent="-128588" algn="r" rtl="1" fontAlgn="base">
        <a:spcBef>
          <a:spcPct val="20000"/>
        </a:spcBef>
        <a:spcAft>
          <a:spcPct val="0"/>
        </a:spcAft>
        <a:buChar char="»"/>
        <a:defRPr sz="1125">
          <a:solidFill>
            <a:schemeClr val="tx1"/>
          </a:solidFill>
          <a:latin typeface="+mn-lt"/>
          <a:cs typeface="+mn-cs"/>
        </a:defRPr>
      </a:lvl7pPr>
      <a:lvl8pPr marL="1928813" indent="-128588" algn="r" rtl="1" fontAlgn="base">
        <a:spcBef>
          <a:spcPct val="20000"/>
        </a:spcBef>
        <a:spcAft>
          <a:spcPct val="0"/>
        </a:spcAft>
        <a:buChar char="»"/>
        <a:defRPr sz="1125">
          <a:solidFill>
            <a:schemeClr val="tx1"/>
          </a:solidFill>
          <a:latin typeface="+mn-lt"/>
          <a:cs typeface="+mn-cs"/>
        </a:defRPr>
      </a:lvl8pPr>
      <a:lvl9pPr marL="2185988" indent="-128588" algn="r" rtl="1" fontAlgn="base">
        <a:spcBef>
          <a:spcPct val="20000"/>
        </a:spcBef>
        <a:spcAft>
          <a:spcPct val="0"/>
        </a:spcAft>
        <a:buChar char="»"/>
        <a:defRPr sz="1125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SA"/>
      </a:defPPr>
      <a:lvl1pPr marL="0" algn="r" defTabSz="514350" rtl="1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r" defTabSz="514350" rtl="1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r" defTabSz="514350" rtl="1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r" defTabSz="514350" rtl="1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r" defTabSz="514350" rtl="1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r" defTabSz="514350" rtl="1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r" defTabSz="514350" rtl="1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r" defTabSz="514350" rtl="1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r" defTabSz="514350" rtl="1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8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7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9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6E1A4B-6DF7-4BFF-9EE0-D7EBACC710CD}" type="datetimeFigureOut">
              <a:rPr lang="ar-SA" smtClean="0"/>
              <a:t>22/08/45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6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9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2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9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33FF50-EE4D-4355-B4DC-4EB8294646A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53823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0" r:id="rId1"/>
    <p:sldLayoutId id="2147484001" r:id="rId2"/>
    <p:sldLayoutId id="2147484002" r:id="rId3"/>
    <p:sldLayoutId id="2147484003" r:id="rId4"/>
    <p:sldLayoutId id="2147484004" r:id="rId5"/>
    <p:sldLayoutId id="2147484005" r:id="rId6"/>
    <p:sldLayoutId id="2147484006" r:id="rId7"/>
    <p:sldLayoutId id="2147484007" r:id="rId8"/>
    <p:sldLayoutId id="2147484008" r:id="rId9"/>
    <p:sldLayoutId id="2147484009" r:id="rId10"/>
    <p:sldLayoutId id="2147484010" r:id="rId11"/>
    <p:sldLayoutId id="2147484011" r:id="rId12"/>
    <p:sldLayoutId id="2147484012" r:id="rId13"/>
    <p:sldLayoutId id="2147484013" r:id="rId14"/>
    <p:sldLayoutId id="2147484014" r:id="rId15"/>
    <p:sldLayoutId id="2147484015" r:id="rId16"/>
    <p:sldLayoutId id="2147484016" r:id="rId17"/>
  </p:sldLayoutIdLst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xStyles>
    <p:titleStyle>
      <a:lvl1pPr algn="r" defTabSz="514350" rtl="1" eaLnBrk="1" latinLnBrk="0" hangingPunct="1">
        <a:lnSpc>
          <a:spcPct val="90000"/>
        </a:lnSpc>
        <a:spcBef>
          <a:spcPct val="0"/>
        </a:spcBef>
        <a:buNone/>
        <a:defRPr sz="225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r" defTabSz="514350" rtl="1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238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r" defTabSz="514350" rtl="1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r" defTabSz="514350" rtl="1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r" defTabSz="514350" rtl="1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r" defTabSz="514350" rtl="1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r" defTabSz="514350" rtl="1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r" defTabSz="514350" rtl="1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r" defTabSz="514350" rtl="1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r" defTabSz="514350" rtl="1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514350" rtl="1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r" defTabSz="514350" rtl="1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r" defTabSz="514350" rtl="1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r" defTabSz="514350" rtl="1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r" defTabSz="514350" rtl="1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r" defTabSz="514350" rtl="1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r" defTabSz="514350" rtl="1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r" defTabSz="514350" rtl="1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r" defTabSz="514350" rtl="1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29002F0-138D-4E2C-82E7-C6F968B21F6F}" type="slidenum">
              <a:rPr lang="ar-SA" altLang="ar-SA" smtClean="0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95703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" name="Google Shape;11;p1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0" y="18488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5680144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DBE5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Gothic"/>
              <a:buNone/>
              <a:defRPr sz="4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9199691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314823D5-DF37-F0BB-7569-97F221D5CC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نمط العنوان الرئيسي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F80AE96A-838C-08C8-32DA-4789DD9566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أنماط النص الرئيسي</a:t>
            </a:r>
          </a:p>
          <a:p>
            <a:pPr lvl="1"/>
            <a:r>
              <a:rPr lang="ar-SA" altLang="ar-SA"/>
              <a:t>المستوى الثاني</a:t>
            </a:r>
          </a:p>
          <a:p>
            <a:pPr lvl="2"/>
            <a:r>
              <a:rPr lang="ar-SA" altLang="ar-SA"/>
              <a:t>المستوى الثالث</a:t>
            </a:r>
          </a:p>
          <a:p>
            <a:pPr lvl="3"/>
            <a:r>
              <a:rPr lang="ar-SA" altLang="ar-SA"/>
              <a:t>المستوى الرابع</a:t>
            </a:r>
          </a:p>
          <a:p>
            <a:pPr lvl="4"/>
            <a:r>
              <a:rPr lang="ar-SA" altLang="ar-SA"/>
              <a:t>المستوى الخامس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21926FDC-F31E-F410-4E13-A2BBEF678B0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 eaLnBrk="1" hangingPunct="1">
              <a:defRPr sz="1400"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F85375D4-050E-3CC4-6F47-2F6BAA40F2D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1" eaLnBrk="1" hangingPunct="1">
              <a:defRPr sz="1400"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1E1A6151-1873-97FA-D119-41C1884A718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1" eaLnBrk="1" hangingPunct="1">
              <a:defRPr sz="1400" smtClean="0"/>
            </a:lvl1pPr>
          </a:lstStyle>
          <a:p>
            <a:pPr>
              <a:defRPr/>
            </a:pPr>
            <a:fld id="{FD4EBBCC-3943-4B11-87F5-A3894727DCEB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150114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443DF556-D49B-1AFF-26C9-C95DCEBFAE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نمط العنوان الرئيسي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21E5F90E-A5B1-D345-25C4-F56AFAC062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أنماط النص الرئيسي</a:t>
            </a:r>
          </a:p>
          <a:p>
            <a:pPr lvl="1"/>
            <a:r>
              <a:rPr lang="ar-SA" altLang="ar-SA"/>
              <a:t>المستوى الثاني</a:t>
            </a:r>
          </a:p>
          <a:p>
            <a:pPr lvl="2"/>
            <a:r>
              <a:rPr lang="ar-SA" altLang="ar-SA"/>
              <a:t>المستوى الثالث</a:t>
            </a:r>
          </a:p>
          <a:p>
            <a:pPr lvl="3"/>
            <a:r>
              <a:rPr lang="ar-SA" altLang="ar-SA"/>
              <a:t>المستوى الرابع</a:t>
            </a:r>
          </a:p>
          <a:p>
            <a:pPr lvl="4"/>
            <a:r>
              <a:rPr lang="ar-SA" altLang="ar-SA"/>
              <a:t>المستوى الخامس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B2BFDEE0-3731-57BD-C7E9-66D22BA6B63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690BA074-A5DD-DDCE-87DE-CF1464F7D8B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42316512-E803-0E33-356B-D9D2CCD62C0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5653AB35-31E2-4CA3-A69F-D8F196DB9026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700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46BBB92-639B-405A-9370-BA331E9F9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D2B609-F841-47F1-9A9D-9E5546C266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5E2706-2AA1-42B0-A5DC-85365949B1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6F4734-E7E0-4535-9E23-057A26DD5048}" type="datetimeFigureOut">
              <a:rPr lang="en-US" smtClean="0"/>
              <a:t>3/2/2024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57DB9C-E058-4E69-9E34-93A86F4456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1B7E90-6360-4B19-BB42-195EF2FD17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C8C378-1969-48EE-A939-E59024F9D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733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push dir="r"/>
      </p:transition>
    </mc:Choice>
    <mc:Fallback xmlns="">
      <p:transition spd="slow">
        <p:push dir="r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DB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Google Shape;10;p1">
            <a:extLst>
              <a:ext uri="{FF2B5EF4-FFF2-40B4-BE49-F238E27FC236}">
                <a16:creationId xmlns:a16="http://schemas.microsoft.com/office/drawing/2014/main" id="{DDDA580A-FB1A-109B-CDB5-195EDC4BF265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ar-SA">
              <a:sym typeface="Arial" panose="020B0604020202020204" pitchFamily="34" charset="0"/>
            </a:endParaRPr>
          </a:p>
        </p:txBody>
      </p:sp>
      <p:sp>
        <p:nvSpPr>
          <p:cNvPr id="5123" name="Google Shape;11;p1">
            <a:extLst>
              <a:ext uri="{FF2B5EF4-FFF2-40B4-BE49-F238E27FC236}">
                <a16:creationId xmlns:a16="http://schemas.microsoft.com/office/drawing/2014/main" id="{7CC36036-9C35-0B16-E084-BBFFE862FF5D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ar-SA">
              <a:sym typeface="Arial" panose="020B0604020202020204" pitchFamily="34" charset="0"/>
            </a:endParaRPr>
          </a:p>
        </p:txBody>
      </p:sp>
      <p:sp>
        <p:nvSpPr>
          <p:cNvPr id="12" name="Google Shape;12;p1">
            <a:extLst>
              <a:ext uri="{FF2B5EF4-FFF2-40B4-BE49-F238E27FC236}">
                <a16:creationId xmlns:a16="http://schemas.microsoft.com/office/drawing/2014/main" id="{8C42CB92-A619-71B0-5BE8-5CDA9DE8BB0E}"/>
              </a:ext>
            </a:extLst>
          </p:cNvPr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3" name="Google Shape;13;p1">
            <a:extLst>
              <a:ext uri="{FF2B5EF4-FFF2-40B4-BE49-F238E27FC236}">
                <a16:creationId xmlns:a16="http://schemas.microsoft.com/office/drawing/2014/main" id="{71F59C8F-E2A0-1F71-F7FA-31B47772B2F1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4" name="Google Shape;14;p1">
            <a:extLst>
              <a:ext uri="{FF2B5EF4-FFF2-40B4-BE49-F238E27FC236}">
                <a16:creationId xmlns:a16="http://schemas.microsoft.com/office/drawing/2014/main" id="{8CEC84E5-2D0B-2A6C-6E71-AB521B439A4F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>
              <a:defRPr/>
            </a:pPr>
            <a:fld id="{AFEEF486-D64E-45EF-B8B6-B5907F40F927}" type="slidenum">
              <a:rPr lang="tr-TR"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0408423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  <p:sldLayoutId id="2147483936" r:id="rId12"/>
    <p:sldLayoutId id="2147483937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3198AC1B-F85C-6626-65D6-96F8048015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نمط العنوان الرئيسي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9DB3A274-6421-3F26-20F9-94BF1587BC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أنماط النص الرئيسي</a:t>
            </a:r>
          </a:p>
          <a:p>
            <a:pPr lvl="1"/>
            <a:r>
              <a:rPr lang="ar-SA" altLang="ar-SA"/>
              <a:t>المستوى الثاني</a:t>
            </a:r>
          </a:p>
          <a:p>
            <a:pPr lvl="2"/>
            <a:r>
              <a:rPr lang="ar-SA" altLang="ar-SA"/>
              <a:t>المستوى الثالث</a:t>
            </a:r>
          </a:p>
          <a:p>
            <a:pPr lvl="3"/>
            <a:r>
              <a:rPr lang="ar-SA" altLang="ar-SA"/>
              <a:t>المستوى الرابع</a:t>
            </a:r>
          </a:p>
          <a:p>
            <a:pPr lvl="4"/>
            <a:r>
              <a:rPr lang="ar-SA" altLang="ar-SA"/>
              <a:t>المستوى الخامس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AFBC5704-2957-843C-1546-C969319334D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 eaLnBrk="1" hangingPunct="1">
              <a:defRPr sz="1400"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697D9580-01F0-6B11-53EB-76EA56FF0C0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1" eaLnBrk="1" hangingPunct="1">
              <a:defRPr sz="1400"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A42896A3-33E5-21FF-3371-1FD519B90EB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1" eaLnBrk="1" hangingPunct="1">
              <a:defRPr sz="1400"/>
            </a:lvl1pPr>
          </a:lstStyle>
          <a:p>
            <a:pPr>
              <a:defRPr/>
            </a:pPr>
            <a:fld id="{AF45E087-8E55-4F05-BBCE-C6A25AB66336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792781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9" r:id="rId1"/>
    <p:sldLayoutId id="2147483940" r:id="rId2"/>
    <p:sldLayoutId id="2147483941" r:id="rId3"/>
    <p:sldLayoutId id="2147483942" r:id="rId4"/>
    <p:sldLayoutId id="2147483943" r:id="rId5"/>
    <p:sldLayoutId id="2147483944" r:id="rId6"/>
    <p:sldLayoutId id="2147483945" r:id="rId7"/>
    <p:sldLayoutId id="2147483946" r:id="rId8"/>
    <p:sldLayoutId id="2147483947" r:id="rId9"/>
    <p:sldLayoutId id="2147483948" r:id="rId10"/>
    <p:sldLayoutId id="2147483949" r:id="rId11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5.png"/><Relationship Id="rId7" Type="http://schemas.openxmlformats.org/officeDocument/2006/relationships/image" Target="../media/image19.png"/><Relationship Id="rId12" Type="http://schemas.openxmlformats.org/officeDocument/2006/relationships/image" Target="../media/image3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8.png"/><Relationship Id="rId11" Type="http://schemas.openxmlformats.org/officeDocument/2006/relationships/image" Target="../media/image35.png"/><Relationship Id="rId5" Type="http://schemas.openxmlformats.org/officeDocument/2006/relationships/image" Target="../media/image7.png"/><Relationship Id="rId10" Type="http://schemas.openxmlformats.org/officeDocument/2006/relationships/image" Target="../media/image34.png"/><Relationship Id="rId4" Type="http://schemas.openxmlformats.org/officeDocument/2006/relationships/image" Target="../media/image6.png"/><Relationship Id="rId9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4.wmf"/><Relationship Id="rId5" Type="http://schemas.openxmlformats.org/officeDocument/2006/relationships/image" Target="../media/image43.png"/><Relationship Id="rId4" Type="http://schemas.openxmlformats.org/officeDocument/2006/relationships/image" Target="../media/image42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61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12" Type="http://schemas.openxmlformats.org/officeDocument/2006/relationships/image" Target="../media/image60.pn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11" Type="http://schemas.openxmlformats.org/officeDocument/2006/relationships/image" Target="../media/image59.png"/><Relationship Id="rId5" Type="http://schemas.openxmlformats.org/officeDocument/2006/relationships/image" Target="../media/image53.png"/><Relationship Id="rId10" Type="http://schemas.openxmlformats.org/officeDocument/2006/relationships/image" Target="../media/image58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2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5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13" Type="http://schemas.openxmlformats.org/officeDocument/2006/relationships/image" Target="../media/image76.png"/><Relationship Id="rId18" Type="http://schemas.openxmlformats.org/officeDocument/2006/relationships/image" Target="../media/image81.png"/><Relationship Id="rId3" Type="http://schemas.openxmlformats.org/officeDocument/2006/relationships/image" Target="../media/image38.png"/><Relationship Id="rId7" Type="http://schemas.openxmlformats.org/officeDocument/2006/relationships/image" Target="../media/image70.png"/><Relationship Id="rId12" Type="http://schemas.openxmlformats.org/officeDocument/2006/relationships/image" Target="../media/image75.png"/><Relationship Id="rId17" Type="http://schemas.openxmlformats.org/officeDocument/2006/relationships/image" Target="../media/image80.png"/><Relationship Id="rId2" Type="http://schemas.openxmlformats.org/officeDocument/2006/relationships/image" Target="../media/image66.PNG"/><Relationship Id="rId16" Type="http://schemas.openxmlformats.org/officeDocument/2006/relationships/image" Target="../media/image7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9.png"/><Relationship Id="rId11" Type="http://schemas.openxmlformats.org/officeDocument/2006/relationships/image" Target="../media/image74.png"/><Relationship Id="rId5" Type="http://schemas.openxmlformats.org/officeDocument/2006/relationships/image" Target="../media/image68.png"/><Relationship Id="rId15" Type="http://schemas.openxmlformats.org/officeDocument/2006/relationships/image" Target="../media/image78.png"/><Relationship Id="rId10" Type="http://schemas.openxmlformats.org/officeDocument/2006/relationships/image" Target="../media/image73.png"/><Relationship Id="rId19" Type="http://schemas.openxmlformats.org/officeDocument/2006/relationships/image" Target="../media/image82.png"/><Relationship Id="rId4" Type="http://schemas.openxmlformats.org/officeDocument/2006/relationships/image" Target="../media/image67.png"/><Relationship Id="rId9" Type="http://schemas.openxmlformats.org/officeDocument/2006/relationships/image" Target="../media/image72.png"/><Relationship Id="rId14" Type="http://schemas.openxmlformats.org/officeDocument/2006/relationships/image" Target="../media/image7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7" Type="http://schemas.openxmlformats.org/officeDocument/2006/relationships/image" Target="../media/image8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8.png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4.xml"/><Relationship Id="rId4" Type="http://schemas.openxmlformats.org/officeDocument/2006/relationships/image" Target="../media/image11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4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13" Type="http://schemas.openxmlformats.org/officeDocument/2006/relationships/image" Target="../media/image99.png"/><Relationship Id="rId18" Type="http://schemas.openxmlformats.org/officeDocument/2006/relationships/image" Target="../media/image103.png"/><Relationship Id="rId3" Type="http://schemas.openxmlformats.org/officeDocument/2006/relationships/image" Target="../media/image89.png"/><Relationship Id="rId7" Type="http://schemas.openxmlformats.org/officeDocument/2006/relationships/image" Target="../media/image93.png"/><Relationship Id="rId12" Type="http://schemas.openxmlformats.org/officeDocument/2006/relationships/image" Target="../media/image98.png"/><Relationship Id="rId17" Type="http://schemas.openxmlformats.org/officeDocument/2006/relationships/image" Target="../media/image38.png"/><Relationship Id="rId2" Type="http://schemas.openxmlformats.org/officeDocument/2006/relationships/image" Target="../media/image66.PNG"/><Relationship Id="rId16" Type="http://schemas.openxmlformats.org/officeDocument/2006/relationships/image" Target="../media/image10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2.png"/><Relationship Id="rId11" Type="http://schemas.openxmlformats.org/officeDocument/2006/relationships/image" Target="../media/image97.png"/><Relationship Id="rId5" Type="http://schemas.openxmlformats.org/officeDocument/2006/relationships/image" Target="../media/image91.png"/><Relationship Id="rId15" Type="http://schemas.openxmlformats.org/officeDocument/2006/relationships/image" Target="../media/image101.png"/><Relationship Id="rId10" Type="http://schemas.openxmlformats.org/officeDocument/2006/relationships/image" Target="../media/image96.png"/><Relationship Id="rId4" Type="http://schemas.openxmlformats.org/officeDocument/2006/relationships/image" Target="../media/image90.png"/><Relationship Id="rId9" Type="http://schemas.openxmlformats.org/officeDocument/2006/relationships/image" Target="../media/image95.png"/><Relationship Id="rId14" Type="http://schemas.openxmlformats.org/officeDocument/2006/relationships/image" Target="../media/image10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86.png"/><Relationship Id="rId5" Type="http://schemas.openxmlformats.org/officeDocument/2006/relationships/image" Target="../media/image106.png"/><Relationship Id="rId4" Type="http://schemas.openxmlformats.org/officeDocument/2006/relationships/image" Target="../media/image105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png"/><Relationship Id="rId13" Type="http://schemas.openxmlformats.org/officeDocument/2006/relationships/image" Target="../media/image117.png"/><Relationship Id="rId18" Type="http://schemas.openxmlformats.org/officeDocument/2006/relationships/image" Target="../media/image122.png"/><Relationship Id="rId3" Type="http://schemas.openxmlformats.org/officeDocument/2006/relationships/image" Target="../media/image107.png"/><Relationship Id="rId21" Type="http://schemas.openxmlformats.org/officeDocument/2006/relationships/image" Target="../media/image124.png"/><Relationship Id="rId7" Type="http://schemas.openxmlformats.org/officeDocument/2006/relationships/image" Target="../media/image111.png"/><Relationship Id="rId12" Type="http://schemas.openxmlformats.org/officeDocument/2006/relationships/image" Target="../media/image116.png"/><Relationship Id="rId17" Type="http://schemas.openxmlformats.org/officeDocument/2006/relationships/image" Target="../media/image121.png"/><Relationship Id="rId2" Type="http://schemas.openxmlformats.org/officeDocument/2006/relationships/image" Target="../media/image66.PNG"/><Relationship Id="rId16" Type="http://schemas.openxmlformats.org/officeDocument/2006/relationships/image" Target="../media/image120.png"/><Relationship Id="rId20" Type="http://schemas.openxmlformats.org/officeDocument/2006/relationships/image" Target="../media/image12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0.png"/><Relationship Id="rId11" Type="http://schemas.openxmlformats.org/officeDocument/2006/relationships/image" Target="../media/image115.png"/><Relationship Id="rId5" Type="http://schemas.openxmlformats.org/officeDocument/2006/relationships/image" Target="../media/image109.png"/><Relationship Id="rId15" Type="http://schemas.openxmlformats.org/officeDocument/2006/relationships/image" Target="../media/image119.png"/><Relationship Id="rId10" Type="http://schemas.openxmlformats.org/officeDocument/2006/relationships/image" Target="../media/image114.png"/><Relationship Id="rId19" Type="http://schemas.openxmlformats.org/officeDocument/2006/relationships/image" Target="../media/image38.png"/><Relationship Id="rId4" Type="http://schemas.openxmlformats.org/officeDocument/2006/relationships/image" Target="../media/image108.png"/><Relationship Id="rId9" Type="http://schemas.openxmlformats.org/officeDocument/2006/relationships/image" Target="../media/image113.png"/><Relationship Id="rId14" Type="http://schemas.openxmlformats.org/officeDocument/2006/relationships/image" Target="../media/image11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6.png"/><Relationship Id="rId5" Type="http://schemas.openxmlformats.org/officeDocument/2006/relationships/image" Target="../media/image38.png"/><Relationship Id="rId4" Type="http://schemas.openxmlformats.org/officeDocument/2006/relationships/image" Target="../media/image126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5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8.png"/><Relationship Id="rId4" Type="http://schemas.openxmlformats.org/officeDocument/2006/relationships/image" Target="../media/image13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8.png"/><Relationship Id="rId4" Type="http://schemas.openxmlformats.org/officeDocument/2006/relationships/image" Target="../media/image13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8.png"/><Relationship Id="rId4" Type="http://schemas.openxmlformats.org/officeDocument/2006/relationships/image" Target="../media/image12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135.png"/><Relationship Id="rId4" Type="http://schemas.openxmlformats.org/officeDocument/2006/relationships/image" Target="../media/image134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9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6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emf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68.xml"/><Relationship Id="rId4" Type="http://schemas.openxmlformats.org/officeDocument/2006/relationships/image" Target="../media/image3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png"/><Relationship Id="rId2" Type="http://schemas.openxmlformats.org/officeDocument/2006/relationships/image" Target="../media/image137.png"/><Relationship Id="rId1" Type="http://schemas.openxmlformats.org/officeDocument/2006/relationships/slideLayout" Target="../slideLayouts/slideLayout69.xml"/><Relationship Id="rId5" Type="http://schemas.openxmlformats.org/officeDocument/2006/relationships/image" Target="../media/image38.png"/><Relationship Id="rId4" Type="http://schemas.openxmlformats.org/officeDocument/2006/relationships/image" Target="../media/image139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6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6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2.png"/><Relationship Id="rId1" Type="http://schemas.openxmlformats.org/officeDocument/2006/relationships/slideLayout" Target="../slideLayouts/slideLayout6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3.png"/><Relationship Id="rId1" Type="http://schemas.openxmlformats.org/officeDocument/2006/relationships/slideLayout" Target="../slideLayouts/slideLayout6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4.png"/><Relationship Id="rId1" Type="http://schemas.openxmlformats.org/officeDocument/2006/relationships/slideLayout" Target="../slideLayouts/slideLayout6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pn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pn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7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pn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8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pn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1.png"/><Relationship Id="rId4" Type="http://schemas.openxmlformats.org/officeDocument/2006/relationships/image" Target="../media/image15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pn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6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t.me/asmaalawfy" TargetMode="External"/><Relationship Id="rId1" Type="http://schemas.openxmlformats.org/officeDocument/2006/relationships/slideLayout" Target="../slideLayouts/slideLayout104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5.png"/><Relationship Id="rId5" Type="http://schemas.openxmlformats.org/officeDocument/2006/relationships/image" Target="../media/image17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t.me/asmaalawfy" TargetMode="External"/><Relationship Id="rId1" Type="http://schemas.openxmlformats.org/officeDocument/2006/relationships/slideLayout" Target="../slideLayouts/slideLayout104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6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1.xml"/><Relationship Id="rId6" Type="http://schemas.openxmlformats.org/officeDocument/2006/relationships/image" Target="../media/image27.png"/><Relationship Id="rId5" Type="http://schemas.openxmlformats.org/officeDocument/2006/relationships/image" Target="../media/image15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5.png"/><Relationship Id="rId5" Type="http://schemas.openxmlformats.org/officeDocument/2006/relationships/image" Target="../media/image17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2"/>
          <p:cNvSpPr/>
          <p:nvPr/>
        </p:nvSpPr>
        <p:spPr>
          <a:xfrm rot="-371639">
            <a:off x="9809051" y="3754587"/>
            <a:ext cx="1576232" cy="1710975"/>
          </a:xfrm>
          <a:custGeom>
            <a:avLst/>
            <a:gdLst/>
            <a:ahLst/>
            <a:cxnLst/>
            <a:rect l="l" t="t" r="r" b="b"/>
            <a:pathLst>
              <a:path w="2220804" h="2220804" extrusionOk="0">
                <a:moveTo>
                  <a:pt x="248166" y="248166"/>
                </a:moveTo>
                <a:lnTo>
                  <a:pt x="248166" y="1972639"/>
                </a:lnTo>
                <a:lnTo>
                  <a:pt x="1972639" y="1972639"/>
                </a:lnTo>
                <a:lnTo>
                  <a:pt x="1972639" y="248166"/>
                </a:lnTo>
                <a:close/>
                <a:moveTo>
                  <a:pt x="0" y="0"/>
                </a:moveTo>
                <a:lnTo>
                  <a:pt x="2220804" y="0"/>
                </a:lnTo>
                <a:lnTo>
                  <a:pt x="2220804" y="2220804"/>
                </a:lnTo>
                <a:lnTo>
                  <a:pt x="0" y="2220804"/>
                </a:lnTo>
                <a:close/>
              </a:path>
            </a:pathLst>
          </a:custGeom>
          <a:solidFill>
            <a:srgbClr val="127F93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12"/>
          <p:cNvSpPr/>
          <p:nvPr/>
        </p:nvSpPr>
        <p:spPr>
          <a:xfrm>
            <a:off x="2864188" y="3133292"/>
            <a:ext cx="1989468" cy="509723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ar-SA" sz="900" b="1" i="0" u="none" strike="noStrike" kern="0" cap="none" spc="0" normalizeH="0" baseline="0" noProof="0">
                <a:ln>
                  <a:noFill/>
                </a:ln>
                <a:solidFill>
                  <a:srgbClr val="127D91"/>
                </a:solidFill>
                <a:effectLst/>
                <a:uLnTx/>
                <a:uFillTx/>
                <a:latin typeface="Century Gothic"/>
                <a:ea typeface="+mn-ea"/>
                <a:cs typeface="Arial"/>
                <a:sym typeface="Arial"/>
              </a:rPr>
              <a:t>القياس</a:t>
            </a:r>
            <a:endParaRPr kumimoji="0" sz="900" b="1" i="0" u="none" strike="noStrike" kern="0" cap="none" spc="0" normalizeH="0" baseline="0" noProof="0">
              <a:ln>
                <a:noFill/>
              </a:ln>
              <a:solidFill>
                <a:srgbClr val="127D91"/>
              </a:solidFill>
              <a:effectLst/>
              <a:uLnTx/>
              <a:uFillTx/>
              <a:latin typeface="Century Gothic"/>
              <a:ea typeface="+mn-ea"/>
              <a:cs typeface="Arial"/>
              <a:sym typeface="Arial"/>
            </a:endParaRPr>
          </a:p>
        </p:txBody>
      </p:sp>
      <p:sp>
        <p:nvSpPr>
          <p:cNvPr id="38" name="Google Shape;38;p12"/>
          <p:cNvSpPr/>
          <p:nvPr/>
        </p:nvSpPr>
        <p:spPr>
          <a:xfrm>
            <a:off x="2884245" y="2550724"/>
            <a:ext cx="1989468" cy="379921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ar-SA" sz="1867" kern="0">
                <a:solidFill>
                  <a:srgbClr val="70C0BC"/>
                </a:solidFill>
                <a:latin typeface="Teko"/>
                <a:cs typeface="Arial"/>
                <a:sym typeface="Arial"/>
              </a:rPr>
              <a:t>الفصل الثامن</a:t>
            </a: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70C0BC"/>
              </a:solidFill>
              <a:effectLst/>
              <a:uLnTx/>
              <a:uFillTx/>
              <a:latin typeface="Teko"/>
              <a:ea typeface="+mn-ea"/>
              <a:cs typeface="Arial"/>
              <a:sym typeface="Arial"/>
            </a:endParaRPr>
          </a:p>
        </p:txBody>
      </p:sp>
      <p:sp>
        <p:nvSpPr>
          <p:cNvPr id="40" name="Google Shape;40;p12"/>
          <p:cNvSpPr txBox="1"/>
          <p:nvPr/>
        </p:nvSpPr>
        <p:spPr>
          <a:xfrm>
            <a:off x="894178" y="3794261"/>
            <a:ext cx="5783527" cy="800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ar-SA" sz="4400" b="1" i="0" u="none" strike="noStrike" kern="0" cap="none" spc="0" normalizeH="0" baseline="0" noProof="0">
                <a:ln>
                  <a:noFill/>
                </a:ln>
                <a:solidFill>
                  <a:srgbClr val="45A454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المساحة و الحجم</a:t>
            </a:r>
            <a:endParaRPr kumimoji="0" sz="4400" b="1" i="0" u="none" strike="noStrike" kern="0" cap="none" spc="0" normalizeH="0" baseline="0" noProof="0">
              <a:ln>
                <a:noFill/>
              </a:ln>
              <a:solidFill>
                <a:srgbClr val="45A454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2" name="Google Shape;42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2076140">
            <a:off x="6761639" y="2110035"/>
            <a:ext cx="4140023" cy="367607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3" name="Google Shape;43;p12"/>
          <p:cNvGrpSpPr/>
          <p:nvPr/>
        </p:nvGrpSpPr>
        <p:grpSpPr>
          <a:xfrm>
            <a:off x="8589435" y="-6350"/>
            <a:ext cx="3617383" cy="4874683"/>
            <a:chOff x="4058" y="-3"/>
            <a:chExt cx="1709" cy="2303"/>
          </a:xfrm>
        </p:grpSpPr>
        <p:sp>
          <p:nvSpPr>
            <p:cNvPr id="44" name="Google Shape;44;p12"/>
            <p:cNvSpPr/>
            <p:nvPr/>
          </p:nvSpPr>
          <p:spPr>
            <a:xfrm>
              <a:off x="4059" y="-2"/>
              <a:ext cx="1708" cy="230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33" rIns="121900" bIns="60933" anchor="t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5" name="Google Shape;45;p12"/>
            <p:cNvSpPr/>
            <p:nvPr/>
          </p:nvSpPr>
          <p:spPr>
            <a:xfrm>
              <a:off x="4058" y="-3"/>
              <a:ext cx="1708" cy="2303"/>
            </a:xfrm>
            <a:custGeom>
              <a:avLst/>
              <a:gdLst/>
              <a:ahLst/>
              <a:cxnLst/>
              <a:rect l="l" t="t" r="r" b="b"/>
              <a:pathLst>
                <a:path w="1708" h="2303" extrusionOk="0">
                  <a:moveTo>
                    <a:pt x="1087" y="1995"/>
                  </a:moveTo>
                  <a:lnTo>
                    <a:pt x="1708" y="1680"/>
                  </a:lnTo>
                  <a:lnTo>
                    <a:pt x="1708" y="1939"/>
                  </a:lnTo>
                  <a:lnTo>
                    <a:pt x="986" y="2303"/>
                  </a:lnTo>
                  <a:lnTo>
                    <a:pt x="0" y="357"/>
                  </a:lnTo>
                  <a:lnTo>
                    <a:pt x="704" y="0"/>
                  </a:lnTo>
                  <a:lnTo>
                    <a:pt x="1213" y="0"/>
                  </a:lnTo>
                  <a:lnTo>
                    <a:pt x="308" y="458"/>
                  </a:lnTo>
                  <a:lnTo>
                    <a:pt x="1087" y="1995"/>
                  </a:lnTo>
                  <a:close/>
                </a:path>
              </a:pathLst>
            </a:custGeom>
            <a:solidFill>
              <a:srgbClr val="127F93"/>
            </a:solidFill>
            <a:ln>
              <a:noFill/>
            </a:ln>
          </p:spPr>
          <p:txBody>
            <a:bodyPr spcFirstLastPara="1" wrap="square" lIns="121900" tIns="60933" rIns="121900" bIns="60933" anchor="t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46" name="Google Shape;46;p12"/>
          <p:cNvGrpSpPr/>
          <p:nvPr/>
        </p:nvGrpSpPr>
        <p:grpSpPr>
          <a:xfrm>
            <a:off x="1021524" y="311205"/>
            <a:ext cx="12205856" cy="7339635"/>
            <a:chOff x="766143" y="233404"/>
            <a:chExt cx="9154392" cy="5504726"/>
          </a:xfrm>
        </p:grpSpPr>
        <p:pic>
          <p:nvPicPr>
            <p:cNvPr id="47" name="Google Shape;47;p1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378465" y="625732"/>
              <a:ext cx="1949397" cy="20466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8" name="Google Shape;48;p1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6572180" y="3816496"/>
              <a:ext cx="1668683" cy="19216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9" name="Google Shape;49;p1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3306561" y="233404"/>
              <a:ext cx="667362" cy="7685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0" name="Google Shape;50;p1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582344">
              <a:off x="8731999" y="3167380"/>
              <a:ext cx="1099128" cy="115397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1" name="Google Shape;51;p1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 rot="-4863203">
              <a:off x="937480" y="3600045"/>
              <a:ext cx="1359575" cy="150917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2" name="Google Shape;52;p12"/>
          <p:cNvSpPr/>
          <p:nvPr/>
        </p:nvSpPr>
        <p:spPr>
          <a:xfrm rot="-1668180">
            <a:off x="1294504" y="6143170"/>
            <a:ext cx="1576232" cy="1710975"/>
          </a:xfrm>
          <a:custGeom>
            <a:avLst/>
            <a:gdLst/>
            <a:ahLst/>
            <a:cxnLst/>
            <a:rect l="l" t="t" r="r" b="b"/>
            <a:pathLst>
              <a:path w="2220804" h="2220804" extrusionOk="0">
                <a:moveTo>
                  <a:pt x="248166" y="248166"/>
                </a:moveTo>
                <a:lnTo>
                  <a:pt x="248166" y="1972639"/>
                </a:lnTo>
                <a:lnTo>
                  <a:pt x="1972639" y="1972639"/>
                </a:lnTo>
                <a:lnTo>
                  <a:pt x="1972639" y="248166"/>
                </a:lnTo>
                <a:close/>
                <a:moveTo>
                  <a:pt x="0" y="0"/>
                </a:moveTo>
                <a:lnTo>
                  <a:pt x="2220804" y="0"/>
                </a:lnTo>
                <a:lnTo>
                  <a:pt x="2220804" y="2220804"/>
                </a:lnTo>
                <a:lnTo>
                  <a:pt x="0" y="2220804"/>
                </a:lnTo>
                <a:close/>
              </a:path>
            </a:pathLst>
          </a:custGeom>
          <a:solidFill>
            <a:srgbClr val="127F93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5BD5B093-5184-DA22-8859-24C0C8B187F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81890" y="2740684"/>
            <a:ext cx="1095375" cy="11620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">
          <a:extLst>
            <a:ext uri="{FF2B5EF4-FFF2-40B4-BE49-F238E27FC236}">
              <a16:creationId xmlns:a16="http://schemas.microsoft.com/office/drawing/2014/main" id="{DD318617-83BB-8D55-E7F4-EFBA6DB386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2">
            <a:extLst>
              <a:ext uri="{FF2B5EF4-FFF2-40B4-BE49-F238E27FC236}">
                <a16:creationId xmlns:a16="http://schemas.microsoft.com/office/drawing/2014/main" id="{10C0EEEB-C947-8F6D-5F07-1F8AE0F6CF96}"/>
              </a:ext>
            </a:extLst>
          </p:cNvPr>
          <p:cNvSpPr/>
          <p:nvPr/>
        </p:nvSpPr>
        <p:spPr>
          <a:xfrm rot="-371639">
            <a:off x="9809051" y="3754587"/>
            <a:ext cx="1576232" cy="1710975"/>
          </a:xfrm>
          <a:custGeom>
            <a:avLst/>
            <a:gdLst/>
            <a:ahLst/>
            <a:cxnLst/>
            <a:rect l="l" t="t" r="r" b="b"/>
            <a:pathLst>
              <a:path w="2220804" h="2220804" extrusionOk="0">
                <a:moveTo>
                  <a:pt x="248166" y="248166"/>
                </a:moveTo>
                <a:lnTo>
                  <a:pt x="248166" y="1972639"/>
                </a:lnTo>
                <a:lnTo>
                  <a:pt x="1972639" y="1972639"/>
                </a:lnTo>
                <a:lnTo>
                  <a:pt x="1972639" y="248166"/>
                </a:lnTo>
                <a:close/>
                <a:moveTo>
                  <a:pt x="0" y="0"/>
                </a:moveTo>
                <a:lnTo>
                  <a:pt x="2220804" y="0"/>
                </a:lnTo>
                <a:lnTo>
                  <a:pt x="2220804" y="2220804"/>
                </a:lnTo>
                <a:lnTo>
                  <a:pt x="0" y="2220804"/>
                </a:lnTo>
                <a:close/>
              </a:path>
            </a:pathLst>
          </a:custGeom>
          <a:solidFill>
            <a:srgbClr val="127F93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2" name="Google Shape;42;p12">
            <a:extLst>
              <a:ext uri="{FF2B5EF4-FFF2-40B4-BE49-F238E27FC236}">
                <a16:creationId xmlns:a16="http://schemas.microsoft.com/office/drawing/2014/main" id="{ECE00611-3BA3-1F45-4560-402A0683183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2076140">
            <a:off x="6761639" y="2110035"/>
            <a:ext cx="4140023" cy="367607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3" name="Google Shape;43;p12">
            <a:extLst>
              <a:ext uri="{FF2B5EF4-FFF2-40B4-BE49-F238E27FC236}">
                <a16:creationId xmlns:a16="http://schemas.microsoft.com/office/drawing/2014/main" id="{CBA75962-3019-E502-A766-C3E450061EFA}"/>
              </a:ext>
            </a:extLst>
          </p:cNvPr>
          <p:cNvGrpSpPr/>
          <p:nvPr/>
        </p:nvGrpSpPr>
        <p:grpSpPr>
          <a:xfrm>
            <a:off x="8589435" y="-6350"/>
            <a:ext cx="3617383" cy="4874683"/>
            <a:chOff x="4058" y="-3"/>
            <a:chExt cx="1709" cy="2303"/>
          </a:xfrm>
        </p:grpSpPr>
        <p:sp>
          <p:nvSpPr>
            <p:cNvPr id="44" name="Google Shape;44;p12">
              <a:extLst>
                <a:ext uri="{FF2B5EF4-FFF2-40B4-BE49-F238E27FC236}">
                  <a16:creationId xmlns:a16="http://schemas.microsoft.com/office/drawing/2014/main" id="{147AEB7C-E039-2A04-D973-21BDCA9C2445}"/>
                </a:ext>
              </a:extLst>
            </p:cNvPr>
            <p:cNvSpPr/>
            <p:nvPr/>
          </p:nvSpPr>
          <p:spPr>
            <a:xfrm>
              <a:off x="4059" y="-2"/>
              <a:ext cx="1708" cy="230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33" rIns="121900" bIns="60933" anchor="t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5" name="Google Shape;45;p12">
              <a:extLst>
                <a:ext uri="{FF2B5EF4-FFF2-40B4-BE49-F238E27FC236}">
                  <a16:creationId xmlns:a16="http://schemas.microsoft.com/office/drawing/2014/main" id="{D44B6620-B2A5-284A-08D4-F26AE506C351}"/>
                </a:ext>
              </a:extLst>
            </p:cNvPr>
            <p:cNvSpPr/>
            <p:nvPr/>
          </p:nvSpPr>
          <p:spPr>
            <a:xfrm>
              <a:off x="4058" y="-3"/>
              <a:ext cx="1708" cy="2303"/>
            </a:xfrm>
            <a:custGeom>
              <a:avLst/>
              <a:gdLst/>
              <a:ahLst/>
              <a:cxnLst/>
              <a:rect l="l" t="t" r="r" b="b"/>
              <a:pathLst>
                <a:path w="1708" h="2303" extrusionOk="0">
                  <a:moveTo>
                    <a:pt x="1087" y="1995"/>
                  </a:moveTo>
                  <a:lnTo>
                    <a:pt x="1708" y="1680"/>
                  </a:lnTo>
                  <a:lnTo>
                    <a:pt x="1708" y="1939"/>
                  </a:lnTo>
                  <a:lnTo>
                    <a:pt x="986" y="2303"/>
                  </a:lnTo>
                  <a:lnTo>
                    <a:pt x="0" y="357"/>
                  </a:lnTo>
                  <a:lnTo>
                    <a:pt x="704" y="0"/>
                  </a:lnTo>
                  <a:lnTo>
                    <a:pt x="1213" y="0"/>
                  </a:lnTo>
                  <a:lnTo>
                    <a:pt x="308" y="458"/>
                  </a:lnTo>
                  <a:lnTo>
                    <a:pt x="1087" y="1995"/>
                  </a:lnTo>
                  <a:close/>
                </a:path>
              </a:pathLst>
            </a:custGeom>
            <a:solidFill>
              <a:srgbClr val="127F93"/>
            </a:solidFill>
            <a:ln>
              <a:noFill/>
            </a:ln>
          </p:spPr>
          <p:txBody>
            <a:bodyPr spcFirstLastPara="1" wrap="square" lIns="121900" tIns="60933" rIns="121900" bIns="60933" anchor="t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46" name="Google Shape;46;p12">
            <a:extLst>
              <a:ext uri="{FF2B5EF4-FFF2-40B4-BE49-F238E27FC236}">
                <a16:creationId xmlns:a16="http://schemas.microsoft.com/office/drawing/2014/main" id="{E897899A-7707-2DDD-CCC9-6B45D837398C}"/>
              </a:ext>
            </a:extLst>
          </p:cNvPr>
          <p:cNvGrpSpPr/>
          <p:nvPr/>
        </p:nvGrpSpPr>
        <p:grpSpPr>
          <a:xfrm>
            <a:off x="1021524" y="311205"/>
            <a:ext cx="12205856" cy="7339635"/>
            <a:chOff x="766143" y="233404"/>
            <a:chExt cx="9154392" cy="5504726"/>
          </a:xfrm>
        </p:grpSpPr>
        <p:pic>
          <p:nvPicPr>
            <p:cNvPr id="47" name="Google Shape;47;p12">
              <a:extLst>
                <a:ext uri="{FF2B5EF4-FFF2-40B4-BE49-F238E27FC236}">
                  <a16:creationId xmlns:a16="http://schemas.microsoft.com/office/drawing/2014/main" id="{DB324897-9F8F-C044-1803-DFF0F0B53B8C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378465" y="625732"/>
              <a:ext cx="1949397" cy="20466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8" name="Google Shape;48;p12">
              <a:extLst>
                <a:ext uri="{FF2B5EF4-FFF2-40B4-BE49-F238E27FC236}">
                  <a16:creationId xmlns:a16="http://schemas.microsoft.com/office/drawing/2014/main" id="{75AE899E-5778-640C-8E71-A535B8E02063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6572180" y="3816496"/>
              <a:ext cx="1668683" cy="19216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9" name="Google Shape;49;p12">
              <a:extLst>
                <a:ext uri="{FF2B5EF4-FFF2-40B4-BE49-F238E27FC236}">
                  <a16:creationId xmlns:a16="http://schemas.microsoft.com/office/drawing/2014/main" id="{46E1DB1C-AA60-10D8-7811-0E507B1B4C2D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3306561" y="233404"/>
              <a:ext cx="667362" cy="7685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0" name="Google Shape;50;p12">
              <a:extLst>
                <a:ext uri="{FF2B5EF4-FFF2-40B4-BE49-F238E27FC236}">
                  <a16:creationId xmlns:a16="http://schemas.microsoft.com/office/drawing/2014/main" id="{0A601536-F9B1-A9EE-762C-E8F4805644BF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582344">
              <a:off x="8731999" y="3167380"/>
              <a:ext cx="1099128" cy="115397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1" name="Google Shape;51;p12">
              <a:extLst>
                <a:ext uri="{FF2B5EF4-FFF2-40B4-BE49-F238E27FC236}">
                  <a16:creationId xmlns:a16="http://schemas.microsoft.com/office/drawing/2014/main" id="{58427B3A-9E00-A75A-6155-904363C59FA2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 rot="-4863203">
              <a:off x="937480" y="3600045"/>
              <a:ext cx="1359575" cy="150917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2" name="Google Shape;52;p12">
            <a:extLst>
              <a:ext uri="{FF2B5EF4-FFF2-40B4-BE49-F238E27FC236}">
                <a16:creationId xmlns:a16="http://schemas.microsoft.com/office/drawing/2014/main" id="{4B355D8E-D302-C6E0-B3D1-2F83AB35C6F3}"/>
              </a:ext>
            </a:extLst>
          </p:cNvPr>
          <p:cNvSpPr/>
          <p:nvPr/>
        </p:nvSpPr>
        <p:spPr>
          <a:xfrm rot="-1668180">
            <a:off x="1294504" y="6143170"/>
            <a:ext cx="1576232" cy="1710975"/>
          </a:xfrm>
          <a:custGeom>
            <a:avLst/>
            <a:gdLst/>
            <a:ahLst/>
            <a:cxnLst/>
            <a:rect l="l" t="t" r="r" b="b"/>
            <a:pathLst>
              <a:path w="2220804" h="2220804" extrusionOk="0">
                <a:moveTo>
                  <a:pt x="248166" y="248166"/>
                </a:moveTo>
                <a:lnTo>
                  <a:pt x="248166" y="1972639"/>
                </a:lnTo>
                <a:lnTo>
                  <a:pt x="1972639" y="1972639"/>
                </a:lnTo>
                <a:lnTo>
                  <a:pt x="1972639" y="248166"/>
                </a:lnTo>
                <a:close/>
                <a:moveTo>
                  <a:pt x="0" y="0"/>
                </a:moveTo>
                <a:lnTo>
                  <a:pt x="2220804" y="0"/>
                </a:lnTo>
                <a:lnTo>
                  <a:pt x="2220804" y="2220804"/>
                </a:lnTo>
                <a:lnTo>
                  <a:pt x="0" y="2220804"/>
                </a:lnTo>
                <a:close/>
              </a:path>
            </a:pathLst>
          </a:custGeom>
          <a:solidFill>
            <a:srgbClr val="127F93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430;p17">
            <a:extLst>
              <a:ext uri="{FF2B5EF4-FFF2-40B4-BE49-F238E27FC236}">
                <a16:creationId xmlns:a16="http://schemas.microsoft.com/office/drawing/2014/main" id="{28AAD643-9BD9-7FFB-DE3E-04A939672151}"/>
              </a:ext>
            </a:extLst>
          </p:cNvPr>
          <p:cNvSpPr/>
          <p:nvPr/>
        </p:nvSpPr>
        <p:spPr>
          <a:xfrm>
            <a:off x="463302" y="822193"/>
            <a:ext cx="6831016" cy="6035807"/>
          </a:xfrm>
          <a:prstGeom prst="rect">
            <a:avLst/>
          </a:prstGeom>
          <a:solidFill>
            <a:srgbClr val="EDF7EF"/>
          </a:solidFill>
          <a:ln>
            <a:noFill/>
          </a:ln>
          <a:effectLst>
            <a:outerShdw blurRad="3810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57F17223-24F9-FFC6-C8DC-CF2C225C162A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5936"/>
            <a:ext cx="1528359" cy="274582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078E7382-82E5-A1A1-3E74-150D7517E5C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38977" y="1744346"/>
            <a:ext cx="2720208" cy="802736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93B06EEB-141F-BFE8-417C-EA41B75DB47A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890540" y="3012545"/>
            <a:ext cx="2843380" cy="827551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E61BEB25-C95F-3BBE-2DD5-68E1CFC8CAF9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691940" y="4587572"/>
            <a:ext cx="3290871" cy="965434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0F8A856D-C3BE-1EDB-C97B-EF84FB0E4C4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2558" y="1133049"/>
            <a:ext cx="3290871" cy="17029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7B6D5F15-99DC-10DC-6D43-318EF441788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07737" y="2924584"/>
            <a:ext cx="2855628" cy="1499926"/>
          </a:xfrm>
          <a:prstGeom prst="rect">
            <a:avLst/>
          </a:prstGeom>
        </p:spPr>
      </p:pic>
      <p:sp>
        <p:nvSpPr>
          <p:cNvPr id="15" name="مربع نص 14">
            <a:extLst>
              <a:ext uri="{FF2B5EF4-FFF2-40B4-BE49-F238E27FC236}">
                <a16:creationId xmlns:a16="http://schemas.microsoft.com/office/drawing/2014/main" id="{C6727C44-2D02-CF35-2123-36C79194F671}"/>
              </a:ext>
            </a:extLst>
          </p:cNvPr>
          <p:cNvSpPr txBox="1"/>
          <p:nvPr/>
        </p:nvSpPr>
        <p:spPr>
          <a:xfrm>
            <a:off x="4037829" y="4043905"/>
            <a:ext cx="239526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2400" b="1">
                <a:solidFill>
                  <a:srgbClr val="0066CC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مستطيلات،أشباه منحرف.</a:t>
            </a: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392EC45D-7207-DFB5-85ED-0AF47BE1E56B}"/>
              </a:ext>
            </a:extLst>
          </p:cNvPr>
          <p:cNvSpPr txBox="1"/>
          <p:nvPr/>
        </p:nvSpPr>
        <p:spPr>
          <a:xfrm>
            <a:off x="3992397" y="5663411"/>
            <a:ext cx="275064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>
              <a:defRPr/>
            </a:pPr>
            <a:r>
              <a:rPr lang="ar-SA" sz="2400" b="1">
                <a:solidFill>
                  <a:srgbClr val="0066CC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٢) اجمع مساحات المضلعات.</a:t>
            </a:r>
          </a:p>
        </p:txBody>
      </p:sp>
    </p:spTree>
    <p:extLst>
      <p:ext uri="{BB962C8B-B14F-4D97-AF65-F5344CB8AC3E}">
        <p14:creationId xmlns:p14="http://schemas.microsoft.com/office/powerpoint/2010/main" val="846540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6530141B-E84C-26A3-392E-88C6301A50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3137" y="1276350"/>
            <a:ext cx="7705725" cy="4305300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99BA3937-951F-FEF9-AC18-684486F42C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29" y="72728"/>
            <a:ext cx="1865800" cy="251692"/>
          </a:xfrm>
          <a:prstGeom prst="rect">
            <a:avLst/>
          </a:prstGeom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E0287C19-7ECB-99A7-6FA1-4487BA5CB45B}"/>
              </a:ext>
            </a:extLst>
          </p:cNvPr>
          <p:cNvSpPr txBox="1"/>
          <p:nvPr/>
        </p:nvSpPr>
        <p:spPr>
          <a:xfrm>
            <a:off x="6852084" y="3320988"/>
            <a:ext cx="9001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ar-SA" sz="2400" b="1"/>
              <a:t>مساحة</a:t>
            </a:r>
            <a:endParaRPr lang="ar-SA" sz="2000" b="1"/>
          </a:p>
        </p:txBody>
      </p:sp>
    </p:spTree>
    <p:extLst>
      <p:ext uri="{BB962C8B-B14F-4D97-AF65-F5344CB8AC3E}">
        <p14:creationId xmlns:p14="http://schemas.microsoft.com/office/powerpoint/2010/main" val="30912155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E2E723EE-0322-4BC6-A5C2-B3CC3979C2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9536" y="1138237"/>
            <a:ext cx="9363075" cy="458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9556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21">
            <a:extLst>
              <a:ext uri="{FF2B5EF4-FFF2-40B4-BE49-F238E27FC236}">
                <a16:creationId xmlns:a16="http://schemas.microsoft.com/office/drawing/2014/main" id="{3C0397E2-BC52-67B4-20B2-6DFD207693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5651" y="80963"/>
            <a:ext cx="300672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70" name="Picture 122">
            <a:extLst>
              <a:ext uri="{FF2B5EF4-FFF2-40B4-BE49-F238E27FC236}">
                <a16:creationId xmlns:a16="http://schemas.microsoft.com/office/drawing/2014/main" id="{DEF23CBC-E563-9770-64D5-7F8AD6C23F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900" y="944563"/>
            <a:ext cx="4129088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71" name="Picture 123">
            <a:extLst>
              <a:ext uri="{FF2B5EF4-FFF2-40B4-BE49-F238E27FC236}">
                <a16:creationId xmlns:a16="http://schemas.microsoft.com/office/drawing/2014/main" id="{72036AB2-A933-E8E7-F410-AE62A580A8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689" y="2182814"/>
            <a:ext cx="2211387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72" name="Picture 124">
            <a:extLst>
              <a:ext uri="{FF2B5EF4-FFF2-40B4-BE49-F238E27FC236}">
                <a16:creationId xmlns:a16="http://schemas.microsoft.com/office/drawing/2014/main" id="{62563031-FCD6-CEF5-5826-5CA181CBA8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9289" y="2362201"/>
            <a:ext cx="1195387" cy="207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73" name="Picture 125">
            <a:extLst>
              <a:ext uri="{FF2B5EF4-FFF2-40B4-BE49-F238E27FC236}">
                <a16:creationId xmlns:a16="http://schemas.microsoft.com/office/drawing/2014/main" id="{43BDE250-E459-B0F8-2CF9-530059A082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8651" y="2438400"/>
            <a:ext cx="2530475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77" name="Text Box 129">
            <a:extLst>
              <a:ext uri="{FF2B5EF4-FFF2-40B4-BE49-F238E27FC236}">
                <a16:creationId xmlns:a16="http://schemas.microsoft.com/office/drawing/2014/main" id="{07997AF7-82EE-FB83-2099-36BC5D8322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72489" y="4508500"/>
            <a:ext cx="12969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2400" b="1"/>
              <a:t>شكل مركب</a:t>
            </a:r>
            <a:endParaRPr lang="en-US" altLang="ar-SA" sz="2400" b="1"/>
          </a:p>
        </p:txBody>
      </p:sp>
      <p:sp>
        <p:nvSpPr>
          <p:cNvPr id="2178" name="Text Box 130">
            <a:extLst>
              <a:ext uri="{FF2B5EF4-FFF2-40B4-BE49-F238E27FC236}">
                <a16:creationId xmlns:a16="http://schemas.microsoft.com/office/drawing/2014/main" id="{38E42BA5-B72A-3BE8-CD7B-6DB9D87883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00714" y="4508500"/>
            <a:ext cx="12969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2400" b="1"/>
              <a:t>شكل مركب</a:t>
            </a:r>
            <a:endParaRPr lang="en-US" altLang="ar-SA" sz="2400" b="1"/>
          </a:p>
        </p:txBody>
      </p:sp>
      <p:sp>
        <p:nvSpPr>
          <p:cNvPr id="2179" name="Text Box 131">
            <a:extLst>
              <a:ext uri="{FF2B5EF4-FFF2-40B4-BE49-F238E27FC236}">
                <a16:creationId xmlns:a16="http://schemas.microsoft.com/office/drawing/2014/main" id="{3B73AA83-6D5C-474A-12CE-B76E14D6EF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7600" y="4508500"/>
            <a:ext cx="12969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2400" b="1"/>
              <a:t>شكل مركب</a:t>
            </a:r>
            <a:endParaRPr lang="en-US" altLang="ar-SA" sz="24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2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21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2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2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21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21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2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2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2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21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2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2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800" decel="100000"/>
                                        <p:tgtEl>
                                          <p:spTgt spid="21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21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2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2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800" decel="100000"/>
                                        <p:tgtEl>
                                          <p:spTgt spid="2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21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2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2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800" decel="100000"/>
                                        <p:tgtEl>
                                          <p:spTgt spid="21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21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2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2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7" grpId="0"/>
      <p:bldP spid="2178" grpId="0"/>
      <p:bldP spid="217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D7B082-3FBD-D399-6E08-C472885065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وسيلة شرح مستطيلة مستديرة الزوايا 65">
            <a:extLst>
              <a:ext uri="{FF2B5EF4-FFF2-40B4-BE49-F238E27FC236}">
                <a16:creationId xmlns:a16="http://schemas.microsoft.com/office/drawing/2014/main" id="{F3B800C7-0945-F439-5F53-E55A9268F80A}"/>
              </a:ext>
            </a:extLst>
          </p:cNvPr>
          <p:cNvSpPr/>
          <p:nvPr/>
        </p:nvSpPr>
        <p:spPr>
          <a:xfrm>
            <a:off x="6357938" y="4394201"/>
            <a:ext cx="1439862" cy="422275"/>
          </a:xfrm>
          <a:prstGeom prst="wedgeRoundRectCallout">
            <a:avLst>
              <a:gd name="adj1" fmla="val 20278"/>
              <a:gd name="adj2" fmla="val 110102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شبه منحرف</a:t>
            </a:r>
          </a:p>
        </p:txBody>
      </p:sp>
      <p:pic>
        <p:nvPicPr>
          <p:cNvPr id="25603" name="Picture 2">
            <a:extLst>
              <a:ext uri="{FF2B5EF4-FFF2-40B4-BE49-F238E27FC236}">
                <a16:creationId xmlns:a16="http://schemas.microsoft.com/office/drawing/2014/main" id="{5DAFEA03-EA52-70C9-D59C-8DE0B82B49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839" y="260350"/>
            <a:ext cx="2225675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FA2DA424-C190-514F-D5F8-C176F48DFA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439" y="908050"/>
            <a:ext cx="6200775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F22A3E89-1106-24A6-CE6F-68C1AFC7B7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376" y="2708275"/>
            <a:ext cx="1495425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 descr="C:\Users\4D11~1\AppData\Local\Temp\SNAGHTML32d3d7cc.PNG">
            <a:extLst>
              <a:ext uri="{FF2B5EF4-FFF2-40B4-BE49-F238E27FC236}">
                <a16:creationId xmlns:a16="http://schemas.microsoft.com/office/drawing/2014/main" id="{27FA952B-5FB4-45D6-7B9E-48CAD3B60C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463" y="2708276"/>
            <a:ext cx="83820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 descr="C:\Users\4D11~1\AppData\Local\Temp\SNAGHTML32d88e09.PNG">
            <a:extLst>
              <a:ext uri="{FF2B5EF4-FFF2-40B4-BE49-F238E27FC236}">
                <a16:creationId xmlns:a16="http://schemas.microsoft.com/office/drawing/2014/main" id="{5D12F5EE-D184-843C-1962-6B6F3C33E4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539" y="5084764"/>
            <a:ext cx="2052637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مجموعة 8">
            <a:extLst>
              <a:ext uri="{FF2B5EF4-FFF2-40B4-BE49-F238E27FC236}">
                <a16:creationId xmlns:a16="http://schemas.microsoft.com/office/drawing/2014/main" id="{87BE4116-01A0-FE66-FCDA-EEB8C917ED10}"/>
              </a:ext>
            </a:extLst>
          </p:cNvPr>
          <p:cNvGrpSpPr>
            <a:grpSpLocks/>
          </p:cNvGrpSpPr>
          <p:nvPr/>
        </p:nvGrpSpPr>
        <p:grpSpPr bwMode="auto">
          <a:xfrm>
            <a:off x="6383338" y="5118100"/>
            <a:ext cx="914400" cy="654050"/>
            <a:chOff x="2026568" y="4365104"/>
            <a:chExt cx="914400" cy="654108"/>
          </a:xfrm>
        </p:grpSpPr>
        <p:sp>
          <p:nvSpPr>
            <p:cNvPr id="6" name="وتر 5">
              <a:extLst>
                <a:ext uri="{FF2B5EF4-FFF2-40B4-BE49-F238E27FC236}">
                  <a16:creationId xmlns:a16="http://schemas.microsoft.com/office/drawing/2014/main" id="{663CE96C-E8B4-3FD0-0A41-613E47311973}"/>
                </a:ext>
              </a:extLst>
            </p:cNvPr>
            <p:cNvSpPr/>
            <p:nvPr/>
          </p:nvSpPr>
          <p:spPr>
            <a:xfrm>
              <a:off x="2026568" y="4365104"/>
              <a:ext cx="914400" cy="647757"/>
            </a:xfrm>
            <a:prstGeom prst="chord">
              <a:avLst>
                <a:gd name="adj1" fmla="val 5323803"/>
                <a:gd name="adj2" fmla="val 16200000"/>
              </a:avLst>
            </a:prstGeom>
            <a:solidFill>
              <a:schemeClr val="accent1">
                <a:lumMod val="60000"/>
                <a:lumOff val="40000"/>
                <a:alpha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8" name="رابط مستقيم 7">
              <a:extLst>
                <a:ext uri="{FF2B5EF4-FFF2-40B4-BE49-F238E27FC236}">
                  <a16:creationId xmlns:a16="http://schemas.microsoft.com/office/drawing/2014/main" id="{52877107-1264-5C77-EFF8-BE161417A189}"/>
                </a:ext>
              </a:extLst>
            </p:cNvPr>
            <p:cNvCxnSpPr/>
            <p:nvPr/>
          </p:nvCxnSpPr>
          <p:spPr>
            <a:xfrm>
              <a:off x="2483768" y="4371455"/>
              <a:ext cx="0" cy="647757"/>
            </a:xfrm>
            <a:prstGeom prst="line">
              <a:avLst/>
            </a:prstGeom>
            <a:ln w="1905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وسيلة شرح مستطيلة مستديرة الزوايا 14">
            <a:extLst>
              <a:ext uri="{FF2B5EF4-FFF2-40B4-BE49-F238E27FC236}">
                <a16:creationId xmlns:a16="http://schemas.microsoft.com/office/drawing/2014/main" id="{29111D96-B514-24D9-7BB9-6650A9236395}"/>
              </a:ext>
            </a:extLst>
          </p:cNvPr>
          <p:cNvSpPr/>
          <p:nvPr/>
        </p:nvSpPr>
        <p:spPr>
          <a:xfrm>
            <a:off x="3503613" y="4394201"/>
            <a:ext cx="1439862" cy="422275"/>
          </a:xfrm>
          <a:prstGeom prst="wedgeRoundRectCallout">
            <a:avLst>
              <a:gd name="adj1" fmla="val 20278"/>
              <a:gd name="adj2" fmla="val 110102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نصف دائرة</a:t>
            </a:r>
          </a:p>
        </p:txBody>
      </p:sp>
      <p:sp>
        <p:nvSpPr>
          <p:cNvPr id="16" name="وسيلة شرح مستطيلة مستديرة الزوايا 15">
            <a:extLst>
              <a:ext uri="{FF2B5EF4-FFF2-40B4-BE49-F238E27FC236}">
                <a16:creationId xmlns:a16="http://schemas.microsoft.com/office/drawing/2014/main" id="{ABAF8583-9308-1CFE-1974-BFD8C1206F66}"/>
              </a:ext>
            </a:extLst>
          </p:cNvPr>
          <p:cNvSpPr/>
          <p:nvPr/>
        </p:nvSpPr>
        <p:spPr>
          <a:xfrm>
            <a:off x="6577013" y="2032001"/>
            <a:ext cx="1441450" cy="422275"/>
          </a:xfrm>
          <a:prstGeom prst="wedgeRoundRectCallout">
            <a:avLst>
              <a:gd name="adj1" fmla="val 20278"/>
              <a:gd name="adj2" fmla="val 110102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مستطيل</a:t>
            </a:r>
          </a:p>
        </p:txBody>
      </p:sp>
      <p:sp>
        <p:nvSpPr>
          <p:cNvPr id="17" name="وسيلة شرح مستطيلة مستديرة الزوايا 16">
            <a:extLst>
              <a:ext uri="{FF2B5EF4-FFF2-40B4-BE49-F238E27FC236}">
                <a16:creationId xmlns:a16="http://schemas.microsoft.com/office/drawing/2014/main" id="{05815D07-251F-0C31-B23D-894D9AE68D53}"/>
              </a:ext>
            </a:extLst>
          </p:cNvPr>
          <p:cNvSpPr/>
          <p:nvPr/>
        </p:nvSpPr>
        <p:spPr>
          <a:xfrm>
            <a:off x="3719513" y="2032001"/>
            <a:ext cx="1439862" cy="422275"/>
          </a:xfrm>
          <a:prstGeom prst="wedgeRoundRectCallout">
            <a:avLst>
              <a:gd name="adj1" fmla="val 20278"/>
              <a:gd name="adj2" fmla="val 110102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مثلث</a:t>
            </a:r>
          </a:p>
        </p:txBody>
      </p:sp>
    </p:spTree>
    <p:extLst>
      <p:ext uri="{BB962C8B-B14F-4D97-AF65-F5344CB8AC3E}">
        <p14:creationId xmlns:p14="http://schemas.microsoft.com/office/powerpoint/2010/main" val="341792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33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5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15" grpId="0" animBg="1"/>
      <p:bldP spid="16" grpId="0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08A43E-CFB5-3D82-CD35-362BFD76C0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خطط انسيابي: إدخال يدوي 3">
            <a:extLst>
              <a:ext uri="{FF2B5EF4-FFF2-40B4-BE49-F238E27FC236}">
                <a16:creationId xmlns:a16="http://schemas.microsoft.com/office/drawing/2014/main" id="{73005F58-FA13-A2C4-F9B1-D3F7F6A9F586}"/>
              </a:ext>
            </a:extLst>
          </p:cNvPr>
          <p:cNvSpPr/>
          <p:nvPr/>
        </p:nvSpPr>
        <p:spPr>
          <a:xfrm rot="16200000" flipH="1">
            <a:off x="6327069" y="993069"/>
            <a:ext cx="6858000" cy="4871864"/>
          </a:xfrm>
          <a:prstGeom prst="flowChartManualInput">
            <a:avLst/>
          </a:prstGeom>
          <a:gradFill>
            <a:gsLst>
              <a:gs pos="53000">
                <a:srgbClr val="79D296">
                  <a:alpha val="47000"/>
                </a:srgbClr>
              </a:gs>
              <a:gs pos="0">
                <a:srgbClr val="69BCAE"/>
              </a:gs>
              <a:gs pos="100000">
                <a:srgbClr val="73CA9F">
                  <a:alpha val="0"/>
                </a:srgb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90FA0737-210F-EFA0-7E98-3C05EA6DA5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9857" y="1940768"/>
            <a:ext cx="3352502" cy="30888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ectangle 3">
            <a:extLst>
              <a:ext uri="{FF2B5EF4-FFF2-40B4-BE49-F238E27FC236}">
                <a16:creationId xmlns:a16="http://schemas.microsoft.com/office/drawing/2014/main" id="{23ABDD5D-B877-6532-D6C3-FD9126FAC08C}"/>
              </a:ext>
            </a:extLst>
          </p:cNvPr>
          <p:cNvSpPr/>
          <p:nvPr/>
        </p:nvSpPr>
        <p:spPr>
          <a:xfrm>
            <a:off x="371363" y="1845235"/>
            <a:ext cx="6840761" cy="468010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139700" dist="762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3" name="Straight Connector 16">
            <a:extLst>
              <a:ext uri="{FF2B5EF4-FFF2-40B4-BE49-F238E27FC236}">
                <a16:creationId xmlns:a16="http://schemas.microsoft.com/office/drawing/2014/main" id="{83195928-260B-F1CD-B89B-09459665D614}"/>
              </a:ext>
            </a:extLst>
          </p:cNvPr>
          <p:cNvCxnSpPr/>
          <p:nvPr/>
        </p:nvCxnSpPr>
        <p:spPr>
          <a:xfrm flipV="1">
            <a:off x="5339916" y="123065"/>
            <a:ext cx="0" cy="1817702"/>
          </a:xfrm>
          <a:prstGeom prst="line">
            <a:avLst/>
          </a:prstGeom>
          <a:noFill/>
          <a:ln w="12700" cap="flat" cmpd="sng" algn="ctr">
            <a:solidFill>
              <a:srgbClr val="020202"/>
            </a:solidFill>
            <a:prstDash val="solid"/>
            <a:miter lim="800000"/>
          </a:ln>
          <a:effectLst/>
        </p:spPr>
      </p:cxnSp>
      <p:cxnSp>
        <p:nvCxnSpPr>
          <p:cNvPr id="6" name="Straight Connector 16">
            <a:extLst>
              <a:ext uri="{FF2B5EF4-FFF2-40B4-BE49-F238E27FC236}">
                <a16:creationId xmlns:a16="http://schemas.microsoft.com/office/drawing/2014/main" id="{B4FF42EF-0186-53E2-4566-081C9AA59436}"/>
              </a:ext>
            </a:extLst>
          </p:cNvPr>
          <p:cNvCxnSpPr/>
          <p:nvPr/>
        </p:nvCxnSpPr>
        <p:spPr>
          <a:xfrm flipV="1">
            <a:off x="1523492" y="188640"/>
            <a:ext cx="0" cy="1817702"/>
          </a:xfrm>
          <a:prstGeom prst="line">
            <a:avLst/>
          </a:prstGeom>
          <a:noFill/>
          <a:ln w="12700" cap="flat" cmpd="sng" algn="ctr">
            <a:solidFill>
              <a:srgbClr val="020202"/>
            </a:solidFill>
            <a:prstDash val="solid"/>
            <a:miter lim="800000"/>
          </a:ln>
          <a:effectLst/>
        </p:spPr>
      </p:cxnSp>
      <p:sp>
        <p:nvSpPr>
          <p:cNvPr id="18" name="矩形 34">
            <a:extLst>
              <a:ext uri="{FF2B5EF4-FFF2-40B4-BE49-F238E27FC236}">
                <a16:creationId xmlns:a16="http://schemas.microsoft.com/office/drawing/2014/main" id="{D4F06AC7-1DE0-20F4-AB5A-14274B5F6FEA}"/>
              </a:ext>
            </a:extLst>
          </p:cNvPr>
          <p:cNvSpPr/>
          <p:nvPr/>
        </p:nvSpPr>
        <p:spPr>
          <a:xfrm>
            <a:off x="1127449" y="1891683"/>
            <a:ext cx="4824536" cy="379895"/>
          </a:xfrm>
          <a:prstGeom prst="rect">
            <a:avLst/>
          </a:prstGeom>
          <a:gradFill flip="none" rotWithShape="1">
            <a:gsLst>
              <a:gs pos="52762">
                <a:srgbClr val="73CA9F">
                  <a:alpha val="47000"/>
                </a:srgbClr>
              </a:gs>
              <a:gs pos="0">
                <a:srgbClr val="69BCAE"/>
              </a:gs>
              <a:gs pos="100000">
                <a:schemeClr val="accent5">
                  <a:lumMod val="45000"/>
                  <a:lumOff val="55000"/>
                </a:schemeClr>
              </a:gs>
              <a:gs pos="100000">
                <a:srgbClr val="73CA9F">
                  <a:alpha val="0"/>
                </a:srgbClr>
              </a:gs>
              <a:gs pos="100000">
                <a:srgbClr val="79D296"/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7" name="Group 10">
            <a:extLst>
              <a:ext uri="{FF2B5EF4-FFF2-40B4-BE49-F238E27FC236}">
                <a16:creationId xmlns:a16="http://schemas.microsoft.com/office/drawing/2014/main" id="{284B3D2C-4CE4-C9F5-16D6-3FA488E55C25}"/>
              </a:ext>
            </a:extLst>
          </p:cNvPr>
          <p:cNvGrpSpPr/>
          <p:nvPr/>
        </p:nvGrpSpPr>
        <p:grpSpPr>
          <a:xfrm>
            <a:off x="5027859" y="1685629"/>
            <a:ext cx="624114" cy="510276"/>
            <a:chOff x="3715658" y="1817702"/>
            <a:chExt cx="624114" cy="510276"/>
          </a:xfrm>
        </p:grpSpPr>
        <p:sp>
          <p:nvSpPr>
            <p:cNvPr id="8" name="Trapezoid 7">
              <a:extLst>
                <a:ext uri="{FF2B5EF4-FFF2-40B4-BE49-F238E27FC236}">
                  <a16:creationId xmlns:a16="http://schemas.microsoft.com/office/drawing/2014/main" id="{8D8780EC-EDB8-86D1-9A72-C1EC535BBE5A}"/>
                </a:ext>
              </a:extLst>
            </p:cNvPr>
            <p:cNvSpPr/>
            <p:nvPr/>
          </p:nvSpPr>
          <p:spPr>
            <a:xfrm flipV="1">
              <a:off x="3753108" y="1844861"/>
              <a:ext cx="461666" cy="267945"/>
            </a:xfrm>
            <a:custGeom>
              <a:avLst/>
              <a:gdLst>
                <a:gd name="connsiteX0" fmla="*/ 0 w 624114"/>
                <a:gd name="connsiteY0" fmla="*/ 323108 h 323108"/>
                <a:gd name="connsiteX1" fmla="*/ 55924 w 624114"/>
                <a:gd name="connsiteY1" fmla="*/ 0 h 323108"/>
                <a:gd name="connsiteX2" fmla="*/ 568190 w 624114"/>
                <a:gd name="connsiteY2" fmla="*/ 0 h 323108"/>
                <a:gd name="connsiteX3" fmla="*/ 624114 w 624114"/>
                <a:gd name="connsiteY3" fmla="*/ 323108 h 323108"/>
                <a:gd name="connsiteX4" fmla="*/ 0 w 624114"/>
                <a:gd name="connsiteY4" fmla="*/ 323108 h 323108"/>
                <a:gd name="connsiteX0" fmla="*/ 0 w 624114"/>
                <a:gd name="connsiteY0" fmla="*/ 323108 h 323108"/>
                <a:gd name="connsiteX1" fmla="*/ 55924 w 624114"/>
                <a:gd name="connsiteY1" fmla="*/ 0 h 323108"/>
                <a:gd name="connsiteX2" fmla="*/ 568190 w 624114"/>
                <a:gd name="connsiteY2" fmla="*/ 0 h 323108"/>
                <a:gd name="connsiteX3" fmla="*/ 624114 w 624114"/>
                <a:gd name="connsiteY3" fmla="*/ 323108 h 323108"/>
                <a:gd name="connsiteX4" fmla="*/ 0 w 624114"/>
                <a:gd name="connsiteY4" fmla="*/ 323108 h 323108"/>
                <a:gd name="connsiteX0" fmla="*/ 0 w 624114"/>
                <a:gd name="connsiteY0" fmla="*/ 323108 h 323108"/>
                <a:gd name="connsiteX1" fmla="*/ 55924 w 624114"/>
                <a:gd name="connsiteY1" fmla="*/ 0 h 323108"/>
                <a:gd name="connsiteX2" fmla="*/ 568190 w 624114"/>
                <a:gd name="connsiteY2" fmla="*/ 0 h 323108"/>
                <a:gd name="connsiteX3" fmla="*/ 624114 w 624114"/>
                <a:gd name="connsiteY3" fmla="*/ 323108 h 323108"/>
                <a:gd name="connsiteX4" fmla="*/ 0 w 624114"/>
                <a:gd name="connsiteY4" fmla="*/ 323108 h 323108"/>
                <a:gd name="connsiteX0" fmla="*/ 0 w 624114"/>
                <a:gd name="connsiteY0" fmla="*/ 323108 h 323108"/>
                <a:gd name="connsiteX1" fmla="*/ 55924 w 624114"/>
                <a:gd name="connsiteY1" fmla="*/ 0 h 323108"/>
                <a:gd name="connsiteX2" fmla="*/ 568190 w 624114"/>
                <a:gd name="connsiteY2" fmla="*/ 0 h 323108"/>
                <a:gd name="connsiteX3" fmla="*/ 624114 w 624114"/>
                <a:gd name="connsiteY3" fmla="*/ 323108 h 323108"/>
                <a:gd name="connsiteX4" fmla="*/ 0 w 624114"/>
                <a:gd name="connsiteY4" fmla="*/ 323108 h 323108"/>
                <a:gd name="connsiteX0" fmla="*/ 0 w 624114"/>
                <a:gd name="connsiteY0" fmla="*/ 323108 h 323108"/>
                <a:gd name="connsiteX1" fmla="*/ 55924 w 624114"/>
                <a:gd name="connsiteY1" fmla="*/ 0 h 323108"/>
                <a:gd name="connsiteX2" fmla="*/ 568190 w 624114"/>
                <a:gd name="connsiteY2" fmla="*/ 0 h 323108"/>
                <a:gd name="connsiteX3" fmla="*/ 624114 w 624114"/>
                <a:gd name="connsiteY3" fmla="*/ 323108 h 323108"/>
                <a:gd name="connsiteX4" fmla="*/ 0 w 624114"/>
                <a:gd name="connsiteY4" fmla="*/ 323108 h 323108"/>
                <a:gd name="connsiteX0" fmla="*/ 0 w 624114"/>
                <a:gd name="connsiteY0" fmla="*/ 323108 h 323108"/>
                <a:gd name="connsiteX1" fmla="*/ 55924 w 624114"/>
                <a:gd name="connsiteY1" fmla="*/ 0 h 323108"/>
                <a:gd name="connsiteX2" fmla="*/ 568190 w 624114"/>
                <a:gd name="connsiteY2" fmla="*/ 0 h 323108"/>
                <a:gd name="connsiteX3" fmla="*/ 624114 w 624114"/>
                <a:gd name="connsiteY3" fmla="*/ 323108 h 323108"/>
                <a:gd name="connsiteX4" fmla="*/ 0 w 624114"/>
                <a:gd name="connsiteY4" fmla="*/ 323108 h 323108"/>
                <a:gd name="connsiteX0" fmla="*/ 0 w 624114"/>
                <a:gd name="connsiteY0" fmla="*/ 323108 h 323108"/>
                <a:gd name="connsiteX1" fmla="*/ 55924 w 624114"/>
                <a:gd name="connsiteY1" fmla="*/ 0 h 323108"/>
                <a:gd name="connsiteX2" fmla="*/ 568190 w 624114"/>
                <a:gd name="connsiteY2" fmla="*/ 0 h 323108"/>
                <a:gd name="connsiteX3" fmla="*/ 624114 w 624114"/>
                <a:gd name="connsiteY3" fmla="*/ 323108 h 323108"/>
                <a:gd name="connsiteX4" fmla="*/ 0 w 624114"/>
                <a:gd name="connsiteY4" fmla="*/ 323108 h 323108"/>
                <a:gd name="connsiteX0" fmla="*/ 0 w 624114"/>
                <a:gd name="connsiteY0" fmla="*/ 323108 h 381347"/>
                <a:gd name="connsiteX1" fmla="*/ 55924 w 624114"/>
                <a:gd name="connsiteY1" fmla="*/ 0 h 381347"/>
                <a:gd name="connsiteX2" fmla="*/ 568190 w 624114"/>
                <a:gd name="connsiteY2" fmla="*/ 0 h 381347"/>
                <a:gd name="connsiteX3" fmla="*/ 624114 w 624114"/>
                <a:gd name="connsiteY3" fmla="*/ 323108 h 381347"/>
                <a:gd name="connsiteX4" fmla="*/ 0 w 624114"/>
                <a:gd name="connsiteY4" fmla="*/ 323108 h 381347"/>
                <a:gd name="connsiteX0" fmla="*/ 0 w 624114"/>
                <a:gd name="connsiteY0" fmla="*/ 323108 h 401047"/>
                <a:gd name="connsiteX1" fmla="*/ 55924 w 624114"/>
                <a:gd name="connsiteY1" fmla="*/ 0 h 401047"/>
                <a:gd name="connsiteX2" fmla="*/ 568190 w 624114"/>
                <a:gd name="connsiteY2" fmla="*/ 0 h 401047"/>
                <a:gd name="connsiteX3" fmla="*/ 624114 w 624114"/>
                <a:gd name="connsiteY3" fmla="*/ 323108 h 401047"/>
                <a:gd name="connsiteX4" fmla="*/ 0 w 624114"/>
                <a:gd name="connsiteY4" fmla="*/ 323108 h 401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114" h="401047">
                  <a:moveTo>
                    <a:pt x="0" y="323108"/>
                  </a:moveTo>
                  <a:cubicBezTo>
                    <a:pt x="209560" y="185259"/>
                    <a:pt x="37283" y="107703"/>
                    <a:pt x="55924" y="0"/>
                  </a:cubicBezTo>
                  <a:lnTo>
                    <a:pt x="568190" y="0"/>
                  </a:lnTo>
                  <a:cubicBezTo>
                    <a:pt x="586831" y="107703"/>
                    <a:pt x="454748" y="175211"/>
                    <a:pt x="624114" y="323108"/>
                  </a:cubicBezTo>
                  <a:cubicBezTo>
                    <a:pt x="317446" y="454147"/>
                    <a:pt x="214614" y="395907"/>
                    <a:pt x="0" y="323108"/>
                  </a:cubicBezTo>
                  <a:close/>
                </a:path>
              </a:pathLst>
            </a:custGeom>
            <a:noFill/>
            <a:ln w="19050">
              <a:solidFill>
                <a:srgbClr val="4F4F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Trapezoid 6">
              <a:extLst>
                <a:ext uri="{FF2B5EF4-FFF2-40B4-BE49-F238E27FC236}">
                  <a16:creationId xmlns:a16="http://schemas.microsoft.com/office/drawing/2014/main" id="{1D07E4F9-31E4-29DA-9B4B-B082C728F7E7}"/>
                </a:ext>
              </a:extLst>
            </p:cNvPr>
            <p:cNvSpPr/>
            <p:nvPr/>
          </p:nvSpPr>
          <p:spPr>
            <a:xfrm flipV="1">
              <a:off x="3715658" y="2004870"/>
              <a:ext cx="624114" cy="323108"/>
            </a:xfrm>
            <a:prstGeom prst="trapezoid">
              <a:avLst>
                <a:gd name="adj" fmla="val 17308"/>
              </a:avLst>
            </a:prstGeom>
            <a:solidFill>
              <a:srgbClr val="02020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Trapezoid 7">
              <a:extLst>
                <a:ext uri="{FF2B5EF4-FFF2-40B4-BE49-F238E27FC236}">
                  <a16:creationId xmlns:a16="http://schemas.microsoft.com/office/drawing/2014/main" id="{0A887828-93BB-7976-EB0F-57D34EFEE924}"/>
                </a:ext>
              </a:extLst>
            </p:cNvPr>
            <p:cNvSpPr/>
            <p:nvPr/>
          </p:nvSpPr>
          <p:spPr>
            <a:xfrm flipV="1">
              <a:off x="3815607" y="1817702"/>
              <a:ext cx="461666" cy="267945"/>
            </a:xfrm>
            <a:custGeom>
              <a:avLst/>
              <a:gdLst>
                <a:gd name="connsiteX0" fmla="*/ 0 w 624114"/>
                <a:gd name="connsiteY0" fmla="*/ 323108 h 323108"/>
                <a:gd name="connsiteX1" fmla="*/ 55924 w 624114"/>
                <a:gd name="connsiteY1" fmla="*/ 0 h 323108"/>
                <a:gd name="connsiteX2" fmla="*/ 568190 w 624114"/>
                <a:gd name="connsiteY2" fmla="*/ 0 h 323108"/>
                <a:gd name="connsiteX3" fmla="*/ 624114 w 624114"/>
                <a:gd name="connsiteY3" fmla="*/ 323108 h 323108"/>
                <a:gd name="connsiteX4" fmla="*/ 0 w 624114"/>
                <a:gd name="connsiteY4" fmla="*/ 323108 h 323108"/>
                <a:gd name="connsiteX0" fmla="*/ 0 w 624114"/>
                <a:gd name="connsiteY0" fmla="*/ 323108 h 323108"/>
                <a:gd name="connsiteX1" fmla="*/ 55924 w 624114"/>
                <a:gd name="connsiteY1" fmla="*/ 0 h 323108"/>
                <a:gd name="connsiteX2" fmla="*/ 568190 w 624114"/>
                <a:gd name="connsiteY2" fmla="*/ 0 h 323108"/>
                <a:gd name="connsiteX3" fmla="*/ 624114 w 624114"/>
                <a:gd name="connsiteY3" fmla="*/ 323108 h 323108"/>
                <a:gd name="connsiteX4" fmla="*/ 0 w 624114"/>
                <a:gd name="connsiteY4" fmla="*/ 323108 h 323108"/>
                <a:gd name="connsiteX0" fmla="*/ 0 w 624114"/>
                <a:gd name="connsiteY0" fmla="*/ 323108 h 323108"/>
                <a:gd name="connsiteX1" fmla="*/ 55924 w 624114"/>
                <a:gd name="connsiteY1" fmla="*/ 0 h 323108"/>
                <a:gd name="connsiteX2" fmla="*/ 568190 w 624114"/>
                <a:gd name="connsiteY2" fmla="*/ 0 h 323108"/>
                <a:gd name="connsiteX3" fmla="*/ 624114 w 624114"/>
                <a:gd name="connsiteY3" fmla="*/ 323108 h 323108"/>
                <a:gd name="connsiteX4" fmla="*/ 0 w 624114"/>
                <a:gd name="connsiteY4" fmla="*/ 323108 h 323108"/>
                <a:gd name="connsiteX0" fmla="*/ 0 w 624114"/>
                <a:gd name="connsiteY0" fmla="*/ 323108 h 323108"/>
                <a:gd name="connsiteX1" fmla="*/ 55924 w 624114"/>
                <a:gd name="connsiteY1" fmla="*/ 0 h 323108"/>
                <a:gd name="connsiteX2" fmla="*/ 568190 w 624114"/>
                <a:gd name="connsiteY2" fmla="*/ 0 h 323108"/>
                <a:gd name="connsiteX3" fmla="*/ 624114 w 624114"/>
                <a:gd name="connsiteY3" fmla="*/ 323108 h 323108"/>
                <a:gd name="connsiteX4" fmla="*/ 0 w 624114"/>
                <a:gd name="connsiteY4" fmla="*/ 323108 h 323108"/>
                <a:gd name="connsiteX0" fmla="*/ 0 w 624114"/>
                <a:gd name="connsiteY0" fmla="*/ 323108 h 323108"/>
                <a:gd name="connsiteX1" fmla="*/ 55924 w 624114"/>
                <a:gd name="connsiteY1" fmla="*/ 0 h 323108"/>
                <a:gd name="connsiteX2" fmla="*/ 568190 w 624114"/>
                <a:gd name="connsiteY2" fmla="*/ 0 h 323108"/>
                <a:gd name="connsiteX3" fmla="*/ 624114 w 624114"/>
                <a:gd name="connsiteY3" fmla="*/ 323108 h 323108"/>
                <a:gd name="connsiteX4" fmla="*/ 0 w 624114"/>
                <a:gd name="connsiteY4" fmla="*/ 323108 h 323108"/>
                <a:gd name="connsiteX0" fmla="*/ 0 w 624114"/>
                <a:gd name="connsiteY0" fmla="*/ 323108 h 323108"/>
                <a:gd name="connsiteX1" fmla="*/ 55924 w 624114"/>
                <a:gd name="connsiteY1" fmla="*/ 0 h 323108"/>
                <a:gd name="connsiteX2" fmla="*/ 568190 w 624114"/>
                <a:gd name="connsiteY2" fmla="*/ 0 h 323108"/>
                <a:gd name="connsiteX3" fmla="*/ 624114 w 624114"/>
                <a:gd name="connsiteY3" fmla="*/ 323108 h 323108"/>
                <a:gd name="connsiteX4" fmla="*/ 0 w 624114"/>
                <a:gd name="connsiteY4" fmla="*/ 323108 h 323108"/>
                <a:gd name="connsiteX0" fmla="*/ 0 w 624114"/>
                <a:gd name="connsiteY0" fmla="*/ 323108 h 323108"/>
                <a:gd name="connsiteX1" fmla="*/ 55924 w 624114"/>
                <a:gd name="connsiteY1" fmla="*/ 0 h 323108"/>
                <a:gd name="connsiteX2" fmla="*/ 568190 w 624114"/>
                <a:gd name="connsiteY2" fmla="*/ 0 h 323108"/>
                <a:gd name="connsiteX3" fmla="*/ 624114 w 624114"/>
                <a:gd name="connsiteY3" fmla="*/ 323108 h 323108"/>
                <a:gd name="connsiteX4" fmla="*/ 0 w 624114"/>
                <a:gd name="connsiteY4" fmla="*/ 323108 h 323108"/>
                <a:gd name="connsiteX0" fmla="*/ 0 w 624114"/>
                <a:gd name="connsiteY0" fmla="*/ 323108 h 381347"/>
                <a:gd name="connsiteX1" fmla="*/ 55924 w 624114"/>
                <a:gd name="connsiteY1" fmla="*/ 0 h 381347"/>
                <a:gd name="connsiteX2" fmla="*/ 568190 w 624114"/>
                <a:gd name="connsiteY2" fmla="*/ 0 h 381347"/>
                <a:gd name="connsiteX3" fmla="*/ 624114 w 624114"/>
                <a:gd name="connsiteY3" fmla="*/ 323108 h 381347"/>
                <a:gd name="connsiteX4" fmla="*/ 0 w 624114"/>
                <a:gd name="connsiteY4" fmla="*/ 323108 h 381347"/>
                <a:gd name="connsiteX0" fmla="*/ 0 w 624114"/>
                <a:gd name="connsiteY0" fmla="*/ 323108 h 401047"/>
                <a:gd name="connsiteX1" fmla="*/ 55924 w 624114"/>
                <a:gd name="connsiteY1" fmla="*/ 0 h 401047"/>
                <a:gd name="connsiteX2" fmla="*/ 568190 w 624114"/>
                <a:gd name="connsiteY2" fmla="*/ 0 h 401047"/>
                <a:gd name="connsiteX3" fmla="*/ 624114 w 624114"/>
                <a:gd name="connsiteY3" fmla="*/ 323108 h 401047"/>
                <a:gd name="connsiteX4" fmla="*/ 0 w 624114"/>
                <a:gd name="connsiteY4" fmla="*/ 323108 h 401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114" h="401047">
                  <a:moveTo>
                    <a:pt x="0" y="323108"/>
                  </a:moveTo>
                  <a:cubicBezTo>
                    <a:pt x="209560" y="185259"/>
                    <a:pt x="37283" y="107703"/>
                    <a:pt x="55924" y="0"/>
                  </a:cubicBezTo>
                  <a:lnTo>
                    <a:pt x="568190" y="0"/>
                  </a:lnTo>
                  <a:cubicBezTo>
                    <a:pt x="586831" y="107703"/>
                    <a:pt x="454748" y="175211"/>
                    <a:pt x="624114" y="323108"/>
                  </a:cubicBezTo>
                  <a:cubicBezTo>
                    <a:pt x="317446" y="454147"/>
                    <a:pt x="214614" y="395907"/>
                    <a:pt x="0" y="323108"/>
                  </a:cubicBezTo>
                  <a:close/>
                </a:path>
              </a:pathLst>
            </a:custGeom>
            <a:noFill/>
            <a:ln w="19050">
              <a:solidFill>
                <a:srgbClr val="3F3F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4" name="Group 10">
            <a:extLst>
              <a:ext uri="{FF2B5EF4-FFF2-40B4-BE49-F238E27FC236}">
                <a16:creationId xmlns:a16="http://schemas.microsoft.com/office/drawing/2014/main" id="{8D784F0A-58DB-FD66-007D-87BBB686B1D0}"/>
              </a:ext>
            </a:extLst>
          </p:cNvPr>
          <p:cNvGrpSpPr/>
          <p:nvPr/>
        </p:nvGrpSpPr>
        <p:grpSpPr>
          <a:xfrm>
            <a:off x="1211435" y="1751204"/>
            <a:ext cx="624114" cy="510276"/>
            <a:chOff x="3715658" y="1817702"/>
            <a:chExt cx="624114" cy="510276"/>
          </a:xfrm>
        </p:grpSpPr>
        <p:sp>
          <p:nvSpPr>
            <p:cNvPr id="15" name="Trapezoid 7">
              <a:extLst>
                <a:ext uri="{FF2B5EF4-FFF2-40B4-BE49-F238E27FC236}">
                  <a16:creationId xmlns:a16="http://schemas.microsoft.com/office/drawing/2014/main" id="{6E5A5C4E-6C04-0DC3-48A3-1894D8B97819}"/>
                </a:ext>
              </a:extLst>
            </p:cNvPr>
            <p:cNvSpPr/>
            <p:nvPr/>
          </p:nvSpPr>
          <p:spPr>
            <a:xfrm flipV="1">
              <a:off x="3753108" y="1844861"/>
              <a:ext cx="461666" cy="267945"/>
            </a:xfrm>
            <a:custGeom>
              <a:avLst/>
              <a:gdLst>
                <a:gd name="connsiteX0" fmla="*/ 0 w 624114"/>
                <a:gd name="connsiteY0" fmla="*/ 323108 h 323108"/>
                <a:gd name="connsiteX1" fmla="*/ 55924 w 624114"/>
                <a:gd name="connsiteY1" fmla="*/ 0 h 323108"/>
                <a:gd name="connsiteX2" fmla="*/ 568190 w 624114"/>
                <a:gd name="connsiteY2" fmla="*/ 0 h 323108"/>
                <a:gd name="connsiteX3" fmla="*/ 624114 w 624114"/>
                <a:gd name="connsiteY3" fmla="*/ 323108 h 323108"/>
                <a:gd name="connsiteX4" fmla="*/ 0 w 624114"/>
                <a:gd name="connsiteY4" fmla="*/ 323108 h 323108"/>
                <a:gd name="connsiteX0" fmla="*/ 0 w 624114"/>
                <a:gd name="connsiteY0" fmla="*/ 323108 h 323108"/>
                <a:gd name="connsiteX1" fmla="*/ 55924 w 624114"/>
                <a:gd name="connsiteY1" fmla="*/ 0 h 323108"/>
                <a:gd name="connsiteX2" fmla="*/ 568190 w 624114"/>
                <a:gd name="connsiteY2" fmla="*/ 0 h 323108"/>
                <a:gd name="connsiteX3" fmla="*/ 624114 w 624114"/>
                <a:gd name="connsiteY3" fmla="*/ 323108 h 323108"/>
                <a:gd name="connsiteX4" fmla="*/ 0 w 624114"/>
                <a:gd name="connsiteY4" fmla="*/ 323108 h 323108"/>
                <a:gd name="connsiteX0" fmla="*/ 0 w 624114"/>
                <a:gd name="connsiteY0" fmla="*/ 323108 h 323108"/>
                <a:gd name="connsiteX1" fmla="*/ 55924 w 624114"/>
                <a:gd name="connsiteY1" fmla="*/ 0 h 323108"/>
                <a:gd name="connsiteX2" fmla="*/ 568190 w 624114"/>
                <a:gd name="connsiteY2" fmla="*/ 0 h 323108"/>
                <a:gd name="connsiteX3" fmla="*/ 624114 w 624114"/>
                <a:gd name="connsiteY3" fmla="*/ 323108 h 323108"/>
                <a:gd name="connsiteX4" fmla="*/ 0 w 624114"/>
                <a:gd name="connsiteY4" fmla="*/ 323108 h 323108"/>
                <a:gd name="connsiteX0" fmla="*/ 0 w 624114"/>
                <a:gd name="connsiteY0" fmla="*/ 323108 h 323108"/>
                <a:gd name="connsiteX1" fmla="*/ 55924 w 624114"/>
                <a:gd name="connsiteY1" fmla="*/ 0 h 323108"/>
                <a:gd name="connsiteX2" fmla="*/ 568190 w 624114"/>
                <a:gd name="connsiteY2" fmla="*/ 0 h 323108"/>
                <a:gd name="connsiteX3" fmla="*/ 624114 w 624114"/>
                <a:gd name="connsiteY3" fmla="*/ 323108 h 323108"/>
                <a:gd name="connsiteX4" fmla="*/ 0 w 624114"/>
                <a:gd name="connsiteY4" fmla="*/ 323108 h 323108"/>
                <a:gd name="connsiteX0" fmla="*/ 0 w 624114"/>
                <a:gd name="connsiteY0" fmla="*/ 323108 h 323108"/>
                <a:gd name="connsiteX1" fmla="*/ 55924 w 624114"/>
                <a:gd name="connsiteY1" fmla="*/ 0 h 323108"/>
                <a:gd name="connsiteX2" fmla="*/ 568190 w 624114"/>
                <a:gd name="connsiteY2" fmla="*/ 0 h 323108"/>
                <a:gd name="connsiteX3" fmla="*/ 624114 w 624114"/>
                <a:gd name="connsiteY3" fmla="*/ 323108 h 323108"/>
                <a:gd name="connsiteX4" fmla="*/ 0 w 624114"/>
                <a:gd name="connsiteY4" fmla="*/ 323108 h 323108"/>
                <a:gd name="connsiteX0" fmla="*/ 0 w 624114"/>
                <a:gd name="connsiteY0" fmla="*/ 323108 h 323108"/>
                <a:gd name="connsiteX1" fmla="*/ 55924 w 624114"/>
                <a:gd name="connsiteY1" fmla="*/ 0 h 323108"/>
                <a:gd name="connsiteX2" fmla="*/ 568190 w 624114"/>
                <a:gd name="connsiteY2" fmla="*/ 0 h 323108"/>
                <a:gd name="connsiteX3" fmla="*/ 624114 w 624114"/>
                <a:gd name="connsiteY3" fmla="*/ 323108 h 323108"/>
                <a:gd name="connsiteX4" fmla="*/ 0 w 624114"/>
                <a:gd name="connsiteY4" fmla="*/ 323108 h 323108"/>
                <a:gd name="connsiteX0" fmla="*/ 0 w 624114"/>
                <a:gd name="connsiteY0" fmla="*/ 323108 h 323108"/>
                <a:gd name="connsiteX1" fmla="*/ 55924 w 624114"/>
                <a:gd name="connsiteY1" fmla="*/ 0 h 323108"/>
                <a:gd name="connsiteX2" fmla="*/ 568190 w 624114"/>
                <a:gd name="connsiteY2" fmla="*/ 0 h 323108"/>
                <a:gd name="connsiteX3" fmla="*/ 624114 w 624114"/>
                <a:gd name="connsiteY3" fmla="*/ 323108 h 323108"/>
                <a:gd name="connsiteX4" fmla="*/ 0 w 624114"/>
                <a:gd name="connsiteY4" fmla="*/ 323108 h 323108"/>
                <a:gd name="connsiteX0" fmla="*/ 0 w 624114"/>
                <a:gd name="connsiteY0" fmla="*/ 323108 h 381347"/>
                <a:gd name="connsiteX1" fmla="*/ 55924 w 624114"/>
                <a:gd name="connsiteY1" fmla="*/ 0 h 381347"/>
                <a:gd name="connsiteX2" fmla="*/ 568190 w 624114"/>
                <a:gd name="connsiteY2" fmla="*/ 0 h 381347"/>
                <a:gd name="connsiteX3" fmla="*/ 624114 w 624114"/>
                <a:gd name="connsiteY3" fmla="*/ 323108 h 381347"/>
                <a:gd name="connsiteX4" fmla="*/ 0 w 624114"/>
                <a:gd name="connsiteY4" fmla="*/ 323108 h 381347"/>
                <a:gd name="connsiteX0" fmla="*/ 0 w 624114"/>
                <a:gd name="connsiteY0" fmla="*/ 323108 h 401047"/>
                <a:gd name="connsiteX1" fmla="*/ 55924 w 624114"/>
                <a:gd name="connsiteY1" fmla="*/ 0 h 401047"/>
                <a:gd name="connsiteX2" fmla="*/ 568190 w 624114"/>
                <a:gd name="connsiteY2" fmla="*/ 0 h 401047"/>
                <a:gd name="connsiteX3" fmla="*/ 624114 w 624114"/>
                <a:gd name="connsiteY3" fmla="*/ 323108 h 401047"/>
                <a:gd name="connsiteX4" fmla="*/ 0 w 624114"/>
                <a:gd name="connsiteY4" fmla="*/ 323108 h 401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114" h="401047">
                  <a:moveTo>
                    <a:pt x="0" y="323108"/>
                  </a:moveTo>
                  <a:cubicBezTo>
                    <a:pt x="209560" y="185259"/>
                    <a:pt x="37283" y="107703"/>
                    <a:pt x="55924" y="0"/>
                  </a:cubicBezTo>
                  <a:lnTo>
                    <a:pt x="568190" y="0"/>
                  </a:lnTo>
                  <a:cubicBezTo>
                    <a:pt x="586831" y="107703"/>
                    <a:pt x="454748" y="175211"/>
                    <a:pt x="624114" y="323108"/>
                  </a:cubicBezTo>
                  <a:cubicBezTo>
                    <a:pt x="317446" y="454147"/>
                    <a:pt x="214614" y="395907"/>
                    <a:pt x="0" y="323108"/>
                  </a:cubicBezTo>
                  <a:close/>
                </a:path>
              </a:pathLst>
            </a:custGeom>
            <a:noFill/>
            <a:ln w="19050" cap="flat" cmpd="sng" algn="ctr">
              <a:solidFill>
                <a:srgbClr val="4F4F4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" name="Trapezoid 6">
              <a:extLst>
                <a:ext uri="{FF2B5EF4-FFF2-40B4-BE49-F238E27FC236}">
                  <a16:creationId xmlns:a16="http://schemas.microsoft.com/office/drawing/2014/main" id="{B51812DC-5BDB-6E53-447E-4BAA354DE2EB}"/>
                </a:ext>
              </a:extLst>
            </p:cNvPr>
            <p:cNvSpPr/>
            <p:nvPr/>
          </p:nvSpPr>
          <p:spPr>
            <a:xfrm flipV="1">
              <a:off x="3715658" y="2004870"/>
              <a:ext cx="624114" cy="323108"/>
            </a:xfrm>
            <a:prstGeom prst="trapezoid">
              <a:avLst>
                <a:gd name="adj" fmla="val 17308"/>
              </a:avLst>
            </a:prstGeom>
            <a:solidFill>
              <a:srgbClr val="02020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" name="Trapezoid 7">
              <a:extLst>
                <a:ext uri="{FF2B5EF4-FFF2-40B4-BE49-F238E27FC236}">
                  <a16:creationId xmlns:a16="http://schemas.microsoft.com/office/drawing/2014/main" id="{BCEF17AE-8D3B-DA9B-C66A-4DBBCF2BD166}"/>
                </a:ext>
              </a:extLst>
            </p:cNvPr>
            <p:cNvSpPr/>
            <p:nvPr/>
          </p:nvSpPr>
          <p:spPr>
            <a:xfrm flipV="1">
              <a:off x="3815607" y="1817702"/>
              <a:ext cx="461666" cy="267945"/>
            </a:xfrm>
            <a:custGeom>
              <a:avLst/>
              <a:gdLst>
                <a:gd name="connsiteX0" fmla="*/ 0 w 624114"/>
                <a:gd name="connsiteY0" fmla="*/ 323108 h 323108"/>
                <a:gd name="connsiteX1" fmla="*/ 55924 w 624114"/>
                <a:gd name="connsiteY1" fmla="*/ 0 h 323108"/>
                <a:gd name="connsiteX2" fmla="*/ 568190 w 624114"/>
                <a:gd name="connsiteY2" fmla="*/ 0 h 323108"/>
                <a:gd name="connsiteX3" fmla="*/ 624114 w 624114"/>
                <a:gd name="connsiteY3" fmla="*/ 323108 h 323108"/>
                <a:gd name="connsiteX4" fmla="*/ 0 w 624114"/>
                <a:gd name="connsiteY4" fmla="*/ 323108 h 323108"/>
                <a:gd name="connsiteX0" fmla="*/ 0 w 624114"/>
                <a:gd name="connsiteY0" fmla="*/ 323108 h 323108"/>
                <a:gd name="connsiteX1" fmla="*/ 55924 w 624114"/>
                <a:gd name="connsiteY1" fmla="*/ 0 h 323108"/>
                <a:gd name="connsiteX2" fmla="*/ 568190 w 624114"/>
                <a:gd name="connsiteY2" fmla="*/ 0 h 323108"/>
                <a:gd name="connsiteX3" fmla="*/ 624114 w 624114"/>
                <a:gd name="connsiteY3" fmla="*/ 323108 h 323108"/>
                <a:gd name="connsiteX4" fmla="*/ 0 w 624114"/>
                <a:gd name="connsiteY4" fmla="*/ 323108 h 323108"/>
                <a:gd name="connsiteX0" fmla="*/ 0 w 624114"/>
                <a:gd name="connsiteY0" fmla="*/ 323108 h 323108"/>
                <a:gd name="connsiteX1" fmla="*/ 55924 w 624114"/>
                <a:gd name="connsiteY1" fmla="*/ 0 h 323108"/>
                <a:gd name="connsiteX2" fmla="*/ 568190 w 624114"/>
                <a:gd name="connsiteY2" fmla="*/ 0 h 323108"/>
                <a:gd name="connsiteX3" fmla="*/ 624114 w 624114"/>
                <a:gd name="connsiteY3" fmla="*/ 323108 h 323108"/>
                <a:gd name="connsiteX4" fmla="*/ 0 w 624114"/>
                <a:gd name="connsiteY4" fmla="*/ 323108 h 323108"/>
                <a:gd name="connsiteX0" fmla="*/ 0 w 624114"/>
                <a:gd name="connsiteY0" fmla="*/ 323108 h 323108"/>
                <a:gd name="connsiteX1" fmla="*/ 55924 w 624114"/>
                <a:gd name="connsiteY1" fmla="*/ 0 h 323108"/>
                <a:gd name="connsiteX2" fmla="*/ 568190 w 624114"/>
                <a:gd name="connsiteY2" fmla="*/ 0 h 323108"/>
                <a:gd name="connsiteX3" fmla="*/ 624114 w 624114"/>
                <a:gd name="connsiteY3" fmla="*/ 323108 h 323108"/>
                <a:gd name="connsiteX4" fmla="*/ 0 w 624114"/>
                <a:gd name="connsiteY4" fmla="*/ 323108 h 323108"/>
                <a:gd name="connsiteX0" fmla="*/ 0 w 624114"/>
                <a:gd name="connsiteY0" fmla="*/ 323108 h 323108"/>
                <a:gd name="connsiteX1" fmla="*/ 55924 w 624114"/>
                <a:gd name="connsiteY1" fmla="*/ 0 h 323108"/>
                <a:gd name="connsiteX2" fmla="*/ 568190 w 624114"/>
                <a:gd name="connsiteY2" fmla="*/ 0 h 323108"/>
                <a:gd name="connsiteX3" fmla="*/ 624114 w 624114"/>
                <a:gd name="connsiteY3" fmla="*/ 323108 h 323108"/>
                <a:gd name="connsiteX4" fmla="*/ 0 w 624114"/>
                <a:gd name="connsiteY4" fmla="*/ 323108 h 323108"/>
                <a:gd name="connsiteX0" fmla="*/ 0 w 624114"/>
                <a:gd name="connsiteY0" fmla="*/ 323108 h 323108"/>
                <a:gd name="connsiteX1" fmla="*/ 55924 w 624114"/>
                <a:gd name="connsiteY1" fmla="*/ 0 h 323108"/>
                <a:gd name="connsiteX2" fmla="*/ 568190 w 624114"/>
                <a:gd name="connsiteY2" fmla="*/ 0 h 323108"/>
                <a:gd name="connsiteX3" fmla="*/ 624114 w 624114"/>
                <a:gd name="connsiteY3" fmla="*/ 323108 h 323108"/>
                <a:gd name="connsiteX4" fmla="*/ 0 w 624114"/>
                <a:gd name="connsiteY4" fmla="*/ 323108 h 323108"/>
                <a:gd name="connsiteX0" fmla="*/ 0 w 624114"/>
                <a:gd name="connsiteY0" fmla="*/ 323108 h 323108"/>
                <a:gd name="connsiteX1" fmla="*/ 55924 w 624114"/>
                <a:gd name="connsiteY1" fmla="*/ 0 h 323108"/>
                <a:gd name="connsiteX2" fmla="*/ 568190 w 624114"/>
                <a:gd name="connsiteY2" fmla="*/ 0 h 323108"/>
                <a:gd name="connsiteX3" fmla="*/ 624114 w 624114"/>
                <a:gd name="connsiteY3" fmla="*/ 323108 h 323108"/>
                <a:gd name="connsiteX4" fmla="*/ 0 w 624114"/>
                <a:gd name="connsiteY4" fmla="*/ 323108 h 323108"/>
                <a:gd name="connsiteX0" fmla="*/ 0 w 624114"/>
                <a:gd name="connsiteY0" fmla="*/ 323108 h 381347"/>
                <a:gd name="connsiteX1" fmla="*/ 55924 w 624114"/>
                <a:gd name="connsiteY1" fmla="*/ 0 h 381347"/>
                <a:gd name="connsiteX2" fmla="*/ 568190 w 624114"/>
                <a:gd name="connsiteY2" fmla="*/ 0 h 381347"/>
                <a:gd name="connsiteX3" fmla="*/ 624114 w 624114"/>
                <a:gd name="connsiteY3" fmla="*/ 323108 h 381347"/>
                <a:gd name="connsiteX4" fmla="*/ 0 w 624114"/>
                <a:gd name="connsiteY4" fmla="*/ 323108 h 381347"/>
                <a:gd name="connsiteX0" fmla="*/ 0 w 624114"/>
                <a:gd name="connsiteY0" fmla="*/ 323108 h 401047"/>
                <a:gd name="connsiteX1" fmla="*/ 55924 w 624114"/>
                <a:gd name="connsiteY1" fmla="*/ 0 h 401047"/>
                <a:gd name="connsiteX2" fmla="*/ 568190 w 624114"/>
                <a:gd name="connsiteY2" fmla="*/ 0 h 401047"/>
                <a:gd name="connsiteX3" fmla="*/ 624114 w 624114"/>
                <a:gd name="connsiteY3" fmla="*/ 323108 h 401047"/>
                <a:gd name="connsiteX4" fmla="*/ 0 w 624114"/>
                <a:gd name="connsiteY4" fmla="*/ 323108 h 401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114" h="401047">
                  <a:moveTo>
                    <a:pt x="0" y="323108"/>
                  </a:moveTo>
                  <a:cubicBezTo>
                    <a:pt x="209560" y="185259"/>
                    <a:pt x="37283" y="107703"/>
                    <a:pt x="55924" y="0"/>
                  </a:cubicBezTo>
                  <a:lnTo>
                    <a:pt x="568190" y="0"/>
                  </a:lnTo>
                  <a:cubicBezTo>
                    <a:pt x="586831" y="107703"/>
                    <a:pt x="454748" y="175211"/>
                    <a:pt x="624114" y="323108"/>
                  </a:cubicBezTo>
                  <a:cubicBezTo>
                    <a:pt x="317446" y="454147"/>
                    <a:pt x="214614" y="395907"/>
                    <a:pt x="0" y="323108"/>
                  </a:cubicBezTo>
                  <a:close/>
                </a:path>
              </a:pathLst>
            </a:custGeom>
            <a:noFill/>
            <a:ln w="19050" cap="flat" cmpd="sng" algn="ctr">
              <a:solidFill>
                <a:srgbClr val="3F3F3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33" name="صورة 32">
            <a:extLst>
              <a:ext uri="{FF2B5EF4-FFF2-40B4-BE49-F238E27FC236}">
                <a16:creationId xmlns:a16="http://schemas.microsoft.com/office/drawing/2014/main" id="{C8B63A8B-545D-4C56-E4DD-1F67DC3354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641" y="2574586"/>
            <a:ext cx="6371197" cy="3362084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55A026AF-A540-016E-A901-5439F22BBBA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72347" y="4023291"/>
            <a:ext cx="1006286" cy="1006286"/>
          </a:xfrm>
          <a:prstGeom prst="rect">
            <a:avLst/>
          </a:prstGeom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C91824CC-910C-74C8-C0E2-1C9D81579258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32135" y="3898635"/>
            <a:ext cx="1451834" cy="1132973"/>
          </a:xfrm>
          <a:prstGeom prst="rect">
            <a:avLst/>
          </a:prstGeom>
        </p:spPr>
      </p:pic>
      <p:pic>
        <p:nvPicPr>
          <p:cNvPr id="21" name="صورة 20">
            <a:extLst>
              <a:ext uri="{FF2B5EF4-FFF2-40B4-BE49-F238E27FC236}">
                <a16:creationId xmlns:a16="http://schemas.microsoft.com/office/drawing/2014/main" id="{907BBC4F-449B-52FA-50A1-89F6EFD9540A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88249" y="4097767"/>
            <a:ext cx="1339814" cy="893209"/>
          </a:xfrm>
          <a:prstGeom prst="rect">
            <a:avLst/>
          </a:prstGeom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CD61CAC6-A975-204A-B160-064DA42214AA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32470" y="3858003"/>
            <a:ext cx="1451834" cy="1030802"/>
          </a:xfrm>
          <a:prstGeom prst="rect">
            <a:avLst/>
          </a:prstGeom>
        </p:spPr>
      </p:pic>
      <p:pic>
        <p:nvPicPr>
          <p:cNvPr id="31" name="صورة 30">
            <a:extLst>
              <a:ext uri="{FF2B5EF4-FFF2-40B4-BE49-F238E27FC236}">
                <a16:creationId xmlns:a16="http://schemas.microsoft.com/office/drawing/2014/main" id="{C20CFA67-FE75-BE6E-C212-B85C1427949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26975" y="5368537"/>
            <a:ext cx="790575" cy="390525"/>
          </a:xfrm>
          <a:prstGeom prst="rect">
            <a:avLst/>
          </a:prstGeom>
        </p:spPr>
      </p:pic>
      <p:pic>
        <p:nvPicPr>
          <p:cNvPr id="29" name="صورة 28">
            <a:extLst>
              <a:ext uri="{FF2B5EF4-FFF2-40B4-BE49-F238E27FC236}">
                <a16:creationId xmlns:a16="http://schemas.microsoft.com/office/drawing/2014/main" id="{B5CF0FE8-5DCC-3B31-5C89-FA1C9B1BCE64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10469" y="5234048"/>
            <a:ext cx="1095375" cy="542925"/>
          </a:xfrm>
          <a:prstGeom prst="rect">
            <a:avLst/>
          </a:prstGeom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A8BB28B4-5BC0-E2FA-DF11-819449806F39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32135" y="5291198"/>
            <a:ext cx="1451834" cy="485775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5F753260-9C65-C0F6-A641-C9F8B8D1636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56453" y="5319772"/>
            <a:ext cx="1162050" cy="428625"/>
          </a:xfrm>
          <a:prstGeom prst="rect">
            <a:avLst/>
          </a:prstGeom>
        </p:spPr>
      </p:pic>
      <p:pic>
        <p:nvPicPr>
          <p:cNvPr id="34" name="صورة 33">
            <a:extLst>
              <a:ext uri="{FF2B5EF4-FFF2-40B4-BE49-F238E27FC236}">
                <a16:creationId xmlns:a16="http://schemas.microsoft.com/office/drawing/2014/main" id="{43760CAC-B249-8DAD-0F8E-C3092A94C13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542428" y="1370777"/>
            <a:ext cx="2114550" cy="342900"/>
          </a:xfrm>
          <a:prstGeom prst="rect">
            <a:avLst/>
          </a:prstGeom>
        </p:spPr>
      </p:pic>
      <p:pic>
        <p:nvPicPr>
          <p:cNvPr id="35" name="صورة 34">
            <a:extLst>
              <a:ext uri="{FF2B5EF4-FFF2-40B4-BE49-F238E27FC236}">
                <a16:creationId xmlns:a16="http://schemas.microsoft.com/office/drawing/2014/main" id="{9AA71D61-BC8C-451D-C965-57B262F86D7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025027" y="1194277"/>
            <a:ext cx="1320900" cy="176500"/>
          </a:xfrm>
          <a:prstGeom prst="rect">
            <a:avLst/>
          </a:prstGeom>
        </p:spPr>
      </p:pic>
      <p:sp>
        <p:nvSpPr>
          <p:cNvPr id="36" name="مربع نص 35">
            <a:extLst>
              <a:ext uri="{FF2B5EF4-FFF2-40B4-BE49-F238E27FC236}">
                <a16:creationId xmlns:a16="http://schemas.microsoft.com/office/drawing/2014/main" id="{0965AF6B-6FB4-59B6-5D3E-CCB8FA0ECA11}"/>
              </a:ext>
            </a:extLst>
          </p:cNvPr>
          <p:cNvSpPr txBox="1"/>
          <p:nvPr/>
        </p:nvSpPr>
        <p:spPr>
          <a:xfrm>
            <a:off x="1027685" y="6028188"/>
            <a:ext cx="511256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b="1">
                <a:solidFill>
                  <a:prstClr val="black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زود الطلاب بالصيغ الآتية في ورقة؛ ليسهل عليهم متابعتك عند حل الأمثلة.</a:t>
            </a:r>
          </a:p>
        </p:txBody>
      </p:sp>
    </p:spTree>
    <p:extLst>
      <p:ext uri="{BB962C8B-B14F-4D97-AF65-F5344CB8AC3E}">
        <p14:creationId xmlns:p14="http://schemas.microsoft.com/office/powerpoint/2010/main" val="1560279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2C3CC172-2651-EB1E-23E6-04E55D925E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2955" y="548680"/>
            <a:ext cx="8926091" cy="2736304"/>
          </a:xfrm>
          <a:prstGeom prst="rect">
            <a:avLst/>
          </a:prstGeom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C8D2AE17-D143-91E6-01CF-42B905158A21}"/>
              </a:ext>
            </a:extLst>
          </p:cNvPr>
          <p:cNvSpPr txBox="1"/>
          <p:nvPr/>
        </p:nvSpPr>
        <p:spPr>
          <a:xfrm>
            <a:off x="3264010" y="2556303"/>
            <a:ext cx="1588976" cy="3231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5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مساحة شبه المنحرف</a:t>
            </a: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C02DF560-CF8C-857B-F6AC-6E0927DA72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2629" y="1628800"/>
            <a:ext cx="1285447" cy="818420"/>
          </a:xfrm>
          <a:prstGeom prst="rect">
            <a:avLst/>
          </a:prstGeom>
        </p:spPr>
      </p:pic>
      <p:graphicFrame>
        <p:nvGraphicFramePr>
          <p:cNvPr id="12" name="جدول 11">
            <a:extLst>
              <a:ext uri="{FF2B5EF4-FFF2-40B4-BE49-F238E27FC236}">
                <a16:creationId xmlns:a16="http://schemas.microsoft.com/office/drawing/2014/main" id="{12EEDE7D-2672-8374-9816-D1F5792972F8}"/>
              </a:ext>
            </a:extLst>
          </p:cNvPr>
          <p:cNvGraphicFramePr>
            <a:graphicFrameLocks noGrp="1"/>
          </p:cNvGraphicFramePr>
          <p:nvPr/>
        </p:nvGraphicFramePr>
        <p:xfrm>
          <a:off x="7036356" y="3179100"/>
          <a:ext cx="1563233" cy="431800"/>
        </p:xfrm>
        <a:graphic>
          <a:graphicData uri="http://schemas.openxmlformats.org/drawingml/2006/table">
            <a:tbl>
              <a:tblPr rtl="1" firstRow="1" firstCol="1" bandRow="1"/>
              <a:tblGrid>
                <a:gridCol w="1563233">
                  <a:extLst>
                    <a:ext uri="{9D8B030D-6E8A-4147-A177-3AD203B41FA5}">
                      <a16:colId xmlns:a16="http://schemas.microsoft.com/office/drawing/2014/main" val="2826801816"/>
                    </a:ext>
                  </a:extLst>
                </a:gridCol>
              </a:tblGrid>
              <a:tr h="431800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1300" b="1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طول الضلع × طول الضلع</a:t>
                      </a:r>
                      <a:endParaRPr lang="en-US" sz="13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3497501"/>
                  </a:ext>
                </a:extLst>
              </a:tr>
            </a:tbl>
          </a:graphicData>
        </a:graphic>
      </p:graphicFrame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C37B8790-CE56-6D2F-585F-1D3BB2FECA83}"/>
              </a:ext>
            </a:extLst>
          </p:cNvPr>
          <p:cNvGraphicFramePr>
            <a:graphicFrameLocks noGrp="1"/>
          </p:cNvGraphicFramePr>
          <p:nvPr/>
        </p:nvGraphicFramePr>
        <p:xfrm>
          <a:off x="7206406" y="2740401"/>
          <a:ext cx="925254" cy="431800"/>
        </p:xfrm>
        <a:graphic>
          <a:graphicData uri="http://schemas.openxmlformats.org/drawingml/2006/table">
            <a:tbl>
              <a:tblPr rtl="1" firstRow="1" firstCol="1" bandRow="1"/>
              <a:tblGrid>
                <a:gridCol w="925254">
                  <a:extLst>
                    <a:ext uri="{9D8B030D-6E8A-4147-A177-3AD203B41FA5}">
                      <a16:colId xmlns:a16="http://schemas.microsoft.com/office/drawing/2014/main" val="2181571309"/>
                    </a:ext>
                  </a:extLst>
                </a:gridCol>
              </a:tblGrid>
              <a:tr h="431800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2400" b="1" kern="10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ل × ل</a:t>
                      </a:r>
                      <a:endParaRPr lang="en-US" sz="2000" kern="1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5545141"/>
                  </a:ext>
                </a:extLst>
              </a:tr>
            </a:tbl>
          </a:graphicData>
        </a:graphic>
      </p:graphicFrame>
      <p:sp>
        <p:nvSpPr>
          <p:cNvPr id="21" name="مربع نص 20">
            <a:extLst>
              <a:ext uri="{FF2B5EF4-FFF2-40B4-BE49-F238E27FC236}">
                <a16:creationId xmlns:a16="http://schemas.microsoft.com/office/drawing/2014/main" id="{B27FC917-64FE-AAD3-B758-58C641BB02AE}"/>
              </a:ext>
            </a:extLst>
          </p:cNvPr>
          <p:cNvSpPr txBox="1"/>
          <p:nvPr/>
        </p:nvSpPr>
        <p:spPr>
          <a:xfrm>
            <a:off x="5221038" y="3200929"/>
            <a:ext cx="14401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الطول × العرض</a:t>
            </a: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22" name="جدول 21">
            <a:extLst>
              <a:ext uri="{FF2B5EF4-FFF2-40B4-BE49-F238E27FC236}">
                <a16:creationId xmlns:a16="http://schemas.microsoft.com/office/drawing/2014/main" id="{567F8B56-1D9E-1E71-B4CE-40FD55690382}"/>
              </a:ext>
            </a:extLst>
          </p:cNvPr>
          <p:cNvGraphicFramePr>
            <a:graphicFrameLocks noGrp="1"/>
          </p:cNvGraphicFramePr>
          <p:nvPr/>
        </p:nvGraphicFramePr>
        <p:xfrm>
          <a:off x="5398193" y="2699752"/>
          <a:ext cx="1085850" cy="431800"/>
        </p:xfrm>
        <a:graphic>
          <a:graphicData uri="http://schemas.openxmlformats.org/drawingml/2006/table">
            <a:tbl>
              <a:tblPr rtl="1" firstRow="1" firstCol="1" bandRow="1"/>
              <a:tblGrid>
                <a:gridCol w="1085850">
                  <a:extLst>
                    <a:ext uri="{9D8B030D-6E8A-4147-A177-3AD203B41FA5}">
                      <a16:colId xmlns:a16="http://schemas.microsoft.com/office/drawing/2014/main" val="2207606497"/>
                    </a:ext>
                  </a:extLst>
                </a:gridCol>
              </a:tblGrid>
              <a:tr h="431800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2400" b="1" kern="10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ل × ض</a:t>
                      </a:r>
                      <a:endParaRPr lang="en-US" sz="2400" kern="1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0877337"/>
                  </a:ext>
                </a:extLst>
              </a:tr>
            </a:tbl>
          </a:graphicData>
        </a:graphic>
      </p:graphicFrame>
      <p:sp>
        <p:nvSpPr>
          <p:cNvPr id="24" name="مربع نص 23">
            <a:extLst>
              <a:ext uri="{FF2B5EF4-FFF2-40B4-BE49-F238E27FC236}">
                <a16:creationId xmlns:a16="http://schemas.microsoft.com/office/drawing/2014/main" id="{D97C76BD-88A5-BF0B-3054-A81BCDEBB386}"/>
              </a:ext>
            </a:extLst>
          </p:cNvPr>
          <p:cNvSpPr txBox="1"/>
          <p:nvPr/>
        </p:nvSpPr>
        <p:spPr>
          <a:xfrm>
            <a:off x="8723784" y="3254485"/>
            <a:ext cx="194421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ar-SA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l-KsorZulfiMath" panose="02010000000000000000" pitchFamily="2" charset="-78"/>
              </a:rPr>
              <a:t>!؛2 </a:t>
            </a:r>
            <a:r>
              <a:rPr kumimoji="0" lang="ar-SA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× القاعدة ×الارتفاع</a:t>
            </a: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AF61A2F6-3A4C-8449-7621-0C52D87EC8DE}"/>
              </a:ext>
            </a:extLst>
          </p:cNvPr>
          <p:cNvSpPr txBox="1"/>
          <p:nvPr/>
        </p:nvSpPr>
        <p:spPr>
          <a:xfrm>
            <a:off x="9288432" y="2800819"/>
            <a:ext cx="88353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l-KsorZulfiMath" panose="02010000000000000000" pitchFamily="2" charset="-78"/>
              </a:rPr>
              <a:t>!؛2 </a:t>
            </a: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ق ع</a:t>
            </a:r>
            <a:endParaRPr kumimoji="0" lang="ar-SA" sz="24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28" name="جدول 27">
            <a:extLst>
              <a:ext uri="{FF2B5EF4-FFF2-40B4-BE49-F238E27FC236}">
                <a16:creationId xmlns:a16="http://schemas.microsoft.com/office/drawing/2014/main" id="{56ACCE62-FC34-CB6B-20ED-DC03ED56B00A}"/>
              </a:ext>
            </a:extLst>
          </p:cNvPr>
          <p:cNvGraphicFramePr>
            <a:graphicFrameLocks noGrp="1"/>
          </p:cNvGraphicFramePr>
          <p:nvPr/>
        </p:nvGraphicFramePr>
        <p:xfrm>
          <a:off x="1492125" y="3179100"/>
          <a:ext cx="1491000" cy="431800"/>
        </p:xfrm>
        <a:graphic>
          <a:graphicData uri="http://schemas.openxmlformats.org/drawingml/2006/table">
            <a:tbl>
              <a:tblPr rtl="1" firstRow="1" firstCol="1" bandRow="1"/>
              <a:tblGrid>
                <a:gridCol w="1491000">
                  <a:extLst>
                    <a:ext uri="{9D8B030D-6E8A-4147-A177-3AD203B41FA5}">
                      <a16:colId xmlns:a16="http://schemas.microsoft.com/office/drawing/2014/main" val="350793436"/>
                    </a:ext>
                  </a:extLst>
                </a:gridCol>
              </a:tblGrid>
              <a:tr h="431800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1400" b="1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ط × مربع نصف القطر</a:t>
                      </a:r>
                      <a:endParaRPr lang="en-U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6351270"/>
                  </a:ext>
                </a:extLst>
              </a:tr>
            </a:tbl>
          </a:graphicData>
        </a:graphic>
      </p:graphicFrame>
      <p:graphicFrame>
        <p:nvGraphicFramePr>
          <p:cNvPr id="29" name="جدول 28">
            <a:extLst>
              <a:ext uri="{FF2B5EF4-FFF2-40B4-BE49-F238E27FC236}">
                <a16:creationId xmlns:a16="http://schemas.microsoft.com/office/drawing/2014/main" id="{95D2CDD5-1A59-5DA9-3E59-63FC73C5A246}"/>
              </a:ext>
            </a:extLst>
          </p:cNvPr>
          <p:cNvGraphicFramePr>
            <a:graphicFrameLocks noGrp="1"/>
          </p:cNvGraphicFramePr>
          <p:nvPr/>
        </p:nvGraphicFramePr>
        <p:xfrm>
          <a:off x="1632954" y="2699752"/>
          <a:ext cx="1085850" cy="431800"/>
        </p:xfrm>
        <a:graphic>
          <a:graphicData uri="http://schemas.openxmlformats.org/drawingml/2006/table">
            <a:tbl>
              <a:tblPr rtl="1" firstRow="1" firstCol="1" bandRow="1"/>
              <a:tblGrid>
                <a:gridCol w="1085850">
                  <a:extLst>
                    <a:ext uri="{9D8B030D-6E8A-4147-A177-3AD203B41FA5}">
                      <a16:colId xmlns:a16="http://schemas.microsoft.com/office/drawing/2014/main" val="2047973886"/>
                    </a:ext>
                  </a:extLst>
                </a:gridCol>
              </a:tblGrid>
              <a:tr h="431800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2000" b="1" kern="10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ط نـق2</a:t>
                      </a:r>
                      <a:endParaRPr lang="en-US" sz="2000" kern="1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306266"/>
                  </a:ext>
                </a:extLst>
              </a:tr>
            </a:tbl>
          </a:graphicData>
        </a:graphic>
      </p:graphicFrame>
      <p:sp>
        <p:nvSpPr>
          <p:cNvPr id="30" name="مربع نص 29">
            <a:extLst>
              <a:ext uri="{FF2B5EF4-FFF2-40B4-BE49-F238E27FC236}">
                <a16:creationId xmlns:a16="http://schemas.microsoft.com/office/drawing/2014/main" id="{3A3F3CA6-E116-5F7E-5A33-92491AAB7241}"/>
              </a:ext>
            </a:extLst>
          </p:cNvPr>
          <p:cNvSpPr txBox="1"/>
          <p:nvPr/>
        </p:nvSpPr>
        <p:spPr>
          <a:xfrm>
            <a:off x="3032777" y="3206417"/>
            <a:ext cx="201525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ar-SA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l-KsorZulfiMath" panose="02010000000000000000" pitchFamily="2" charset="-78"/>
              </a:rPr>
              <a:t>!؛2 </a:t>
            </a:r>
            <a:r>
              <a:rPr kumimoji="0" lang="ar-SA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×الارتفاع×مجموع القاعدتين</a:t>
            </a: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31" name="جدول 30">
            <a:extLst>
              <a:ext uri="{FF2B5EF4-FFF2-40B4-BE49-F238E27FC236}">
                <a16:creationId xmlns:a16="http://schemas.microsoft.com/office/drawing/2014/main" id="{8B7C455D-BB14-5E8A-676A-8EAC5608C1E5}"/>
              </a:ext>
            </a:extLst>
          </p:cNvPr>
          <p:cNvGraphicFramePr>
            <a:graphicFrameLocks noGrp="1"/>
          </p:cNvGraphicFramePr>
          <p:nvPr/>
        </p:nvGraphicFramePr>
        <p:xfrm>
          <a:off x="3032777" y="2826000"/>
          <a:ext cx="1624923" cy="431800"/>
        </p:xfrm>
        <a:graphic>
          <a:graphicData uri="http://schemas.openxmlformats.org/drawingml/2006/table">
            <a:tbl>
              <a:tblPr rtl="1" firstRow="1" firstCol="1" bandRow="1"/>
              <a:tblGrid>
                <a:gridCol w="1624923">
                  <a:extLst>
                    <a:ext uri="{9D8B030D-6E8A-4147-A177-3AD203B41FA5}">
                      <a16:colId xmlns:a16="http://schemas.microsoft.com/office/drawing/2014/main" val="3169536346"/>
                    </a:ext>
                  </a:extLst>
                </a:gridCol>
              </a:tblGrid>
              <a:tr h="431800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ar-SA" sz="19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Al-KsorZulfiMath" panose="02010000000000000000" pitchFamily="2" charset="-78"/>
                        </a:rPr>
                        <a:t>!؛2 </a:t>
                      </a:r>
                      <a:r>
                        <a:rPr lang="ar-SA" sz="1900" b="1" kern="10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ع( ق</a:t>
                      </a:r>
                      <a:r>
                        <a:rPr lang="ar-SA" sz="1900" b="1" kern="100" baseline="-2500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ar-SA" sz="1900" b="1" kern="10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+ق</a:t>
                      </a:r>
                      <a:r>
                        <a:rPr lang="ar-SA" sz="1900" b="1" kern="100" baseline="-2500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ar-SA" sz="1900" b="1" kern="10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1900" kern="1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44105711"/>
                  </a:ext>
                </a:extLst>
              </a:tr>
            </a:tbl>
          </a:graphicData>
        </a:graphic>
      </p:graphicFrame>
      <p:sp>
        <p:nvSpPr>
          <p:cNvPr id="2" name="مربع نص 1">
            <a:extLst>
              <a:ext uri="{FF2B5EF4-FFF2-40B4-BE49-F238E27FC236}">
                <a16:creationId xmlns:a16="http://schemas.microsoft.com/office/drawing/2014/main" id="{7D874F46-5084-B768-C017-4AA4EF3A711F}"/>
              </a:ext>
            </a:extLst>
          </p:cNvPr>
          <p:cNvSpPr txBox="1"/>
          <p:nvPr/>
        </p:nvSpPr>
        <p:spPr>
          <a:xfrm>
            <a:off x="5221038" y="4624121"/>
            <a:ext cx="1985368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طالباتي :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هذه القوانين تحفظ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وتكتب في الدفتر</a:t>
            </a:r>
          </a:p>
        </p:txBody>
      </p:sp>
    </p:spTree>
    <p:extLst>
      <p:ext uri="{BB962C8B-B14F-4D97-AF65-F5344CB8AC3E}">
        <p14:creationId xmlns:p14="http://schemas.microsoft.com/office/powerpoint/2010/main" val="2136556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4" grpId="0"/>
      <p:bldP spid="27" grpId="0"/>
      <p:bldP spid="3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6">
            <a:extLst>
              <a:ext uri="{FF2B5EF4-FFF2-40B4-BE49-F238E27FC236}">
                <a16:creationId xmlns:a16="http://schemas.microsoft.com/office/drawing/2014/main" id="{CE8BA9F2-4D94-43F4-EA7B-54CDA4ECF9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5651" y="80963"/>
            <a:ext cx="300672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57" name="Picture 37">
            <a:extLst>
              <a:ext uri="{FF2B5EF4-FFF2-40B4-BE49-F238E27FC236}">
                <a16:creationId xmlns:a16="http://schemas.microsoft.com/office/drawing/2014/main" id="{19795753-D902-E840-CF2F-E0F987EE62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351" y="2133601"/>
            <a:ext cx="6588125" cy="445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58" name="Picture 38">
            <a:extLst>
              <a:ext uri="{FF2B5EF4-FFF2-40B4-BE49-F238E27FC236}">
                <a16:creationId xmlns:a16="http://schemas.microsoft.com/office/drawing/2014/main" id="{2550DB94-6FA4-63A4-6DEB-149D81747F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1" y="836613"/>
            <a:ext cx="6805613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51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51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5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5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01" name="Group 57">
            <a:extLst>
              <a:ext uri="{FF2B5EF4-FFF2-40B4-BE49-F238E27FC236}">
                <a16:creationId xmlns:a16="http://schemas.microsoft.com/office/drawing/2014/main" id="{51534ECB-F88E-15B5-4CE8-0B40A8512758}"/>
              </a:ext>
            </a:extLst>
          </p:cNvPr>
          <p:cNvGrpSpPr>
            <a:grpSpLocks/>
          </p:cNvGrpSpPr>
          <p:nvPr/>
        </p:nvGrpSpPr>
        <p:grpSpPr bwMode="auto">
          <a:xfrm>
            <a:off x="1919289" y="873125"/>
            <a:ext cx="3692525" cy="2052638"/>
            <a:chOff x="249" y="550"/>
            <a:chExt cx="2326" cy="1293"/>
          </a:xfrm>
        </p:grpSpPr>
        <p:grpSp>
          <p:nvGrpSpPr>
            <p:cNvPr id="6158" name="Group 53">
              <a:extLst>
                <a:ext uri="{FF2B5EF4-FFF2-40B4-BE49-F238E27FC236}">
                  <a16:creationId xmlns:a16="http://schemas.microsoft.com/office/drawing/2014/main" id="{0A070D44-0C9D-F1D8-3072-8310C06888D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9" y="550"/>
              <a:ext cx="2326" cy="1026"/>
              <a:chOff x="249" y="550"/>
              <a:chExt cx="2326" cy="1026"/>
            </a:xfrm>
          </p:grpSpPr>
          <p:sp>
            <p:nvSpPr>
              <p:cNvPr id="6161" name="PubChord">
                <a:extLst>
                  <a:ext uri="{FF2B5EF4-FFF2-40B4-BE49-F238E27FC236}">
                    <a16:creationId xmlns:a16="http://schemas.microsoft.com/office/drawing/2014/main" id="{3788172F-4078-4CC6-DD6B-8CFAD704DD20}"/>
                  </a:ext>
                </a:extLst>
              </p:cNvPr>
              <p:cNvSpPr>
                <a:spLocks noEditPoints="1" noChangeArrowheads="1"/>
              </p:cNvSpPr>
              <p:nvPr/>
            </p:nvSpPr>
            <p:spPr bwMode="auto">
              <a:xfrm rot="-8103407">
                <a:off x="1548" y="550"/>
                <a:ext cx="1027" cy="1026"/>
              </a:xfrm>
              <a:custGeom>
                <a:avLst/>
                <a:gdLst>
                  <a:gd name="T0" fmla="*/ 150 w 21600"/>
                  <a:gd name="T1" fmla="*/ 150 h 21600"/>
                  <a:gd name="T2" fmla="*/ 513 w 21600"/>
                  <a:gd name="T3" fmla="*/ 513 h 21600"/>
                  <a:gd name="T4" fmla="*/ 877 w 21600"/>
                  <a:gd name="T5" fmla="*/ 876 h 21600"/>
                  <a:gd name="T6" fmla="*/ 0 60000 65536"/>
                  <a:gd name="T7" fmla="*/ 0 60000 65536"/>
                  <a:gd name="T8" fmla="*/ 0 60000 65536"/>
                  <a:gd name="T9" fmla="*/ 3155 w 21600"/>
                  <a:gd name="T10" fmla="*/ 3158 h 21600"/>
                  <a:gd name="T11" fmla="*/ 18445 w 21600"/>
                  <a:gd name="T12" fmla="*/ 18442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>
                    <a:moveTo>
                      <a:pt x="3163" y="3163"/>
                    </a:moveTo>
                    <a:cubicBezTo>
                      <a:pt x="1137" y="5188"/>
                      <a:pt x="0" y="7935"/>
                      <a:pt x="0" y="10799"/>
                    </a:cubicBezTo>
                    <a:cubicBezTo>
                      <a:pt x="0" y="16764"/>
                      <a:pt x="4835" y="21600"/>
                      <a:pt x="10800" y="21600"/>
                    </a:cubicBezTo>
                    <a:cubicBezTo>
                      <a:pt x="13664" y="21599"/>
                      <a:pt x="16411" y="20462"/>
                      <a:pt x="18436" y="18436"/>
                    </a:cubicBezTo>
                    <a:lnTo>
                      <a:pt x="3163" y="3163"/>
                    </a:lnTo>
                    <a:close/>
                  </a:path>
                </a:pathLst>
              </a:custGeom>
              <a:solidFill>
                <a:srgbClr val="CCCC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162" name="AutoShape 42">
                <a:extLst>
                  <a:ext uri="{FF2B5EF4-FFF2-40B4-BE49-F238E27FC236}">
                    <a16:creationId xmlns:a16="http://schemas.microsoft.com/office/drawing/2014/main" id="{F764CA84-2315-00BA-B296-8912072628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249" y="554"/>
                <a:ext cx="1814" cy="1020"/>
              </a:xfrm>
              <a:prstGeom prst="rtTriangle">
                <a:avLst/>
              </a:prstGeom>
              <a:solidFill>
                <a:srgbClr val="CCCCFF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ar-SA" altLang="ar-SA"/>
              </a:p>
            </p:txBody>
          </p:sp>
          <p:sp>
            <p:nvSpPr>
              <p:cNvPr id="6163" name="Line 43">
                <a:extLst>
                  <a:ext uri="{FF2B5EF4-FFF2-40B4-BE49-F238E27FC236}">
                    <a16:creationId xmlns:a16="http://schemas.microsoft.com/office/drawing/2014/main" id="{6A236125-623A-5889-6F13-A0B43C60329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63" y="562"/>
                <a:ext cx="0" cy="997"/>
              </a:xfrm>
              <a:prstGeom prst="line">
                <a:avLst/>
              </a:prstGeom>
              <a:noFill/>
              <a:ln w="38100">
                <a:solidFill>
                  <a:srgbClr val="CCCC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sp>
          <p:nvSpPr>
            <p:cNvPr id="6159" name="Text Box 54">
              <a:extLst>
                <a:ext uri="{FF2B5EF4-FFF2-40B4-BE49-F238E27FC236}">
                  <a16:creationId xmlns:a16="http://schemas.microsoft.com/office/drawing/2014/main" id="{40951D7C-0AAC-D562-AEBA-5C3A3264C0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50" y="913"/>
              <a:ext cx="43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ar-SA" sz="2000" b="1"/>
                <a:t>6 م </a:t>
              </a:r>
              <a:r>
                <a:rPr lang="en-US" altLang="ar-SA" sz="2400" b="1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•</a:t>
              </a:r>
            </a:p>
          </p:txBody>
        </p:sp>
        <p:sp>
          <p:nvSpPr>
            <p:cNvPr id="6160" name="Text Box 55">
              <a:extLst>
                <a:ext uri="{FF2B5EF4-FFF2-40B4-BE49-F238E27FC236}">
                  <a16:creationId xmlns:a16="http://schemas.microsoft.com/office/drawing/2014/main" id="{171EB3DB-A809-7C66-DB0C-602126AA31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98" y="1593"/>
              <a:ext cx="43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ar-SA" altLang="ar-SA" sz="2000" b="1"/>
                <a:t>11 م</a:t>
              </a:r>
              <a:endParaRPr lang="en-US" altLang="ar-SA" sz="2400" b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</p:grpSp>
      <p:sp>
        <p:nvSpPr>
          <p:cNvPr id="6196" name="Line 52">
            <a:extLst>
              <a:ext uri="{FF2B5EF4-FFF2-40B4-BE49-F238E27FC236}">
                <a16:creationId xmlns:a16="http://schemas.microsoft.com/office/drawing/2014/main" id="{E307F13F-A1FC-5E3C-A86B-687467D7B926}"/>
              </a:ext>
            </a:extLst>
          </p:cNvPr>
          <p:cNvSpPr>
            <a:spLocks noChangeShapeType="1"/>
          </p:cNvSpPr>
          <p:nvPr/>
        </p:nvSpPr>
        <p:spPr bwMode="auto">
          <a:xfrm>
            <a:off x="4800600" y="908050"/>
            <a:ext cx="0" cy="1582738"/>
          </a:xfrm>
          <a:prstGeom prst="line">
            <a:avLst/>
          </a:prstGeom>
          <a:noFill/>
          <a:ln w="38100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91909580-F59E-70ED-47F6-41DA26387A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29" y="72728"/>
            <a:ext cx="1865800" cy="251692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1A7632CD-6F4E-7B5D-FEC0-6E0474707B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03624" y="776422"/>
            <a:ext cx="1748865" cy="391638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9CB1A831-59C1-A1B2-DE50-03C7C61D9F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5149" y="941471"/>
            <a:ext cx="1573182" cy="210496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6EE9ED78-1E14-D105-54C3-2526C6D301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53276" y="2948254"/>
            <a:ext cx="1446198" cy="560950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B2FB3835-6026-7E4F-8275-BA415ACA36F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8833" y="2941907"/>
            <a:ext cx="1285875" cy="590550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99748F3A-72B2-5154-9EAA-ED5891C1B7E5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prstClr val="black"/>
              <a:schemeClr val="accent5">
                <a:lumMod val="40000"/>
                <a:lumOff val="6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462455" y="1322494"/>
            <a:ext cx="3742238" cy="4260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95E065A4-A245-39A6-1739-27D59931B5AC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403435" y="5526568"/>
            <a:ext cx="2019300" cy="428625"/>
          </a:xfrm>
          <a:prstGeom prst="rect">
            <a:avLst/>
          </a:prstGeom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2B37FF58-2C0D-3320-8333-F4A9A8BE26C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51434" y="5537508"/>
            <a:ext cx="1666875" cy="438150"/>
          </a:xfrm>
          <a:prstGeom prst="rect">
            <a:avLst/>
          </a:prstGeom>
        </p:spPr>
      </p:pic>
      <p:pic>
        <p:nvPicPr>
          <p:cNvPr id="21" name="صورة 20">
            <a:extLst>
              <a:ext uri="{FF2B5EF4-FFF2-40B4-BE49-F238E27FC236}">
                <a16:creationId xmlns:a16="http://schemas.microsoft.com/office/drawing/2014/main" id="{B886F4F2-D4E4-C2C3-A87E-432B5800944F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637196" y="5526568"/>
            <a:ext cx="1971675" cy="495300"/>
          </a:xfrm>
          <a:prstGeom prst="rect">
            <a:avLst/>
          </a:prstGeom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2F4D17DB-59EA-141B-60AB-583F2B22A95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637795" y="3607065"/>
            <a:ext cx="1771650" cy="590550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3BAD5941-6063-AE7F-0A1F-BF6590AB0AF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840" y="3763878"/>
            <a:ext cx="1952625" cy="561975"/>
          </a:xfrm>
          <a:prstGeom prst="rect">
            <a:avLst/>
          </a:prstGeom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9CAAFE6F-346A-BA72-DD98-715A4498C095}"/>
              </a:ext>
            </a:extLst>
          </p:cNvPr>
          <p:cNvPicPr>
            <a:picLocks noChangeAspect="1"/>
          </p:cNvPicPr>
          <p:nvPr/>
        </p:nvPicPr>
        <p:blipFill>
          <a:blip r:embed="rId1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847345" y="5042131"/>
            <a:ext cx="1352550" cy="447675"/>
          </a:xfrm>
          <a:prstGeom prst="rect">
            <a:avLst/>
          </a:prstGeom>
        </p:spPr>
      </p:pic>
      <p:pic>
        <p:nvPicPr>
          <p:cNvPr id="29" name="صورة 28">
            <a:extLst>
              <a:ext uri="{FF2B5EF4-FFF2-40B4-BE49-F238E27FC236}">
                <a16:creationId xmlns:a16="http://schemas.microsoft.com/office/drawing/2014/main" id="{2715A7E3-8026-D7BE-EF3C-D8F8EBEB6694}"/>
              </a:ext>
            </a:extLst>
          </p:cNvPr>
          <p:cNvPicPr>
            <a:picLocks noChangeAspect="1"/>
          </p:cNvPicPr>
          <p:nvPr/>
        </p:nvPicPr>
        <p:blipFill>
          <a:blip r:embed="rId15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180246" y="4916548"/>
            <a:ext cx="857250" cy="476250"/>
          </a:xfrm>
          <a:prstGeom prst="rect">
            <a:avLst/>
          </a:prstGeom>
        </p:spPr>
      </p:pic>
      <p:pic>
        <p:nvPicPr>
          <p:cNvPr id="31" name="صورة 30">
            <a:extLst>
              <a:ext uri="{FF2B5EF4-FFF2-40B4-BE49-F238E27FC236}">
                <a16:creationId xmlns:a16="http://schemas.microsoft.com/office/drawing/2014/main" id="{E5201DBA-18AC-3B6B-BEF5-A6E7556EF63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228724" y="3179626"/>
            <a:ext cx="1352550" cy="770808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A160A954-3C9E-2899-01BA-69066C34E94C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832720" y="1899816"/>
            <a:ext cx="4781550" cy="390525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7D63795D-15E8-708F-B3DA-F22C1EB81937}"/>
              </a:ext>
            </a:extLst>
          </p:cNvPr>
          <p:cNvPicPr>
            <a:picLocks noChangeAspect="1"/>
          </p:cNvPicPr>
          <p:nvPr/>
        </p:nvPicPr>
        <p:blipFill>
          <a:blip r:embed="rId18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223495" y="2482676"/>
            <a:ext cx="2266950" cy="428625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23AAFBE7-2505-025F-EE82-D62CD6864079}"/>
              </a:ext>
            </a:extLst>
          </p:cNvPr>
          <p:cNvPicPr>
            <a:picLocks noChangeAspect="1"/>
          </p:cNvPicPr>
          <p:nvPr/>
        </p:nvPicPr>
        <p:blipFill>
          <a:blip r:embed="rId19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610794" y="2489340"/>
            <a:ext cx="1666875" cy="333375"/>
          </a:xfrm>
          <a:prstGeom prst="rect">
            <a:avLst/>
          </a:prstGeom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A62639F3-FD91-A381-8CF4-1DD8AA8601CB}"/>
              </a:ext>
            </a:extLst>
          </p:cNvPr>
          <p:cNvSpPr txBox="1"/>
          <p:nvPr/>
        </p:nvSpPr>
        <p:spPr>
          <a:xfrm>
            <a:off x="5606927" y="4410730"/>
            <a:ext cx="147682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400" b="1"/>
              <a:t>= 3 × 11</a:t>
            </a: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FB61D79F-34EF-85F0-5A11-080F3E8C4E48}"/>
              </a:ext>
            </a:extLst>
          </p:cNvPr>
          <p:cNvSpPr txBox="1"/>
          <p:nvPr/>
        </p:nvSpPr>
        <p:spPr>
          <a:xfrm>
            <a:off x="8262843" y="4269005"/>
            <a:ext cx="20193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400" b="1"/>
              <a:t>= </a:t>
            </a:r>
            <a:r>
              <a:rPr lang="ar-SA" sz="2400" b="1">
                <a:cs typeface="Al-KsorZulfiMath" panose="02010000000000000000" pitchFamily="2" charset="-78"/>
              </a:rPr>
              <a:t>!؛2</a:t>
            </a:r>
            <a:r>
              <a:rPr lang="ar-SA" sz="2400" b="1"/>
              <a:t> × 3.14 × 9</a:t>
            </a: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AF75CC90-B299-16D7-7A54-605F0F5A499D}"/>
              </a:ext>
            </a:extLst>
          </p:cNvPr>
          <p:cNvSpPr txBox="1"/>
          <p:nvPr/>
        </p:nvSpPr>
        <p:spPr>
          <a:xfrm>
            <a:off x="8262843" y="4661484"/>
            <a:ext cx="20193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400" b="1"/>
              <a:t>= </a:t>
            </a:r>
            <a:r>
              <a:rPr lang="ar-SA" sz="2400" b="1">
                <a:cs typeface="Al-KsorZulfiMath" panose="02010000000000000000" pitchFamily="2" charset="-78"/>
              </a:rPr>
              <a:t>!؛2</a:t>
            </a:r>
            <a:r>
              <a:rPr lang="ar-SA" sz="2400" b="1"/>
              <a:t> × 28.26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2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2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6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4E04387C-3D30-3A21-49F1-421DED02A3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9288" y="1497916"/>
            <a:ext cx="2628541" cy="1705829"/>
          </a:xfrm>
          <a:prstGeom prst="rect">
            <a:avLst/>
          </a:prstGeom>
        </p:spPr>
      </p:pic>
      <p:sp>
        <p:nvSpPr>
          <p:cNvPr id="3162" name="Text Box 90">
            <a:extLst>
              <a:ext uri="{FF2B5EF4-FFF2-40B4-BE49-F238E27FC236}">
                <a16:creationId xmlns:a16="http://schemas.microsoft.com/office/drawing/2014/main" id="{BF5D7358-A268-E375-A764-8BA0E8BE8D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29501" y="1917701"/>
            <a:ext cx="2879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2000" b="1">
                <a:solidFill>
                  <a:srgbClr val="0000FF"/>
                </a:solidFill>
              </a:rPr>
              <a:t>نقسم الشكل إلى مستطيل ومربع</a:t>
            </a:r>
            <a:endParaRPr lang="en-US" altLang="ar-SA" sz="2000" b="1">
              <a:solidFill>
                <a:srgbClr val="0000FF"/>
              </a:solidFill>
            </a:endParaRPr>
          </a:p>
        </p:txBody>
      </p:sp>
      <p:sp>
        <p:nvSpPr>
          <p:cNvPr id="3163" name="Text Box 91">
            <a:extLst>
              <a:ext uri="{FF2B5EF4-FFF2-40B4-BE49-F238E27FC236}">
                <a16:creationId xmlns:a16="http://schemas.microsoft.com/office/drawing/2014/main" id="{E7A730CC-38F4-63BD-5400-F3D2122E6A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59825" y="3211514"/>
            <a:ext cx="16208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2000" b="1">
                <a:solidFill>
                  <a:srgbClr val="006600"/>
                </a:solidFill>
              </a:rPr>
              <a:t>مساحة المربع</a:t>
            </a:r>
            <a:r>
              <a:rPr lang="ar-SA" altLang="ar-SA" sz="2000" b="1"/>
              <a:t> =</a:t>
            </a:r>
            <a:endParaRPr lang="en-US" altLang="ar-SA" sz="2000" b="1"/>
          </a:p>
        </p:txBody>
      </p:sp>
      <p:sp>
        <p:nvSpPr>
          <p:cNvPr id="3164" name="Text Box 92">
            <a:extLst>
              <a:ext uri="{FF2B5EF4-FFF2-40B4-BE49-F238E27FC236}">
                <a16:creationId xmlns:a16="http://schemas.microsoft.com/office/drawing/2014/main" id="{A77790AC-2EF0-E0C6-8810-E0025E07E6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9964" y="3211514"/>
            <a:ext cx="16208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2000" b="1">
                <a:solidFill>
                  <a:srgbClr val="006600"/>
                </a:solidFill>
              </a:rPr>
              <a:t>الضلع × الضلع</a:t>
            </a:r>
            <a:endParaRPr lang="en-US" altLang="ar-SA" sz="2000" b="1">
              <a:solidFill>
                <a:srgbClr val="006600"/>
              </a:solidFill>
            </a:endParaRPr>
          </a:p>
        </p:txBody>
      </p:sp>
      <p:sp>
        <p:nvSpPr>
          <p:cNvPr id="3165" name="Text Box 93">
            <a:extLst>
              <a:ext uri="{FF2B5EF4-FFF2-40B4-BE49-F238E27FC236}">
                <a16:creationId xmlns:a16="http://schemas.microsoft.com/office/drawing/2014/main" id="{F884C5D6-35B0-4309-CF5D-2427F83CC4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70789" y="3751264"/>
            <a:ext cx="16208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2000" b="1"/>
              <a:t>= </a:t>
            </a:r>
            <a:r>
              <a:rPr lang="ar-SA" altLang="ar-SA" sz="2000" b="1">
                <a:solidFill>
                  <a:srgbClr val="006600"/>
                </a:solidFill>
              </a:rPr>
              <a:t>12 ×</a:t>
            </a:r>
            <a:r>
              <a:rPr lang="ar-SA" altLang="ar-SA" sz="2000" b="1"/>
              <a:t> </a:t>
            </a:r>
            <a:r>
              <a:rPr lang="ar-SA" altLang="ar-SA" sz="2000" b="1">
                <a:solidFill>
                  <a:srgbClr val="006600"/>
                </a:solidFill>
              </a:rPr>
              <a:t>12</a:t>
            </a:r>
            <a:endParaRPr lang="en-US" altLang="ar-SA" sz="2000" b="1">
              <a:solidFill>
                <a:srgbClr val="006600"/>
              </a:solidFill>
            </a:endParaRPr>
          </a:p>
        </p:txBody>
      </p:sp>
      <p:sp>
        <p:nvSpPr>
          <p:cNvPr id="3166" name="Text Box 94">
            <a:extLst>
              <a:ext uri="{FF2B5EF4-FFF2-40B4-BE49-F238E27FC236}">
                <a16:creationId xmlns:a16="http://schemas.microsoft.com/office/drawing/2014/main" id="{4704ED0F-7E81-647E-A347-FB8F6EC755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72375" y="4256089"/>
            <a:ext cx="16208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2000" b="1">
                <a:highlight>
                  <a:srgbClr val="FFFF00"/>
                </a:highlight>
              </a:rPr>
              <a:t>= </a:t>
            </a:r>
            <a:r>
              <a:rPr lang="ar-SA" altLang="ar-SA" sz="2000" b="1">
                <a:solidFill>
                  <a:srgbClr val="006600"/>
                </a:solidFill>
                <a:highlight>
                  <a:srgbClr val="FFFF00"/>
                </a:highlight>
              </a:rPr>
              <a:t>144 سم2</a:t>
            </a:r>
            <a:endParaRPr lang="en-US" altLang="ar-SA" sz="2000" b="1">
              <a:solidFill>
                <a:srgbClr val="006600"/>
              </a:solidFill>
              <a:highlight>
                <a:srgbClr val="FFFF00"/>
              </a:highlight>
            </a:endParaRPr>
          </a:p>
        </p:txBody>
      </p:sp>
      <p:sp>
        <p:nvSpPr>
          <p:cNvPr id="3167" name="Text Box 95">
            <a:extLst>
              <a:ext uri="{FF2B5EF4-FFF2-40B4-BE49-F238E27FC236}">
                <a16:creationId xmlns:a16="http://schemas.microsoft.com/office/drawing/2014/main" id="{C681FA21-60BB-64D7-37CA-42A0692422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51426" y="3211514"/>
            <a:ext cx="18018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2000" b="1">
                <a:solidFill>
                  <a:srgbClr val="FF0000"/>
                </a:solidFill>
              </a:rPr>
              <a:t>مساحة المستطيل</a:t>
            </a:r>
            <a:r>
              <a:rPr lang="ar-SA" altLang="ar-SA" sz="2000" b="1"/>
              <a:t> =</a:t>
            </a:r>
            <a:endParaRPr lang="en-US" altLang="ar-SA" sz="2000" b="1"/>
          </a:p>
        </p:txBody>
      </p:sp>
      <p:sp>
        <p:nvSpPr>
          <p:cNvPr id="3168" name="Text Box 96">
            <a:extLst>
              <a:ext uri="{FF2B5EF4-FFF2-40B4-BE49-F238E27FC236}">
                <a16:creationId xmlns:a16="http://schemas.microsoft.com/office/drawing/2014/main" id="{240E4E47-89D8-F56C-CD4C-C91834012B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7100" y="3211514"/>
            <a:ext cx="16208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2000" b="1">
                <a:solidFill>
                  <a:srgbClr val="FF0000"/>
                </a:solidFill>
              </a:rPr>
              <a:t>الطول × العرض</a:t>
            </a:r>
            <a:endParaRPr lang="en-US" altLang="ar-SA" sz="2000" b="1">
              <a:solidFill>
                <a:srgbClr val="FF0000"/>
              </a:solidFill>
            </a:endParaRPr>
          </a:p>
        </p:txBody>
      </p:sp>
      <p:sp>
        <p:nvSpPr>
          <p:cNvPr id="3169" name="Text Box 97">
            <a:extLst>
              <a:ext uri="{FF2B5EF4-FFF2-40B4-BE49-F238E27FC236}">
                <a16:creationId xmlns:a16="http://schemas.microsoft.com/office/drawing/2014/main" id="{878FECE5-A1DB-BED8-666C-53AB0A75BC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56025" y="3751264"/>
            <a:ext cx="16208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2000" b="1"/>
              <a:t>= </a:t>
            </a:r>
            <a:r>
              <a:rPr lang="ar-SA" altLang="ar-SA" sz="2000" b="1">
                <a:solidFill>
                  <a:srgbClr val="FF0000"/>
                </a:solidFill>
              </a:rPr>
              <a:t>18 ×</a:t>
            </a:r>
            <a:r>
              <a:rPr lang="ar-SA" altLang="ar-SA" sz="2000" b="1"/>
              <a:t> </a:t>
            </a:r>
            <a:r>
              <a:rPr lang="ar-SA" altLang="ar-SA" sz="2000" b="1">
                <a:solidFill>
                  <a:srgbClr val="FF0000"/>
                </a:solidFill>
              </a:rPr>
              <a:t>6</a:t>
            </a:r>
            <a:endParaRPr lang="en-US" altLang="ar-SA" sz="2000" b="1">
              <a:solidFill>
                <a:srgbClr val="FF0000"/>
              </a:solidFill>
            </a:endParaRPr>
          </a:p>
        </p:txBody>
      </p:sp>
      <p:sp>
        <p:nvSpPr>
          <p:cNvPr id="3170" name="Text Box 98">
            <a:extLst>
              <a:ext uri="{FF2B5EF4-FFF2-40B4-BE49-F238E27FC236}">
                <a16:creationId xmlns:a16="http://schemas.microsoft.com/office/drawing/2014/main" id="{7A651495-BCF5-79F8-0BAA-F166973D54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56025" y="4256089"/>
            <a:ext cx="16208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2000" b="1">
                <a:highlight>
                  <a:srgbClr val="FFFF00"/>
                </a:highlight>
              </a:rPr>
              <a:t>= </a:t>
            </a:r>
            <a:r>
              <a:rPr lang="ar-SA" altLang="ar-SA" sz="2000" b="1">
                <a:solidFill>
                  <a:srgbClr val="FF0000"/>
                </a:solidFill>
                <a:highlight>
                  <a:srgbClr val="FFFF00"/>
                </a:highlight>
              </a:rPr>
              <a:t>108 سم2</a:t>
            </a:r>
            <a:endParaRPr lang="en-US" altLang="ar-SA" sz="2000" b="1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3171" name="Text Box 99">
            <a:extLst>
              <a:ext uri="{FF2B5EF4-FFF2-40B4-BE49-F238E27FC236}">
                <a16:creationId xmlns:a16="http://schemas.microsoft.com/office/drawing/2014/main" id="{86BFF442-9CEB-38FB-BBE9-CE75EA5C0D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12125" y="2528889"/>
            <a:ext cx="16208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ar-SA" altLang="ar-SA" sz="2000" b="1">
                <a:solidFill>
                  <a:srgbClr val="006600"/>
                </a:solidFill>
              </a:rPr>
              <a:t>مساحة المربع</a:t>
            </a:r>
            <a:endParaRPr lang="en-US" altLang="ar-SA" sz="2000" b="1">
              <a:solidFill>
                <a:srgbClr val="006600"/>
              </a:solidFill>
            </a:endParaRPr>
          </a:p>
        </p:txBody>
      </p:sp>
      <p:sp>
        <p:nvSpPr>
          <p:cNvPr id="3172" name="Text Box 100">
            <a:extLst>
              <a:ext uri="{FF2B5EF4-FFF2-40B4-BE49-F238E27FC236}">
                <a16:creationId xmlns:a16="http://schemas.microsoft.com/office/drawing/2014/main" id="{B52B4B37-EEC1-98AA-FFE1-7DAB0F5DA9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4338" y="2600326"/>
            <a:ext cx="18018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ar-SA" altLang="ar-SA" sz="2000" b="1">
                <a:solidFill>
                  <a:srgbClr val="FF0000"/>
                </a:solidFill>
              </a:rPr>
              <a:t>مساحة المستطيل</a:t>
            </a:r>
            <a:endParaRPr lang="en-US" altLang="ar-SA" sz="2000" b="1">
              <a:solidFill>
                <a:srgbClr val="FF0000"/>
              </a:solidFill>
            </a:endParaRPr>
          </a:p>
        </p:txBody>
      </p:sp>
      <p:sp>
        <p:nvSpPr>
          <p:cNvPr id="3173" name="Text Box 101">
            <a:extLst>
              <a:ext uri="{FF2B5EF4-FFF2-40B4-BE49-F238E27FC236}">
                <a16:creationId xmlns:a16="http://schemas.microsoft.com/office/drawing/2014/main" id="{B51DA385-516A-55BB-3FE8-6E8D358739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00467" y="5445126"/>
            <a:ext cx="187224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2400" b="1">
                <a:solidFill>
                  <a:srgbClr val="FF0000"/>
                </a:solidFill>
              </a:rPr>
              <a:t>مساحة الشكل =</a:t>
            </a:r>
            <a:endParaRPr lang="en-US" altLang="ar-SA" sz="2400" b="1">
              <a:solidFill>
                <a:srgbClr val="FF0000"/>
              </a:solidFill>
            </a:endParaRPr>
          </a:p>
        </p:txBody>
      </p:sp>
      <p:sp>
        <p:nvSpPr>
          <p:cNvPr id="3174" name="Text Box 102">
            <a:extLst>
              <a:ext uri="{FF2B5EF4-FFF2-40B4-BE49-F238E27FC236}">
                <a16:creationId xmlns:a16="http://schemas.microsoft.com/office/drawing/2014/main" id="{9DE37334-FB08-CE2D-A1BA-A0DB90B07C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1443" y="5445125"/>
            <a:ext cx="187224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2400" b="1">
                <a:solidFill>
                  <a:srgbClr val="006600"/>
                </a:solidFill>
              </a:rPr>
              <a:t>144</a:t>
            </a:r>
            <a:r>
              <a:rPr lang="ar-SA" altLang="ar-SA" sz="2400" b="1"/>
              <a:t> + </a:t>
            </a:r>
            <a:r>
              <a:rPr lang="ar-SA" altLang="ar-SA" sz="2400" b="1">
                <a:solidFill>
                  <a:srgbClr val="FF0000"/>
                </a:solidFill>
              </a:rPr>
              <a:t>108</a:t>
            </a:r>
            <a:r>
              <a:rPr lang="ar-SA" altLang="ar-SA" sz="2400" b="1"/>
              <a:t> =</a:t>
            </a:r>
            <a:endParaRPr lang="en-US" altLang="ar-SA" sz="2400" b="1"/>
          </a:p>
        </p:txBody>
      </p:sp>
      <p:sp>
        <p:nvSpPr>
          <p:cNvPr id="3175" name="Text Box 103">
            <a:extLst>
              <a:ext uri="{FF2B5EF4-FFF2-40B4-BE49-F238E27FC236}">
                <a16:creationId xmlns:a16="http://schemas.microsoft.com/office/drawing/2014/main" id="{00C13C5C-BB55-9073-F814-DA2C0CBF38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94068" y="5445125"/>
            <a:ext cx="13303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2400" b="1">
                <a:solidFill>
                  <a:srgbClr val="3333FF"/>
                </a:solidFill>
              </a:rPr>
              <a:t>252 سم2</a:t>
            </a:r>
            <a:endParaRPr lang="en-US" altLang="ar-SA" sz="2400" b="1">
              <a:solidFill>
                <a:srgbClr val="3333FF"/>
              </a:solidFill>
            </a:endParaRPr>
          </a:p>
        </p:txBody>
      </p:sp>
      <p:sp>
        <p:nvSpPr>
          <p:cNvPr id="3177" name="Line 105">
            <a:extLst>
              <a:ext uri="{FF2B5EF4-FFF2-40B4-BE49-F238E27FC236}">
                <a16:creationId xmlns:a16="http://schemas.microsoft.com/office/drawing/2014/main" id="{A1B20A26-8CD7-B056-960D-1634447AFB3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079552" y="2528888"/>
            <a:ext cx="684213" cy="0"/>
          </a:xfrm>
          <a:prstGeom prst="line">
            <a:avLst/>
          </a:prstGeom>
          <a:noFill/>
          <a:ln w="28575">
            <a:solidFill>
              <a:srgbClr val="FF0000"/>
            </a:solidFill>
            <a:prstDash val="sys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AE0616FA-A0F7-2CF1-8366-406AA88E4222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FFD5FF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4409629" y="1087439"/>
            <a:ext cx="5863084" cy="5048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8E985153-3E37-C194-F607-904C46276E3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429" y="72728"/>
            <a:ext cx="1865800" cy="251692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18270B39-2507-D8AE-3712-A44B3D0F4FDE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56719" y="324420"/>
            <a:ext cx="2266950" cy="600075"/>
          </a:xfrm>
          <a:prstGeom prst="rect">
            <a:avLst/>
          </a:prstGeom>
          <a:ln>
            <a:noFill/>
          </a:ln>
          <a:effectLst>
            <a:glow rad="101600">
              <a:srgbClr val="C9FFE4">
                <a:alpha val="60000"/>
              </a:srgb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1000"/>
                                        <p:tgtEl>
                                          <p:spTgt spid="3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3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1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3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3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3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3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3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3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800" decel="100000"/>
                                        <p:tgtEl>
                                          <p:spTgt spid="3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31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3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3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9" dur="1000"/>
                                        <p:tgtEl>
                                          <p:spTgt spid="3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6" dur="1000"/>
                                        <p:tgtEl>
                                          <p:spTgt spid="3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3" dur="1000"/>
                                        <p:tgtEl>
                                          <p:spTgt spid="3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0" dur="1000"/>
                                        <p:tgtEl>
                                          <p:spTgt spid="3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7" dur="1000"/>
                                        <p:tgtEl>
                                          <p:spTgt spid="3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4" dur="1000"/>
                                        <p:tgtEl>
                                          <p:spTgt spid="3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1" dur="1000"/>
                                        <p:tgtEl>
                                          <p:spTgt spid="3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62" grpId="0"/>
      <p:bldP spid="3163" grpId="0"/>
      <p:bldP spid="3164" grpId="0"/>
      <p:bldP spid="3165" grpId="0"/>
      <p:bldP spid="3166" grpId="0"/>
      <p:bldP spid="3167" grpId="0"/>
      <p:bldP spid="3168" grpId="0"/>
      <p:bldP spid="3169" grpId="0"/>
      <p:bldP spid="3170" grpId="0"/>
      <p:bldP spid="3171" grpId="0"/>
      <p:bldP spid="3172" grpId="0"/>
      <p:bldP spid="3173" grpId="0"/>
      <p:bldP spid="3174" grpId="0"/>
      <p:bldP spid="317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2" name="Rectangle 22"/>
          <p:cNvSpPr>
            <a:spLocks noGrp="1" noChangeArrowheads="1"/>
          </p:cNvSpPr>
          <p:nvPr>
            <p:ph type="subTitle" idx="4294967295"/>
          </p:nvPr>
        </p:nvSpPr>
        <p:spPr>
          <a:xfrm>
            <a:off x="3397526" y="3985111"/>
            <a:ext cx="1484652" cy="498817"/>
          </a:xfrm>
          <a:solidFill>
            <a:srgbClr val="66FFFF"/>
          </a:solidFill>
          <a:scene3d>
            <a:camera prst="legacyPerspectiveBottomLeft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66FFFF"/>
            </a:extrusionClr>
          </a:sp3d>
        </p:spPr>
        <p:txBody>
          <a:bodyPr>
            <a:normAutofit fontScale="92500" lnSpcReduction="20000"/>
            <a:flatTx/>
          </a:bodyPr>
          <a:lstStyle/>
          <a:p>
            <a:pPr marL="205740" indent="-205740">
              <a:spcBef>
                <a:spcPct val="0"/>
              </a:spcBef>
              <a:buClr>
                <a:schemeClr val="accent3"/>
              </a:buClr>
              <a:buFont typeface="Wingdings 2"/>
              <a:buChar char=""/>
              <a:defRPr/>
            </a:pPr>
            <a:r>
              <a:rPr lang="ar-SA" sz="1900"/>
              <a:t>رفع اليد للمشاركة</a:t>
            </a:r>
          </a:p>
          <a:p>
            <a:pPr marL="0" indent="0">
              <a:spcBef>
                <a:spcPct val="0"/>
              </a:spcBef>
              <a:buClr>
                <a:schemeClr val="accent3"/>
              </a:buClr>
              <a:buNone/>
              <a:defRPr/>
            </a:pPr>
            <a:endParaRPr lang="en-US">
              <a:ea typeface="+mn-ea"/>
            </a:endParaRPr>
          </a:p>
        </p:txBody>
      </p:sp>
      <p:sp>
        <p:nvSpPr>
          <p:cNvPr id="184323" name="Line 3"/>
          <p:cNvSpPr>
            <a:spLocks noChangeShapeType="1"/>
          </p:cNvSpPr>
          <p:nvPr/>
        </p:nvSpPr>
        <p:spPr bwMode="auto">
          <a:xfrm flipH="1">
            <a:off x="5828121" y="2571757"/>
            <a:ext cx="34528" cy="2250281"/>
          </a:xfrm>
          <a:prstGeom prst="line">
            <a:avLst/>
          </a:prstGeom>
          <a:noFill/>
          <a:ln w="952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defTabSz="685800" rtl="1" eaLnBrk="1" hangingPunct="1">
              <a:defRPr/>
            </a:pPr>
            <a:endParaRPr lang="ar-SA" sz="1350">
              <a:solidFill>
                <a:prstClr val="black"/>
              </a:solidFill>
            </a:endParaRPr>
          </a:p>
        </p:txBody>
      </p:sp>
      <p:sp>
        <p:nvSpPr>
          <p:cNvPr id="184324" name="Line 4"/>
          <p:cNvSpPr>
            <a:spLocks noChangeShapeType="1"/>
          </p:cNvSpPr>
          <p:nvPr/>
        </p:nvSpPr>
        <p:spPr bwMode="auto">
          <a:xfrm flipV="1">
            <a:off x="3719515" y="2564606"/>
            <a:ext cx="5185172" cy="0"/>
          </a:xfrm>
          <a:prstGeom prst="line">
            <a:avLst/>
          </a:prstGeom>
          <a:noFill/>
          <a:ln w="9525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defTabSz="685800" rtl="1" eaLnBrk="1" hangingPunct="1">
              <a:defRPr/>
            </a:pPr>
            <a:endParaRPr lang="ar-SA" sz="1350">
              <a:solidFill>
                <a:prstClr val="black"/>
              </a:solidFill>
            </a:endParaRPr>
          </a:p>
        </p:txBody>
      </p:sp>
      <p:sp>
        <p:nvSpPr>
          <p:cNvPr id="184325" name="Line 5"/>
          <p:cNvSpPr>
            <a:spLocks noChangeShapeType="1"/>
          </p:cNvSpPr>
          <p:nvPr/>
        </p:nvSpPr>
        <p:spPr bwMode="auto">
          <a:xfrm>
            <a:off x="3719513" y="2564628"/>
            <a:ext cx="0" cy="378619"/>
          </a:xfrm>
          <a:prstGeom prst="line">
            <a:avLst/>
          </a:prstGeom>
          <a:noFill/>
          <a:ln w="9525">
            <a:solidFill>
              <a:srgbClr val="66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defTabSz="685800" rtl="1" eaLnBrk="1" hangingPunct="1">
              <a:defRPr/>
            </a:pPr>
            <a:endParaRPr lang="ar-SA" sz="1350">
              <a:solidFill>
                <a:prstClr val="black"/>
              </a:solidFill>
            </a:endParaRPr>
          </a:p>
        </p:txBody>
      </p:sp>
      <p:sp>
        <p:nvSpPr>
          <p:cNvPr id="184326" name="Line 6"/>
          <p:cNvSpPr>
            <a:spLocks noChangeShapeType="1"/>
          </p:cNvSpPr>
          <p:nvPr/>
        </p:nvSpPr>
        <p:spPr bwMode="auto">
          <a:xfrm>
            <a:off x="5069681" y="2564628"/>
            <a:ext cx="0" cy="378619"/>
          </a:xfrm>
          <a:prstGeom prst="line">
            <a:avLst/>
          </a:prstGeom>
          <a:noFill/>
          <a:ln w="9525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defTabSz="685800" rtl="1" eaLnBrk="1" hangingPunct="1">
              <a:defRPr/>
            </a:pPr>
            <a:endParaRPr lang="ar-SA" sz="1350">
              <a:solidFill>
                <a:prstClr val="black"/>
              </a:solidFill>
            </a:endParaRPr>
          </a:p>
        </p:txBody>
      </p:sp>
      <p:sp>
        <p:nvSpPr>
          <p:cNvPr id="184327" name="Line 7"/>
          <p:cNvSpPr>
            <a:spLocks noChangeShapeType="1"/>
          </p:cNvSpPr>
          <p:nvPr/>
        </p:nvSpPr>
        <p:spPr bwMode="auto">
          <a:xfrm>
            <a:off x="6524625" y="2564628"/>
            <a:ext cx="0" cy="378619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defTabSz="685800" rtl="1" eaLnBrk="1" hangingPunct="1">
              <a:defRPr/>
            </a:pPr>
            <a:endParaRPr lang="ar-SA" sz="1350">
              <a:solidFill>
                <a:prstClr val="black"/>
              </a:solidFill>
            </a:endParaRPr>
          </a:p>
        </p:txBody>
      </p:sp>
      <p:sp>
        <p:nvSpPr>
          <p:cNvPr id="184328" name="Line 8"/>
          <p:cNvSpPr>
            <a:spLocks noChangeShapeType="1"/>
          </p:cNvSpPr>
          <p:nvPr/>
        </p:nvSpPr>
        <p:spPr bwMode="auto">
          <a:xfrm>
            <a:off x="8904685" y="2564628"/>
            <a:ext cx="0" cy="378619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defTabSz="685800" rtl="1" eaLnBrk="1" hangingPunct="1">
              <a:defRPr/>
            </a:pPr>
            <a:endParaRPr lang="ar-SA" sz="1350">
              <a:solidFill>
                <a:prstClr val="black"/>
              </a:solidFill>
            </a:endParaRPr>
          </a:p>
        </p:txBody>
      </p:sp>
      <p:pic>
        <p:nvPicPr>
          <p:cNvPr id="187401" name="Picture 9" descr="11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4143" y="2457450"/>
            <a:ext cx="998934" cy="867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7402" name="Picture 10" descr="11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2425" y="2411038"/>
            <a:ext cx="919163" cy="810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7403" name="Picture 11" descr="11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917" y="2457471"/>
            <a:ext cx="917972" cy="917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7404" name="Picture 12" descr="11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3749" y="2511030"/>
            <a:ext cx="917972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7405" name="Picture 13" descr="11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2816" y="4131469"/>
            <a:ext cx="1134665" cy="113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35" name="Rectangle 15"/>
          <p:cNvSpPr>
            <a:spLocks noChangeArrowheads="1"/>
          </p:cNvSpPr>
          <p:nvPr/>
        </p:nvSpPr>
        <p:spPr bwMode="auto">
          <a:xfrm>
            <a:off x="7979144" y="3026572"/>
            <a:ext cx="1509135" cy="702465"/>
          </a:xfrm>
          <a:prstGeom prst="rect">
            <a:avLst/>
          </a:prstGeom>
          <a:solidFill>
            <a:srgbClr val="FF00FF"/>
          </a:solidFill>
          <a:ln w="9525">
            <a:noFill/>
            <a:miter lim="800000"/>
            <a:headEnd/>
            <a:tailEnd/>
          </a:ln>
          <a:effectLst/>
          <a:scene3d>
            <a:camera prst="legacyPerspectiveBottomLeft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00FF"/>
            </a:extrusionClr>
          </a:sp3d>
        </p:spPr>
        <p:txBody>
          <a:bodyPr wrap="none" anchor="ctr">
            <a:flatTx/>
          </a:bodyPr>
          <a:lstStyle/>
          <a:p>
            <a:pPr algn="ctr" defTabSz="685800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150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/>
              </a:rPr>
              <a:t>تجهيز ادواتك المدرسية</a:t>
            </a:r>
          </a:p>
          <a:p>
            <a:pPr algn="ctr" defTabSz="685800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150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/>
              </a:rPr>
              <a:t>والكتاب المدرسي</a:t>
            </a:r>
          </a:p>
        </p:txBody>
      </p:sp>
      <p:sp>
        <p:nvSpPr>
          <p:cNvPr id="184336" name="Rectangle 16"/>
          <p:cNvSpPr>
            <a:spLocks noChangeArrowheads="1"/>
          </p:cNvSpPr>
          <p:nvPr/>
        </p:nvSpPr>
        <p:spPr bwMode="auto">
          <a:xfrm>
            <a:off x="6150008" y="3053954"/>
            <a:ext cx="1403319" cy="764401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  <a:scene3d>
            <a:camera prst="legacyPerspectiveBottomLeft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pPr algn="ctr" defTabSz="685800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1500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/>
              </a:rPr>
              <a:t>الحفاظ على الهدوء </a:t>
            </a:r>
          </a:p>
          <a:p>
            <a:pPr algn="ctr" defTabSz="685800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1500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/>
              </a:rPr>
              <a:t>والانضباط داخل الفصل </a:t>
            </a:r>
            <a:endParaRPr lang="en-US" sz="1500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entury Gothic"/>
            </a:endParaRPr>
          </a:p>
        </p:txBody>
      </p:sp>
      <p:sp>
        <p:nvSpPr>
          <p:cNvPr id="184337" name="Rectangle 17"/>
          <p:cNvSpPr>
            <a:spLocks noChangeArrowheads="1"/>
          </p:cNvSpPr>
          <p:nvPr/>
        </p:nvSpPr>
        <p:spPr bwMode="auto">
          <a:xfrm>
            <a:off x="4712503" y="3047093"/>
            <a:ext cx="1233908" cy="738877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  <a:scene3d>
            <a:camera prst="legacyPerspectiveBottomLeft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pPr algn="ctr" defTabSz="685800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150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/>
              </a:rPr>
              <a:t>الاستماع الجيد</a:t>
            </a:r>
          </a:p>
          <a:p>
            <a:pPr algn="ctr" defTabSz="289322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150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/>
              </a:rPr>
              <a:t> والانصات</a:t>
            </a:r>
          </a:p>
          <a:p>
            <a:pPr algn="ctr" defTabSz="289322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900" kern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/>
              </a:rPr>
              <a:t>الانتباه جيدا للشرح</a:t>
            </a:r>
            <a:endParaRPr lang="en-US" sz="900" kern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nstantia"/>
            </a:endParaRPr>
          </a:p>
          <a:p>
            <a:pPr algn="ctr" defTabSz="685800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50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entury Gothic"/>
            </a:endParaRPr>
          </a:p>
        </p:txBody>
      </p:sp>
      <p:sp>
        <p:nvSpPr>
          <p:cNvPr id="184338" name="Rectangle 18"/>
          <p:cNvSpPr>
            <a:spLocks noChangeArrowheads="1"/>
          </p:cNvSpPr>
          <p:nvPr/>
        </p:nvSpPr>
        <p:spPr bwMode="auto">
          <a:xfrm>
            <a:off x="3309948" y="3050382"/>
            <a:ext cx="1273961" cy="758637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/>
          <a:scene3d>
            <a:camera prst="legacyPerspectiveBottomLeft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9900"/>
            </a:extrusionClr>
          </a:sp3d>
        </p:spPr>
        <p:txBody>
          <a:bodyPr wrap="none" anchor="ctr">
            <a:flatTx/>
          </a:bodyPr>
          <a:lstStyle/>
          <a:p>
            <a:pPr algn="ctr" defTabSz="685800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150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/>
              </a:rPr>
              <a:t>عدم مقاطعة </a:t>
            </a:r>
          </a:p>
          <a:p>
            <a:pPr algn="ctr" defTabSz="685800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150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/>
              </a:rPr>
              <a:t>الآخرين أثناء الحديث</a:t>
            </a:r>
            <a:endParaRPr lang="en-US" sz="150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entury Gothic"/>
            </a:endParaRPr>
          </a:p>
        </p:txBody>
      </p:sp>
      <p:sp>
        <p:nvSpPr>
          <p:cNvPr id="184339" name="Rectangle 19"/>
          <p:cNvSpPr>
            <a:spLocks noChangeArrowheads="1"/>
          </p:cNvSpPr>
          <p:nvPr/>
        </p:nvSpPr>
        <p:spPr bwMode="auto">
          <a:xfrm>
            <a:off x="4854607" y="4810139"/>
            <a:ext cx="2590800" cy="611572"/>
          </a:xfrm>
          <a:prstGeom prst="rect">
            <a:avLst/>
          </a:prstGeom>
          <a:solidFill>
            <a:srgbClr val="FF99CC"/>
          </a:solidFill>
          <a:ln w="9525">
            <a:noFill/>
            <a:miter lim="800000"/>
            <a:headEnd/>
            <a:tailEnd/>
          </a:ln>
          <a:effectLst/>
          <a:scene3d>
            <a:camera prst="legacyPerspectiveBottomLeft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99CC"/>
            </a:extrusionClr>
          </a:sp3d>
        </p:spPr>
        <p:txBody>
          <a:bodyPr wrap="none" anchor="ctr">
            <a:flatTx/>
          </a:bodyPr>
          <a:lstStyle/>
          <a:p>
            <a:pPr algn="ctr" defTabSz="685800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SA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/>
              </a:rPr>
              <a:t>تسليم الواجبات في الوقت المحدد</a:t>
            </a:r>
          </a:p>
        </p:txBody>
      </p:sp>
      <p:pic>
        <p:nvPicPr>
          <p:cNvPr id="187412" name="Picture 20" descr="11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7563" y="3161113"/>
            <a:ext cx="1134666" cy="1134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41" name="Rectangle 21"/>
          <p:cNvSpPr>
            <a:spLocks noChangeArrowheads="1"/>
          </p:cNvSpPr>
          <p:nvPr/>
        </p:nvSpPr>
        <p:spPr bwMode="auto">
          <a:xfrm>
            <a:off x="6474621" y="3965967"/>
            <a:ext cx="2430065" cy="702469"/>
          </a:xfrm>
          <a:prstGeom prst="rect">
            <a:avLst/>
          </a:prstGeom>
          <a:solidFill>
            <a:srgbClr val="009900"/>
          </a:solidFill>
          <a:ln w="9525">
            <a:noFill/>
            <a:miter lim="800000"/>
            <a:headEnd/>
            <a:tailEnd/>
          </a:ln>
          <a:effectLst/>
          <a:scene3d>
            <a:camera prst="legacyPerspectiveBottomLeft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009900"/>
            </a:extrusionClr>
          </a:sp3d>
        </p:spPr>
        <p:txBody>
          <a:bodyPr wrap="none" anchor="ctr">
            <a:flatTx/>
          </a:bodyPr>
          <a:lstStyle/>
          <a:p>
            <a:pPr algn="ctr" defTabSz="685800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SA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/>
              </a:rPr>
              <a:t>تنفيذالمهام الأدائية في </a:t>
            </a:r>
          </a:p>
          <a:p>
            <a:pPr algn="ctr" defTabSz="685800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SA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/>
              </a:rPr>
              <a:t>الوقت المحدد</a:t>
            </a:r>
          </a:p>
        </p:txBody>
      </p:sp>
      <p:pic>
        <p:nvPicPr>
          <p:cNvPr id="187414" name="Picture 23" descr="11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6411" y="3329975"/>
            <a:ext cx="1161650" cy="1134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44" name="Line 24"/>
          <p:cNvSpPr>
            <a:spLocks noChangeShapeType="1"/>
          </p:cNvSpPr>
          <p:nvPr/>
        </p:nvSpPr>
        <p:spPr bwMode="auto">
          <a:xfrm>
            <a:off x="8904685" y="2564628"/>
            <a:ext cx="0" cy="378619"/>
          </a:xfrm>
          <a:prstGeom prst="line">
            <a:avLst/>
          </a:prstGeom>
          <a:noFill/>
          <a:ln w="9525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defTabSz="685800" rtl="1" eaLnBrk="1" hangingPunct="1">
              <a:defRPr/>
            </a:pPr>
            <a:endParaRPr lang="ar-SA" sz="1350">
              <a:solidFill>
                <a:prstClr val="black"/>
              </a:solidFill>
            </a:endParaRPr>
          </a:p>
        </p:txBody>
      </p:sp>
      <p:cxnSp>
        <p:nvCxnSpPr>
          <p:cNvPr id="27" name="رابط مستقيم 26"/>
          <p:cNvCxnSpPr/>
          <p:nvPr/>
        </p:nvCxnSpPr>
        <p:spPr>
          <a:xfrm rot="5400000">
            <a:off x="7113986" y="3214688"/>
            <a:ext cx="12858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WordArt 14"/>
          <p:cNvSpPr>
            <a:spLocks noChangeArrowheads="1" noChangeShapeType="1" noTextEdit="1"/>
          </p:cNvSpPr>
          <p:nvPr/>
        </p:nvSpPr>
        <p:spPr bwMode="auto">
          <a:xfrm>
            <a:off x="4046184" y="1074244"/>
            <a:ext cx="5130395" cy="123567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818"/>
              </a:avLst>
            </a:prstTxWarp>
          </a:bodyPr>
          <a:lstStyle/>
          <a:p>
            <a:pPr algn="ctr" defTabSz="289322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1139" kern="10">
                <a:ln w="0"/>
                <a:solidFill>
                  <a:srgbClr val="C4220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/>
              </a:rPr>
              <a:t>لقد تم الاتفاق </a:t>
            </a:r>
          </a:p>
          <a:p>
            <a:pPr algn="ctr" defTabSz="289322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1139" kern="10">
                <a:ln w="0"/>
                <a:solidFill>
                  <a:srgbClr val="C4220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/>
              </a:rPr>
              <a:t>بين المعلمة / أسماء العوفي</a:t>
            </a:r>
          </a:p>
          <a:p>
            <a:pPr algn="ctr" defTabSz="289322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1139" kern="10">
                <a:ln w="0"/>
                <a:solidFill>
                  <a:srgbClr val="C4220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/>
              </a:rPr>
              <a:t>وتلميذات الصف ثاني متوسط على التالي </a:t>
            </a:r>
            <a:r>
              <a:rPr lang="ar-SA" sz="2700" kern="1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808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:</a:t>
            </a:r>
            <a:endParaRPr lang="ar-SA" sz="2700" kern="10" dirty="0">
              <a:ln w="12700">
                <a:solidFill>
                  <a:srgbClr val="FF0000"/>
                </a:solidFill>
                <a:round/>
                <a:headEnd/>
                <a:tailEnd/>
              </a:ln>
              <a:solidFill>
                <a:srgbClr val="008080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0" name="Rectangle 16">
            <a:extLst>
              <a:ext uri="{FF2B5EF4-FFF2-40B4-BE49-F238E27FC236}">
                <a16:creationId xmlns:a16="http://schemas.microsoft.com/office/drawing/2014/main" id="{968C621C-340A-485B-C2D3-C7F58D8E69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6907" y="4660018"/>
            <a:ext cx="1345597" cy="433576"/>
          </a:xfrm>
          <a:prstGeom prst="rect">
            <a:avLst/>
          </a:prstGeom>
          <a:solidFill>
            <a:srgbClr val="E2D700"/>
          </a:solidFill>
          <a:ln w="9525">
            <a:noFill/>
            <a:miter lim="800000"/>
            <a:headEnd/>
            <a:tailEnd/>
          </a:ln>
          <a:effectLst/>
          <a:scene3d>
            <a:camera prst="legacyPerspectiveBottomLeft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E2D700"/>
            </a:extrusionClr>
          </a:sp3d>
        </p:spPr>
        <p:txBody>
          <a:bodyPr wrap="none" anchor="ctr">
            <a:flatTx/>
          </a:bodyPr>
          <a:lstStyle/>
          <a:p>
            <a:pPr algn="ctr" defTabSz="289322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1600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/>
              </a:rPr>
              <a:t>تدوين الملاحظات </a:t>
            </a:r>
          </a:p>
          <a:p>
            <a:pPr algn="ctr" defTabSz="289322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1600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/>
              </a:rPr>
              <a:t>والحل</a:t>
            </a:r>
            <a:endParaRPr lang="en-US" sz="1100" kern="0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21513989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4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500"/>
                                        <p:tgtEl>
                                          <p:spTgt spid="184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500"/>
                                        <p:tgtEl>
                                          <p:spTgt spid="18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4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4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500"/>
                                        <p:tgtEl>
                                          <p:spTgt spid="184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4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4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500"/>
                                        <p:tgtEl>
                                          <p:spTgt spid="184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4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4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500"/>
                                        <p:tgtEl>
                                          <p:spTgt spid="184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4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4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500"/>
                                        <p:tgtEl>
                                          <p:spTgt spid="184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5" dur="500"/>
                                        <p:tgtEl>
                                          <p:spTgt spid="184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43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43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843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4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300"/>
                            </p:stCondLst>
                            <p:childTnLst>
                              <p:par>
                                <p:cTn id="54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843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43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843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843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5800"/>
                            </p:stCondLst>
                            <p:childTnLst>
                              <p:par>
                                <p:cTn id="6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8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8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8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843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843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843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843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843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843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843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1843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6299"/>
                            </p:stCondLst>
                            <p:childTnLst>
                              <p:par>
                                <p:cTn id="7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84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84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843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8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7574"/>
                            </p:stCondLst>
                            <p:childTnLst>
                              <p:par>
                                <p:cTn id="8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84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84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843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8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8424"/>
                            </p:stCondLst>
                            <p:childTnLst>
                              <p:par>
                                <p:cTn id="9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84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84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843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8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549"/>
                            </p:stCondLst>
                            <p:childTnLst>
                              <p:par>
                                <p:cTn id="9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49"/>
                            </p:stCondLst>
                            <p:childTnLst>
                              <p:par>
                                <p:cTn id="10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2" grpId="0" animBg="1"/>
      <p:bldP spid="184323" grpId="0" animBg="1"/>
      <p:bldP spid="184324" grpId="0" animBg="1"/>
      <p:bldP spid="184325" grpId="0" animBg="1"/>
      <p:bldP spid="184326" grpId="0" animBg="1"/>
      <p:bldP spid="184327" grpId="0" animBg="1"/>
      <p:bldP spid="184328" grpId="0" animBg="1"/>
      <p:bldP spid="184335" grpId="0" animBg="1"/>
      <p:bldP spid="184336" grpId="0" animBg="1"/>
      <p:bldP spid="184337" grpId="0" animBg="1"/>
      <p:bldP spid="184338" grpId="0" animBg="1"/>
      <p:bldP spid="184339" grpId="0" animBg="1"/>
      <p:bldP spid="184341" grpId="0" animBg="1"/>
      <p:bldP spid="184344" grpId="0" animBg="1"/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1" name="Text Box 9">
            <a:extLst>
              <a:ext uri="{FF2B5EF4-FFF2-40B4-BE49-F238E27FC236}">
                <a16:creationId xmlns:a16="http://schemas.microsoft.com/office/drawing/2014/main" id="{5FF78203-1BC9-FAEA-292B-CEE9891394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8163" y="1917701"/>
            <a:ext cx="34210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2000" b="1">
                <a:solidFill>
                  <a:srgbClr val="0000FF"/>
                </a:solidFill>
              </a:rPr>
              <a:t>الشكل مقسم إلى نصف دائرة ومستطيل</a:t>
            </a:r>
            <a:endParaRPr lang="en-US" altLang="ar-SA" sz="2000" b="1">
              <a:solidFill>
                <a:srgbClr val="0000FF"/>
              </a:solidFill>
            </a:endParaRPr>
          </a:p>
        </p:txBody>
      </p:sp>
      <p:sp>
        <p:nvSpPr>
          <p:cNvPr id="28682" name="Text Box 10">
            <a:extLst>
              <a:ext uri="{FF2B5EF4-FFF2-40B4-BE49-F238E27FC236}">
                <a16:creationId xmlns:a16="http://schemas.microsoft.com/office/drawing/2014/main" id="{AB28D9DC-C037-465E-480F-7D1CAF520B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91626" y="3211514"/>
            <a:ext cx="5048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2000" b="1">
                <a:solidFill>
                  <a:srgbClr val="006600"/>
                </a:solidFill>
              </a:rPr>
              <a:t>م </a:t>
            </a:r>
            <a:r>
              <a:rPr lang="ar-SA" altLang="ar-SA" sz="2000" b="1"/>
              <a:t>=</a:t>
            </a:r>
            <a:endParaRPr lang="en-US" altLang="ar-SA" sz="2000" b="1"/>
          </a:p>
        </p:txBody>
      </p:sp>
      <p:sp>
        <p:nvSpPr>
          <p:cNvPr id="28685" name="Text Box 13">
            <a:extLst>
              <a:ext uri="{FF2B5EF4-FFF2-40B4-BE49-F238E27FC236}">
                <a16:creationId xmlns:a16="http://schemas.microsoft.com/office/drawing/2014/main" id="{4FC7ABCB-7AD8-EB63-2C14-9136D24184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4425" y="4256089"/>
            <a:ext cx="20526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2000" b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≈</a:t>
            </a:r>
            <a:r>
              <a:rPr lang="ar-SA" altLang="ar-SA" sz="2000" b="1"/>
              <a:t> </a:t>
            </a:r>
            <a:r>
              <a:rPr lang="ar-SA" altLang="ar-SA" sz="2000" b="1">
                <a:solidFill>
                  <a:srgbClr val="006600"/>
                </a:solidFill>
              </a:rPr>
              <a:t>88.3 قدما مربعة</a:t>
            </a:r>
            <a:endParaRPr lang="en-US" altLang="ar-SA" sz="2000" b="1">
              <a:solidFill>
                <a:srgbClr val="006600"/>
              </a:solidFill>
            </a:endParaRPr>
          </a:p>
        </p:txBody>
      </p:sp>
      <p:sp>
        <p:nvSpPr>
          <p:cNvPr id="28686" name="Text Box 14">
            <a:extLst>
              <a:ext uri="{FF2B5EF4-FFF2-40B4-BE49-F238E27FC236}">
                <a16:creationId xmlns:a16="http://schemas.microsoft.com/office/drawing/2014/main" id="{43EAABC5-4BE1-E567-6E0E-6CA117659E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1789" y="3211514"/>
            <a:ext cx="5048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2000" b="1">
                <a:solidFill>
                  <a:srgbClr val="FF0000"/>
                </a:solidFill>
              </a:rPr>
              <a:t>م </a:t>
            </a:r>
            <a:r>
              <a:rPr lang="ar-SA" altLang="ar-SA" sz="2000" b="1"/>
              <a:t>=</a:t>
            </a:r>
            <a:endParaRPr lang="en-US" altLang="ar-SA" sz="2000" b="1"/>
          </a:p>
        </p:txBody>
      </p:sp>
      <p:sp>
        <p:nvSpPr>
          <p:cNvPr id="28687" name="Text Box 15">
            <a:extLst>
              <a:ext uri="{FF2B5EF4-FFF2-40B4-BE49-F238E27FC236}">
                <a16:creationId xmlns:a16="http://schemas.microsoft.com/office/drawing/2014/main" id="{853FD472-39BB-FCA8-2CFE-8DAE0F378C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0489" y="3248026"/>
            <a:ext cx="16208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2000" b="1">
                <a:solidFill>
                  <a:srgbClr val="FF0000"/>
                </a:solidFill>
              </a:rPr>
              <a:t>الطول × العرض</a:t>
            </a:r>
            <a:endParaRPr lang="en-US" altLang="ar-SA" sz="2000" b="1">
              <a:solidFill>
                <a:srgbClr val="FF0000"/>
              </a:solidFill>
            </a:endParaRPr>
          </a:p>
        </p:txBody>
      </p:sp>
      <p:sp>
        <p:nvSpPr>
          <p:cNvPr id="28688" name="Text Box 16">
            <a:extLst>
              <a:ext uri="{FF2B5EF4-FFF2-40B4-BE49-F238E27FC236}">
                <a16:creationId xmlns:a16="http://schemas.microsoft.com/office/drawing/2014/main" id="{5E8C976F-849A-D86A-EFE5-A05335262A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3751264"/>
            <a:ext cx="16208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2000" b="1"/>
              <a:t>= </a:t>
            </a:r>
            <a:r>
              <a:rPr lang="ar-SA" altLang="ar-SA" sz="2000" b="1">
                <a:solidFill>
                  <a:srgbClr val="FF0000"/>
                </a:solidFill>
              </a:rPr>
              <a:t>15 ×</a:t>
            </a:r>
            <a:r>
              <a:rPr lang="ar-SA" altLang="ar-SA" sz="2000" b="1"/>
              <a:t> </a:t>
            </a:r>
            <a:r>
              <a:rPr lang="ar-SA" altLang="ar-SA" sz="2000" b="1">
                <a:solidFill>
                  <a:srgbClr val="FF0000"/>
                </a:solidFill>
              </a:rPr>
              <a:t>7</a:t>
            </a:r>
            <a:endParaRPr lang="en-US" altLang="ar-SA" sz="2000" b="1">
              <a:solidFill>
                <a:srgbClr val="FF0000"/>
              </a:solidFill>
            </a:endParaRPr>
          </a:p>
        </p:txBody>
      </p:sp>
      <p:sp>
        <p:nvSpPr>
          <p:cNvPr id="28689" name="Text Box 17">
            <a:extLst>
              <a:ext uri="{FF2B5EF4-FFF2-40B4-BE49-F238E27FC236}">
                <a16:creationId xmlns:a16="http://schemas.microsoft.com/office/drawing/2014/main" id="{EF545DDE-1044-B15D-2489-6CEF55117E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3976" y="4256089"/>
            <a:ext cx="18716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2000" b="1"/>
              <a:t>= </a:t>
            </a:r>
            <a:r>
              <a:rPr lang="ar-SA" altLang="ar-SA" sz="2000" b="1">
                <a:solidFill>
                  <a:srgbClr val="FF0000"/>
                </a:solidFill>
              </a:rPr>
              <a:t>105 قدما مربعة</a:t>
            </a:r>
            <a:endParaRPr lang="en-US" altLang="ar-SA" sz="2000" b="1">
              <a:solidFill>
                <a:srgbClr val="FF0000"/>
              </a:solidFill>
            </a:endParaRPr>
          </a:p>
        </p:txBody>
      </p:sp>
      <p:sp>
        <p:nvSpPr>
          <p:cNvPr id="28690" name="Text Box 18">
            <a:extLst>
              <a:ext uri="{FF2B5EF4-FFF2-40B4-BE49-F238E27FC236}">
                <a16:creationId xmlns:a16="http://schemas.microsoft.com/office/drawing/2014/main" id="{F4B4D2D5-7C92-2775-337B-D1EB673EF4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88275" y="2528889"/>
            <a:ext cx="19446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ar-SA" altLang="ar-SA" sz="2000" b="1">
                <a:solidFill>
                  <a:srgbClr val="006600"/>
                </a:solidFill>
              </a:rPr>
              <a:t>مساحة نصف الدائرة</a:t>
            </a:r>
            <a:endParaRPr lang="en-US" altLang="ar-SA" sz="2000" b="1">
              <a:solidFill>
                <a:srgbClr val="006600"/>
              </a:solidFill>
            </a:endParaRPr>
          </a:p>
        </p:txBody>
      </p:sp>
      <p:sp>
        <p:nvSpPr>
          <p:cNvPr id="28691" name="Text Box 19">
            <a:extLst>
              <a:ext uri="{FF2B5EF4-FFF2-40B4-BE49-F238E27FC236}">
                <a16:creationId xmlns:a16="http://schemas.microsoft.com/office/drawing/2014/main" id="{806FDCB6-D09A-EC6A-C25C-8411DA7007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4338" y="2600326"/>
            <a:ext cx="18018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ar-SA" altLang="ar-SA" sz="2000" b="1">
                <a:solidFill>
                  <a:srgbClr val="FF0000"/>
                </a:solidFill>
              </a:rPr>
              <a:t>مساحة المستطيل</a:t>
            </a:r>
            <a:endParaRPr lang="en-US" altLang="ar-SA" sz="2000" b="1">
              <a:solidFill>
                <a:srgbClr val="FF0000"/>
              </a:solidFill>
            </a:endParaRPr>
          </a:p>
        </p:txBody>
      </p:sp>
      <p:sp>
        <p:nvSpPr>
          <p:cNvPr id="28692" name="Text Box 20">
            <a:extLst>
              <a:ext uri="{FF2B5EF4-FFF2-40B4-BE49-F238E27FC236}">
                <a16:creationId xmlns:a16="http://schemas.microsoft.com/office/drawing/2014/main" id="{60D0AD59-B68D-E8AB-B1C6-EC2E492CE9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51875" y="5445126"/>
            <a:ext cx="16208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2000" b="1"/>
              <a:t>مساحة الشكل =</a:t>
            </a:r>
            <a:endParaRPr lang="en-US" altLang="ar-SA" sz="2000" b="1"/>
          </a:p>
        </p:txBody>
      </p:sp>
      <p:sp>
        <p:nvSpPr>
          <p:cNvPr id="28693" name="Text Box 21">
            <a:extLst>
              <a:ext uri="{FF2B5EF4-FFF2-40B4-BE49-F238E27FC236}">
                <a16:creationId xmlns:a16="http://schemas.microsoft.com/office/drawing/2014/main" id="{D9889F5D-61ED-4ADD-5157-4E5CC82C63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0576" y="5480051"/>
            <a:ext cx="16557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2000" b="1">
                <a:solidFill>
                  <a:srgbClr val="006600"/>
                </a:solidFill>
              </a:rPr>
              <a:t>88.3</a:t>
            </a:r>
            <a:r>
              <a:rPr lang="ar-SA" altLang="ar-SA" sz="2000" b="1"/>
              <a:t> + </a:t>
            </a:r>
            <a:r>
              <a:rPr lang="ar-SA" altLang="ar-SA" sz="2000" b="1">
                <a:solidFill>
                  <a:srgbClr val="FF0000"/>
                </a:solidFill>
              </a:rPr>
              <a:t>105</a:t>
            </a:r>
            <a:r>
              <a:rPr lang="ar-SA" altLang="ar-SA" sz="2000" b="1"/>
              <a:t> =</a:t>
            </a:r>
            <a:endParaRPr lang="en-US" altLang="ar-SA" sz="2000" b="1"/>
          </a:p>
        </p:txBody>
      </p:sp>
      <p:sp>
        <p:nvSpPr>
          <p:cNvPr id="28694" name="Text Box 22">
            <a:extLst>
              <a:ext uri="{FF2B5EF4-FFF2-40B4-BE49-F238E27FC236}">
                <a16:creationId xmlns:a16="http://schemas.microsoft.com/office/drawing/2014/main" id="{C5851D67-092D-85C5-662A-530B32ECD8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1789" y="5480051"/>
            <a:ext cx="18002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2000" b="1"/>
              <a:t>193.3 قدما مربعة</a:t>
            </a:r>
            <a:endParaRPr lang="en-US" altLang="ar-SA" sz="2000" b="1"/>
          </a:p>
        </p:txBody>
      </p:sp>
      <p:grpSp>
        <p:nvGrpSpPr>
          <p:cNvPr id="28709" name="Group 37">
            <a:extLst>
              <a:ext uri="{FF2B5EF4-FFF2-40B4-BE49-F238E27FC236}">
                <a16:creationId xmlns:a16="http://schemas.microsoft.com/office/drawing/2014/main" id="{01A34878-F6DB-4BB0-E614-D982B411FFAB}"/>
              </a:ext>
            </a:extLst>
          </p:cNvPr>
          <p:cNvGrpSpPr>
            <a:grpSpLocks/>
          </p:cNvGrpSpPr>
          <p:nvPr/>
        </p:nvGrpSpPr>
        <p:grpSpPr bwMode="auto">
          <a:xfrm>
            <a:off x="8091488" y="3090864"/>
            <a:ext cx="1173162" cy="700087"/>
            <a:chOff x="2948" y="2309"/>
            <a:chExt cx="739" cy="441"/>
          </a:xfrm>
        </p:grpSpPr>
        <p:grpSp>
          <p:nvGrpSpPr>
            <p:cNvPr id="8218" name="Group 31">
              <a:extLst>
                <a:ext uri="{FF2B5EF4-FFF2-40B4-BE49-F238E27FC236}">
                  <a16:creationId xmlns:a16="http://schemas.microsoft.com/office/drawing/2014/main" id="{ECAA381E-4905-DAC0-B4EF-48D07AC7F9A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38" y="2309"/>
              <a:ext cx="249" cy="441"/>
              <a:chOff x="3438" y="2309"/>
              <a:chExt cx="249" cy="441"/>
            </a:xfrm>
          </p:grpSpPr>
          <p:sp>
            <p:nvSpPr>
              <p:cNvPr id="8220" name="Text Box 28">
                <a:extLst>
                  <a:ext uri="{FF2B5EF4-FFF2-40B4-BE49-F238E27FC236}">
                    <a16:creationId xmlns:a16="http://schemas.microsoft.com/office/drawing/2014/main" id="{DD63A94F-CE7D-C5A6-AC8B-D040BA3CCC5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38" y="2309"/>
                <a:ext cx="24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ar-SA" altLang="ar-SA" sz="2000" b="1"/>
                  <a:t>1</a:t>
                </a:r>
                <a:endParaRPr lang="en-US" altLang="ar-SA" sz="2000" b="1"/>
              </a:p>
            </p:txBody>
          </p:sp>
          <p:sp>
            <p:nvSpPr>
              <p:cNvPr id="8221" name="Line 29">
                <a:extLst>
                  <a:ext uri="{FF2B5EF4-FFF2-40B4-BE49-F238E27FC236}">
                    <a16:creationId xmlns:a16="http://schemas.microsoft.com/office/drawing/2014/main" id="{C8DEA99D-C07F-80D7-3036-CB648FFDB1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97" y="2522"/>
                <a:ext cx="15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8222" name="Text Box 30">
                <a:extLst>
                  <a:ext uri="{FF2B5EF4-FFF2-40B4-BE49-F238E27FC236}">
                    <a16:creationId xmlns:a16="http://schemas.microsoft.com/office/drawing/2014/main" id="{FE0347D9-8865-4D37-7D3C-2CA1EF883DD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44" y="2500"/>
                <a:ext cx="24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ar-SA" altLang="ar-SA" sz="2000" b="1"/>
                  <a:t>2</a:t>
                </a:r>
                <a:endParaRPr lang="en-US" altLang="ar-SA" sz="2000" b="1"/>
              </a:p>
            </p:txBody>
          </p:sp>
        </p:grpSp>
        <p:sp>
          <p:nvSpPr>
            <p:cNvPr id="8219" name="Text Box 32">
              <a:extLst>
                <a:ext uri="{FF2B5EF4-FFF2-40B4-BE49-F238E27FC236}">
                  <a16:creationId xmlns:a16="http://schemas.microsoft.com/office/drawing/2014/main" id="{404A667A-38B7-27BD-0B18-1AC29DC2AA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48" y="2386"/>
              <a:ext cx="54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ar-SA" altLang="ar-SA" sz="2000" b="1">
                  <a:solidFill>
                    <a:srgbClr val="006600"/>
                  </a:solidFill>
                </a:rPr>
                <a:t>ط نـق2</a:t>
              </a:r>
              <a:endParaRPr lang="en-US" altLang="ar-SA" sz="2000" b="1">
                <a:solidFill>
                  <a:srgbClr val="006600"/>
                </a:solidFill>
              </a:endParaRPr>
            </a:p>
          </p:txBody>
        </p:sp>
      </p:grpSp>
      <p:grpSp>
        <p:nvGrpSpPr>
          <p:cNvPr id="28710" name="Group 38">
            <a:extLst>
              <a:ext uri="{FF2B5EF4-FFF2-40B4-BE49-F238E27FC236}">
                <a16:creationId xmlns:a16="http://schemas.microsoft.com/office/drawing/2014/main" id="{9D2E7AA0-790B-6D74-52B5-1AA5006CA4D2}"/>
              </a:ext>
            </a:extLst>
          </p:cNvPr>
          <p:cNvGrpSpPr>
            <a:grpSpLocks/>
          </p:cNvGrpSpPr>
          <p:nvPr/>
        </p:nvGrpSpPr>
        <p:grpSpPr bwMode="auto">
          <a:xfrm>
            <a:off x="6926263" y="3630614"/>
            <a:ext cx="2590800" cy="700087"/>
            <a:chOff x="3198" y="2287"/>
            <a:chExt cx="1632" cy="441"/>
          </a:xfrm>
        </p:grpSpPr>
        <p:sp>
          <p:nvSpPr>
            <p:cNvPr id="8213" name="Text Box 12">
              <a:extLst>
                <a:ext uri="{FF2B5EF4-FFF2-40B4-BE49-F238E27FC236}">
                  <a16:creationId xmlns:a16="http://schemas.microsoft.com/office/drawing/2014/main" id="{E84AB466-F7B6-D7F8-F577-E7376C6420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98" y="2363"/>
              <a:ext cx="163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ar-SA" altLang="ar-SA" sz="2000" b="1"/>
                <a:t>=      </a:t>
              </a:r>
              <a:r>
                <a:rPr lang="ar-SA" altLang="ar-SA" sz="2000" b="1">
                  <a:solidFill>
                    <a:srgbClr val="006600"/>
                  </a:solidFill>
                </a:rPr>
                <a:t>×</a:t>
              </a:r>
              <a:r>
                <a:rPr lang="ar-SA" altLang="ar-SA" sz="2000" b="1"/>
                <a:t> </a:t>
              </a:r>
              <a:r>
                <a:rPr lang="ar-SA" altLang="ar-SA" sz="2000" b="1">
                  <a:solidFill>
                    <a:srgbClr val="006600"/>
                  </a:solidFill>
                </a:rPr>
                <a:t>3.14 × ( 7.5 )</a:t>
              </a:r>
              <a:r>
                <a:rPr lang="ar-SA" altLang="ar-SA" sz="2800" b="1" baseline="30000">
                  <a:solidFill>
                    <a:srgbClr val="006600"/>
                  </a:solidFill>
                </a:rPr>
                <a:t>2</a:t>
              </a:r>
              <a:endParaRPr lang="en-US" altLang="ar-SA" sz="2800" b="1" baseline="30000">
                <a:solidFill>
                  <a:srgbClr val="006600"/>
                </a:solidFill>
              </a:endParaRPr>
            </a:p>
          </p:txBody>
        </p:sp>
        <p:grpSp>
          <p:nvGrpSpPr>
            <p:cNvPr id="8214" name="Group 33">
              <a:extLst>
                <a:ext uri="{FF2B5EF4-FFF2-40B4-BE49-F238E27FC236}">
                  <a16:creationId xmlns:a16="http://schemas.microsoft.com/office/drawing/2014/main" id="{45767ECD-8D46-18AD-E326-CB902BD23FA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00" y="2287"/>
              <a:ext cx="249" cy="441"/>
              <a:chOff x="3438" y="2309"/>
              <a:chExt cx="249" cy="441"/>
            </a:xfrm>
          </p:grpSpPr>
          <p:sp>
            <p:nvSpPr>
              <p:cNvPr id="8215" name="Text Box 34">
                <a:extLst>
                  <a:ext uri="{FF2B5EF4-FFF2-40B4-BE49-F238E27FC236}">
                    <a16:creationId xmlns:a16="http://schemas.microsoft.com/office/drawing/2014/main" id="{6ED27793-26C8-20BE-43A6-45C5425C736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38" y="2309"/>
                <a:ext cx="24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ar-SA" altLang="ar-SA" sz="2000" b="1"/>
                  <a:t>1</a:t>
                </a:r>
                <a:endParaRPr lang="en-US" altLang="ar-SA" sz="2000" b="1"/>
              </a:p>
            </p:txBody>
          </p:sp>
          <p:sp>
            <p:nvSpPr>
              <p:cNvPr id="8216" name="Line 35">
                <a:extLst>
                  <a:ext uri="{FF2B5EF4-FFF2-40B4-BE49-F238E27FC236}">
                    <a16:creationId xmlns:a16="http://schemas.microsoft.com/office/drawing/2014/main" id="{3FA667D6-E5F5-ED58-49A5-D890B1C8599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97" y="2522"/>
                <a:ext cx="15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8217" name="Text Box 36">
                <a:extLst>
                  <a:ext uri="{FF2B5EF4-FFF2-40B4-BE49-F238E27FC236}">
                    <a16:creationId xmlns:a16="http://schemas.microsoft.com/office/drawing/2014/main" id="{CE658075-A2EE-4C46-82E8-7C6469C3E5F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44" y="2500"/>
                <a:ext cx="24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ar-SA" altLang="ar-SA" sz="2000" b="1"/>
                  <a:t>2</a:t>
                </a:r>
                <a:endParaRPr lang="en-US" altLang="ar-SA" sz="2000" b="1"/>
              </a:p>
            </p:txBody>
          </p:sp>
        </p:grpSp>
      </p:grpSp>
      <p:pic>
        <p:nvPicPr>
          <p:cNvPr id="3" name="صورة 2">
            <a:extLst>
              <a:ext uri="{FF2B5EF4-FFF2-40B4-BE49-F238E27FC236}">
                <a16:creationId xmlns:a16="http://schemas.microsoft.com/office/drawing/2014/main" id="{887577F3-7536-EE06-B83B-FC7C2DBFAC9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47385" y="1570038"/>
            <a:ext cx="2743200" cy="1552575"/>
          </a:xfrm>
          <a:prstGeom prst="rect">
            <a:avLst/>
          </a:prstGeom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5B15191C-9B84-E393-C672-314C3F304D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429" y="72728"/>
            <a:ext cx="1865800" cy="251692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70D382D4-56EE-2AE4-C546-A5ADA85A736A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FFD5FF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4409629" y="1087439"/>
            <a:ext cx="5863084" cy="5048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FD841FEF-920A-8B7B-42A5-2E2C97CDBB4A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56719" y="324420"/>
            <a:ext cx="2266950" cy="600075"/>
          </a:xfrm>
          <a:prstGeom prst="rect">
            <a:avLst/>
          </a:prstGeom>
          <a:ln>
            <a:noFill/>
          </a:ln>
          <a:effectLst>
            <a:glow rad="101600">
              <a:srgbClr val="C9FFE4">
                <a:alpha val="60000"/>
              </a:srgb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8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286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286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286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28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6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87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87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28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87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8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28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86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86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28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800" decel="100000"/>
                                        <p:tgtEl>
                                          <p:spTgt spid="286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286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286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286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6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6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86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86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1000"/>
                                        <p:tgtEl>
                                          <p:spTgt spid="28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86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86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1" dur="1000"/>
                                        <p:tgtEl>
                                          <p:spTgt spid="28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8" dur="1000"/>
                                        <p:tgtEl>
                                          <p:spTgt spid="28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5" dur="1000"/>
                                        <p:tgtEl>
                                          <p:spTgt spid="28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86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86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2" dur="1000"/>
                                        <p:tgtEl>
                                          <p:spTgt spid="28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86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8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9" dur="1000"/>
                                        <p:tgtEl>
                                          <p:spTgt spid="28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86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86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6" dur="1000"/>
                                        <p:tgtEl>
                                          <p:spTgt spid="28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1" grpId="0"/>
      <p:bldP spid="28682" grpId="0"/>
      <p:bldP spid="28685" grpId="0"/>
      <p:bldP spid="28686" grpId="0"/>
      <p:bldP spid="28687" grpId="0"/>
      <p:bldP spid="28688" grpId="0"/>
      <p:bldP spid="28689" grpId="0"/>
      <p:bldP spid="28690" grpId="0"/>
      <p:bldP spid="28691" grpId="0"/>
      <p:bldP spid="28692" grpId="0"/>
      <p:bldP spid="28693" grpId="0"/>
      <p:bldP spid="2869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84EDECC8-5D75-0ABB-2EE9-8DD62CBFC9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889" y="2603500"/>
            <a:ext cx="3048000" cy="1685925"/>
          </a:xfrm>
          <a:prstGeom prst="rect">
            <a:avLst/>
          </a:prstGeom>
        </p:spPr>
      </p:pic>
      <p:sp>
        <p:nvSpPr>
          <p:cNvPr id="29704" name="Text Box 8">
            <a:extLst>
              <a:ext uri="{FF2B5EF4-FFF2-40B4-BE49-F238E27FC236}">
                <a16:creationId xmlns:a16="http://schemas.microsoft.com/office/drawing/2014/main" id="{BC2DACBC-FB34-827E-553B-135F901B6C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8163" y="1917701"/>
            <a:ext cx="34210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2000" b="1">
                <a:solidFill>
                  <a:srgbClr val="0000FF"/>
                </a:solidFill>
              </a:rPr>
              <a:t>نقسم الشكل إلى شبه منحرف ومستطيل</a:t>
            </a:r>
            <a:endParaRPr lang="en-US" altLang="ar-SA" sz="2000" b="1">
              <a:solidFill>
                <a:srgbClr val="0000FF"/>
              </a:solidFill>
            </a:endParaRPr>
          </a:p>
        </p:txBody>
      </p:sp>
      <p:sp>
        <p:nvSpPr>
          <p:cNvPr id="29705" name="Text Box 9">
            <a:extLst>
              <a:ext uri="{FF2B5EF4-FFF2-40B4-BE49-F238E27FC236}">
                <a16:creationId xmlns:a16="http://schemas.microsoft.com/office/drawing/2014/main" id="{A13922A7-78B9-1631-DA34-6F9C36CE59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91626" y="3211514"/>
            <a:ext cx="5048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2000" b="1">
                <a:solidFill>
                  <a:srgbClr val="006600"/>
                </a:solidFill>
              </a:rPr>
              <a:t>م </a:t>
            </a:r>
            <a:r>
              <a:rPr lang="ar-SA" altLang="ar-SA" sz="2000" b="1"/>
              <a:t>=</a:t>
            </a:r>
            <a:endParaRPr lang="en-US" altLang="ar-SA" sz="2000" b="1"/>
          </a:p>
        </p:txBody>
      </p:sp>
      <p:sp>
        <p:nvSpPr>
          <p:cNvPr id="29706" name="Text Box 10">
            <a:extLst>
              <a:ext uri="{FF2B5EF4-FFF2-40B4-BE49-F238E27FC236}">
                <a16:creationId xmlns:a16="http://schemas.microsoft.com/office/drawing/2014/main" id="{0BB1C6E4-326F-F448-9070-B6A7D815B3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39013" y="4901939"/>
            <a:ext cx="20161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2000" b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≈</a:t>
            </a:r>
            <a:r>
              <a:rPr lang="ar-SA" altLang="ar-SA" sz="2000" b="1"/>
              <a:t> </a:t>
            </a:r>
            <a:r>
              <a:rPr lang="ar-SA" altLang="ar-SA" sz="2000" b="1">
                <a:solidFill>
                  <a:srgbClr val="006600"/>
                </a:solidFill>
              </a:rPr>
              <a:t>157.5 م2</a:t>
            </a:r>
            <a:endParaRPr lang="en-US" altLang="ar-SA" sz="2000" b="1">
              <a:solidFill>
                <a:srgbClr val="006600"/>
              </a:solidFill>
            </a:endParaRPr>
          </a:p>
        </p:txBody>
      </p:sp>
      <p:sp>
        <p:nvSpPr>
          <p:cNvPr id="29707" name="Text Box 11">
            <a:extLst>
              <a:ext uri="{FF2B5EF4-FFF2-40B4-BE49-F238E27FC236}">
                <a16:creationId xmlns:a16="http://schemas.microsoft.com/office/drawing/2014/main" id="{D83188BC-D0D2-5048-C48D-4C47E792C8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1789" y="3211514"/>
            <a:ext cx="5048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2000" b="1">
                <a:solidFill>
                  <a:srgbClr val="FF0000"/>
                </a:solidFill>
              </a:rPr>
              <a:t>م </a:t>
            </a:r>
            <a:r>
              <a:rPr lang="ar-SA" altLang="ar-SA" sz="2000" b="1"/>
              <a:t>=</a:t>
            </a:r>
            <a:endParaRPr lang="en-US" altLang="ar-SA" sz="2000" b="1"/>
          </a:p>
        </p:txBody>
      </p:sp>
      <p:sp>
        <p:nvSpPr>
          <p:cNvPr id="29708" name="Text Box 12">
            <a:extLst>
              <a:ext uri="{FF2B5EF4-FFF2-40B4-BE49-F238E27FC236}">
                <a16:creationId xmlns:a16="http://schemas.microsoft.com/office/drawing/2014/main" id="{BBA8DB7B-E3A6-497F-369F-7689A5145B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0489" y="3248026"/>
            <a:ext cx="16208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2000" b="1">
                <a:solidFill>
                  <a:srgbClr val="FF0000"/>
                </a:solidFill>
              </a:rPr>
              <a:t>الطول × العرض</a:t>
            </a:r>
            <a:endParaRPr lang="en-US" altLang="ar-SA" sz="2000" b="1">
              <a:solidFill>
                <a:srgbClr val="FF0000"/>
              </a:solidFill>
            </a:endParaRPr>
          </a:p>
        </p:txBody>
      </p:sp>
      <p:sp>
        <p:nvSpPr>
          <p:cNvPr id="29709" name="Text Box 13">
            <a:extLst>
              <a:ext uri="{FF2B5EF4-FFF2-40B4-BE49-F238E27FC236}">
                <a16:creationId xmlns:a16="http://schemas.microsoft.com/office/drawing/2014/main" id="{F763065C-3B38-4177-3C86-CAB4AD91AF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3751264"/>
            <a:ext cx="16208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2000" b="1"/>
              <a:t>= </a:t>
            </a:r>
            <a:r>
              <a:rPr lang="ar-SA" altLang="ar-SA" sz="2000" b="1">
                <a:solidFill>
                  <a:srgbClr val="FF0000"/>
                </a:solidFill>
              </a:rPr>
              <a:t>25 ×</a:t>
            </a:r>
            <a:r>
              <a:rPr lang="ar-SA" altLang="ar-SA" sz="2000" b="1"/>
              <a:t> </a:t>
            </a:r>
            <a:r>
              <a:rPr lang="ar-SA" altLang="ar-SA" sz="2000" b="1">
                <a:solidFill>
                  <a:srgbClr val="FF0000"/>
                </a:solidFill>
              </a:rPr>
              <a:t>13</a:t>
            </a:r>
            <a:endParaRPr lang="en-US" altLang="ar-SA" sz="2000" b="1">
              <a:solidFill>
                <a:srgbClr val="FF0000"/>
              </a:solidFill>
            </a:endParaRPr>
          </a:p>
        </p:txBody>
      </p:sp>
      <p:sp>
        <p:nvSpPr>
          <p:cNvPr id="29710" name="Text Box 14">
            <a:extLst>
              <a:ext uri="{FF2B5EF4-FFF2-40B4-BE49-F238E27FC236}">
                <a16:creationId xmlns:a16="http://schemas.microsoft.com/office/drawing/2014/main" id="{FE4E0B4F-A2AE-759A-6AD5-164EF2E7F4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4256089"/>
            <a:ext cx="16208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2000" b="1"/>
              <a:t>= </a:t>
            </a:r>
            <a:r>
              <a:rPr lang="ar-SA" altLang="ar-SA" sz="2000" b="1">
                <a:solidFill>
                  <a:srgbClr val="FF0000"/>
                </a:solidFill>
              </a:rPr>
              <a:t>325 م2</a:t>
            </a:r>
            <a:endParaRPr lang="en-US" altLang="ar-SA" sz="2000" b="1">
              <a:solidFill>
                <a:srgbClr val="FF0000"/>
              </a:solidFill>
            </a:endParaRPr>
          </a:p>
        </p:txBody>
      </p:sp>
      <p:sp>
        <p:nvSpPr>
          <p:cNvPr id="29711" name="Text Box 15">
            <a:extLst>
              <a:ext uri="{FF2B5EF4-FFF2-40B4-BE49-F238E27FC236}">
                <a16:creationId xmlns:a16="http://schemas.microsoft.com/office/drawing/2014/main" id="{C18F43B9-9A6E-7E26-98A0-E71EEE30DF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88275" y="2528889"/>
            <a:ext cx="19446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ar-SA" altLang="ar-SA" sz="2000" b="1">
                <a:solidFill>
                  <a:srgbClr val="006600"/>
                </a:solidFill>
              </a:rPr>
              <a:t>مساحة شبه المنحرف</a:t>
            </a:r>
            <a:endParaRPr lang="en-US" altLang="ar-SA" sz="2000" b="1">
              <a:solidFill>
                <a:srgbClr val="006600"/>
              </a:solidFill>
            </a:endParaRPr>
          </a:p>
        </p:txBody>
      </p:sp>
      <p:sp>
        <p:nvSpPr>
          <p:cNvPr id="29712" name="Text Box 16">
            <a:extLst>
              <a:ext uri="{FF2B5EF4-FFF2-40B4-BE49-F238E27FC236}">
                <a16:creationId xmlns:a16="http://schemas.microsoft.com/office/drawing/2014/main" id="{A04CD1BE-7CEC-C75B-9C25-EEE3C75294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4338" y="2600326"/>
            <a:ext cx="18018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ar-SA" altLang="ar-SA" sz="2000" b="1">
                <a:solidFill>
                  <a:srgbClr val="FF0000"/>
                </a:solidFill>
              </a:rPr>
              <a:t>مساحة المستطيل</a:t>
            </a:r>
            <a:endParaRPr lang="en-US" altLang="ar-SA" sz="2000" b="1">
              <a:solidFill>
                <a:srgbClr val="FF0000"/>
              </a:solidFill>
            </a:endParaRPr>
          </a:p>
        </p:txBody>
      </p:sp>
      <p:sp>
        <p:nvSpPr>
          <p:cNvPr id="29713" name="Text Box 17">
            <a:extLst>
              <a:ext uri="{FF2B5EF4-FFF2-40B4-BE49-F238E27FC236}">
                <a16:creationId xmlns:a16="http://schemas.microsoft.com/office/drawing/2014/main" id="{4656DEA8-8BAD-5B3C-8186-DB5D488537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51875" y="5445126"/>
            <a:ext cx="16208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2000" b="1">
                <a:solidFill>
                  <a:srgbClr val="FF0000"/>
                </a:solidFill>
                <a:highlight>
                  <a:srgbClr val="FFFF00"/>
                </a:highlight>
              </a:rPr>
              <a:t>مساحة الشكل =</a:t>
            </a:r>
            <a:endParaRPr lang="en-US" altLang="ar-SA" sz="2000" b="1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29714" name="Text Box 18">
            <a:extLst>
              <a:ext uri="{FF2B5EF4-FFF2-40B4-BE49-F238E27FC236}">
                <a16:creationId xmlns:a16="http://schemas.microsoft.com/office/drawing/2014/main" id="{03F11C00-C323-1FA9-0451-7B4D2224BB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8164" y="5480051"/>
            <a:ext cx="19081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2000" b="1">
                <a:solidFill>
                  <a:srgbClr val="006600"/>
                </a:solidFill>
              </a:rPr>
              <a:t>157.5</a:t>
            </a:r>
            <a:r>
              <a:rPr lang="ar-SA" altLang="ar-SA" sz="2000" b="1"/>
              <a:t> + </a:t>
            </a:r>
            <a:r>
              <a:rPr lang="ar-SA" altLang="ar-SA" sz="2000" b="1">
                <a:solidFill>
                  <a:srgbClr val="FF0000"/>
                </a:solidFill>
              </a:rPr>
              <a:t>325</a:t>
            </a:r>
            <a:r>
              <a:rPr lang="ar-SA" altLang="ar-SA" sz="2000" b="1"/>
              <a:t> =</a:t>
            </a:r>
            <a:endParaRPr lang="en-US" altLang="ar-SA" sz="2000" b="1"/>
          </a:p>
        </p:txBody>
      </p:sp>
      <p:sp>
        <p:nvSpPr>
          <p:cNvPr id="29715" name="Text Box 19">
            <a:extLst>
              <a:ext uri="{FF2B5EF4-FFF2-40B4-BE49-F238E27FC236}">
                <a16:creationId xmlns:a16="http://schemas.microsoft.com/office/drawing/2014/main" id="{E83C6364-EF4C-83B8-C6E9-B1EAC86BC7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7688" y="5487989"/>
            <a:ext cx="14033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2000" b="1">
                <a:highlight>
                  <a:srgbClr val="00FF00"/>
                </a:highlight>
              </a:rPr>
              <a:t>482.5 م2</a:t>
            </a:r>
            <a:endParaRPr lang="en-US" altLang="ar-SA" sz="2000" b="1">
              <a:highlight>
                <a:srgbClr val="00FF00"/>
              </a:highlight>
            </a:endParaRPr>
          </a:p>
        </p:txBody>
      </p:sp>
      <p:grpSp>
        <p:nvGrpSpPr>
          <p:cNvPr id="29731" name="Group 35">
            <a:extLst>
              <a:ext uri="{FF2B5EF4-FFF2-40B4-BE49-F238E27FC236}">
                <a16:creationId xmlns:a16="http://schemas.microsoft.com/office/drawing/2014/main" id="{5F82ED76-13A4-73B4-A474-6B3F005BDB69}"/>
              </a:ext>
            </a:extLst>
          </p:cNvPr>
          <p:cNvGrpSpPr>
            <a:grpSpLocks/>
          </p:cNvGrpSpPr>
          <p:nvPr/>
        </p:nvGrpSpPr>
        <p:grpSpPr bwMode="auto">
          <a:xfrm>
            <a:off x="7067550" y="3090864"/>
            <a:ext cx="2197100" cy="700087"/>
            <a:chOff x="3492" y="1947"/>
            <a:chExt cx="1384" cy="441"/>
          </a:xfrm>
        </p:grpSpPr>
        <p:grpSp>
          <p:nvGrpSpPr>
            <p:cNvPr id="9246" name="Group 22">
              <a:extLst>
                <a:ext uri="{FF2B5EF4-FFF2-40B4-BE49-F238E27FC236}">
                  <a16:creationId xmlns:a16="http://schemas.microsoft.com/office/drawing/2014/main" id="{2BD5DBF7-FBCE-5194-DA83-BA6197C55D2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27" y="1947"/>
              <a:ext cx="249" cy="441"/>
              <a:chOff x="3438" y="2309"/>
              <a:chExt cx="249" cy="441"/>
            </a:xfrm>
          </p:grpSpPr>
          <p:sp>
            <p:nvSpPr>
              <p:cNvPr id="9248" name="Text Box 23">
                <a:extLst>
                  <a:ext uri="{FF2B5EF4-FFF2-40B4-BE49-F238E27FC236}">
                    <a16:creationId xmlns:a16="http://schemas.microsoft.com/office/drawing/2014/main" id="{804F7384-29FC-47D9-4C75-A4B61C96BDC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38" y="2309"/>
                <a:ext cx="24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ar-SA" altLang="ar-SA" sz="2000" b="1"/>
                  <a:t>1</a:t>
                </a:r>
                <a:endParaRPr lang="en-US" altLang="ar-SA" sz="2000" b="1"/>
              </a:p>
            </p:txBody>
          </p:sp>
          <p:sp>
            <p:nvSpPr>
              <p:cNvPr id="9249" name="Line 24">
                <a:extLst>
                  <a:ext uri="{FF2B5EF4-FFF2-40B4-BE49-F238E27FC236}">
                    <a16:creationId xmlns:a16="http://schemas.microsoft.com/office/drawing/2014/main" id="{91DA24E3-2B62-5780-39DD-1853739AB30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97" y="2522"/>
                <a:ext cx="15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9250" name="Text Box 25">
                <a:extLst>
                  <a:ext uri="{FF2B5EF4-FFF2-40B4-BE49-F238E27FC236}">
                    <a16:creationId xmlns:a16="http://schemas.microsoft.com/office/drawing/2014/main" id="{754A6DA4-8B2F-4C16-D9AD-5D9B0262056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44" y="2500"/>
                <a:ext cx="24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ar-SA" altLang="ar-SA" sz="2000" b="1"/>
                  <a:t>2</a:t>
                </a:r>
                <a:endParaRPr lang="en-US" altLang="ar-SA" sz="2000" b="1"/>
              </a:p>
            </p:txBody>
          </p:sp>
        </p:grpSp>
        <p:sp>
          <p:nvSpPr>
            <p:cNvPr id="9247" name="Text Box 26">
              <a:extLst>
                <a:ext uri="{FF2B5EF4-FFF2-40B4-BE49-F238E27FC236}">
                  <a16:creationId xmlns:a16="http://schemas.microsoft.com/office/drawing/2014/main" id="{CB9E9987-C91D-B4AD-6C34-7530969168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92" y="2024"/>
              <a:ext cx="119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ar-SA" altLang="ar-SA" sz="2000" b="1">
                  <a:solidFill>
                    <a:srgbClr val="006600"/>
                  </a:solidFill>
                </a:rPr>
                <a:t>ع ( ق</a:t>
              </a:r>
              <a:r>
                <a:rPr lang="ar-SA" altLang="ar-SA" sz="2800" b="1" baseline="-25000">
                  <a:solidFill>
                    <a:srgbClr val="006600"/>
                  </a:solidFill>
                </a:rPr>
                <a:t>1</a:t>
              </a:r>
              <a:r>
                <a:rPr lang="ar-SA" altLang="ar-SA" sz="2000" b="1">
                  <a:solidFill>
                    <a:srgbClr val="006600"/>
                  </a:solidFill>
                </a:rPr>
                <a:t> + ق</a:t>
              </a:r>
              <a:r>
                <a:rPr lang="ar-SA" altLang="ar-SA" sz="2800" b="1" baseline="-25000">
                  <a:solidFill>
                    <a:srgbClr val="006600"/>
                  </a:solidFill>
                </a:rPr>
                <a:t>2</a:t>
              </a:r>
              <a:r>
                <a:rPr lang="ar-SA" altLang="ar-SA" sz="2000" b="1">
                  <a:solidFill>
                    <a:srgbClr val="006600"/>
                  </a:solidFill>
                </a:rPr>
                <a:t> )</a:t>
              </a:r>
              <a:endParaRPr lang="en-US" altLang="ar-SA" sz="2000" b="1">
                <a:solidFill>
                  <a:srgbClr val="006600"/>
                </a:solidFill>
              </a:endParaRPr>
            </a:p>
          </p:txBody>
        </p:sp>
      </p:grpSp>
      <p:grpSp>
        <p:nvGrpSpPr>
          <p:cNvPr id="29732" name="Group 36">
            <a:extLst>
              <a:ext uri="{FF2B5EF4-FFF2-40B4-BE49-F238E27FC236}">
                <a16:creationId xmlns:a16="http://schemas.microsoft.com/office/drawing/2014/main" id="{263D0A4C-B04E-0279-7AB7-E65F984CBEFB}"/>
              </a:ext>
            </a:extLst>
          </p:cNvPr>
          <p:cNvGrpSpPr>
            <a:grpSpLocks/>
          </p:cNvGrpSpPr>
          <p:nvPr/>
        </p:nvGrpSpPr>
        <p:grpSpPr bwMode="auto">
          <a:xfrm>
            <a:off x="6926263" y="3630614"/>
            <a:ext cx="2590800" cy="700087"/>
            <a:chOff x="3403" y="2287"/>
            <a:chExt cx="1632" cy="441"/>
          </a:xfrm>
        </p:grpSpPr>
        <p:sp>
          <p:nvSpPr>
            <p:cNvPr id="9241" name="Text Box 28">
              <a:extLst>
                <a:ext uri="{FF2B5EF4-FFF2-40B4-BE49-F238E27FC236}">
                  <a16:creationId xmlns:a16="http://schemas.microsoft.com/office/drawing/2014/main" id="{989040BC-2A06-8952-7DD5-AAE8F8F2E9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03" y="2363"/>
              <a:ext cx="163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ar-SA" altLang="ar-SA" sz="2000" b="1"/>
                <a:t>=      </a:t>
              </a:r>
              <a:r>
                <a:rPr lang="ar-SA" altLang="ar-SA" sz="2000" b="1">
                  <a:solidFill>
                    <a:srgbClr val="006600"/>
                  </a:solidFill>
                </a:rPr>
                <a:t>×</a:t>
              </a:r>
              <a:r>
                <a:rPr lang="ar-SA" altLang="ar-SA" sz="2000" b="1"/>
                <a:t> </a:t>
              </a:r>
              <a:r>
                <a:rPr lang="ar-SA" altLang="ar-SA" sz="2000" b="1">
                  <a:solidFill>
                    <a:srgbClr val="006600"/>
                  </a:solidFill>
                </a:rPr>
                <a:t>7 ( 20 + 25 )</a:t>
              </a:r>
              <a:endParaRPr lang="en-US" altLang="ar-SA" sz="2800" b="1" baseline="30000">
                <a:solidFill>
                  <a:srgbClr val="006600"/>
                </a:solidFill>
              </a:endParaRPr>
            </a:p>
          </p:txBody>
        </p:sp>
        <p:grpSp>
          <p:nvGrpSpPr>
            <p:cNvPr id="9242" name="Group 29">
              <a:extLst>
                <a:ext uri="{FF2B5EF4-FFF2-40B4-BE49-F238E27FC236}">
                  <a16:creationId xmlns:a16="http://schemas.microsoft.com/office/drawing/2014/main" id="{F6BF674F-4A5F-1636-C73F-C23A690050A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05" y="2287"/>
              <a:ext cx="249" cy="441"/>
              <a:chOff x="3438" y="2309"/>
              <a:chExt cx="249" cy="441"/>
            </a:xfrm>
          </p:grpSpPr>
          <p:sp>
            <p:nvSpPr>
              <p:cNvPr id="9243" name="Text Box 30">
                <a:extLst>
                  <a:ext uri="{FF2B5EF4-FFF2-40B4-BE49-F238E27FC236}">
                    <a16:creationId xmlns:a16="http://schemas.microsoft.com/office/drawing/2014/main" id="{450BA5CA-C17D-C7A4-E21F-3334D5FDF17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38" y="2309"/>
                <a:ext cx="24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ar-SA" altLang="ar-SA" sz="2000" b="1"/>
                  <a:t>1</a:t>
                </a:r>
                <a:endParaRPr lang="en-US" altLang="ar-SA" sz="2000" b="1"/>
              </a:p>
            </p:txBody>
          </p:sp>
          <p:sp>
            <p:nvSpPr>
              <p:cNvPr id="9244" name="Line 31">
                <a:extLst>
                  <a:ext uri="{FF2B5EF4-FFF2-40B4-BE49-F238E27FC236}">
                    <a16:creationId xmlns:a16="http://schemas.microsoft.com/office/drawing/2014/main" id="{90FBD0A6-B6F8-CA62-8C98-EA65C2579F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97" y="2522"/>
                <a:ext cx="15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9245" name="Text Box 32">
                <a:extLst>
                  <a:ext uri="{FF2B5EF4-FFF2-40B4-BE49-F238E27FC236}">
                    <a16:creationId xmlns:a16="http://schemas.microsoft.com/office/drawing/2014/main" id="{CF262DBC-90FD-1E87-7BB5-40DCB646D7F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44" y="2500"/>
                <a:ext cx="24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ar-SA" altLang="ar-SA" sz="2000" b="1"/>
                  <a:t>2</a:t>
                </a:r>
                <a:endParaRPr lang="en-US" altLang="ar-SA" sz="2000" b="1"/>
              </a:p>
            </p:txBody>
          </p:sp>
        </p:grpSp>
      </p:grpSp>
      <p:sp>
        <p:nvSpPr>
          <p:cNvPr id="29733" name="Text Box 37">
            <a:extLst>
              <a:ext uri="{FF2B5EF4-FFF2-40B4-BE49-F238E27FC236}">
                <a16:creationId xmlns:a16="http://schemas.microsoft.com/office/drawing/2014/main" id="{41927BAE-23CB-FB61-81AB-F80234F00B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9466" y="2871822"/>
            <a:ext cx="647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2000" b="1"/>
              <a:t>25 م</a:t>
            </a:r>
            <a:endParaRPr lang="en-US" altLang="ar-SA" sz="2000" b="1"/>
          </a:p>
        </p:txBody>
      </p:sp>
      <p:sp>
        <p:nvSpPr>
          <p:cNvPr id="29734" name="Line 38">
            <a:extLst>
              <a:ext uri="{FF2B5EF4-FFF2-40B4-BE49-F238E27FC236}">
                <a16:creationId xmlns:a16="http://schemas.microsoft.com/office/drawing/2014/main" id="{A1644A73-CA80-4B24-E30A-874C74B04393}"/>
              </a:ext>
            </a:extLst>
          </p:cNvPr>
          <p:cNvSpPr>
            <a:spLocks noChangeShapeType="1"/>
          </p:cNvSpPr>
          <p:nvPr/>
        </p:nvSpPr>
        <p:spPr bwMode="auto">
          <a:xfrm>
            <a:off x="1022329" y="3245755"/>
            <a:ext cx="1188000" cy="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29735" name="Text Box 39">
            <a:extLst>
              <a:ext uri="{FF2B5EF4-FFF2-40B4-BE49-F238E27FC236}">
                <a16:creationId xmlns:a16="http://schemas.microsoft.com/office/drawing/2014/main" id="{1A4DBE5B-4039-40F5-BBA0-802D9883BC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2507" y="2871822"/>
            <a:ext cx="5254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2000" b="1"/>
              <a:t>7 م</a:t>
            </a:r>
            <a:endParaRPr lang="en-US" altLang="ar-SA" sz="2000" b="1"/>
          </a:p>
        </p:txBody>
      </p:sp>
      <p:sp>
        <p:nvSpPr>
          <p:cNvPr id="29736" name="Text Box 40">
            <a:extLst>
              <a:ext uri="{FF2B5EF4-FFF2-40B4-BE49-F238E27FC236}">
                <a16:creationId xmlns:a16="http://schemas.microsoft.com/office/drawing/2014/main" id="{84D9E512-13B8-35CF-FCC2-40A6D08307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2507" y="3338581"/>
            <a:ext cx="598488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2000" b="1"/>
              <a:t>13م</a:t>
            </a:r>
            <a:endParaRPr lang="en-US" altLang="ar-SA" sz="2000" b="1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378B4564-96EB-9230-3EED-DB453D1AFE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429" y="72728"/>
            <a:ext cx="1865800" cy="251692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2A449B61-2085-9654-13A6-FAA5BE0D9EF1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FFD5FF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4856733" y="1105696"/>
            <a:ext cx="5863084" cy="5048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466EA451-15EF-978D-61EA-CE766CBD662A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21663" y="317502"/>
            <a:ext cx="2266950" cy="600075"/>
          </a:xfrm>
          <a:prstGeom prst="rect">
            <a:avLst/>
          </a:prstGeom>
          <a:ln>
            <a:noFill/>
          </a:ln>
          <a:effectLst>
            <a:glow rad="101600">
              <a:srgbClr val="C9FFE4">
                <a:alpha val="60000"/>
              </a:srgbClr>
            </a:glow>
          </a:effectLst>
        </p:spPr>
      </p:pic>
      <p:grpSp>
        <p:nvGrpSpPr>
          <p:cNvPr id="7" name="Group 36">
            <a:extLst>
              <a:ext uri="{FF2B5EF4-FFF2-40B4-BE49-F238E27FC236}">
                <a16:creationId xmlns:a16="http://schemas.microsoft.com/office/drawing/2014/main" id="{FD680BFA-BB6E-775B-C6F8-A6D3A7EC6DB2}"/>
              </a:ext>
            </a:extLst>
          </p:cNvPr>
          <p:cNvGrpSpPr>
            <a:grpSpLocks/>
          </p:cNvGrpSpPr>
          <p:nvPr/>
        </p:nvGrpSpPr>
        <p:grpSpPr bwMode="auto">
          <a:xfrm>
            <a:off x="6887802" y="4183064"/>
            <a:ext cx="2590800" cy="700087"/>
            <a:chOff x="3420" y="2287"/>
            <a:chExt cx="1632" cy="441"/>
          </a:xfrm>
        </p:grpSpPr>
        <p:sp>
          <p:nvSpPr>
            <p:cNvPr id="8" name="Text Box 28">
              <a:extLst>
                <a:ext uri="{FF2B5EF4-FFF2-40B4-BE49-F238E27FC236}">
                  <a16:creationId xmlns:a16="http://schemas.microsoft.com/office/drawing/2014/main" id="{B36E3F94-7773-5456-1B7C-C47A3BA79A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20" y="2363"/>
              <a:ext cx="163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ar-SA" altLang="ar-SA" sz="2000" b="1"/>
                <a:t>=      </a:t>
              </a:r>
              <a:r>
                <a:rPr lang="ar-SA" altLang="ar-SA" sz="2000" b="1">
                  <a:solidFill>
                    <a:srgbClr val="006600"/>
                  </a:solidFill>
                </a:rPr>
                <a:t>×</a:t>
              </a:r>
              <a:r>
                <a:rPr lang="ar-SA" altLang="ar-SA" sz="2000" b="1"/>
                <a:t> </a:t>
              </a:r>
              <a:r>
                <a:rPr lang="ar-SA" altLang="ar-SA" sz="2000" b="1">
                  <a:solidFill>
                    <a:srgbClr val="006600"/>
                  </a:solidFill>
                </a:rPr>
                <a:t>7 × 45</a:t>
              </a:r>
              <a:endParaRPr lang="en-US" altLang="ar-SA" sz="2800" b="1" baseline="30000">
                <a:solidFill>
                  <a:srgbClr val="006600"/>
                </a:solidFill>
              </a:endParaRPr>
            </a:p>
          </p:txBody>
        </p:sp>
        <p:grpSp>
          <p:nvGrpSpPr>
            <p:cNvPr id="9" name="Group 29">
              <a:extLst>
                <a:ext uri="{FF2B5EF4-FFF2-40B4-BE49-F238E27FC236}">
                  <a16:creationId xmlns:a16="http://schemas.microsoft.com/office/drawing/2014/main" id="{227AFF45-DA9F-FF97-B1E8-D240A0688B1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05" y="2287"/>
              <a:ext cx="249" cy="441"/>
              <a:chOff x="3438" y="2309"/>
              <a:chExt cx="249" cy="441"/>
            </a:xfrm>
          </p:grpSpPr>
          <p:sp>
            <p:nvSpPr>
              <p:cNvPr id="10" name="Text Box 30">
                <a:extLst>
                  <a:ext uri="{FF2B5EF4-FFF2-40B4-BE49-F238E27FC236}">
                    <a16:creationId xmlns:a16="http://schemas.microsoft.com/office/drawing/2014/main" id="{6A76A7CF-A7D3-D1EF-7894-FA80C2F249C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38" y="2309"/>
                <a:ext cx="24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ar-SA" altLang="ar-SA" sz="2000" b="1"/>
                  <a:t>1</a:t>
                </a:r>
                <a:endParaRPr lang="en-US" altLang="ar-SA" sz="2000" b="1"/>
              </a:p>
            </p:txBody>
          </p:sp>
          <p:sp>
            <p:nvSpPr>
              <p:cNvPr id="11" name="Line 31">
                <a:extLst>
                  <a:ext uri="{FF2B5EF4-FFF2-40B4-BE49-F238E27FC236}">
                    <a16:creationId xmlns:a16="http://schemas.microsoft.com/office/drawing/2014/main" id="{27892C8B-3CBA-EF9E-31B5-0B783453BD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97" y="2522"/>
                <a:ext cx="15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2" name="Text Box 32">
                <a:extLst>
                  <a:ext uri="{FF2B5EF4-FFF2-40B4-BE49-F238E27FC236}">
                    <a16:creationId xmlns:a16="http://schemas.microsoft.com/office/drawing/2014/main" id="{CBE3F652-E090-BC15-F2A4-F16FADA44F7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44" y="2500"/>
                <a:ext cx="24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ar-SA" altLang="ar-SA" sz="2000" b="1"/>
                  <a:t>2</a:t>
                </a:r>
                <a:endParaRPr lang="en-US" altLang="ar-SA" sz="2000" b="1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1000"/>
                                        <p:tgtEl>
                                          <p:spTgt spid="29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297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97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297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29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7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7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7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97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9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9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9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97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9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297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297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297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297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7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7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29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97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97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29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97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9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29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9" dur="1000"/>
                                        <p:tgtEl>
                                          <p:spTgt spid="29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800" decel="100000"/>
                                        <p:tgtEl>
                                          <p:spTgt spid="297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800" decel="100000" fill="hold"/>
                                        <p:tgtEl>
                                          <p:spTgt spid="297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800" decel="100000" fill="hold"/>
                                        <p:tgtEl>
                                          <p:spTgt spid="297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800" decel="100000" fill="hold"/>
                                        <p:tgtEl>
                                          <p:spTgt spid="297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6" dur="1000"/>
                                        <p:tgtEl>
                                          <p:spTgt spid="29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97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9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3" dur="1000"/>
                                        <p:tgtEl>
                                          <p:spTgt spid="29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97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97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0" dur="1000"/>
                                        <p:tgtEl>
                                          <p:spTgt spid="29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97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9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7" dur="1000"/>
                                        <p:tgtEl>
                                          <p:spTgt spid="29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97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97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4" dur="1000"/>
                                        <p:tgtEl>
                                          <p:spTgt spid="29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9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9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1" dur="1000"/>
                                        <p:tgtEl>
                                          <p:spTgt spid="29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297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297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8" dur="1000"/>
                                        <p:tgtEl>
                                          <p:spTgt spid="29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4" grpId="0"/>
      <p:bldP spid="29705" grpId="0"/>
      <p:bldP spid="29706" grpId="0"/>
      <p:bldP spid="29707" grpId="0"/>
      <p:bldP spid="29708" grpId="0"/>
      <p:bldP spid="29709" grpId="0"/>
      <p:bldP spid="29710" grpId="0"/>
      <p:bldP spid="29712" grpId="0"/>
      <p:bldP spid="29713" grpId="0"/>
      <p:bldP spid="29714" grpId="0"/>
      <p:bldP spid="29715" grpId="0"/>
      <p:bldP spid="29733" grpId="0"/>
      <p:bldP spid="29733" grpId="1"/>
      <p:bldP spid="29735" grpId="0"/>
      <p:bldP spid="2973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E3376412-C222-52A9-71AA-C26056DFA9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8168" y="322859"/>
            <a:ext cx="2752886" cy="471467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10C037C2-4D76-F86A-2D31-5005EA0AF178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5">
                <a:lumMod val="40000"/>
                <a:lumOff val="6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456040" y="980730"/>
            <a:ext cx="3905014" cy="140071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F5B1890B-397E-3CA8-F5E1-82F3745F5C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08227" y="1052737"/>
            <a:ext cx="3276364" cy="1369227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D1C3DFBE-AC67-C825-124C-A34F5823F10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56654" y="2960948"/>
            <a:ext cx="1971794" cy="324036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88B1B06D-8C4D-60EE-3576-4E062E3EFF2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47729" y="2960948"/>
            <a:ext cx="1971794" cy="283569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7CBB7D7C-2376-3949-D29E-40ABAB73355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67599" y="3944061"/>
            <a:ext cx="1971795" cy="480756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AECB1839-4D98-DBCF-FFE6-5FCA70C8648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161827" y="3341681"/>
            <a:ext cx="1777566" cy="447733"/>
          </a:xfrm>
          <a:prstGeom prst="rect">
            <a:avLst/>
          </a:prstGeom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02888154-A780-1083-63A8-297AA5CD4FE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060135" y="4603349"/>
            <a:ext cx="879258" cy="326391"/>
          </a:xfrm>
          <a:prstGeom prst="rect">
            <a:avLst/>
          </a:prstGeom>
        </p:spPr>
      </p:pic>
      <p:pic>
        <p:nvPicPr>
          <p:cNvPr id="21" name="صورة 20">
            <a:extLst>
              <a:ext uri="{FF2B5EF4-FFF2-40B4-BE49-F238E27FC236}">
                <a16:creationId xmlns:a16="http://schemas.microsoft.com/office/drawing/2014/main" id="{870B2FD4-5AEA-C1B8-0C5D-5D3C12B8942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403812" y="3323639"/>
            <a:ext cx="933432" cy="388930"/>
          </a:xfrm>
          <a:prstGeom prst="rect">
            <a:avLst/>
          </a:prstGeom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38FB5AC1-9B86-8F58-571C-2DB1016943C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043772" y="3886533"/>
            <a:ext cx="1404156" cy="417452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E06E934A-DE67-0FF1-9CF3-01324D1E113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513703" y="4563124"/>
            <a:ext cx="981075" cy="361950"/>
          </a:xfrm>
          <a:prstGeom prst="rect">
            <a:avLst/>
          </a:prstGeom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9A31885C-D35D-4A52-2E4F-8506784DF432}"/>
              </a:ext>
            </a:extLst>
          </p:cNvPr>
          <p:cNvPicPr>
            <a:picLocks noChangeAspect="1"/>
          </p:cNvPicPr>
          <p:nvPr/>
        </p:nvPicPr>
        <p:blipFill>
          <a:blip r:embed="rId14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156654" y="5308859"/>
            <a:ext cx="1733550" cy="590550"/>
          </a:xfrm>
          <a:prstGeom prst="rect">
            <a:avLst/>
          </a:prstGeom>
        </p:spPr>
      </p:pic>
      <p:pic>
        <p:nvPicPr>
          <p:cNvPr id="29" name="صورة 28">
            <a:extLst>
              <a:ext uri="{FF2B5EF4-FFF2-40B4-BE49-F238E27FC236}">
                <a16:creationId xmlns:a16="http://schemas.microsoft.com/office/drawing/2014/main" id="{1E196A3E-7368-B7E9-5776-B1DD6A8FB41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442857" y="5385059"/>
            <a:ext cx="1666875" cy="514350"/>
          </a:xfrm>
          <a:prstGeom prst="rect">
            <a:avLst/>
          </a:prstGeom>
        </p:spPr>
      </p:pic>
      <p:pic>
        <p:nvPicPr>
          <p:cNvPr id="31" name="صورة 30">
            <a:extLst>
              <a:ext uri="{FF2B5EF4-FFF2-40B4-BE49-F238E27FC236}">
                <a16:creationId xmlns:a16="http://schemas.microsoft.com/office/drawing/2014/main" id="{493B78F0-6753-B475-06A4-B68A320D62A6}"/>
              </a:ext>
            </a:extLst>
          </p:cNvPr>
          <p:cNvPicPr>
            <a:picLocks noChangeAspect="1"/>
          </p:cNvPicPr>
          <p:nvPr/>
        </p:nvPicPr>
        <p:blipFill>
          <a:blip r:embed="rId16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269817" y="5388536"/>
            <a:ext cx="3914775" cy="581025"/>
          </a:xfrm>
          <a:prstGeom prst="rect">
            <a:avLst/>
          </a:prstGeom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97811B3B-EA9C-E979-10CE-10644D277067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9429" y="72728"/>
            <a:ext cx="1865800" cy="251692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A42DF219-3203-D3AC-0372-9BC2CC9BC4D2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524492" y="1500110"/>
            <a:ext cx="409575" cy="36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598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Text Box 4">
            <a:extLst>
              <a:ext uri="{FF2B5EF4-FFF2-40B4-BE49-F238E27FC236}">
                <a16:creationId xmlns:a16="http://schemas.microsoft.com/office/drawing/2014/main" id="{8910731A-C830-2234-D85E-4F37BDD50E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94864" y="3427414"/>
            <a:ext cx="5048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2000" b="1">
                <a:solidFill>
                  <a:srgbClr val="0000FF"/>
                </a:solidFill>
              </a:rPr>
              <a:t>م</a:t>
            </a:r>
            <a:r>
              <a:rPr lang="ar-SA" altLang="ar-SA" sz="2000" b="1">
                <a:solidFill>
                  <a:srgbClr val="FF0000"/>
                </a:solidFill>
              </a:rPr>
              <a:t> </a:t>
            </a:r>
            <a:r>
              <a:rPr lang="ar-SA" altLang="ar-SA" sz="2000" b="1">
                <a:solidFill>
                  <a:srgbClr val="000000"/>
                </a:solidFill>
              </a:rPr>
              <a:t>=</a:t>
            </a:r>
            <a:endParaRPr lang="en-US" altLang="ar-SA" sz="2000" b="1">
              <a:solidFill>
                <a:srgbClr val="000000"/>
              </a:solidFill>
            </a:endParaRPr>
          </a:p>
        </p:txBody>
      </p:sp>
      <p:sp>
        <p:nvSpPr>
          <p:cNvPr id="35845" name="Text Box 5">
            <a:extLst>
              <a:ext uri="{FF2B5EF4-FFF2-40B4-BE49-F238E27FC236}">
                <a16:creationId xmlns:a16="http://schemas.microsoft.com/office/drawing/2014/main" id="{C62A46CB-DAE5-EF58-302C-FA9E6DE38C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0664" y="3463926"/>
            <a:ext cx="196373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2400" b="1">
                <a:solidFill>
                  <a:srgbClr val="0000FF"/>
                </a:solidFill>
              </a:rPr>
              <a:t>الطول × العرض</a:t>
            </a:r>
            <a:endParaRPr lang="en-US" altLang="ar-SA" sz="2400" b="1">
              <a:solidFill>
                <a:srgbClr val="0000FF"/>
              </a:solidFill>
            </a:endParaRPr>
          </a:p>
        </p:txBody>
      </p:sp>
      <p:sp>
        <p:nvSpPr>
          <p:cNvPr id="35846" name="Text Box 6">
            <a:extLst>
              <a:ext uri="{FF2B5EF4-FFF2-40B4-BE49-F238E27FC236}">
                <a16:creationId xmlns:a16="http://schemas.microsoft.com/office/drawing/2014/main" id="{7CEF6945-E349-0C10-5EFA-AE938CF313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97875" y="3967164"/>
            <a:ext cx="162083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2400" b="1">
                <a:solidFill>
                  <a:srgbClr val="000000"/>
                </a:solidFill>
              </a:rPr>
              <a:t>= </a:t>
            </a:r>
            <a:r>
              <a:rPr lang="ar-SA" altLang="ar-SA" sz="2400" b="1">
                <a:solidFill>
                  <a:srgbClr val="0000FF"/>
                </a:solidFill>
              </a:rPr>
              <a:t>12 ×  15</a:t>
            </a:r>
            <a:endParaRPr lang="en-US" altLang="ar-SA" sz="2400" b="1">
              <a:solidFill>
                <a:srgbClr val="0000FF"/>
              </a:solidFill>
            </a:endParaRPr>
          </a:p>
        </p:txBody>
      </p:sp>
      <p:sp>
        <p:nvSpPr>
          <p:cNvPr id="35847" name="Text Box 7">
            <a:extLst>
              <a:ext uri="{FF2B5EF4-FFF2-40B4-BE49-F238E27FC236}">
                <a16:creationId xmlns:a16="http://schemas.microsoft.com/office/drawing/2014/main" id="{337364C8-6382-BD17-4AD4-C89641AE6A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97875" y="4471989"/>
            <a:ext cx="162083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2400" b="1">
                <a:solidFill>
                  <a:srgbClr val="000000"/>
                </a:solidFill>
              </a:rPr>
              <a:t>= </a:t>
            </a:r>
            <a:r>
              <a:rPr lang="ar-SA" altLang="ar-SA" sz="2400" b="1">
                <a:solidFill>
                  <a:srgbClr val="0000FF"/>
                </a:solidFill>
              </a:rPr>
              <a:t>180</a:t>
            </a:r>
            <a:r>
              <a:rPr lang="ar-SA" altLang="ar-SA" sz="2400" b="1">
                <a:solidFill>
                  <a:srgbClr val="FF0000"/>
                </a:solidFill>
              </a:rPr>
              <a:t> </a:t>
            </a:r>
            <a:r>
              <a:rPr lang="ar-SA" altLang="ar-SA" sz="2400" b="1">
                <a:solidFill>
                  <a:srgbClr val="0000FF"/>
                </a:solidFill>
              </a:rPr>
              <a:t>قدم2</a:t>
            </a:r>
            <a:endParaRPr lang="en-US" altLang="ar-SA" sz="2400" b="1">
              <a:solidFill>
                <a:srgbClr val="0000FF"/>
              </a:solidFill>
            </a:endParaRPr>
          </a:p>
        </p:txBody>
      </p:sp>
      <p:sp>
        <p:nvSpPr>
          <p:cNvPr id="35848" name="Text Box 8">
            <a:extLst>
              <a:ext uri="{FF2B5EF4-FFF2-40B4-BE49-F238E27FC236}">
                <a16:creationId xmlns:a16="http://schemas.microsoft.com/office/drawing/2014/main" id="{CB25B6BE-B921-D192-3348-3549B8C2CB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39102" y="2965749"/>
            <a:ext cx="216058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ar-SA" altLang="ar-SA" sz="2400" b="1">
                <a:solidFill>
                  <a:srgbClr val="0000FF"/>
                </a:solidFill>
              </a:rPr>
              <a:t>مساحة المستطيل</a:t>
            </a:r>
            <a:endParaRPr lang="en-US" altLang="ar-SA" sz="2400" b="1">
              <a:solidFill>
                <a:srgbClr val="0000FF"/>
              </a:solidFill>
            </a:endParaRPr>
          </a:p>
        </p:txBody>
      </p:sp>
      <p:sp>
        <p:nvSpPr>
          <p:cNvPr id="35849" name="Text Box 9">
            <a:extLst>
              <a:ext uri="{FF2B5EF4-FFF2-40B4-BE49-F238E27FC236}">
                <a16:creationId xmlns:a16="http://schemas.microsoft.com/office/drawing/2014/main" id="{58507136-1FBF-6A64-D80F-4AF1C02DD3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24901" y="5327651"/>
            <a:ext cx="183559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2400" b="1">
                <a:solidFill>
                  <a:srgbClr val="000000"/>
                </a:solidFill>
                <a:highlight>
                  <a:srgbClr val="FFFF00"/>
                </a:highlight>
              </a:rPr>
              <a:t>مساحة الشكل =</a:t>
            </a:r>
            <a:endParaRPr lang="en-US" altLang="ar-SA" sz="2400" b="1">
              <a:solidFill>
                <a:srgbClr val="000000"/>
              </a:solidFill>
              <a:highlight>
                <a:srgbClr val="FFFF00"/>
              </a:highlight>
            </a:endParaRPr>
          </a:p>
        </p:txBody>
      </p:sp>
      <p:sp>
        <p:nvSpPr>
          <p:cNvPr id="35850" name="Text Box 10">
            <a:extLst>
              <a:ext uri="{FF2B5EF4-FFF2-40B4-BE49-F238E27FC236}">
                <a16:creationId xmlns:a16="http://schemas.microsoft.com/office/drawing/2014/main" id="{E3FB1698-924E-BD0D-E2AF-2685BE350B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27168" y="5364163"/>
            <a:ext cx="16922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2400" b="1">
                <a:solidFill>
                  <a:srgbClr val="0000FF"/>
                </a:solidFill>
              </a:rPr>
              <a:t>180</a:t>
            </a:r>
            <a:r>
              <a:rPr lang="ar-SA" altLang="ar-SA" sz="2400" b="1">
                <a:solidFill>
                  <a:srgbClr val="000000"/>
                </a:solidFill>
              </a:rPr>
              <a:t> + </a:t>
            </a:r>
            <a:r>
              <a:rPr lang="ar-SA" altLang="ar-SA" sz="2400" b="1">
                <a:solidFill>
                  <a:srgbClr val="006600"/>
                </a:solidFill>
              </a:rPr>
              <a:t>90</a:t>
            </a:r>
            <a:r>
              <a:rPr lang="ar-SA" altLang="ar-SA" sz="2400" b="1">
                <a:solidFill>
                  <a:srgbClr val="000000"/>
                </a:solidFill>
              </a:rPr>
              <a:t> =</a:t>
            </a:r>
            <a:endParaRPr lang="en-US" altLang="ar-SA" sz="2400" b="1">
              <a:solidFill>
                <a:srgbClr val="000000"/>
              </a:solidFill>
            </a:endParaRPr>
          </a:p>
        </p:txBody>
      </p:sp>
      <p:sp>
        <p:nvSpPr>
          <p:cNvPr id="35851" name="Text Box 11">
            <a:extLst>
              <a:ext uri="{FF2B5EF4-FFF2-40B4-BE49-F238E27FC236}">
                <a16:creationId xmlns:a16="http://schemas.microsoft.com/office/drawing/2014/main" id="{A339F689-2FA9-616C-2EE2-71481358CF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5669" y="5370811"/>
            <a:ext cx="14033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2400" b="1">
                <a:solidFill>
                  <a:srgbClr val="000000"/>
                </a:solidFill>
                <a:highlight>
                  <a:srgbClr val="FFFF00"/>
                </a:highlight>
              </a:rPr>
              <a:t>270 قدم2</a:t>
            </a:r>
            <a:endParaRPr lang="en-US" altLang="ar-SA" sz="2400" b="1">
              <a:solidFill>
                <a:srgbClr val="000000"/>
              </a:solidFill>
              <a:highlight>
                <a:srgbClr val="FFFF00"/>
              </a:highlight>
            </a:endParaRPr>
          </a:p>
        </p:txBody>
      </p:sp>
      <p:sp>
        <p:nvSpPr>
          <p:cNvPr id="35853" name="Text Box 13">
            <a:extLst>
              <a:ext uri="{FF2B5EF4-FFF2-40B4-BE49-F238E27FC236}">
                <a16:creationId xmlns:a16="http://schemas.microsoft.com/office/drawing/2014/main" id="{33CB68E1-3248-2CA1-20F1-AF22AA17AF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87344" y="2346327"/>
            <a:ext cx="342106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2400" b="1">
                <a:solidFill>
                  <a:srgbClr val="FF0000"/>
                </a:solidFill>
              </a:rPr>
              <a:t>نقسم الشكل إلى مثلث ومستطيل</a:t>
            </a:r>
            <a:endParaRPr lang="en-US" altLang="ar-SA" sz="2400" b="1">
              <a:solidFill>
                <a:srgbClr val="FF0000"/>
              </a:solidFill>
            </a:endParaRPr>
          </a:p>
        </p:txBody>
      </p:sp>
      <p:sp>
        <p:nvSpPr>
          <p:cNvPr id="35854" name="Text Box 14">
            <a:extLst>
              <a:ext uri="{FF2B5EF4-FFF2-40B4-BE49-F238E27FC236}">
                <a16:creationId xmlns:a16="http://schemas.microsoft.com/office/drawing/2014/main" id="{01443D21-31B0-04FA-924B-3F0D4AC2D3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0776" y="3536951"/>
            <a:ext cx="61530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2400" b="1">
                <a:solidFill>
                  <a:srgbClr val="006600"/>
                </a:solidFill>
              </a:rPr>
              <a:t>م </a:t>
            </a:r>
            <a:r>
              <a:rPr lang="ar-SA" altLang="ar-SA" sz="2400" b="1">
                <a:solidFill>
                  <a:srgbClr val="000000"/>
                </a:solidFill>
              </a:rPr>
              <a:t>=</a:t>
            </a:r>
            <a:endParaRPr lang="en-US" altLang="ar-SA" sz="2400" b="1">
              <a:solidFill>
                <a:srgbClr val="000000"/>
              </a:solidFill>
            </a:endParaRPr>
          </a:p>
        </p:txBody>
      </p:sp>
      <p:sp>
        <p:nvSpPr>
          <p:cNvPr id="35855" name="Text Box 15">
            <a:extLst>
              <a:ext uri="{FF2B5EF4-FFF2-40B4-BE49-F238E27FC236}">
                <a16:creationId xmlns:a16="http://schemas.microsoft.com/office/drawing/2014/main" id="{85363BF8-6317-F5CE-9FDE-623921C074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0450" y="5007640"/>
            <a:ext cx="162829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2400" b="1">
                <a:solidFill>
                  <a:srgbClr val="0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=</a:t>
            </a:r>
            <a:r>
              <a:rPr lang="ar-SA" altLang="ar-SA" sz="2400" b="1">
                <a:solidFill>
                  <a:srgbClr val="000000"/>
                </a:solidFill>
              </a:rPr>
              <a:t> </a:t>
            </a:r>
            <a:r>
              <a:rPr lang="ar-SA" altLang="ar-SA" sz="2400" b="1">
                <a:solidFill>
                  <a:srgbClr val="006600"/>
                </a:solidFill>
              </a:rPr>
              <a:t>90 قدم2</a:t>
            </a:r>
            <a:endParaRPr lang="en-US" altLang="ar-SA" sz="2400" b="1">
              <a:solidFill>
                <a:srgbClr val="006600"/>
              </a:solidFill>
            </a:endParaRPr>
          </a:p>
        </p:txBody>
      </p:sp>
      <p:sp>
        <p:nvSpPr>
          <p:cNvPr id="35856" name="Text Box 16">
            <a:extLst>
              <a:ext uri="{FF2B5EF4-FFF2-40B4-BE49-F238E27FC236}">
                <a16:creationId xmlns:a16="http://schemas.microsoft.com/office/drawing/2014/main" id="{3A7FC8C1-9D29-DD43-1F94-DE3EBC56DC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0769" y="3072755"/>
            <a:ext cx="19446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ar-SA" altLang="ar-SA" sz="2400" b="1">
                <a:solidFill>
                  <a:srgbClr val="006600"/>
                </a:solidFill>
              </a:rPr>
              <a:t>مساحة المثلث</a:t>
            </a:r>
            <a:endParaRPr lang="en-US" altLang="ar-SA" sz="2400" b="1">
              <a:solidFill>
                <a:srgbClr val="006600"/>
              </a:solidFill>
            </a:endParaRPr>
          </a:p>
        </p:txBody>
      </p:sp>
      <p:grpSp>
        <p:nvGrpSpPr>
          <p:cNvPr id="35857" name="Group 17">
            <a:extLst>
              <a:ext uri="{FF2B5EF4-FFF2-40B4-BE49-F238E27FC236}">
                <a16:creationId xmlns:a16="http://schemas.microsoft.com/office/drawing/2014/main" id="{70035F47-193B-F9C5-BE61-EE65E81515C7}"/>
              </a:ext>
            </a:extLst>
          </p:cNvPr>
          <p:cNvGrpSpPr>
            <a:grpSpLocks/>
          </p:cNvGrpSpPr>
          <p:nvPr/>
        </p:nvGrpSpPr>
        <p:grpSpPr bwMode="auto">
          <a:xfrm>
            <a:off x="4076700" y="3416300"/>
            <a:ext cx="2197100" cy="700088"/>
            <a:chOff x="3492" y="1947"/>
            <a:chExt cx="1384" cy="441"/>
          </a:xfrm>
        </p:grpSpPr>
        <p:grpSp>
          <p:nvGrpSpPr>
            <p:cNvPr id="15391" name="Group 18">
              <a:extLst>
                <a:ext uri="{FF2B5EF4-FFF2-40B4-BE49-F238E27FC236}">
                  <a16:creationId xmlns:a16="http://schemas.microsoft.com/office/drawing/2014/main" id="{2ACCCBE7-56FA-4EED-3438-D842694EBDA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27" y="1947"/>
              <a:ext cx="249" cy="441"/>
              <a:chOff x="3438" y="2309"/>
              <a:chExt cx="249" cy="441"/>
            </a:xfrm>
          </p:grpSpPr>
          <p:sp>
            <p:nvSpPr>
              <p:cNvPr id="15393" name="Text Box 19">
                <a:extLst>
                  <a:ext uri="{FF2B5EF4-FFF2-40B4-BE49-F238E27FC236}">
                    <a16:creationId xmlns:a16="http://schemas.microsoft.com/office/drawing/2014/main" id="{4AF26046-7D99-2432-3F95-4906E7E359B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38" y="2309"/>
                <a:ext cx="24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ar-SA" altLang="ar-SA" sz="2000" b="1">
                    <a:solidFill>
                      <a:srgbClr val="000000"/>
                    </a:solidFill>
                  </a:rPr>
                  <a:t>1</a:t>
                </a:r>
                <a:endParaRPr lang="en-US" altLang="ar-SA" sz="20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15394" name="Line 20">
                <a:extLst>
                  <a:ext uri="{FF2B5EF4-FFF2-40B4-BE49-F238E27FC236}">
                    <a16:creationId xmlns:a16="http://schemas.microsoft.com/office/drawing/2014/main" id="{5C9791A2-B61D-DFE9-7583-2BC2CFDC4DD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97" y="2522"/>
                <a:ext cx="15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>
                  <a:solidFill>
                    <a:srgbClr val="000000"/>
                  </a:solidFill>
                </a:endParaRPr>
              </a:p>
            </p:txBody>
          </p:sp>
          <p:sp>
            <p:nvSpPr>
              <p:cNvPr id="15395" name="Text Box 21">
                <a:extLst>
                  <a:ext uri="{FF2B5EF4-FFF2-40B4-BE49-F238E27FC236}">
                    <a16:creationId xmlns:a16="http://schemas.microsoft.com/office/drawing/2014/main" id="{BE700228-110C-8B29-6A47-345C9A7767E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44" y="2500"/>
                <a:ext cx="24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ar-SA" altLang="ar-SA" sz="2000" b="1">
                    <a:solidFill>
                      <a:srgbClr val="000000"/>
                    </a:solidFill>
                  </a:rPr>
                  <a:t>2</a:t>
                </a:r>
                <a:endParaRPr lang="en-US" altLang="ar-SA" sz="2000" b="1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5392" name="Text Box 22">
              <a:extLst>
                <a:ext uri="{FF2B5EF4-FFF2-40B4-BE49-F238E27FC236}">
                  <a16:creationId xmlns:a16="http://schemas.microsoft.com/office/drawing/2014/main" id="{ED9953C7-5E77-1021-ECD4-F61B66ED2F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92" y="2024"/>
              <a:ext cx="1190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ar-SA" altLang="ar-SA" sz="2400" b="1">
                  <a:solidFill>
                    <a:srgbClr val="006600"/>
                  </a:solidFill>
                </a:rPr>
                <a:t>ق ع</a:t>
              </a:r>
              <a:endParaRPr lang="en-US" altLang="ar-SA" sz="2400" b="1">
                <a:solidFill>
                  <a:srgbClr val="006600"/>
                </a:solidFill>
              </a:endParaRPr>
            </a:p>
          </p:txBody>
        </p:sp>
      </p:grpSp>
      <p:grpSp>
        <p:nvGrpSpPr>
          <p:cNvPr id="35863" name="Group 23">
            <a:extLst>
              <a:ext uri="{FF2B5EF4-FFF2-40B4-BE49-F238E27FC236}">
                <a16:creationId xmlns:a16="http://schemas.microsoft.com/office/drawing/2014/main" id="{C6D59085-5D3B-4B7E-4049-CA342D6B119F}"/>
              </a:ext>
            </a:extLst>
          </p:cNvPr>
          <p:cNvGrpSpPr>
            <a:grpSpLocks/>
          </p:cNvGrpSpPr>
          <p:nvPr/>
        </p:nvGrpSpPr>
        <p:grpSpPr bwMode="auto">
          <a:xfrm>
            <a:off x="3935413" y="3956050"/>
            <a:ext cx="2590800" cy="700088"/>
            <a:chOff x="3403" y="2287"/>
            <a:chExt cx="1632" cy="441"/>
          </a:xfrm>
        </p:grpSpPr>
        <p:sp>
          <p:nvSpPr>
            <p:cNvPr id="15386" name="Text Box 24">
              <a:extLst>
                <a:ext uri="{FF2B5EF4-FFF2-40B4-BE49-F238E27FC236}">
                  <a16:creationId xmlns:a16="http://schemas.microsoft.com/office/drawing/2014/main" id="{7C351D4D-8BC3-87FA-FD6A-73AA280C40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03" y="2363"/>
              <a:ext cx="163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ar-SA" altLang="ar-SA" sz="2400" b="1">
                  <a:solidFill>
                    <a:srgbClr val="000000"/>
                  </a:solidFill>
                </a:rPr>
                <a:t>=      </a:t>
              </a:r>
              <a:r>
                <a:rPr lang="ar-SA" altLang="ar-SA" sz="2400" b="1">
                  <a:solidFill>
                    <a:srgbClr val="006600"/>
                  </a:solidFill>
                </a:rPr>
                <a:t>×</a:t>
              </a:r>
              <a:r>
                <a:rPr lang="ar-SA" altLang="ar-SA" sz="2400" b="1">
                  <a:solidFill>
                    <a:srgbClr val="000000"/>
                  </a:solidFill>
                </a:rPr>
                <a:t> </a:t>
              </a:r>
              <a:r>
                <a:rPr lang="ar-SA" altLang="ar-SA" sz="2400" b="1">
                  <a:solidFill>
                    <a:srgbClr val="006600"/>
                  </a:solidFill>
                </a:rPr>
                <a:t>15 ×  12</a:t>
              </a:r>
              <a:endParaRPr lang="en-US" altLang="ar-SA" sz="3200" b="1" baseline="30000">
                <a:solidFill>
                  <a:srgbClr val="006600"/>
                </a:solidFill>
              </a:endParaRPr>
            </a:p>
          </p:txBody>
        </p:sp>
        <p:grpSp>
          <p:nvGrpSpPr>
            <p:cNvPr id="15387" name="Group 25">
              <a:extLst>
                <a:ext uri="{FF2B5EF4-FFF2-40B4-BE49-F238E27FC236}">
                  <a16:creationId xmlns:a16="http://schemas.microsoft.com/office/drawing/2014/main" id="{D55273E4-0C23-5F03-2A0B-6ABB80E6F08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05" y="2287"/>
              <a:ext cx="249" cy="441"/>
              <a:chOff x="3438" y="2309"/>
              <a:chExt cx="249" cy="441"/>
            </a:xfrm>
          </p:grpSpPr>
          <p:sp>
            <p:nvSpPr>
              <p:cNvPr id="15388" name="Text Box 26">
                <a:extLst>
                  <a:ext uri="{FF2B5EF4-FFF2-40B4-BE49-F238E27FC236}">
                    <a16:creationId xmlns:a16="http://schemas.microsoft.com/office/drawing/2014/main" id="{0EA9FF8D-1FCF-296A-F11B-013A9269FE1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38" y="2309"/>
                <a:ext cx="24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ar-SA" altLang="ar-SA" sz="2000" b="1">
                    <a:solidFill>
                      <a:srgbClr val="000000"/>
                    </a:solidFill>
                  </a:rPr>
                  <a:t>1</a:t>
                </a:r>
                <a:endParaRPr lang="en-US" altLang="ar-SA" sz="20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15389" name="Line 27">
                <a:extLst>
                  <a:ext uri="{FF2B5EF4-FFF2-40B4-BE49-F238E27FC236}">
                    <a16:creationId xmlns:a16="http://schemas.microsoft.com/office/drawing/2014/main" id="{34F16E58-76AE-7E34-B3F8-7391511E78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97" y="2522"/>
                <a:ext cx="15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>
                  <a:solidFill>
                    <a:srgbClr val="000000"/>
                  </a:solidFill>
                </a:endParaRPr>
              </a:p>
            </p:txBody>
          </p:sp>
          <p:sp>
            <p:nvSpPr>
              <p:cNvPr id="15390" name="Text Box 28">
                <a:extLst>
                  <a:ext uri="{FF2B5EF4-FFF2-40B4-BE49-F238E27FC236}">
                    <a16:creationId xmlns:a16="http://schemas.microsoft.com/office/drawing/2014/main" id="{CF788DD5-B2A3-526D-577C-68ED893EBCD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44" y="2500"/>
                <a:ext cx="24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ar-SA" altLang="ar-SA" sz="2000" b="1">
                    <a:solidFill>
                      <a:srgbClr val="000000"/>
                    </a:solidFill>
                  </a:rPr>
                  <a:t>2</a:t>
                </a:r>
                <a:endParaRPr lang="en-US" altLang="ar-SA" sz="2000" b="1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" name="Text Box 15">
            <a:extLst>
              <a:ext uri="{FF2B5EF4-FFF2-40B4-BE49-F238E27FC236}">
                <a16:creationId xmlns:a16="http://schemas.microsoft.com/office/drawing/2014/main" id="{EA4EAC67-8B08-208F-B0BE-35765AA823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2863" y="4573588"/>
            <a:ext cx="137587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2400" b="1">
                <a:solidFill>
                  <a:srgbClr val="000000"/>
                </a:solidFill>
                <a:ea typeface="Arial Unicode MS" panose="020B0604020202020204" pitchFamily="34" charset="-128"/>
                <a:cs typeface="Arial"/>
              </a:rPr>
              <a:t>= 6 × 15</a:t>
            </a:r>
            <a:endParaRPr lang="en-US" altLang="ar-SA" sz="2400" b="1">
              <a:solidFill>
                <a:srgbClr val="006600"/>
              </a:solidFill>
              <a:cs typeface="Arial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B43E9012-EBDE-F372-1F9E-C7D9BD7952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29" y="72728"/>
            <a:ext cx="1865800" cy="251692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790AF32B-BCB3-2A7D-AAAA-1AFDBEA7FF42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FFD5FF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6804586" y="1104447"/>
            <a:ext cx="3547971" cy="109789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04F85323-C8D9-891B-29D9-B375461BB3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73449" y="387995"/>
            <a:ext cx="3095625" cy="2238375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C0B92183-FBD6-54DB-9DD9-3A1FF1A9388B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41456" y="360838"/>
            <a:ext cx="2266950" cy="600075"/>
          </a:xfrm>
          <a:prstGeom prst="rect">
            <a:avLst/>
          </a:prstGeom>
          <a:ln>
            <a:noFill/>
          </a:ln>
          <a:effectLst>
            <a:glow rad="101600">
              <a:srgbClr val="C9FFE4">
                <a:alpha val="60000"/>
              </a:srgb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8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8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5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358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800" decel="100000"/>
                                        <p:tgtEl>
                                          <p:spTgt spid="358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358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358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358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8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8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58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58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1000"/>
                                        <p:tgtEl>
                                          <p:spTgt spid="35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58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58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1" dur="1000"/>
                                        <p:tgtEl>
                                          <p:spTgt spid="35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58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58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8" dur="1000"/>
                                        <p:tgtEl>
                                          <p:spTgt spid="35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58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58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5" dur="1000"/>
                                        <p:tgtEl>
                                          <p:spTgt spid="35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58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58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9" dur="1000"/>
                                        <p:tgtEl>
                                          <p:spTgt spid="35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58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58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6" dur="1000"/>
                                        <p:tgtEl>
                                          <p:spTgt spid="35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5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5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3" dur="1000"/>
                                        <p:tgtEl>
                                          <p:spTgt spid="35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4" grpId="0"/>
      <p:bldP spid="35845" grpId="0"/>
      <p:bldP spid="35846" grpId="0"/>
      <p:bldP spid="35847" grpId="0"/>
      <p:bldP spid="35848" grpId="0"/>
      <p:bldP spid="35849" grpId="0"/>
      <p:bldP spid="35850" grpId="0"/>
      <p:bldP spid="35851" grpId="0"/>
      <p:bldP spid="35853" grpId="0"/>
      <p:bldP spid="35854" grpId="0"/>
      <p:bldP spid="35855" grpId="0"/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AE04E04B-E88F-DA82-66CE-FCF16090C4E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lumMod val="40000"/>
                <a:lumOff val="6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342557" y="956777"/>
            <a:ext cx="4702659" cy="13261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AEC3D39A-8380-9F6B-D711-38BB3171A9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3431" y="911656"/>
            <a:ext cx="2755764" cy="1330369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9396E013-754D-8C48-D07D-571AF504E985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771964" y="2420888"/>
            <a:ext cx="4032448" cy="351634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40737AE0-F0BB-557E-9FFE-ADF4027CFD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92244" y="2837038"/>
            <a:ext cx="1296144" cy="235663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D11A9970-9E35-77B8-950B-E8BD7D07BF1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16442" y="3269046"/>
            <a:ext cx="919919" cy="493411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E737581D-115B-78B2-3945-5184F48AA4C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69459" y="3809254"/>
            <a:ext cx="1409700" cy="552450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FD6C7674-93A9-6F2C-4FD9-1987867FFA6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445017" y="4570588"/>
            <a:ext cx="1019175" cy="457200"/>
          </a:xfrm>
          <a:prstGeom prst="rect">
            <a:avLst/>
          </a:prstGeom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1CA0D13F-4F96-DFA2-3383-7AEC9BDB1DC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88075" y="3916586"/>
            <a:ext cx="1123950" cy="365105"/>
          </a:xfrm>
          <a:prstGeom prst="rect">
            <a:avLst/>
          </a:prstGeom>
        </p:spPr>
      </p:pic>
      <p:pic>
        <p:nvPicPr>
          <p:cNvPr id="21" name="صورة 20">
            <a:extLst>
              <a:ext uri="{FF2B5EF4-FFF2-40B4-BE49-F238E27FC236}">
                <a16:creationId xmlns:a16="http://schemas.microsoft.com/office/drawing/2014/main" id="{D368377A-C0F1-82C9-C20D-54E424E2B32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450051" y="4514385"/>
            <a:ext cx="561975" cy="379927"/>
          </a:xfrm>
          <a:prstGeom prst="rect">
            <a:avLst/>
          </a:prstGeom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FDD7D112-7A4B-B09F-0B13-C4ECF92D5962}"/>
              </a:ext>
            </a:extLst>
          </p:cNvPr>
          <p:cNvPicPr>
            <a:picLocks noChangeAspect="1"/>
          </p:cNvPicPr>
          <p:nvPr/>
        </p:nvPicPr>
        <p:blipFill>
          <a:blip r:embed="rId1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911491" y="5589775"/>
            <a:ext cx="3067050" cy="504825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65FF2702-1035-B22C-0562-46CFBF8AC20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699956" y="5602139"/>
            <a:ext cx="1123950" cy="495300"/>
          </a:xfrm>
          <a:prstGeom prst="rect">
            <a:avLst/>
          </a:prstGeom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2E83B37E-1377-72BF-B524-C0C021E7472D}"/>
              </a:ext>
            </a:extLst>
          </p:cNvPr>
          <p:cNvPicPr>
            <a:picLocks noChangeAspect="1"/>
          </p:cNvPicPr>
          <p:nvPr/>
        </p:nvPicPr>
        <p:blipFill>
          <a:blip r:embed="rId14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326792" y="5589774"/>
            <a:ext cx="1276350" cy="609600"/>
          </a:xfrm>
          <a:prstGeom prst="rect">
            <a:avLst/>
          </a:prstGeom>
        </p:spPr>
      </p:pic>
      <p:pic>
        <p:nvPicPr>
          <p:cNvPr id="29" name="صورة 28">
            <a:extLst>
              <a:ext uri="{FF2B5EF4-FFF2-40B4-BE49-F238E27FC236}">
                <a16:creationId xmlns:a16="http://schemas.microsoft.com/office/drawing/2014/main" id="{B038BF26-5503-30C7-9652-2B80D2AB7BD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506206" y="3097284"/>
            <a:ext cx="1637147" cy="528112"/>
          </a:xfrm>
          <a:prstGeom prst="rect">
            <a:avLst/>
          </a:prstGeom>
        </p:spPr>
      </p:pic>
      <p:pic>
        <p:nvPicPr>
          <p:cNvPr id="31" name="صورة 30">
            <a:extLst>
              <a:ext uri="{FF2B5EF4-FFF2-40B4-BE49-F238E27FC236}">
                <a16:creationId xmlns:a16="http://schemas.microsoft.com/office/drawing/2014/main" id="{EC24725C-87D9-1DB6-D44E-A9938BE11076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391539" y="3780590"/>
            <a:ext cx="1866479" cy="523239"/>
          </a:xfrm>
          <a:prstGeom prst="rect">
            <a:avLst/>
          </a:prstGeom>
        </p:spPr>
      </p:pic>
      <p:pic>
        <p:nvPicPr>
          <p:cNvPr id="33" name="صورة 32">
            <a:extLst>
              <a:ext uri="{FF2B5EF4-FFF2-40B4-BE49-F238E27FC236}">
                <a16:creationId xmlns:a16="http://schemas.microsoft.com/office/drawing/2014/main" id="{EE58000D-C2C1-2775-8388-3CB81ECD1600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547246" y="4514385"/>
            <a:ext cx="828675" cy="504825"/>
          </a:xfrm>
          <a:prstGeom prst="rect">
            <a:avLst/>
          </a:prstGeom>
        </p:spPr>
      </p:pic>
      <p:pic>
        <p:nvPicPr>
          <p:cNvPr id="36" name="صورة 35">
            <a:extLst>
              <a:ext uri="{FF2B5EF4-FFF2-40B4-BE49-F238E27FC236}">
                <a16:creationId xmlns:a16="http://schemas.microsoft.com/office/drawing/2014/main" id="{1B53E22F-12C0-9021-BC02-30571A87E98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27810" y="4575659"/>
            <a:ext cx="561975" cy="379927"/>
          </a:xfrm>
          <a:prstGeom prst="rect">
            <a:avLst/>
          </a:prstGeom>
        </p:spPr>
      </p:pic>
      <p:pic>
        <p:nvPicPr>
          <p:cNvPr id="37" name="صورة 36">
            <a:extLst>
              <a:ext uri="{FF2B5EF4-FFF2-40B4-BE49-F238E27FC236}">
                <a16:creationId xmlns:a16="http://schemas.microsoft.com/office/drawing/2014/main" id="{F9A19572-400D-1FD8-C0F2-2B4F046249C1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932356" y="3842592"/>
            <a:ext cx="1285875" cy="485775"/>
          </a:xfrm>
          <a:prstGeom prst="rect">
            <a:avLst/>
          </a:prstGeom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11EB50C9-EDF8-9ADA-B737-88F33E5BB9DD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9429" y="72728"/>
            <a:ext cx="1865800" cy="251692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4C509157-87E8-7958-B80C-154C02F97FF1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95930" y="1429889"/>
            <a:ext cx="409575" cy="361950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66F3EC0E-F977-5175-FA88-9FA1CF16807F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7835416" y="382390"/>
            <a:ext cx="2209800" cy="48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541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1" name="Text Box 11">
            <a:extLst>
              <a:ext uri="{FF2B5EF4-FFF2-40B4-BE49-F238E27FC236}">
                <a16:creationId xmlns:a16="http://schemas.microsoft.com/office/drawing/2014/main" id="{2E8C714C-4530-6A20-0971-9C340EC763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94864" y="4183064"/>
            <a:ext cx="5048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2000" b="1">
                <a:solidFill>
                  <a:srgbClr val="0000FF"/>
                </a:solidFill>
              </a:rPr>
              <a:t>م</a:t>
            </a:r>
            <a:r>
              <a:rPr lang="ar-SA" altLang="ar-SA" sz="2000" b="1">
                <a:solidFill>
                  <a:srgbClr val="FF0000"/>
                </a:solidFill>
              </a:rPr>
              <a:t> </a:t>
            </a:r>
            <a:r>
              <a:rPr lang="ar-SA" altLang="ar-SA" sz="2000" b="1"/>
              <a:t>=</a:t>
            </a:r>
            <a:endParaRPr lang="en-US" altLang="ar-SA" sz="2000" b="1"/>
          </a:p>
        </p:txBody>
      </p:sp>
      <p:sp>
        <p:nvSpPr>
          <p:cNvPr id="30732" name="Text Box 12">
            <a:extLst>
              <a:ext uri="{FF2B5EF4-FFF2-40B4-BE49-F238E27FC236}">
                <a16:creationId xmlns:a16="http://schemas.microsoft.com/office/drawing/2014/main" id="{C08FFD66-ACC1-3AC7-66F5-090D8A2EAB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96200" y="4219576"/>
            <a:ext cx="190820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2400" b="1">
                <a:solidFill>
                  <a:srgbClr val="0000FF"/>
                </a:solidFill>
              </a:rPr>
              <a:t>الطول × العرض</a:t>
            </a:r>
            <a:endParaRPr lang="en-US" altLang="ar-SA" sz="2400" b="1">
              <a:solidFill>
                <a:srgbClr val="0000FF"/>
              </a:solidFill>
            </a:endParaRPr>
          </a:p>
        </p:txBody>
      </p:sp>
      <p:sp>
        <p:nvSpPr>
          <p:cNvPr id="30733" name="Text Box 13">
            <a:extLst>
              <a:ext uri="{FF2B5EF4-FFF2-40B4-BE49-F238E27FC236}">
                <a16:creationId xmlns:a16="http://schemas.microsoft.com/office/drawing/2014/main" id="{D90FEED9-376D-378F-A366-608384CD3D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97875" y="4722814"/>
            <a:ext cx="162083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2400" b="1"/>
              <a:t>= </a:t>
            </a:r>
            <a:r>
              <a:rPr lang="ar-SA" altLang="ar-SA" sz="2400" b="1">
                <a:solidFill>
                  <a:srgbClr val="0000FF"/>
                </a:solidFill>
              </a:rPr>
              <a:t>13 × 7</a:t>
            </a:r>
            <a:endParaRPr lang="en-US" altLang="ar-SA" sz="2400" b="1">
              <a:solidFill>
                <a:srgbClr val="0000FF"/>
              </a:solidFill>
            </a:endParaRPr>
          </a:p>
        </p:txBody>
      </p:sp>
      <p:sp>
        <p:nvSpPr>
          <p:cNvPr id="30734" name="Text Box 14">
            <a:extLst>
              <a:ext uri="{FF2B5EF4-FFF2-40B4-BE49-F238E27FC236}">
                <a16:creationId xmlns:a16="http://schemas.microsoft.com/office/drawing/2014/main" id="{C2E89367-6D9F-3EBA-800B-19BB080FCA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97875" y="5227639"/>
            <a:ext cx="162083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2400" b="1"/>
              <a:t>= </a:t>
            </a:r>
            <a:r>
              <a:rPr lang="ar-SA" altLang="ar-SA" sz="2400" b="1">
                <a:solidFill>
                  <a:srgbClr val="0000FF"/>
                </a:solidFill>
              </a:rPr>
              <a:t>91</a:t>
            </a:r>
            <a:r>
              <a:rPr lang="ar-SA" altLang="ar-SA" sz="2400" b="1">
                <a:solidFill>
                  <a:srgbClr val="FF0000"/>
                </a:solidFill>
              </a:rPr>
              <a:t> </a:t>
            </a:r>
            <a:r>
              <a:rPr lang="ar-SA" altLang="ar-SA" sz="2400" b="1">
                <a:solidFill>
                  <a:srgbClr val="0000FF"/>
                </a:solidFill>
              </a:rPr>
              <a:t>سم2</a:t>
            </a:r>
            <a:endParaRPr lang="en-US" altLang="ar-SA" sz="2400" b="1">
              <a:solidFill>
                <a:srgbClr val="0000FF"/>
              </a:solidFill>
            </a:endParaRPr>
          </a:p>
        </p:txBody>
      </p:sp>
      <p:sp>
        <p:nvSpPr>
          <p:cNvPr id="30736" name="Text Box 16">
            <a:extLst>
              <a:ext uri="{FF2B5EF4-FFF2-40B4-BE49-F238E27FC236}">
                <a16:creationId xmlns:a16="http://schemas.microsoft.com/office/drawing/2014/main" id="{043B4EA2-E043-D566-3FAA-DF708D4ACE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48639" y="3571876"/>
            <a:ext cx="248386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ar-SA" altLang="ar-SA" sz="2400" b="1">
                <a:solidFill>
                  <a:srgbClr val="0000FF"/>
                </a:solidFill>
              </a:rPr>
              <a:t>مساحة المستطيل الكبير</a:t>
            </a:r>
            <a:endParaRPr lang="en-US" altLang="ar-SA" sz="2400" b="1">
              <a:solidFill>
                <a:srgbClr val="0000FF"/>
              </a:solidFill>
            </a:endParaRPr>
          </a:p>
        </p:txBody>
      </p:sp>
      <p:sp>
        <p:nvSpPr>
          <p:cNvPr id="30737" name="Text Box 17">
            <a:extLst>
              <a:ext uri="{FF2B5EF4-FFF2-40B4-BE49-F238E27FC236}">
                <a16:creationId xmlns:a16="http://schemas.microsoft.com/office/drawing/2014/main" id="{FBA67D74-8798-2116-B8AA-20D6341055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7662" y="5834064"/>
            <a:ext cx="288086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2400" b="1"/>
              <a:t>مساحة المنطقة المظللة =</a:t>
            </a:r>
            <a:endParaRPr lang="en-US" altLang="ar-SA" sz="2400" b="1"/>
          </a:p>
        </p:txBody>
      </p:sp>
      <p:sp>
        <p:nvSpPr>
          <p:cNvPr id="30738" name="Text Box 18">
            <a:extLst>
              <a:ext uri="{FF2B5EF4-FFF2-40B4-BE49-F238E27FC236}">
                <a16:creationId xmlns:a16="http://schemas.microsoft.com/office/drawing/2014/main" id="{8BC78B6A-70A6-2D3F-D00D-5AA697CA69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1" y="5868989"/>
            <a:ext cx="197961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2400" b="1">
                <a:solidFill>
                  <a:srgbClr val="0000FF"/>
                </a:solidFill>
              </a:rPr>
              <a:t>91</a:t>
            </a:r>
            <a:r>
              <a:rPr lang="ar-SA" altLang="ar-SA" sz="2400" b="1"/>
              <a:t> – </a:t>
            </a:r>
            <a:r>
              <a:rPr lang="ar-SA" altLang="ar-SA" sz="2400" b="1">
                <a:solidFill>
                  <a:srgbClr val="FF0000"/>
                </a:solidFill>
              </a:rPr>
              <a:t>12</a:t>
            </a:r>
            <a:r>
              <a:rPr lang="ar-SA" altLang="ar-SA" sz="2400" b="1"/>
              <a:t> – </a:t>
            </a:r>
            <a:r>
              <a:rPr lang="ar-SA" altLang="ar-SA" sz="2400" b="1">
                <a:solidFill>
                  <a:srgbClr val="006600"/>
                </a:solidFill>
              </a:rPr>
              <a:t>2</a:t>
            </a:r>
            <a:r>
              <a:rPr lang="ar-SA" altLang="ar-SA" sz="2400" b="1"/>
              <a:t> =</a:t>
            </a:r>
            <a:endParaRPr lang="en-US" altLang="ar-SA" sz="2400" b="1"/>
          </a:p>
        </p:txBody>
      </p:sp>
      <p:sp>
        <p:nvSpPr>
          <p:cNvPr id="30739" name="Text Box 19">
            <a:extLst>
              <a:ext uri="{FF2B5EF4-FFF2-40B4-BE49-F238E27FC236}">
                <a16:creationId xmlns:a16="http://schemas.microsoft.com/office/drawing/2014/main" id="{BC53E391-6D15-9CD8-7804-72C4407825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8525" y="5837398"/>
            <a:ext cx="14033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2400" b="1">
                <a:highlight>
                  <a:srgbClr val="FFFF00"/>
                </a:highlight>
              </a:rPr>
              <a:t>77 سم2</a:t>
            </a:r>
            <a:endParaRPr lang="en-US" altLang="ar-SA" sz="2400" b="1">
              <a:highlight>
                <a:srgbClr val="FFFF00"/>
              </a:highlight>
            </a:endParaRPr>
          </a:p>
        </p:txBody>
      </p:sp>
      <p:sp>
        <p:nvSpPr>
          <p:cNvPr id="30757" name="Text Box 37">
            <a:extLst>
              <a:ext uri="{FF2B5EF4-FFF2-40B4-BE49-F238E27FC236}">
                <a16:creationId xmlns:a16="http://schemas.microsoft.com/office/drawing/2014/main" id="{AA903D22-7673-E5C4-587C-F350AA4CDF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7189" y="4183064"/>
            <a:ext cx="64926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2400" b="1">
                <a:solidFill>
                  <a:srgbClr val="FF0000"/>
                </a:solidFill>
              </a:rPr>
              <a:t>م </a:t>
            </a:r>
            <a:r>
              <a:rPr lang="ar-SA" altLang="ar-SA" sz="2400" b="1"/>
              <a:t>=</a:t>
            </a:r>
            <a:endParaRPr lang="en-US" altLang="ar-SA" sz="2400" b="1"/>
          </a:p>
        </p:txBody>
      </p:sp>
      <p:sp>
        <p:nvSpPr>
          <p:cNvPr id="30758" name="Text Box 38">
            <a:extLst>
              <a:ext uri="{FF2B5EF4-FFF2-40B4-BE49-F238E27FC236}">
                <a16:creationId xmlns:a16="http://schemas.microsoft.com/office/drawing/2014/main" id="{A4EC621F-B194-413F-28E4-343AF4553B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5499" y="4219576"/>
            <a:ext cx="198122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2400" b="1">
                <a:solidFill>
                  <a:srgbClr val="FF0000"/>
                </a:solidFill>
              </a:rPr>
              <a:t>الطول × العرض</a:t>
            </a:r>
            <a:endParaRPr lang="en-US" altLang="ar-SA" sz="2400" b="1">
              <a:solidFill>
                <a:srgbClr val="FF0000"/>
              </a:solidFill>
            </a:endParaRPr>
          </a:p>
        </p:txBody>
      </p:sp>
      <p:sp>
        <p:nvSpPr>
          <p:cNvPr id="30759" name="Text Box 39">
            <a:extLst>
              <a:ext uri="{FF2B5EF4-FFF2-40B4-BE49-F238E27FC236}">
                <a16:creationId xmlns:a16="http://schemas.microsoft.com/office/drawing/2014/main" id="{D4B3BB48-F1A3-FF84-0F04-61B597F129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4722814"/>
            <a:ext cx="162083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2400" b="1"/>
              <a:t>= </a:t>
            </a:r>
            <a:r>
              <a:rPr lang="ar-SA" altLang="ar-SA" sz="2400" b="1">
                <a:solidFill>
                  <a:srgbClr val="FF0000"/>
                </a:solidFill>
              </a:rPr>
              <a:t>4 ×</a:t>
            </a:r>
            <a:r>
              <a:rPr lang="ar-SA" altLang="ar-SA" sz="2400" b="1"/>
              <a:t> </a:t>
            </a:r>
            <a:r>
              <a:rPr lang="ar-SA" altLang="ar-SA" sz="2400" b="1">
                <a:solidFill>
                  <a:srgbClr val="FF0000"/>
                </a:solidFill>
              </a:rPr>
              <a:t>3</a:t>
            </a:r>
            <a:endParaRPr lang="en-US" altLang="ar-SA" sz="2400" b="1">
              <a:solidFill>
                <a:srgbClr val="FF0000"/>
              </a:solidFill>
            </a:endParaRPr>
          </a:p>
        </p:txBody>
      </p:sp>
      <p:sp>
        <p:nvSpPr>
          <p:cNvPr id="30760" name="Text Box 40">
            <a:extLst>
              <a:ext uri="{FF2B5EF4-FFF2-40B4-BE49-F238E27FC236}">
                <a16:creationId xmlns:a16="http://schemas.microsoft.com/office/drawing/2014/main" id="{1627747E-2B2F-1773-A6DD-0575992C5C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5227639"/>
            <a:ext cx="162083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2400" b="1"/>
              <a:t>= </a:t>
            </a:r>
            <a:r>
              <a:rPr lang="ar-SA" altLang="ar-SA" sz="2400" b="1">
                <a:solidFill>
                  <a:srgbClr val="FF0000"/>
                </a:solidFill>
              </a:rPr>
              <a:t>12 سم2</a:t>
            </a:r>
            <a:endParaRPr lang="en-US" altLang="ar-SA" sz="2400" b="1">
              <a:solidFill>
                <a:srgbClr val="FF0000"/>
              </a:solidFill>
            </a:endParaRPr>
          </a:p>
        </p:txBody>
      </p:sp>
      <p:sp>
        <p:nvSpPr>
          <p:cNvPr id="30761" name="Text Box 41">
            <a:extLst>
              <a:ext uri="{FF2B5EF4-FFF2-40B4-BE49-F238E27FC236}">
                <a16:creationId xmlns:a16="http://schemas.microsoft.com/office/drawing/2014/main" id="{D5A03905-6F7A-ABB7-54EF-F8BA2A3F6F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7937" y="3571876"/>
            <a:ext cx="269875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ar-SA" altLang="ar-SA" sz="2400" b="1">
                <a:solidFill>
                  <a:srgbClr val="FF0000"/>
                </a:solidFill>
              </a:rPr>
              <a:t>مساحة المستطيل الأوسط</a:t>
            </a:r>
            <a:endParaRPr lang="en-US" altLang="ar-SA" sz="2400" b="1">
              <a:solidFill>
                <a:srgbClr val="FF0000"/>
              </a:solidFill>
            </a:endParaRPr>
          </a:p>
        </p:txBody>
      </p:sp>
      <p:sp>
        <p:nvSpPr>
          <p:cNvPr id="30762" name="Text Box 42">
            <a:extLst>
              <a:ext uri="{FF2B5EF4-FFF2-40B4-BE49-F238E27FC236}">
                <a16:creationId xmlns:a16="http://schemas.microsoft.com/office/drawing/2014/main" id="{50799EBB-645B-DC23-8996-D845A46A3B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59403" y="4240362"/>
            <a:ext cx="64926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2400" b="1">
                <a:solidFill>
                  <a:srgbClr val="006600"/>
                </a:solidFill>
              </a:rPr>
              <a:t>م</a:t>
            </a:r>
            <a:r>
              <a:rPr lang="ar-SA" altLang="ar-SA" sz="2400" b="1">
                <a:solidFill>
                  <a:srgbClr val="FF0000"/>
                </a:solidFill>
              </a:rPr>
              <a:t> </a:t>
            </a:r>
            <a:r>
              <a:rPr lang="ar-SA" altLang="ar-SA" sz="2400" b="1"/>
              <a:t>=</a:t>
            </a:r>
            <a:endParaRPr lang="en-US" altLang="ar-SA" sz="2400" b="1"/>
          </a:p>
        </p:txBody>
      </p:sp>
      <p:sp>
        <p:nvSpPr>
          <p:cNvPr id="30763" name="Text Box 43">
            <a:extLst>
              <a:ext uri="{FF2B5EF4-FFF2-40B4-BE49-F238E27FC236}">
                <a16:creationId xmlns:a16="http://schemas.microsoft.com/office/drawing/2014/main" id="{FE334269-AB53-9585-9BBB-E7EC859ECE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9261" y="4219576"/>
            <a:ext cx="198122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2400" b="1">
                <a:solidFill>
                  <a:srgbClr val="006600"/>
                </a:solidFill>
              </a:rPr>
              <a:t>الطول × العرض</a:t>
            </a:r>
            <a:endParaRPr lang="en-US" altLang="ar-SA" sz="2400" b="1">
              <a:solidFill>
                <a:srgbClr val="006600"/>
              </a:solidFill>
            </a:endParaRPr>
          </a:p>
        </p:txBody>
      </p:sp>
      <p:sp>
        <p:nvSpPr>
          <p:cNvPr id="30764" name="Text Box 44">
            <a:extLst>
              <a:ext uri="{FF2B5EF4-FFF2-40B4-BE49-F238E27FC236}">
                <a16:creationId xmlns:a16="http://schemas.microsoft.com/office/drawing/2014/main" id="{7CD5643C-D146-6C38-CF40-24AC6E38FF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0475" y="4722814"/>
            <a:ext cx="162083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2400" b="1"/>
              <a:t>= </a:t>
            </a:r>
            <a:r>
              <a:rPr lang="ar-SA" altLang="ar-SA" sz="2400" b="1">
                <a:solidFill>
                  <a:srgbClr val="006600"/>
                </a:solidFill>
              </a:rPr>
              <a:t>2</a:t>
            </a:r>
            <a:r>
              <a:rPr lang="ar-SA" altLang="ar-SA" sz="2400" b="1">
                <a:solidFill>
                  <a:srgbClr val="FF0000"/>
                </a:solidFill>
              </a:rPr>
              <a:t> </a:t>
            </a:r>
            <a:r>
              <a:rPr lang="ar-SA" altLang="ar-SA" sz="2400" b="1">
                <a:solidFill>
                  <a:srgbClr val="006600"/>
                </a:solidFill>
              </a:rPr>
              <a:t>× 1</a:t>
            </a:r>
            <a:endParaRPr lang="en-US" altLang="ar-SA" sz="2400" b="1">
              <a:solidFill>
                <a:srgbClr val="006600"/>
              </a:solidFill>
            </a:endParaRPr>
          </a:p>
        </p:txBody>
      </p:sp>
      <p:sp>
        <p:nvSpPr>
          <p:cNvPr id="30765" name="Text Box 45">
            <a:extLst>
              <a:ext uri="{FF2B5EF4-FFF2-40B4-BE49-F238E27FC236}">
                <a16:creationId xmlns:a16="http://schemas.microsoft.com/office/drawing/2014/main" id="{FC766C09-0F23-AC72-98EE-996AFE6AE1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0475" y="5227639"/>
            <a:ext cx="162083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2400" b="1"/>
              <a:t>= </a:t>
            </a:r>
            <a:r>
              <a:rPr lang="ar-SA" altLang="ar-SA" sz="2400" b="1">
                <a:solidFill>
                  <a:srgbClr val="006600"/>
                </a:solidFill>
              </a:rPr>
              <a:t>2</a:t>
            </a:r>
            <a:r>
              <a:rPr lang="ar-SA" altLang="ar-SA" sz="2400" b="1">
                <a:solidFill>
                  <a:srgbClr val="FF0000"/>
                </a:solidFill>
              </a:rPr>
              <a:t> </a:t>
            </a:r>
            <a:r>
              <a:rPr lang="ar-SA" altLang="ar-SA" sz="2400" b="1">
                <a:solidFill>
                  <a:srgbClr val="006600"/>
                </a:solidFill>
              </a:rPr>
              <a:t>سم2</a:t>
            </a:r>
            <a:endParaRPr lang="en-US" altLang="ar-SA" sz="2400" b="1">
              <a:solidFill>
                <a:srgbClr val="006600"/>
              </a:solidFill>
            </a:endParaRPr>
          </a:p>
        </p:txBody>
      </p:sp>
      <p:sp>
        <p:nvSpPr>
          <p:cNvPr id="30766" name="Text Box 46">
            <a:extLst>
              <a:ext uri="{FF2B5EF4-FFF2-40B4-BE49-F238E27FC236}">
                <a16:creationId xmlns:a16="http://schemas.microsoft.com/office/drawing/2014/main" id="{F6636450-9CF5-8280-5A22-4930E8D2AC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6562" y="3571876"/>
            <a:ext cx="269875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ar-SA" altLang="ar-SA" sz="2400" b="1">
                <a:solidFill>
                  <a:srgbClr val="006600"/>
                </a:solidFill>
              </a:rPr>
              <a:t>مساحة المستطيل الصغير</a:t>
            </a:r>
            <a:endParaRPr lang="en-US" altLang="ar-SA" sz="2400" b="1">
              <a:solidFill>
                <a:srgbClr val="006600"/>
              </a:solidFill>
            </a:endParaRPr>
          </a:p>
        </p:txBody>
      </p:sp>
      <p:grpSp>
        <p:nvGrpSpPr>
          <p:cNvPr id="30769" name="Group 49">
            <a:extLst>
              <a:ext uri="{FF2B5EF4-FFF2-40B4-BE49-F238E27FC236}">
                <a16:creationId xmlns:a16="http://schemas.microsoft.com/office/drawing/2014/main" id="{98A79910-E393-F930-12ED-9FC301DE699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575720" y="1128975"/>
            <a:ext cx="2800777" cy="1732663"/>
            <a:chOff x="2290" y="958"/>
            <a:chExt cx="2200" cy="1361"/>
          </a:xfrm>
        </p:grpSpPr>
        <p:sp>
          <p:nvSpPr>
            <p:cNvPr id="10264" name="AutoShape 48">
              <a:extLst>
                <a:ext uri="{FF2B5EF4-FFF2-40B4-BE49-F238E27FC236}">
                  <a16:creationId xmlns:a16="http://schemas.microsoft.com/office/drawing/2014/main" id="{80636879-E8D4-3CF4-F881-6D50E7B4AA65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290" y="958"/>
              <a:ext cx="2200" cy="13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pic>
          <p:nvPicPr>
            <p:cNvPr id="10265" name="Picture 50">
              <a:extLst>
                <a:ext uri="{FF2B5EF4-FFF2-40B4-BE49-F238E27FC236}">
                  <a16:creationId xmlns:a16="http://schemas.microsoft.com/office/drawing/2014/main" id="{88126259-0F53-427F-15EB-7EC059A268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0" y="958"/>
              <a:ext cx="2209" cy="13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" name="صورة 4">
            <a:extLst>
              <a:ext uri="{FF2B5EF4-FFF2-40B4-BE49-F238E27FC236}">
                <a16:creationId xmlns:a16="http://schemas.microsoft.com/office/drawing/2014/main" id="{1E85FBDE-8F97-88DB-86EB-2F2056BCA8A8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FFD1FF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6707189" y="1355052"/>
            <a:ext cx="3659525" cy="134741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E20B881B-58E4-65A6-C229-2CBBBDE06B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429" y="72728"/>
            <a:ext cx="1865800" cy="251692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7BB486C8-16F5-9CF4-B6D6-60D5E4F4655E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86688" y="568621"/>
            <a:ext cx="2266950" cy="600075"/>
          </a:xfrm>
          <a:prstGeom prst="rect">
            <a:avLst/>
          </a:prstGeom>
          <a:ln>
            <a:noFill/>
          </a:ln>
          <a:effectLst>
            <a:glow rad="101600">
              <a:srgbClr val="C9FFE4">
                <a:alpha val="60000"/>
              </a:srgbClr>
            </a:glow>
          </a:effectLst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2CA94306-97EC-343D-848E-CB808BC0999D}"/>
              </a:ext>
            </a:extLst>
          </p:cNvPr>
          <p:cNvSpPr txBox="1"/>
          <p:nvPr/>
        </p:nvSpPr>
        <p:spPr>
          <a:xfrm>
            <a:off x="3995180" y="1449340"/>
            <a:ext cx="1961856" cy="1152000"/>
          </a:xfrm>
          <a:prstGeom prst="rect">
            <a:avLst/>
          </a:prstGeom>
          <a:solidFill>
            <a:srgbClr val="FFFF00"/>
          </a:solidFill>
        </p:spPr>
        <p:txBody>
          <a:bodyPr wrap="square" rtlCol="1">
            <a:spAutoFit/>
          </a:bodyPr>
          <a:lstStyle/>
          <a:p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65902906-1F89-E50A-8615-DDD567D378F2}"/>
              </a:ext>
            </a:extLst>
          </p:cNvPr>
          <p:cNvSpPr txBox="1"/>
          <p:nvPr/>
        </p:nvSpPr>
        <p:spPr>
          <a:xfrm>
            <a:off x="4007768" y="1471856"/>
            <a:ext cx="582471" cy="468000"/>
          </a:xfrm>
          <a:prstGeom prst="rect">
            <a:avLst/>
          </a:prstGeom>
          <a:solidFill>
            <a:srgbClr val="FF0000"/>
          </a:solidFill>
        </p:spPr>
        <p:txBody>
          <a:bodyPr wrap="square" rtlCol="1">
            <a:spAutoFit/>
          </a:bodyPr>
          <a:lstStyle/>
          <a:p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AE77C51A-4E42-8AA0-E05F-93791BAB2261}"/>
              </a:ext>
            </a:extLst>
          </p:cNvPr>
          <p:cNvSpPr txBox="1"/>
          <p:nvPr/>
        </p:nvSpPr>
        <p:spPr>
          <a:xfrm>
            <a:off x="5682112" y="2457340"/>
            <a:ext cx="288000" cy="144000"/>
          </a:xfrm>
          <a:prstGeom prst="rect">
            <a:avLst/>
          </a:prstGeom>
          <a:solidFill>
            <a:srgbClr val="00B050"/>
          </a:solidFill>
        </p:spPr>
        <p:txBody>
          <a:bodyPr wrap="square" rtlCol="1">
            <a:spAutoFit/>
          </a:bodyPr>
          <a:lstStyle/>
          <a:p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07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07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07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07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307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07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07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07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30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07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0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30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07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0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30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07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07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30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5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800" decel="100000"/>
                                        <p:tgtEl>
                                          <p:spTgt spid="307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307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307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307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07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0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2" dur="1000"/>
                                        <p:tgtEl>
                                          <p:spTgt spid="30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07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07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9" dur="1000"/>
                                        <p:tgtEl>
                                          <p:spTgt spid="30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07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07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6" dur="1000"/>
                                        <p:tgtEl>
                                          <p:spTgt spid="30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07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07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3" dur="1000"/>
                                        <p:tgtEl>
                                          <p:spTgt spid="30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0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800" decel="100000"/>
                                        <p:tgtEl>
                                          <p:spTgt spid="307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800" decel="100000" fill="hold"/>
                                        <p:tgtEl>
                                          <p:spTgt spid="307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800" decel="100000" fill="hold"/>
                                        <p:tgtEl>
                                          <p:spTgt spid="307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800" decel="100000" fill="hold"/>
                                        <p:tgtEl>
                                          <p:spTgt spid="307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07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07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9" dur="1000"/>
                                        <p:tgtEl>
                                          <p:spTgt spid="30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 nodeType="clickPar">
                      <p:stCondLst>
                        <p:cond delay="indefinite"/>
                      </p:stCondLst>
                      <p:childTnLst>
                        <p:par>
                          <p:cTn id="1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07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07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6" dur="1000"/>
                                        <p:tgtEl>
                                          <p:spTgt spid="30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 nodeType="clickPar">
                      <p:stCondLst>
                        <p:cond delay="indefinite"/>
                      </p:stCondLst>
                      <p:childTnLst>
                        <p:par>
                          <p:cTn id="1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307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307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3" dur="1000"/>
                                        <p:tgtEl>
                                          <p:spTgt spid="30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 nodeType="clickPar">
                      <p:stCondLst>
                        <p:cond delay="indefinite"/>
                      </p:stCondLst>
                      <p:childTnLst>
                        <p:par>
                          <p:cTn id="1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307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307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0" dur="1000"/>
                                        <p:tgtEl>
                                          <p:spTgt spid="30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000"/>
                            </p:stCondLst>
                            <p:childTnLst>
                              <p:par>
                                <p:cTn id="15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 nodeType="clickPar">
                      <p:stCondLst>
                        <p:cond delay="indefinite"/>
                      </p:stCondLst>
                      <p:childTnLst>
                        <p:par>
                          <p:cTn id="1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307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307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0" dur="1000"/>
                                        <p:tgtEl>
                                          <p:spTgt spid="30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 nodeType="clickPar">
                      <p:stCondLst>
                        <p:cond delay="indefinite"/>
                      </p:stCondLst>
                      <p:childTnLst>
                        <p:par>
                          <p:cTn id="1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307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30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7" dur="1000"/>
                                        <p:tgtEl>
                                          <p:spTgt spid="30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 nodeType="clickPar">
                      <p:stCondLst>
                        <p:cond delay="indefinite"/>
                      </p:stCondLst>
                      <p:childTnLst>
                        <p:par>
                          <p:cTn id="1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307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307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4" dur="1000"/>
                                        <p:tgtEl>
                                          <p:spTgt spid="30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1" grpId="0"/>
      <p:bldP spid="30732" grpId="0"/>
      <p:bldP spid="30733" grpId="0"/>
      <p:bldP spid="30734" grpId="0"/>
      <p:bldP spid="30736" grpId="0"/>
      <p:bldP spid="30737" grpId="0"/>
      <p:bldP spid="30738" grpId="0"/>
      <p:bldP spid="30739" grpId="0"/>
      <p:bldP spid="30757" grpId="0"/>
      <p:bldP spid="30758" grpId="0"/>
      <p:bldP spid="30759" grpId="0"/>
      <p:bldP spid="30760" grpId="0"/>
      <p:bldP spid="30761" grpId="0"/>
      <p:bldP spid="30762" grpId="0"/>
      <p:bldP spid="30763" grpId="0"/>
      <p:bldP spid="30764" grpId="0"/>
      <p:bldP spid="30765" grpId="0"/>
      <p:bldP spid="30766" grpId="0"/>
      <p:bldP spid="4" grpId="0" animBg="1"/>
      <p:bldP spid="4" grpId="1" animBg="1"/>
      <p:bldP spid="6" grpId="0" animBg="1"/>
      <p:bldP spid="6" grpId="1" animBg="1"/>
      <p:bldP spid="7" grpId="0" animBg="1"/>
      <p:bldP spid="7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 descr="C:\Users\JMC\Documents\فاصل تاكد1.png">
            <a:extLst>
              <a:ext uri="{FF2B5EF4-FFF2-40B4-BE49-F238E27FC236}">
                <a16:creationId xmlns:a16="http://schemas.microsoft.com/office/drawing/2014/main" id="{15736C9A-963D-4335-CC7C-01E71FCBF4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3338"/>
            <a:ext cx="9144000" cy="682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extLst>
              <a:ext uri="{FF2B5EF4-FFF2-40B4-BE49-F238E27FC236}">
                <a16:creationId xmlns:a16="http://schemas.microsoft.com/office/drawing/2014/main" id="{DF8E20B0-DE12-9B22-BE8A-CEA1283FE4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594" y="1093322"/>
            <a:ext cx="3171206" cy="2303463"/>
          </a:xfrm>
          <a:prstGeom prst="rect">
            <a:avLst/>
          </a:prstGeom>
        </p:spPr>
      </p:pic>
      <p:sp>
        <p:nvSpPr>
          <p:cNvPr id="31752" name="Text Box 8">
            <a:extLst>
              <a:ext uri="{FF2B5EF4-FFF2-40B4-BE49-F238E27FC236}">
                <a16:creationId xmlns:a16="http://schemas.microsoft.com/office/drawing/2014/main" id="{8DA992B1-98A2-FD09-BD79-A4875DADC1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1720" y="2457451"/>
            <a:ext cx="34210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2000" b="1">
                <a:solidFill>
                  <a:srgbClr val="0000FF"/>
                </a:solidFill>
              </a:rPr>
              <a:t>الشكل مقسم إلى مثلث ومستطيل</a:t>
            </a:r>
            <a:endParaRPr lang="en-US" altLang="ar-SA" sz="2000" b="1">
              <a:solidFill>
                <a:srgbClr val="0000FF"/>
              </a:solidFill>
            </a:endParaRPr>
          </a:p>
        </p:txBody>
      </p:sp>
      <p:sp>
        <p:nvSpPr>
          <p:cNvPr id="31753" name="Text Box 9">
            <a:extLst>
              <a:ext uri="{FF2B5EF4-FFF2-40B4-BE49-F238E27FC236}">
                <a16:creationId xmlns:a16="http://schemas.microsoft.com/office/drawing/2014/main" id="{E33AD011-BC49-8A10-D581-303BE65671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91626" y="3608389"/>
            <a:ext cx="5048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2000" b="1">
                <a:solidFill>
                  <a:srgbClr val="006600"/>
                </a:solidFill>
              </a:rPr>
              <a:t>م </a:t>
            </a:r>
            <a:r>
              <a:rPr lang="ar-SA" altLang="ar-SA" sz="2000" b="1"/>
              <a:t>=</a:t>
            </a:r>
            <a:endParaRPr lang="en-US" altLang="ar-SA" sz="2000" b="1"/>
          </a:p>
        </p:txBody>
      </p:sp>
      <p:sp>
        <p:nvSpPr>
          <p:cNvPr id="31754" name="Text Box 10">
            <a:extLst>
              <a:ext uri="{FF2B5EF4-FFF2-40B4-BE49-F238E27FC236}">
                <a16:creationId xmlns:a16="http://schemas.microsoft.com/office/drawing/2014/main" id="{CBBA1B77-DB10-9D47-A241-1DE46A1F86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0938" y="4943476"/>
            <a:ext cx="20161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2400" b="1">
                <a:ea typeface="Arial Unicode MS" panose="020B0604020202020204" pitchFamily="34" charset="-128"/>
                <a:cs typeface="Arial Unicode MS" panose="020B0604020202020204" pitchFamily="34" charset="-128"/>
              </a:rPr>
              <a:t>=</a:t>
            </a:r>
            <a:r>
              <a:rPr lang="ar-SA" altLang="ar-SA" sz="2400" b="1"/>
              <a:t> </a:t>
            </a:r>
            <a:r>
              <a:rPr lang="ar-SA" altLang="ar-SA" sz="2400" b="1">
                <a:solidFill>
                  <a:srgbClr val="006600"/>
                </a:solidFill>
              </a:rPr>
              <a:t>12 سم2</a:t>
            </a:r>
            <a:endParaRPr lang="en-US" altLang="ar-SA" sz="2400" b="1">
              <a:solidFill>
                <a:srgbClr val="006600"/>
              </a:solidFill>
            </a:endParaRPr>
          </a:p>
        </p:txBody>
      </p:sp>
      <p:sp>
        <p:nvSpPr>
          <p:cNvPr id="31755" name="Text Box 11">
            <a:extLst>
              <a:ext uri="{FF2B5EF4-FFF2-40B4-BE49-F238E27FC236}">
                <a16:creationId xmlns:a16="http://schemas.microsoft.com/office/drawing/2014/main" id="{77CF801D-D6EB-7DFA-1A02-80B6877D55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1789" y="3608389"/>
            <a:ext cx="5048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2000" b="1">
                <a:solidFill>
                  <a:srgbClr val="FF0000"/>
                </a:solidFill>
              </a:rPr>
              <a:t>م </a:t>
            </a:r>
            <a:r>
              <a:rPr lang="ar-SA" altLang="ar-SA" sz="2000" b="1"/>
              <a:t>=</a:t>
            </a:r>
            <a:endParaRPr lang="en-US" altLang="ar-SA" sz="2000" b="1"/>
          </a:p>
        </p:txBody>
      </p:sp>
      <p:sp>
        <p:nvSpPr>
          <p:cNvPr id="31756" name="Text Box 12">
            <a:extLst>
              <a:ext uri="{FF2B5EF4-FFF2-40B4-BE49-F238E27FC236}">
                <a16:creationId xmlns:a16="http://schemas.microsoft.com/office/drawing/2014/main" id="{8F034FAA-9A59-DDAC-6CD1-EC0BD935AF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7563" y="3644901"/>
            <a:ext cx="216376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2400" b="1">
                <a:solidFill>
                  <a:srgbClr val="FF0000"/>
                </a:solidFill>
              </a:rPr>
              <a:t>الطول × العرض</a:t>
            </a:r>
            <a:endParaRPr lang="en-US" altLang="ar-SA" sz="2400" b="1">
              <a:solidFill>
                <a:srgbClr val="FF0000"/>
              </a:solidFill>
            </a:endParaRPr>
          </a:p>
        </p:txBody>
      </p:sp>
      <p:sp>
        <p:nvSpPr>
          <p:cNvPr id="31757" name="Text Box 13">
            <a:extLst>
              <a:ext uri="{FF2B5EF4-FFF2-40B4-BE49-F238E27FC236}">
                <a16:creationId xmlns:a16="http://schemas.microsoft.com/office/drawing/2014/main" id="{0BB4B00B-1B9B-C402-3CCB-46E46ABF70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4148139"/>
            <a:ext cx="162083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2400" b="1"/>
              <a:t>= </a:t>
            </a:r>
            <a:r>
              <a:rPr lang="ar-SA" altLang="ar-SA" sz="2400" b="1">
                <a:solidFill>
                  <a:srgbClr val="FF0000"/>
                </a:solidFill>
              </a:rPr>
              <a:t>17 ×</a:t>
            </a:r>
            <a:r>
              <a:rPr lang="ar-SA" altLang="ar-SA" sz="2400" b="1"/>
              <a:t> </a:t>
            </a:r>
            <a:r>
              <a:rPr lang="ar-SA" altLang="ar-SA" sz="2400" b="1">
                <a:solidFill>
                  <a:srgbClr val="FF0000"/>
                </a:solidFill>
              </a:rPr>
              <a:t>12</a:t>
            </a:r>
            <a:endParaRPr lang="en-US" altLang="ar-SA" sz="2400" b="1">
              <a:solidFill>
                <a:srgbClr val="FF0000"/>
              </a:solidFill>
            </a:endParaRPr>
          </a:p>
        </p:txBody>
      </p:sp>
      <p:sp>
        <p:nvSpPr>
          <p:cNvPr id="31758" name="Text Box 14">
            <a:extLst>
              <a:ext uri="{FF2B5EF4-FFF2-40B4-BE49-F238E27FC236}">
                <a16:creationId xmlns:a16="http://schemas.microsoft.com/office/drawing/2014/main" id="{D0CA96FD-CDE8-8DAA-51FC-336C8B2FBA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4652964"/>
            <a:ext cx="162083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2400" b="1"/>
              <a:t>= </a:t>
            </a:r>
            <a:r>
              <a:rPr lang="ar-SA" altLang="ar-SA" sz="2400" b="1">
                <a:solidFill>
                  <a:srgbClr val="FF0000"/>
                </a:solidFill>
              </a:rPr>
              <a:t>204 سم2</a:t>
            </a:r>
            <a:endParaRPr lang="en-US" altLang="ar-SA" sz="2400" b="1">
              <a:solidFill>
                <a:srgbClr val="FF0000"/>
              </a:solidFill>
            </a:endParaRPr>
          </a:p>
        </p:txBody>
      </p:sp>
      <p:sp>
        <p:nvSpPr>
          <p:cNvPr id="31759" name="Text Box 15">
            <a:extLst>
              <a:ext uri="{FF2B5EF4-FFF2-40B4-BE49-F238E27FC236}">
                <a16:creationId xmlns:a16="http://schemas.microsoft.com/office/drawing/2014/main" id="{212981A8-6BCD-142C-1D4F-260B52A270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51763" y="3044826"/>
            <a:ext cx="19446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ar-SA" altLang="ar-SA" sz="2000" b="1">
                <a:solidFill>
                  <a:srgbClr val="006600"/>
                </a:solidFill>
              </a:rPr>
              <a:t>مساحة المثلث</a:t>
            </a:r>
            <a:endParaRPr lang="en-US" altLang="ar-SA" sz="2000" b="1">
              <a:solidFill>
                <a:srgbClr val="006600"/>
              </a:solidFill>
            </a:endParaRPr>
          </a:p>
        </p:txBody>
      </p:sp>
      <p:sp>
        <p:nvSpPr>
          <p:cNvPr id="31760" name="Text Box 16">
            <a:extLst>
              <a:ext uri="{FF2B5EF4-FFF2-40B4-BE49-F238E27FC236}">
                <a16:creationId xmlns:a16="http://schemas.microsoft.com/office/drawing/2014/main" id="{1305E6D2-705C-6DC9-A066-AC4C9D7B16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4338" y="2997201"/>
            <a:ext cx="18018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ar-SA" altLang="ar-SA" sz="2000" b="1">
                <a:solidFill>
                  <a:srgbClr val="FF0000"/>
                </a:solidFill>
              </a:rPr>
              <a:t>مساحة المستطيل</a:t>
            </a:r>
            <a:endParaRPr lang="en-US" altLang="ar-SA" sz="2000" b="1">
              <a:solidFill>
                <a:srgbClr val="FF0000"/>
              </a:solidFill>
            </a:endParaRPr>
          </a:p>
        </p:txBody>
      </p:sp>
      <p:sp>
        <p:nvSpPr>
          <p:cNvPr id="31761" name="Text Box 17">
            <a:extLst>
              <a:ext uri="{FF2B5EF4-FFF2-40B4-BE49-F238E27FC236}">
                <a16:creationId xmlns:a16="http://schemas.microsoft.com/office/drawing/2014/main" id="{01CC774D-F9EC-949F-6A00-ACFD2C739C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51875" y="5445126"/>
            <a:ext cx="181689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2400" b="1">
                <a:highlight>
                  <a:srgbClr val="FFFF00"/>
                </a:highlight>
              </a:rPr>
              <a:t>مساحة الشكل =</a:t>
            </a:r>
            <a:endParaRPr lang="en-US" altLang="ar-SA" sz="2400" b="1">
              <a:highlight>
                <a:srgbClr val="FFFF00"/>
              </a:highlight>
            </a:endParaRPr>
          </a:p>
        </p:txBody>
      </p:sp>
      <p:sp>
        <p:nvSpPr>
          <p:cNvPr id="31762" name="Text Box 18">
            <a:extLst>
              <a:ext uri="{FF2B5EF4-FFF2-40B4-BE49-F238E27FC236}">
                <a16:creationId xmlns:a16="http://schemas.microsoft.com/office/drawing/2014/main" id="{015B561A-3A70-5428-E7F3-ACA880EE1B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8164" y="5480051"/>
            <a:ext cx="19081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2400" b="1">
                <a:solidFill>
                  <a:srgbClr val="006600"/>
                </a:solidFill>
              </a:rPr>
              <a:t>12</a:t>
            </a:r>
            <a:r>
              <a:rPr lang="ar-SA" altLang="ar-SA" sz="2400" b="1"/>
              <a:t> + </a:t>
            </a:r>
            <a:r>
              <a:rPr lang="ar-SA" altLang="ar-SA" sz="2400" b="1">
                <a:solidFill>
                  <a:srgbClr val="FF0000"/>
                </a:solidFill>
              </a:rPr>
              <a:t>204</a:t>
            </a:r>
            <a:r>
              <a:rPr lang="ar-SA" altLang="ar-SA" sz="2400" b="1"/>
              <a:t> =</a:t>
            </a:r>
            <a:endParaRPr lang="en-US" altLang="ar-SA" sz="2400" b="1"/>
          </a:p>
        </p:txBody>
      </p:sp>
      <p:sp>
        <p:nvSpPr>
          <p:cNvPr id="31763" name="Text Box 19">
            <a:extLst>
              <a:ext uri="{FF2B5EF4-FFF2-40B4-BE49-F238E27FC236}">
                <a16:creationId xmlns:a16="http://schemas.microsoft.com/office/drawing/2014/main" id="{7121961D-2634-9C70-D087-FF2BC7587E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66396" y="5479754"/>
            <a:ext cx="14033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2400" b="1">
                <a:highlight>
                  <a:srgbClr val="FFFF00"/>
                </a:highlight>
              </a:rPr>
              <a:t>216 سم2</a:t>
            </a:r>
            <a:endParaRPr lang="en-US" altLang="ar-SA" sz="2400" b="1">
              <a:highlight>
                <a:srgbClr val="FFFF00"/>
              </a:highlight>
            </a:endParaRPr>
          </a:p>
        </p:txBody>
      </p:sp>
      <p:grpSp>
        <p:nvGrpSpPr>
          <p:cNvPr id="31764" name="Group 20">
            <a:extLst>
              <a:ext uri="{FF2B5EF4-FFF2-40B4-BE49-F238E27FC236}">
                <a16:creationId xmlns:a16="http://schemas.microsoft.com/office/drawing/2014/main" id="{027F4825-0894-22E1-FBAA-9A3AECBB44CD}"/>
              </a:ext>
            </a:extLst>
          </p:cNvPr>
          <p:cNvGrpSpPr>
            <a:grpSpLocks/>
          </p:cNvGrpSpPr>
          <p:nvPr/>
        </p:nvGrpSpPr>
        <p:grpSpPr bwMode="auto">
          <a:xfrm>
            <a:off x="7067550" y="3487739"/>
            <a:ext cx="2197100" cy="700087"/>
            <a:chOff x="3492" y="1947"/>
            <a:chExt cx="1384" cy="441"/>
          </a:xfrm>
        </p:grpSpPr>
        <p:grpSp>
          <p:nvGrpSpPr>
            <p:cNvPr id="11291" name="Group 21">
              <a:extLst>
                <a:ext uri="{FF2B5EF4-FFF2-40B4-BE49-F238E27FC236}">
                  <a16:creationId xmlns:a16="http://schemas.microsoft.com/office/drawing/2014/main" id="{EE9ACB97-EFE1-C318-83AD-CEF45D257DE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27" y="1947"/>
              <a:ext cx="249" cy="441"/>
              <a:chOff x="3438" y="2309"/>
              <a:chExt cx="249" cy="441"/>
            </a:xfrm>
          </p:grpSpPr>
          <p:sp>
            <p:nvSpPr>
              <p:cNvPr id="11293" name="Text Box 22">
                <a:extLst>
                  <a:ext uri="{FF2B5EF4-FFF2-40B4-BE49-F238E27FC236}">
                    <a16:creationId xmlns:a16="http://schemas.microsoft.com/office/drawing/2014/main" id="{C6A64E09-AA14-F24F-2ED3-B7EB705298E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38" y="2309"/>
                <a:ext cx="24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ar-SA" altLang="ar-SA" sz="2000" b="1"/>
                  <a:t>1</a:t>
                </a:r>
                <a:endParaRPr lang="en-US" altLang="ar-SA" sz="2000" b="1"/>
              </a:p>
            </p:txBody>
          </p:sp>
          <p:sp>
            <p:nvSpPr>
              <p:cNvPr id="11294" name="Line 23">
                <a:extLst>
                  <a:ext uri="{FF2B5EF4-FFF2-40B4-BE49-F238E27FC236}">
                    <a16:creationId xmlns:a16="http://schemas.microsoft.com/office/drawing/2014/main" id="{1FEE354D-8213-9848-5C30-34320012077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97" y="2522"/>
                <a:ext cx="15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295" name="Text Box 24">
                <a:extLst>
                  <a:ext uri="{FF2B5EF4-FFF2-40B4-BE49-F238E27FC236}">
                    <a16:creationId xmlns:a16="http://schemas.microsoft.com/office/drawing/2014/main" id="{A5F2B0CB-E66D-2C8F-246F-523CD31ADA7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44" y="2500"/>
                <a:ext cx="24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ar-SA" altLang="ar-SA" sz="2000" b="1"/>
                  <a:t>2</a:t>
                </a:r>
                <a:endParaRPr lang="en-US" altLang="ar-SA" sz="2000" b="1"/>
              </a:p>
            </p:txBody>
          </p:sp>
        </p:grpSp>
        <p:sp>
          <p:nvSpPr>
            <p:cNvPr id="11292" name="Text Box 25">
              <a:extLst>
                <a:ext uri="{FF2B5EF4-FFF2-40B4-BE49-F238E27FC236}">
                  <a16:creationId xmlns:a16="http://schemas.microsoft.com/office/drawing/2014/main" id="{23BD8CB0-3489-7FCE-AB7F-2A52305B4C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92" y="2024"/>
              <a:ext cx="1190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ar-SA" altLang="ar-SA" sz="2400" b="1">
                  <a:solidFill>
                    <a:srgbClr val="006600"/>
                  </a:solidFill>
                </a:rPr>
                <a:t>ق ع</a:t>
              </a:r>
              <a:endParaRPr lang="en-US" altLang="ar-SA" sz="2400" b="1">
                <a:solidFill>
                  <a:srgbClr val="006600"/>
                </a:solidFill>
              </a:endParaRPr>
            </a:p>
          </p:txBody>
        </p:sp>
      </p:grpSp>
      <p:grpSp>
        <p:nvGrpSpPr>
          <p:cNvPr id="31770" name="Group 26">
            <a:extLst>
              <a:ext uri="{FF2B5EF4-FFF2-40B4-BE49-F238E27FC236}">
                <a16:creationId xmlns:a16="http://schemas.microsoft.com/office/drawing/2014/main" id="{39A065EA-9C67-32CD-023D-FD90488D31C2}"/>
              </a:ext>
            </a:extLst>
          </p:cNvPr>
          <p:cNvGrpSpPr>
            <a:grpSpLocks/>
          </p:cNvGrpSpPr>
          <p:nvPr/>
        </p:nvGrpSpPr>
        <p:grpSpPr bwMode="auto">
          <a:xfrm>
            <a:off x="6926263" y="4027489"/>
            <a:ext cx="2590800" cy="700087"/>
            <a:chOff x="3403" y="2287"/>
            <a:chExt cx="1632" cy="441"/>
          </a:xfrm>
        </p:grpSpPr>
        <p:sp>
          <p:nvSpPr>
            <p:cNvPr id="11286" name="Text Box 27">
              <a:extLst>
                <a:ext uri="{FF2B5EF4-FFF2-40B4-BE49-F238E27FC236}">
                  <a16:creationId xmlns:a16="http://schemas.microsoft.com/office/drawing/2014/main" id="{F87321FE-34A5-9788-B37A-9AB9A455CD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03" y="2363"/>
              <a:ext cx="163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ar-SA" altLang="ar-SA" sz="2400" b="1"/>
                <a:t>=      </a:t>
              </a:r>
              <a:r>
                <a:rPr lang="ar-SA" altLang="ar-SA" sz="2400" b="1">
                  <a:solidFill>
                    <a:srgbClr val="006600"/>
                  </a:solidFill>
                </a:rPr>
                <a:t>×</a:t>
              </a:r>
              <a:r>
                <a:rPr lang="ar-SA" altLang="ar-SA" sz="2400" b="1"/>
                <a:t> </a:t>
              </a:r>
              <a:r>
                <a:rPr lang="ar-SA" altLang="ar-SA" sz="2400" b="1">
                  <a:solidFill>
                    <a:srgbClr val="006600"/>
                  </a:solidFill>
                </a:rPr>
                <a:t>4 × 6</a:t>
              </a:r>
              <a:endParaRPr lang="en-US" altLang="ar-SA" sz="3200" b="1" baseline="30000">
                <a:solidFill>
                  <a:srgbClr val="006600"/>
                </a:solidFill>
              </a:endParaRPr>
            </a:p>
          </p:txBody>
        </p:sp>
        <p:grpSp>
          <p:nvGrpSpPr>
            <p:cNvPr id="11287" name="Group 28">
              <a:extLst>
                <a:ext uri="{FF2B5EF4-FFF2-40B4-BE49-F238E27FC236}">
                  <a16:creationId xmlns:a16="http://schemas.microsoft.com/office/drawing/2014/main" id="{A2D1BF34-95F0-CD0D-3D9D-0424F7025C8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05" y="2287"/>
              <a:ext cx="249" cy="441"/>
              <a:chOff x="3438" y="2309"/>
              <a:chExt cx="249" cy="441"/>
            </a:xfrm>
          </p:grpSpPr>
          <p:sp>
            <p:nvSpPr>
              <p:cNvPr id="11288" name="Text Box 29">
                <a:extLst>
                  <a:ext uri="{FF2B5EF4-FFF2-40B4-BE49-F238E27FC236}">
                    <a16:creationId xmlns:a16="http://schemas.microsoft.com/office/drawing/2014/main" id="{2DED1423-CCD7-936E-BD5D-5AF86B173AD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38" y="2309"/>
                <a:ext cx="24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ar-SA" altLang="ar-SA" sz="2000" b="1"/>
                  <a:t>1</a:t>
                </a:r>
                <a:endParaRPr lang="en-US" altLang="ar-SA" sz="2000" b="1"/>
              </a:p>
            </p:txBody>
          </p:sp>
          <p:sp>
            <p:nvSpPr>
              <p:cNvPr id="11289" name="Line 30">
                <a:extLst>
                  <a:ext uri="{FF2B5EF4-FFF2-40B4-BE49-F238E27FC236}">
                    <a16:creationId xmlns:a16="http://schemas.microsoft.com/office/drawing/2014/main" id="{26ACAE60-82F1-D4A9-878C-0850764288A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97" y="2522"/>
                <a:ext cx="15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290" name="Text Box 31">
                <a:extLst>
                  <a:ext uri="{FF2B5EF4-FFF2-40B4-BE49-F238E27FC236}">
                    <a16:creationId xmlns:a16="http://schemas.microsoft.com/office/drawing/2014/main" id="{959916F3-05B1-8443-8B1E-99B3DCB4C30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44" y="2500"/>
                <a:ext cx="24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ar-SA" altLang="ar-SA" sz="2000" b="1"/>
                  <a:t>2</a:t>
                </a:r>
                <a:endParaRPr lang="en-US" altLang="ar-SA" sz="2000" b="1"/>
              </a:p>
            </p:txBody>
          </p:sp>
        </p:grpSp>
      </p:grpSp>
      <p:sp>
        <p:nvSpPr>
          <p:cNvPr id="31782" name="Text Box 38">
            <a:extLst>
              <a:ext uri="{FF2B5EF4-FFF2-40B4-BE49-F238E27FC236}">
                <a16:creationId xmlns:a16="http://schemas.microsoft.com/office/drawing/2014/main" id="{06D4F945-170D-A01E-8462-30378AB601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5858" y="2616201"/>
            <a:ext cx="574675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1900" b="1"/>
              <a:t>6سم</a:t>
            </a:r>
            <a:endParaRPr lang="en-US" altLang="ar-SA" sz="1900" b="1"/>
          </a:p>
        </p:txBody>
      </p:sp>
      <p:sp>
        <p:nvSpPr>
          <p:cNvPr id="31783" name="Text Box 39">
            <a:extLst>
              <a:ext uri="{FF2B5EF4-FFF2-40B4-BE49-F238E27FC236}">
                <a16:creationId xmlns:a16="http://schemas.microsoft.com/office/drawing/2014/main" id="{FCE6B520-E45B-C9E7-0179-3AEE156468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4930" y="2909473"/>
            <a:ext cx="574675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1900" b="1"/>
              <a:t>4سم</a:t>
            </a:r>
            <a:endParaRPr lang="en-US" altLang="ar-SA" sz="1900" b="1"/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27024DFF-291C-66E7-C132-4E6523B609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5289" y="529170"/>
            <a:ext cx="2953936" cy="546852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3C17B5EA-4DA3-C3FD-179B-C98DD76BED97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92D05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4673021" y="1088232"/>
            <a:ext cx="5795752" cy="596541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7F383A2B-9233-9DB3-64E2-36280F3136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429" y="72728"/>
            <a:ext cx="1865800" cy="251692"/>
          </a:xfrm>
          <a:prstGeom prst="rect">
            <a:avLst/>
          </a:prstGeom>
        </p:spPr>
      </p:pic>
      <p:sp>
        <p:nvSpPr>
          <p:cNvPr id="5" name="Text Box 10">
            <a:extLst>
              <a:ext uri="{FF2B5EF4-FFF2-40B4-BE49-F238E27FC236}">
                <a16:creationId xmlns:a16="http://schemas.microsoft.com/office/drawing/2014/main" id="{C5804A10-7415-C9DE-0CAA-08697AE664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6220" y="4580732"/>
            <a:ext cx="140348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2400" b="1">
                <a:ea typeface="Arial Unicode MS" panose="020B0604020202020204" pitchFamily="34" charset="-128"/>
                <a:cs typeface="Arial Unicode MS" panose="020B0604020202020204" pitchFamily="34" charset="-128"/>
              </a:rPr>
              <a:t>=</a:t>
            </a:r>
            <a:r>
              <a:rPr lang="ar-SA" altLang="ar-SA" sz="2400" b="1"/>
              <a:t> </a:t>
            </a:r>
            <a:r>
              <a:rPr lang="ar-SA" altLang="ar-SA" sz="2400" b="1">
                <a:solidFill>
                  <a:srgbClr val="006600"/>
                </a:solidFill>
              </a:rPr>
              <a:t>2 × 6</a:t>
            </a:r>
            <a:endParaRPr lang="en-US" altLang="ar-SA" sz="2400" b="1">
              <a:solidFill>
                <a:srgbClr val="00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317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17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17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17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17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17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31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800" decel="100000"/>
                                        <p:tgtEl>
                                          <p:spTgt spid="317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317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317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317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800" decel="100000"/>
                                        <p:tgtEl>
                                          <p:spTgt spid="317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317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317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317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1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1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31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31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800" decel="100000"/>
                                        <p:tgtEl>
                                          <p:spTgt spid="317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317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317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317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9" dur="1000"/>
                                        <p:tgtEl>
                                          <p:spTgt spid="31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6" dur="1000"/>
                                        <p:tgtEl>
                                          <p:spTgt spid="31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17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1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3" dur="1000"/>
                                        <p:tgtEl>
                                          <p:spTgt spid="31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17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17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0" dur="1000"/>
                                        <p:tgtEl>
                                          <p:spTgt spid="31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17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17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7" dur="1000"/>
                                        <p:tgtEl>
                                          <p:spTgt spid="31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17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17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4" dur="1000"/>
                                        <p:tgtEl>
                                          <p:spTgt spid="31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17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317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1" dur="1000"/>
                                        <p:tgtEl>
                                          <p:spTgt spid="31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2" grpId="0"/>
      <p:bldP spid="31753" grpId="0"/>
      <p:bldP spid="31754" grpId="0"/>
      <p:bldP spid="31755" grpId="0"/>
      <p:bldP spid="31756" grpId="0"/>
      <p:bldP spid="31757" grpId="0"/>
      <p:bldP spid="31758" grpId="0"/>
      <p:bldP spid="31760" grpId="0"/>
      <p:bldP spid="31761" grpId="0"/>
      <p:bldP spid="31762" grpId="0"/>
      <p:bldP spid="31763" grpId="0"/>
      <p:bldP spid="31782" grpId="0"/>
      <p:bldP spid="31783" grpId="0"/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3" name="Text Box 5">
            <a:extLst>
              <a:ext uri="{FF2B5EF4-FFF2-40B4-BE49-F238E27FC236}">
                <a16:creationId xmlns:a16="http://schemas.microsoft.com/office/drawing/2014/main" id="{2750334F-4972-6D88-524C-C4E7296641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1901" y="1917701"/>
            <a:ext cx="39973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2000" b="1">
                <a:solidFill>
                  <a:srgbClr val="0000FF"/>
                </a:solidFill>
              </a:rPr>
              <a:t>الشكل مقسم إلى نصف دائرة وشبه منحرف</a:t>
            </a:r>
            <a:endParaRPr lang="en-US" altLang="ar-SA" sz="2000" b="1">
              <a:solidFill>
                <a:srgbClr val="0000FF"/>
              </a:solidFill>
            </a:endParaRPr>
          </a:p>
        </p:txBody>
      </p:sp>
      <p:sp>
        <p:nvSpPr>
          <p:cNvPr id="32782" name="Text Box 14">
            <a:extLst>
              <a:ext uri="{FF2B5EF4-FFF2-40B4-BE49-F238E27FC236}">
                <a16:creationId xmlns:a16="http://schemas.microsoft.com/office/drawing/2014/main" id="{C01C6A9D-1F37-A11E-079C-3E69A02A20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51874" y="5445126"/>
            <a:ext cx="19081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2400" b="1">
                <a:highlight>
                  <a:srgbClr val="FFFF00"/>
                </a:highlight>
              </a:rPr>
              <a:t>مساحة الشكل =</a:t>
            </a:r>
            <a:endParaRPr lang="en-US" altLang="ar-SA" sz="2400" b="1">
              <a:highlight>
                <a:srgbClr val="FFFF00"/>
              </a:highlight>
            </a:endParaRPr>
          </a:p>
        </p:txBody>
      </p:sp>
      <p:sp>
        <p:nvSpPr>
          <p:cNvPr id="32783" name="Text Box 15">
            <a:extLst>
              <a:ext uri="{FF2B5EF4-FFF2-40B4-BE49-F238E27FC236}">
                <a16:creationId xmlns:a16="http://schemas.microsoft.com/office/drawing/2014/main" id="{FDBE10A3-2F3C-9945-EA9B-2B9B2F6EC6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8164" y="5480051"/>
            <a:ext cx="19081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2400" b="1">
                <a:solidFill>
                  <a:srgbClr val="006600"/>
                </a:solidFill>
              </a:rPr>
              <a:t>14.1</a:t>
            </a:r>
            <a:r>
              <a:rPr lang="ar-SA" altLang="ar-SA" sz="2400" b="1"/>
              <a:t> + </a:t>
            </a:r>
            <a:r>
              <a:rPr lang="ar-SA" altLang="ar-SA" sz="2400" b="1">
                <a:solidFill>
                  <a:srgbClr val="FF0000"/>
                </a:solidFill>
              </a:rPr>
              <a:t>64 </a:t>
            </a:r>
            <a:r>
              <a:rPr lang="ar-SA" altLang="ar-SA" sz="2400" b="1"/>
              <a:t> =</a:t>
            </a:r>
            <a:endParaRPr lang="en-US" altLang="ar-SA" sz="2400" b="1"/>
          </a:p>
        </p:txBody>
      </p:sp>
      <p:sp>
        <p:nvSpPr>
          <p:cNvPr id="32784" name="Text Box 16">
            <a:extLst>
              <a:ext uri="{FF2B5EF4-FFF2-40B4-BE49-F238E27FC236}">
                <a16:creationId xmlns:a16="http://schemas.microsoft.com/office/drawing/2014/main" id="{A8D15943-CC7F-EE02-1EAC-FF984F436D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3381" y="5514976"/>
            <a:ext cx="14033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2400" b="1">
                <a:highlight>
                  <a:srgbClr val="FFFF00"/>
                </a:highlight>
              </a:rPr>
              <a:t>78.1 م2</a:t>
            </a:r>
            <a:endParaRPr lang="en-US" altLang="ar-SA" sz="2400" b="1">
              <a:highlight>
                <a:srgbClr val="FFFF00"/>
              </a:highlight>
            </a:endParaRPr>
          </a:p>
        </p:txBody>
      </p:sp>
      <p:sp>
        <p:nvSpPr>
          <p:cNvPr id="32800" name="Text Box 32">
            <a:extLst>
              <a:ext uri="{FF2B5EF4-FFF2-40B4-BE49-F238E27FC236}">
                <a16:creationId xmlns:a16="http://schemas.microsoft.com/office/drawing/2014/main" id="{D72C4E78-45B9-76BE-0B05-759414E10F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91626" y="3211514"/>
            <a:ext cx="5048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2000" b="1">
                <a:solidFill>
                  <a:srgbClr val="006600"/>
                </a:solidFill>
              </a:rPr>
              <a:t>م </a:t>
            </a:r>
            <a:r>
              <a:rPr lang="ar-SA" altLang="ar-SA" sz="2000" b="1"/>
              <a:t>=</a:t>
            </a:r>
            <a:endParaRPr lang="en-US" altLang="ar-SA" sz="2000" b="1"/>
          </a:p>
        </p:txBody>
      </p:sp>
      <p:sp>
        <p:nvSpPr>
          <p:cNvPr id="32801" name="Text Box 33">
            <a:extLst>
              <a:ext uri="{FF2B5EF4-FFF2-40B4-BE49-F238E27FC236}">
                <a16:creationId xmlns:a16="http://schemas.microsoft.com/office/drawing/2014/main" id="{0E852884-20AE-5982-41C1-F6A4EABA74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4425" y="4256089"/>
            <a:ext cx="205263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2400" b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≈</a:t>
            </a:r>
            <a:r>
              <a:rPr lang="ar-SA" altLang="ar-SA" sz="2400" b="1"/>
              <a:t> </a:t>
            </a:r>
            <a:r>
              <a:rPr lang="ar-SA" altLang="ar-SA" sz="2400" b="1">
                <a:solidFill>
                  <a:srgbClr val="006600"/>
                </a:solidFill>
              </a:rPr>
              <a:t>14.1 م2</a:t>
            </a:r>
            <a:endParaRPr lang="en-US" altLang="ar-SA" sz="2400" b="1">
              <a:solidFill>
                <a:srgbClr val="006600"/>
              </a:solidFill>
            </a:endParaRPr>
          </a:p>
        </p:txBody>
      </p:sp>
      <p:sp>
        <p:nvSpPr>
          <p:cNvPr id="32802" name="Text Box 34">
            <a:extLst>
              <a:ext uri="{FF2B5EF4-FFF2-40B4-BE49-F238E27FC236}">
                <a16:creationId xmlns:a16="http://schemas.microsoft.com/office/drawing/2014/main" id="{7A3F3353-1443-797C-DB61-0FF9AD1C90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4425" y="2528889"/>
            <a:ext cx="226853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ar-SA" altLang="ar-SA" sz="2400" b="1">
                <a:solidFill>
                  <a:srgbClr val="006600"/>
                </a:solidFill>
              </a:rPr>
              <a:t>مساحة نصف الدائرة</a:t>
            </a:r>
            <a:endParaRPr lang="en-US" altLang="ar-SA" sz="2400" b="1">
              <a:solidFill>
                <a:srgbClr val="006600"/>
              </a:solidFill>
            </a:endParaRPr>
          </a:p>
        </p:txBody>
      </p:sp>
      <p:grpSp>
        <p:nvGrpSpPr>
          <p:cNvPr id="32803" name="Group 35">
            <a:extLst>
              <a:ext uri="{FF2B5EF4-FFF2-40B4-BE49-F238E27FC236}">
                <a16:creationId xmlns:a16="http://schemas.microsoft.com/office/drawing/2014/main" id="{59AB9EBC-D255-4440-08A9-ED289C9A1008}"/>
              </a:ext>
            </a:extLst>
          </p:cNvPr>
          <p:cNvGrpSpPr>
            <a:grpSpLocks/>
          </p:cNvGrpSpPr>
          <p:nvPr/>
        </p:nvGrpSpPr>
        <p:grpSpPr bwMode="auto">
          <a:xfrm>
            <a:off x="7788275" y="3090864"/>
            <a:ext cx="1476374" cy="700087"/>
            <a:chOff x="2757" y="2309"/>
            <a:chExt cx="930" cy="441"/>
          </a:xfrm>
        </p:grpSpPr>
        <p:grpSp>
          <p:nvGrpSpPr>
            <p:cNvPr id="12323" name="Group 36">
              <a:extLst>
                <a:ext uri="{FF2B5EF4-FFF2-40B4-BE49-F238E27FC236}">
                  <a16:creationId xmlns:a16="http://schemas.microsoft.com/office/drawing/2014/main" id="{0DBEBB24-1956-AEEF-4575-A46D4735C72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38" y="2309"/>
              <a:ext cx="249" cy="441"/>
              <a:chOff x="3438" y="2309"/>
              <a:chExt cx="249" cy="441"/>
            </a:xfrm>
          </p:grpSpPr>
          <p:sp>
            <p:nvSpPr>
              <p:cNvPr id="12325" name="Text Box 37">
                <a:extLst>
                  <a:ext uri="{FF2B5EF4-FFF2-40B4-BE49-F238E27FC236}">
                    <a16:creationId xmlns:a16="http://schemas.microsoft.com/office/drawing/2014/main" id="{2C5252DA-926D-20D1-7B6D-35C639F6D9A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38" y="2309"/>
                <a:ext cx="24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ar-SA" altLang="ar-SA" sz="2000" b="1"/>
                  <a:t>1</a:t>
                </a:r>
                <a:endParaRPr lang="en-US" altLang="ar-SA" sz="2000" b="1"/>
              </a:p>
            </p:txBody>
          </p:sp>
          <p:sp>
            <p:nvSpPr>
              <p:cNvPr id="12326" name="Line 38">
                <a:extLst>
                  <a:ext uri="{FF2B5EF4-FFF2-40B4-BE49-F238E27FC236}">
                    <a16:creationId xmlns:a16="http://schemas.microsoft.com/office/drawing/2014/main" id="{F3230093-949F-1E49-7BEB-2829FC86019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97" y="2522"/>
                <a:ext cx="15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2327" name="Text Box 39">
                <a:extLst>
                  <a:ext uri="{FF2B5EF4-FFF2-40B4-BE49-F238E27FC236}">
                    <a16:creationId xmlns:a16="http://schemas.microsoft.com/office/drawing/2014/main" id="{DBF42EE3-AFEA-E6AA-A429-52211CC54B0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44" y="2500"/>
                <a:ext cx="24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ar-SA" altLang="ar-SA" sz="2000" b="1"/>
                  <a:t>2</a:t>
                </a:r>
                <a:endParaRPr lang="en-US" altLang="ar-SA" sz="2000" b="1"/>
              </a:p>
            </p:txBody>
          </p:sp>
        </p:grpSp>
        <p:sp>
          <p:nvSpPr>
            <p:cNvPr id="12324" name="Text Box 40">
              <a:extLst>
                <a:ext uri="{FF2B5EF4-FFF2-40B4-BE49-F238E27FC236}">
                  <a16:creationId xmlns:a16="http://schemas.microsoft.com/office/drawing/2014/main" id="{78526BCB-5E77-4DD8-283C-48692BDB0F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57" y="2386"/>
              <a:ext cx="73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ar-SA" altLang="ar-SA" sz="2400" b="1">
                  <a:solidFill>
                    <a:srgbClr val="006600"/>
                  </a:solidFill>
                </a:rPr>
                <a:t>ط نـق2</a:t>
              </a:r>
              <a:endParaRPr lang="en-US" altLang="ar-SA" sz="2400" b="1">
                <a:solidFill>
                  <a:srgbClr val="006600"/>
                </a:solidFill>
              </a:endParaRPr>
            </a:p>
          </p:txBody>
        </p:sp>
      </p:grpSp>
      <p:grpSp>
        <p:nvGrpSpPr>
          <p:cNvPr id="32809" name="Group 41">
            <a:extLst>
              <a:ext uri="{FF2B5EF4-FFF2-40B4-BE49-F238E27FC236}">
                <a16:creationId xmlns:a16="http://schemas.microsoft.com/office/drawing/2014/main" id="{49BA819E-C64A-5F91-7442-9E8BEEEE75EB}"/>
              </a:ext>
            </a:extLst>
          </p:cNvPr>
          <p:cNvGrpSpPr>
            <a:grpSpLocks/>
          </p:cNvGrpSpPr>
          <p:nvPr/>
        </p:nvGrpSpPr>
        <p:grpSpPr bwMode="auto">
          <a:xfrm>
            <a:off x="6926263" y="3630614"/>
            <a:ext cx="2590800" cy="700087"/>
            <a:chOff x="3198" y="2287"/>
            <a:chExt cx="1632" cy="441"/>
          </a:xfrm>
        </p:grpSpPr>
        <p:sp>
          <p:nvSpPr>
            <p:cNvPr id="12318" name="Text Box 42">
              <a:extLst>
                <a:ext uri="{FF2B5EF4-FFF2-40B4-BE49-F238E27FC236}">
                  <a16:creationId xmlns:a16="http://schemas.microsoft.com/office/drawing/2014/main" id="{3E285A99-34AC-D655-F383-D935D2052D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98" y="2363"/>
              <a:ext cx="163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ar-SA" altLang="ar-SA" sz="2400" b="1"/>
                <a:t>=      </a:t>
              </a:r>
              <a:r>
                <a:rPr lang="ar-SA" altLang="ar-SA" sz="2400" b="1">
                  <a:solidFill>
                    <a:srgbClr val="006600"/>
                  </a:solidFill>
                </a:rPr>
                <a:t>×</a:t>
              </a:r>
              <a:r>
                <a:rPr lang="ar-SA" altLang="ar-SA" sz="2400" b="1"/>
                <a:t> </a:t>
              </a:r>
              <a:r>
                <a:rPr lang="ar-SA" altLang="ar-SA" sz="2400" b="1">
                  <a:solidFill>
                    <a:srgbClr val="006600"/>
                  </a:solidFill>
                </a:rPr>
                <a:t>3.14 × </a:t>
              </a:r>
              <a:r>
                <a:rPr lang="ar-SA" altLang="ar-SA" sz="3200" b="1" baseline="30000">
                  <a:solidFill>
                    <a:srgbClr val="006600"/>
                  </a:solidFill>
                </a:rPr>
                <a:t>2</a:t>
              </a:r>
              <a:r>
                <a:rPr lang="ar-SA" altLang="ar-SA" sz="2400" b="1">
                  <a:solidFill>
                    <a:srgbClr val="006600"/>
                  </a:solidFill>
                </a:rPr>
                <a:t>3</a:t>
              </a:r>
              <a:endParaRPr lang="en-US" altLang="ar-SA" sz="3200" b="1" baseline="30000">
                <a:solidFill>
                  <a:srgbClr val="006600"/>
                </a:solidFill>
              </a:endParaRPr>
            </a:p>
          </p:txBody>
        </p:sp>
        <p:grpSp>
          <p:nvGrpSpPr>
            <p:cNvPr id="12319" name="Group 43">
              <a:extLst>
                <a:ext uri="{FF2B5EF4-FFF2-40B4-BE49-F238E27FC236}">
                  <a16:creationId xmlns:a16="http://schemas.microsoft.com/office/drawing/2014/main" id="{06DF6937-6921-1795-FF60-106BB3A54A0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00" y="2287"/>
              <a:ext cx="249" cy="441"/>
              <a:chOff x="3438" y="2309"/>
              <a:chExt cx="249" cy="441"/>
            </a:xfrm>
          </p:grpSpPr>
          <p:sp>
            <p:nvSpPr>
              <p:cNvPr id="12320" name="Text Box 44">
                <a:extLst>
                  <a:ext uri="{FF2B5EF4-FFF2-40B4-BE49-F238E27FC236}">
                    <a16:creationId xmlns:a16="http://schemas.microsoft.com/office/drawing/2014/main" id="{1A659F61-7F2E-51D9-8258-FDCD16C024A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38" y="2309"/>
                <a:ext cx="24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ar-SA" altLang="ar-SA" sz="2000" b="1"/>
                  <a:t>1</a:t>
                </a:r>
                <a:endParaRPr lang="en-US" altLang="ar-SA" sz="2000" b="1"/>
              </a:p>
            </p:txBody>
          </p:sp>
          <p:sp>
            <p:nvSpPr>
              <p:cNvPr id="12321" name="Line 45">
                <a:extLst>
                  <a:ext uri="{FF2B5EF4-FFF2-40B4-BE49-F238E27FC236}">
                    <a16:creationId xmlns:a16="http://schemas.microsoft.com/office/drawing/2014/main" id="{4A441DDA-F2C5-EBB0-4F3E-7D48FD31D8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97" y="2522"/>
                <a:ext cx="15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2322" name="Text Box 46">
                <a:extLst>
                  <a:ext uri="{FF2B5EF4-FFF2-40B4-BE49-F238E27FC236}">
                    <a16:creationId xmlns:a16="http://schemas.microsoft.com/office/drawing/2014/main" id="{A351DE2D-31A1-F9BA-398B-65067FE0876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44" y="2500"/>
                <a:ext cx="24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ar-SA" altLang="ar-SA" sz="2000" b="1"/>
                  <a:t>2</a:t>
                </a:r>
                <a:endParaRPr lang="en-US" altLang="ar-SA" sz="2000" b="1"/>
              </a:p>
            </p:txBody>
          </p:sp>
        </p:grpSp>
      </p:grpSp>
      <p:sp>
        <p:nvSpPr>
          <p:cNvPr id="32815" name="Text Box 47">
            <a:extLst>
              <a:ext uri="{FF2B5EF4-FFF2-40B4-BE49-F238E27FC236}">
                <a16:creationId xmlns:a16="http://schemas.microsoft.com/office/drawing/2014/main" id="{F801269D-FE85-6CD1-A5A1-FFB1BD1CA0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2464" y="3211514"/>
            <a:ext cx="5048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2000" b="1">
                <a:solidFill>
                  <a:srgbClr val="FF0000"/>
                </a:solidFill>
              </a:rPr>
              <a:t>م</a:t>
            </a:r>
            <a:r>
              <a:rPr lang="ar-SA" altLang="ar-SA" sz="2000" b="1">
                <a:solidFill>
                  <a:srgbClr val="006600"/>
                </a:solidFill>
              </a:rPr>
              <a:t> </a:t>
            </a:r>
            <a:r>
              <a:rPr lang="ar-SA" altLang="ar-SA" sz="2000" b="1"/>
              <a:t>=</a:t>
            </a:r>
            <a:endParaRPr lang="en-US" altLang="ar-SA" sz="2000" b="1"/>
          </a:p>
        </p:txBody>
      </p:sp>
      <p:sp>
        <p:nvSpPr>
          <p:cNvPr id="32816" name="Text Box 48">
            <a:extLst>
              <a:ext uri="{FF2B5EF4-FFF2-40B4-BE49-F238E27FC236}">
                <a16:creationId xmlns:a16="http://schemas.microsoft.com/office/drawing/2014/main" id="{94D61F3C-3661-F435-A884-9785D2EAF8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2969" y="5153027"/>
            <a:ext cx="14033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2400" b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≈</a:t>
            </a:r>
            <a:r>
              <a:rPr lang="ar-SA" altLang="ar-SA" sz="2400" b="1"/>
              <a:t> </a:t>
            </a:r>
            <a:r>
              <a:rPr lang="ar-SA" altLang="ar-SA" sz="2400" b="1">
                <a:solidFill>
                  <a:srgbClr val="FF0000"/>
                </a:solidFill>
              </a:rPr>
              <a:t>64</a:t>
            </a:r>
            <a:r>
              <a:rPr lang="ar-SA" altLang="ar-SA" sz="2400" b="1">
                <a:solidFill>
                  <a:srgbClr val="006600"/>
                </a:solidFill>
              </a:rPr>
              <a:t> </a:t>
            </a:r>
            <a:r>
              <a:rPr lang="ar-SA" altLang="ar-SA" sz="2400" b="1">
                <a:solidFill>
                  <a:srgbClr val="FF0000"/>
                </a:solidFill>
              </a:rPr>
              <a:t>م2</a:t>
            </a:r>
            <a:endParaRPr lang="en-US" altLang="ar-SA" sz="2400" b="1">
              <a:solidFill>
                <a:srgbClr val="FF0000"/>
              </a:solidFill>
            </a:endParaRPr>
          </a:p>
        </p:txBody>
      </p:sp>
      <p:sp>
        <p:nvSpPr>
          <p:cNvPr id="32817" name="Text Box 49">
            <a:extLst>
              <a:ext uri="{FF2B5EF4-FFF2-40B4-BE49-F238E27FC236}">
                <a16:creationId xmlns:a16="http://schemas.microsoft.com/office/drawing/2014/main" id="{306A559B-FF17-C3EF-93BB-2D53D14E26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7302" y="2528889"/>
            <a:ext cx="24765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ar-SA" altLang="ar-SA" sz="2400" b="1">
                <a:solidFill>
                  <a:srgbClr val="FF0000"/>
                </a:solidFill>
              </a:rPr>
              <a:t>مساحة شبه المنحرف</a:t>
            </a:r>
            <a:endParaRPr lang="en-US" altLang="ar-SA" sz="2400" b="1">
              <a:solidFill>
                <a:srgbClr val="FF0000"/>
              </a:solidFill>
            </a:endParaRPr>
          </a:p>
        </p:txBody>
      </p:sp>
      <p:grpSp>
        <p:nvGrpSpPr>
          <p:cNvPr id="32818" name="Group 50">
            <a:extLst>
              <a:ext uri="{FF2B5EF4-FFF2-40B4-BE49-F238E27FC236}">
                <a16:creationId xmlns:a16="http://schemas.microsoft.com/office/drawing/2014/main" id="{A01400B3-4417-36FE-5F6E-62453B2E3E46}"/>
              </a:ext>
            </a:extLst>
          </p:cNvPr>
          <p:cNvGrpSpPr>
            <a:grpSpLocks/>
          </p:cNvGrpSpPr>
          <p:nvPr/>
        </p:nvGrpSpPr>
        <p:grpSpPr bwMode="auto">
          <a:xfrm>
            <a:off x="3608388" y="3090864"/>
            <a:ext cx="2197100" cy="700087"/>
            <a:chOff x="3492" y="1947"/>
            <a:chExt cx="1384" cy="441"/>
          </a:xfrm>
        </p:grpSpPr>
        <p:grpSp>
          <p:nvGrpSpPr>
            <p:cNvPr id="12313" name="Group 51">
              <a:extLst>
                <a:ext uri="{FF2B5EF4-FFF2-40B4-BE49-F238E27FC236}">
                  <a16:creationId xmlns:a16="http://schemas.microsoft.com/office/drawing/2014/main" id="{162743C4-3432-C6A4-40C7-87CA1C55EDD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27" y="1947"/>
              <a:ext cx="249" cy="441"/>
              <a:chOff x="3438" y="2309"/>
              <a:chExt cx="249" cy="441"/>
            </a:xfrm>
          </p:grpSpPr>
          <p:sp>
            <p:nvSpPr>
              <p:cNvPr id="12315" name="Text Box 52">
                <a:extLst>
                  <a:ext uri="{FF2B5EF4-FFF2-40B4-BE49-F238E27FC236}">
                    <a16:creationId xmlns:a16="http://schemas.microsoft.com/office/drawing/2014/main" id="{0BFDDDC1-B8E6-22F1-99F1-2DA6FBEE73B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38" y="2309"/>
                <a:ext cx="24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ar-SA" altLang="ar-SA" sz="2000" b="1"/>
                  <a:t>1</a:t>
                </a:r>
                <a:endParaRPr lang="en-US" altLang="ar-SA" sz="2000" b="1"/>
              </a:p>
            </p:txBody>
          </p:sp>
          <p:sp>
            <p:nvSpPr>
              <p:cNvPr id="12316" name="Line 53">
                <a:extLst>
                  <a:ext uri="{FF2B5EF4-FFF2-40B4-BE49-F238E27FC236}">
                    <a16:creationId xmlns:a16="http://schemas.microsoft.com/office/drawing/2014/main" id="{F190298B-6CB0-DE17-1A2C-1A64A804E8A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97" y="2522"/>
                <a:ext cx="15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2317" name="Text Box 54">
                <a:extLst>
                  <a:ext uri="{FF2B5EF4-FFF2-40B4-BE49-F238E27FC236}">
                    <a16:creationId xmlns:a16="http://schemas.microsoft.com/office/drawing/2014/main" id="{420B2DB7-165A-4B9D-02C4-B11C715C491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44" y="2500"/>
                <a:ext cx="24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ar-SA" altLang="ar-SA" sz="2000" b="1"/>
                  <a:t>2</a:t>
                </a:r>
                <a:endParaRPr lang="en-US" altLang="ar-SA" sz="2000" b="1"/>
              </a:p>
            </p:txBody>
          </p:sp>
        </p:grpSp>
        <p:sp>
          <p:nvSpPr>
            <p:cNvPr id="12314" name="Text Box 55">
              <a:extLst>
                <a:ext uri="{FF2B5EF4-FFF2-40B4-BE49-F238E27FC236}">
                  <a16:creationId xmlns:a16="http://schemas.microsoft.com/office/drawing/2014/main" id="{C1B1E87D-A07F-14C4-E903-9B38DC1420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92" y="2024"/>
              <a:ext cx="1190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ar-SA" altLang="ar-SA" sz="2400" b="1">
                  <a:solidFill>
                    <a:srgbClr val="FF0000"/>
                  </a:solidFill>
                </a:rPr>
                <a:t>ع ( ق</a:t>
              </a:r>
              <a:r>
                <a:rPr lang="ar-SA" altLang="ar-SA" sz="3200" b="1" baseline="-25000">
                  <a:solidFill>
                    <a:srgbClr val="FF0000"/>
                  </a:solidFill>
                </a:rPr>
                <a:t>1</a:t>
              </a:r>
              <a:r>
                <a:rPr lang="ar-SA" altLang="ar-SA" sz="2400" b="1">
                  <a:solidFill>
                    <a:srgbClr val="FF0000"/>
                  </a:solidFill>
                </a:rPr>
                <a:t> + ق</a:t>
              </a:r>
              <a:r>
                <a:rPr lang="ar-SA" altLang="ar-SA" sz="3200" b="1" baseline="-25000">
                  <a:solidFill>
                    <a:srgbClr val="FF0000"/>
                  </a:solidFill>
                </a:rPr>
                <a:t>2</a:t>
              </a:r>
              <a:r>
                <a:rPr lang="ar-SA" altLang="ar-SA" sz="2400" b="1">
                  <a:solidFill>
                    <a:srgbClr val="FF0000"/>
                  </a:solidFill>
                </a:rPr>
                <a:t> )</a:t>
              </a:r>
              <a:endParaRPr lang="en-US" altLang="ar-SA" sz="2400" b="1">
                <a:solidFill>
                  <a:srgbClr val="FF0000"/>
                </a:solidFill>
              </a:endParaRPr>
            </a:p>
          </p:txBody>
        </p:sp>
      </p:grpSp>
      <p:grpSp>
        <p:nvGrpSpPr>
          <p:cNvPr id="32824" name="Group 56">
            <a:extLst>
              <a:ext uri="{FF2B5EF4-FFF2-40B4-BE49-F238E27FC236}">
                <a16:creationId xmlns:a16="http://schemas.microsoft.com/office/drawing/2014/main" id="{791EB6F7-3AD7-1CEA-F655-57508E26DAB1}"/>
              </a:ext>
            </a:extLst>
          </p:cNvPr>
          <p:cNvGrpSpPr>
            <a:grpSpLocks/>
          </p:cNvGrpSpPr>
          <p:nvPr/>
        </p:nvGrpSpPr>
        <p:grpSpPr bwMode="auto">
          <a:xfrm>
            <a:off x="3348038" y="3630614"/>
            <a:ext cx="2709863" cy="700087"/>
            <a:chOff x="3328" y="2287"/>
            <a:chExt cx="1707" cy="441"/>
          </a:xfrm>
        </p:grpSpPr>
        <p:sp>
          <p:nvSpPr>
            <p:cNvPr id="12308" name="Text Box 57">
              <a:extLst>
                <a:ext uri="{FF2B5EF4-FFF2-40B4-BE49-F238E27FC236}">
                  <a16:creationId xmlns:a16="http://schemas.microsoft.com/office/drawing/2014/main" id="{85148CF0-DC28-2F1D-8A37-8C6B7C1423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28" y="2363"/>
              <a:ext cx="1707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ar-SA" altLang="ar-SA" sz="2400" b="1"/>
                <a:t>=      </a:t>
              </a:r>
              <a:r>
                <a:rPr lang="ar-SA" altLang="ar-SA" sz="2400" b="1">
                  <a:solidFill>
                    <a:srgbClr val="FF0000"/>
                  </a:solidFill>
                </a:rPr>
                <a:t>× 8</a:t>
              </a:r>
              <a:r>
                <a:rPr lang="ar-SA" altLang="ar-SA" sz="2400" b="1">
                  <a:solidFill>
                    <a:srgbClr val="006600"/>
                  </a:solidFill>
                </a:rPr>
                <a:t> </a:t>
              </a:r>
              <a:r>
                <a:rPr lang="ar-SA" altLang="ar-SA" sz="2400" b="1">
                  <a:solidFill>
                    <a:srgbClr val="FF0000"/>
                  </a:solidFill>
                </a:rPr>
                <a:t>( 10 + 6 )</a:t>
              </a:r>
              <a:endParaRPr lang="en-US" altLang="ar-SA" sz="3200" b="1" baseline="30000">
                <a:solidFill>
                  <a:srgbClr val="FF0000"/>
                </a:solidFill>
              </a:endParaRPr>
            </a:p>
          </p:txBody>
        </p:sp>
        <p:grpSp>
          <p:nvGrpSpPr>
            <p:cNvPr id="12309" name="Group 58">
              <a:extLst>
                <a:ext uri="{FF2B5EF4-FFF2-40B4-BE49-F238E27FC236}">
                  <a16:creationId xmlns:a16="http://schemas.microsoft.com/office/drawing/2014/main" id="{05DB9F8C-7EF8-ACA2-1C26-AAE056100C2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05" y="2287"/>
              <a:ext cx="249" cy="441"/>
              <a:chOff x="3438" y="2309"/>
              <a:chExt cx="249" cy="441"/>
            </a:xfrm>
          </p:grpSpPr>
          <p:sp>
            <p:nvSpPr>
              <p:cNvPr id="12310" name="Text Box 59">
                <a:extLst>
                  <a:ext uri="{FF2B5EF4-FFF2-40B4-BE49-F238E27FC236}">
                    <a16:creationId xmlns:a16="http://schemas.microsoft.com/office/drawing/2014/main" id="{5D440E4D-E9EE-17AB-8725-ECF6D559902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38" y="2309"/>
                <a:ext cx="24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ar-SA" altLang="ar-SA" sz="2000" b="1"/>
                  <a:t>1</a:t>
                </a:r>
                <a:endParaRPr lang="en-US" altLang="ar-SA" sz="2000" b="1"/>
              </a:p>
            </p:txBody>
          </p:sp>
          <p:sp>
            <p:nvSpPr>
              <p:cNvPr id="12311" name="Line 60">
                <a:extLst>
                  <a:ext uri="{FF2B5EF4-FFF2-40B4-BE49-F238E27FC236}">
                    <a16:creationId xmlns:a16="http://schemas.microsoft.com/office/drawing/2014/main" id="{F025691A-5E9B-17B5-1633-F791596973F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97" y="2522"/>
                <a:ext cx="15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2312" name="Text Box 61">
                <a:extLst>
                  <a:ext uri="{FF2B5EF4-FFF2-40B4-BE49-F238E27FC236}">
                    <a16:creationId xmlns:a16="http://schemas.microsoft.com/office/drawing/2014/main" id="{681BEA54-E1A6-912B-FFF5-F014C649DE9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44" y="2500"/>
                <a:ext cx="24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ar-SA" altLang="ar-SA" sz="2000" b="1"/>
                  <a:t>2</a:t>
                </a:r>
                <a:endParaRPr lang="en-US" altLang="ar-SA" sz="2000" b="1"/>
              </a:p>
            </p:txBody>
          </p:sp>
        </p:grpSp>
      </p:grpSp>
      <p:pic>
        <p:nvPicPr>
          <p:cNvPr id="2" name="صورة 1">
            <a:extLst>
              <a:ext uri="{FF2B5EF4-FFF2-40B4-BE49-F238E27FC236}">
                <a16:creationId xmlns:a16="http://schemas.microsoft.com/office/drawing/2014/main" id="{D10957C7-A1AE-3AD3-5633-BE08228FB7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8777" y="379078"/>
            <a:ext cx="2953936" cy="546852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D74B84F2-35C1-0F87-623E-778A6CC5D6D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92D05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4655840" y="1011696"/>
            <a:ext cx="5795752" cy="596541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4AB6546E-5E17-512D-100B-A34FB8A7D3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3024" y="778621"/>
            <a:ext cx="2476500" cy="2276475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44229DDD-1B09-29D7-A510-BE1D96BA4B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429" y="72728"/>
            <a:ext cx="1865800" cy="251692"/>
          </a:xfrm>
          <a:prstGeom prst="rect">
            <a:avLst/>
          </a:prstGeom>
        </p:spPr>
      </p:pic>
      <p:grpSp>
        <p:nvGrpSpPr>
          <p:cNvPr id="6" name="Group 56">
            <a:extLst>
              <a:ext uri="{FF2B5EF4-FFF2-40B4-BE49-F238E27FC236}">
                <a16:creationId xmlns:a16="http://schemas.microsoft.com/office/drawing/2014/main" id="{43FE76FF-F058-C002-9303-B6650570F220}"/>
              </a:ext>
            </a:extLst>
          </p:cNvPr>
          <p:cNvGrpSpPr>
            <a:grpSpLocks/>
          </p:cNvGrpSpPr>
          <p:nvPr/>
        </p:nvGrpSpPr>
        <p:grpSpPr bwMode="auto">
          <a:xfrm>
            <a:off x="3798094" y="4194984"/>
            <a:ext cx="2281238" cy="700087"/>
            <a:chOff x="3598" y="2287"/>
            <a:chExt cx="1437" cy="441"/>
          </a:xfrm>
        </p:grpSpPr>
        <p:sp>
          <p:nvSpPr>
            <p:cNvPr id="7" name="Text Box 57">
              <a:extLst>
                <a:ext uri="{FF2B5EF4-FFF2-40B4-BE49-F238E27FC236}">
                  <a16:creationId xmlns:a16="http://schemas.microsoft.com/office/drawing/2014/main" id="{24262EAA-87D8-955B-9A57-EF68A06BD9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98" y="2363"/>
              <a:ext cx="1437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ar-SA" altLang="ar-SA" sz="2400" b="1"/>
                <a:t>=      </a:t>
              </a:r>
              <a:r>
                <a:rPr lang="ar-SA" altLang="ar-SA" sz="2400" b="1">
                  <a:solidFill>
                    <a:srgbClr val="FF0000"/>
                  </a:solidFill>
                </a:rPr>
                <a:t>× 8</a:t>
              </a:r>
              <a:r>
                <a:rPr lang="ar-SA" altLang="ar-SA" sz="2400" b="1">
                  <a:solidFill>
                    <a:srgbClr val="006600"/>
                  </a:solidFill>
                </a:rPr>
                <a:t> </a:t>
              </a:r>
              <a:r>
                <a:rPr lang="ar-SA" altLang="ar-SA" sz="2400" b="1">
                  <a:solidFill>
                    <a:srgbClr val="FF0000"/>
                  </a:solidFill>
                </a:rPr>
                <a:t>× 16</a:t>
              </a:r>
              <a:endParaRPr lang="en-US" altLang="ar-SA" sz="3200" b="1" baseline="30000">
                <a:solidFill>
                  <a:srgbClr val="FF0000"/>
                </a:solidFill>
              </a:endParaRPr>
            </a:p>
          </p:txBody>
        </p:sp>
        <p:grpSp>
          <p:nvGrpSpPr>
            <p:cNvPr id="8" name="Group 58">
              <a:extLst>
                <a:ext uri="{FF2B5EF4-FFF2-40B4-BE49-F238E27FC236}">
                  <a16:creationId xmlns:a16="http://schemas.microsoft.com/office/drawing/2014/main" id="{0BC1E043-5212-869F-42AB-6BCCAEE4BB8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05" y="2287"/>
              <a:ext cx="249" cy="441"/>
              <a:chOff x="3438" y="2309"/>
              <a:chExt cx="249" cy="441"/>
            </a:xfrm>
          </p:grpSpPr>
          <p:sp>
            <p:nvSpPr>
              <p:cNvPr id="9" name="Text Box 59">
                <a:extLst>
                  <a:ext uri="{FF2B5EF4-FFF2-40B4-BE49-F238E27FC236}">
                    <a16:creationId xmlns:a16="http://schemas.microsoft.com/office/drawing/2014/main" id="{09287872-880F-8975-C8CF-1832199AB89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38" y="2309"/>
                <a:ext cx="24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ar-SA" altLang="ar-SA" sz="2000" b="1"/>
                  <a:t>1</a:t>
                </a:r>
                <a:endParaRPr lang="en-US" altLang="ar-SA" sz="2000" b="1"/>
              </a:p>
            </p:txBody>
          </p:sp>
          <p:sp>
            <p:nvSpPr>
              <p:cNvPr id="10" name="Line 60">
                <a:extLst>
                  <a:ext uri="{FF2B5EF4-FFF2-40B4-BE49-F238E27FC236}">
                    <a16:creationId xmlns:a16="http://schemas.microsoft.com/office/drawing/2014/main" id="{66C56A6B-C183-A40E-CD88-449FE909F80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97" y="2522"/>
                <a:ext cx="15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" name="Text Box 61">
                <a:extLst>
                  <a:ext uri="{FF2B5EF4-FFF2-40B4-BE49-F238E27FC236}">
                    <a16:creationId xmlns:a16="http://schemas.microsoft.com/office/drawing/2014/main" id="{60F423CD-DC91-0952-22E4-77DF1AF7C27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44" y="2500"/>
                <a:ext cx="24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ar-SA" altLang="ar-SA" sz="2000" b="1"/>
                  <a:t>2</a:t>
                </a:r>
                <a:endParaRPr lang="en-US" altLang="ar-SA" sz="2000" b="1"/>
              </a:p>
            </p:txBody>
          </p:sp>
        </p:grpSp>
      </p:grpSp>
      <p:sp>
        <p:nvSpPr>
          <p:cNvPr id="13" name="Text Box 57">
            <a:extLst>
              <a:ext uri="{FF2B5EF4-FFF2-40B4-BE49-F238E27FC236}">
                <a16:creationId xmlns:a16="http://schemas.microsoft.com/office/drawing/2014/main" id="{CF36430F-5525-2A2F-0A09-74DFC3C0E9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8080" y="4813298"/>
            <a:ext cx="14033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2400" b="1"/>
              <a:t>=  </a:t>
            </a:r>
            <a:r>
              <a:rPr lang="ar-SA" altLang="ar-SA" sz="2400" b="1">
                <a:solidFill>
                  <a:srgbClr val="FF0000"/>
                </a:solidFill>
              </a:rPr>
              <a:t>4</a:t>
            </a:r>
            <a:r>
              <a:rPr lang="ar-SA" altLang="ar-SA" sz="2400" b="1">
                <a:solidFill>
                  <a:srgbClr val="006600"/>
                </a:solidFill>
              </a:rPr>
              <a:t> </a:t>
            </a:r>
            <a:r>
              <a:rPr lang="ar-SA" altLang="ar-SA" sz="2400" b="1">
                <a:solidFill>
                  <a:srgbClr val="FF0000"/>
                </a:solidFill>
              </a:rPr>
              <a:t>× 16</a:t>
            </a:r>
            <a:endParaRPr lang="en-US" altLang="ar-SA" sz="3200" b="1" baseline="300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328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328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2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32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28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2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32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28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28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32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28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28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32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28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28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32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800" decel="100000"/>
                                        <p:tgtEl>
                                          <p:spTgt spid="328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328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328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328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8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8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28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28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4" dur="1000"/>
                                        <p:tgtEl>
                                          <p:spTgt spid="32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2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2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1" dur="1000"/>
                                        <p:tgtEl>
                                          <p:spTgt spid="32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2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2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8" dur="1000"/>
                                        <p:tgtEl>
                                          <p:spTgt spid="32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28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28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9" dur="1000"/>
                                        <p:tgtEl>
                                          <p:spTgt spid="32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27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27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6" dur="1000"/>
                                        <p:tgtEl>
                                          <p:spTgt spid="32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27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27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3" dur="1000"/>
                                        <p:tgtEl>
                                          <p:spTgt spid="32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27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27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0" dur="1000"/>
                                        <p:tgtEl>
                                          <p:spTgt spid="32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3" grpId="0"/>
      <p:bldP spid="32782" grpId="0"/>
      <p:bldP spid="32783" grpId="0"/>
      <p:bldP spid="32784" grpId="0"/>
      <p:bldP spid="32800" grpId="0"/>
      <p:bldP spid="32801" grpId="0"/>
      <p:bldP spid="32802" grpId="0"/>
      <p:bldP spid="32815" grpId="0"/>
      <p:bldP spid="32816" grpId="0"/>
      <p:bldP spid="1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32" name="Text Box 40">
            <a:extLst>
              <a:ext uri="{FF2B5EF4-FFF2-40B4-BE49-F238E27FC236}">
                <a16:creationId xmlns:a16="http://schemas.microsoft.com/office/drawing/2014/main" id="{9B67EA17-48BC-955A-C681-4838D26D13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1568" y="2132659"/>
            <a:ext cx="406920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2400" b="1">
                <a:solidFill>
                  <a:srgbClr val="0000FF"/>
                </a:solidFill>
              </a:rPr>
              <a:t>الشكل مقسم إلى نصف دائرة ومستطيل</a:t>
            </a:r>
            <a:endParaRPr lang="en-US" altLang="ar-SA" sz="2400" b="1">
              <a:solidFill>
                <a:srgbClr val="0000FF"/>
              </a:solidFill>
            </a:endParaRPr>
          </a:p>
        </p:txBody>
      </p:sp>
      <p:sp>
        <p:nvSpPr>
          <p:cNvPr id="33833" name="Text Box 41">
            <a:extLst>
              <a:ext uri="{FF2B5EF4-FFF2-40B4-BE49-F238E27FC236}">
                <a16:creationId xmlns:a16="http://schemas.microsoft.com/office/drawing/2014/main" id="{5669D771-8C5C-B737-C9A6-06D148FFB4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91626" y="3211514"/>
            <a:ext cx="68508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2400" b="1">
                <a:solidFill>
                  <a:srgbClr val="006600"/>
                </a:solidFill>
              </a:rPr>
              <a:t>م </a:t>
            </a:r>
            <a:r>
              <a:rPr lang="ar-SA" altLang="ar-SA" sz="2400" b="1"/>
              <a:t>=</a:t>
            </a:r>
            <a:endParaRPr lang="en-US" altLang="ar-SA" sz="2400" b="1"/>
          </a:p>
        </p:txBody>
      </p:sp>
      <p:sp>
        <p:nvSpPr>
          <p:cNvPr id="33834" name="Text Box 42">
            <a:extLst>
              <a:ext uri="{FF2B5EF4-FFF2-40B4-BE49-F238E27FC236}">
                <a16:creationId xmlns:a16="http://schemas.microsoft.com/office/drawing/2014/main" id="{FE96B801-4CC1-DA9F-A44E-AE176AC62A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4425" y="4256089"/>
            <a:ext cx="205263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2400" b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≈</a:t>
            </a:r>
            <a:r>
              <a:rPr lang="ar-SA" altLang="ar-SA" sz="2400" b="1"/>
              <a:t> </a:t>
            </a:r>
            <a:r>
              <a:rPr lang="ar-SA" altLang="ar-SA" sz="2400" b="1">
                <a:solidFill>
                  <a:srgbClr val="006600"/>
                </a:solidFill>
              </a:rPr>
              <a:t>0.9 م2</a:t>
            </a:r>
            <a:endParaRPr lang="en-US" altLang="ar-SA" sz="2400" b="1">
              <a:solidFill>
                <a:srgbClr val="006600"/>
              </a:solidFill>
            </a:endParaRPr>
          </a:p>
        </p:txBody>
      </p:sp>
      <p:sp>
        <p:nvSpPr>
          <p:cNvPr id="33835" name="Text Box 43">
            <a:extLst>
              <a:ext uri="{FF2B5EF4-FFF2-40B4-BE49-F238E27FC236}">
                <a16:creationId xmlns:a16="http://schemas.microsoft.com/office/drawing/2014/main" id="{686AA711-6A77-4C1C-A758-2BC17D0CDC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1789" y="3211514"/>
            <a:ext cx="5048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2000" b="1">
                <a:solidFill>
                  <a:srgbClr val="FF0000"/>
                </a:solidFill>
              </a:rPr>
              <a:t>م </a:t>
            </a:r>
            <a:r>
              <a:rPr lang="ar-SA" altLang="ar-SA" sz="2000" b="1"/>
              <a:t>=</a:t>
            </a:r>
            <a:endParaRPr lang="en-US" altLang="ar-SA" sz="2000" b="1"/>
          </a:p>
        </p:txBody>
      </p:sp>
      <p:sp>
        <p:nvSpPr>
          <p:cNvPr id="33836" name="Text Box 44">
            <a:extLst>
              <a:ext uri="{FF2B5EF4-FFF2-40B4-BE49-F238E27FC236}">
                <a16:creationId xmlns:a16="http://schemas.microsoft.com/office/drawing/2014/main" id="{5A2F4DF6-63A1-2B50-EB03-3DCD53CE50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5721" y="3248026"/>
            <a:ext cx="194560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2400" b="1">
                <a:solidFill>
                  <a:srgbClr val="FF0000"/>
                </a:solidFill>
              </a:rPr>
              <a:t>الطول × العرض</a:t>
            </a:r>
            <a:endParaRPr lang="en-US" altLang="ar-SA" sz="2400" b="1">
              <a:solidFill>
                <a:srgbClr val="FF0000"/>
              </a:solidFill>
            </a:endParaRPr>
          </a:p>
        </p:txBody>
      </p:sp>
      <p:sp>
        <p:nvSpPr>
          <p:cNvPr id="33837" name="Text Box 45">
            <a:extLst>
              <a:ext uri="{FF2B5EF4-FFF2-40B4-BE49-F238E27FC236}">
                <a16:creationId xmlns:a16="http://schemas.microsoft.com/office/drawing/2014/main" id="{06CFB0C0-F86A-8B20-91C6-85E40FC0CA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3751264"/>
            <a:ext cx="162083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2400" b="1"/>
              <a:t>= </a:t>
            </a:r>
            <a:r>
              <a:rPr lang="ar-SA" altLang="ar-SA" sz="2400" b="1">
                <a:solidFill>
                  <a:schemeClr val="accent2">
                    <a:lumMod val="50000"/>
                  </a:schemeClr>
                </a:solidFill>
              </a:rPr>
              <a:t>2 × 1.5</a:t>
            </a:r>
            <a:endParaRPr lang="en-US" altLang="ar-SA" sz="2400" b="1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3838" name="Text Box 46">
            <a:extLst>
              <a:ext uri="{FF2B5EF4-FFF2-40B4-BE49-F238E27FC236}">
                <a16:creationId xmlns:a16="http://schemas.microsoft.com/office/drawing/2014/main" id="{E62F2574-DE87-74D8-06A4-B0BB1F26B1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5840" y="4256089"/>
            <a:ext cx="107979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2400" b="1"/>
              <a:t>= </a:t>
            </a:r>
            <a:r>
              <a:rPr lang="ar-SA" altLang="ar-SA" sz="2400" b="1">
                <a:solidFill>
                  <a:schemeClr val="accent2">
                    <a:lumMod val="50000"/>
                  </a:schemeClr>
                </a:solidFill>
              </a:rPr>
              <a:t>3 م2</a:t>
            </a:r>
            <a:endParaRPr lang="en-US" altLang="ar-SA" sz="2400" b="1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3839" name="Text Box 47">
            <a:extLst>
              <a:ext uri="{FF2B5EF4-FFF2-40B4-BE49-F238E27FC236}">
                <a16:creationId xmlns:a16="http://schemas.microsoft.com/office/drawing/2014/main" id="{9AD56F64-5D5C-A564-8FE9-994EA59BA8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33245" y="2688730"/>
            <a:ext cx="226853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ar-SA" altLang="ar-SA" sz="2400" b="1">
                <a:solidFill>
                  <a:srgbClr val="006600"/>
                </a:solidFill>
              </a:rPr>
              <a:t>مساحة نصف الدائرة</a:t>
            </a:r>
            <a:endParaRPr lang="en-US" altLang="ar-SA" sz="2400" b="1">
              <a:solidFill>
                <a:srgbClr val="006600"/>
              </a:solidFill>
            </a:endParaRPr>
          </a:p>
        </p:txBody>
      </p:sp>
      <p:sp>
        <p:nvSpPr>
          <p:cNvPr id="33840" name="Text Box 48">
            <a:extLst>
              <a:ext uri="{FF2B5EF4-FFF2-40B4-BE49-F238E27FC236}">
                <a16:creationId xmlns:a16="http://schemas.microsoft.com/office/drawing/2014/main" id="{ABB41265-1FB2-475A-DE6B-CCB7E1E89B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1138" y="2743201"/>
            <a:ext cx="197880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ar-SA" altLang="ar-SA" sz="2400" b="1">
                <a:solidFill>
                  <a:schemeClr val="accent2">
                    <a:lumMod val="50000"/>
                  </a:schemeClr>
                </a:solidFill>
              </a:rPr>
              <a:t>مساحة المستطيل</a:t>
            </a:r>
            <a:endParaRPr lang="en-US" altLang="ar-SA" sz="2400" b="1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3841" name="Text Box 49">
            <a:extLst>
              <a:ext uri="{FF2B5EF4-FFF2-40B4-BE49-F238E27FC236}">
                <a16:creationId xmlns:a16="http://schemas.microsoft.com/office/drawing/2014/main" id="{D20EEF31-0426-06D3-0E13-B4E070DE57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51875" y="5445126"/>
            <a:ext cx="180022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2400" b="1">
                <a:solidFill>
                  <a:srgbClr val="FF0000"/>
                </a:solidFill>
                <a:highlight>
                  <a:srgbClr val="FFFF00"/>
                </a:highlight>
              </a:rPr>
              <a:t>مساحة الشكل =</a:t>
            </a:r>
            <a:endParaRPr lang="en-US" altLang="ar-SA" sz="2400" b="1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33842" name="Text Box 50">
            <a:extLst>
              <a:ext uri="{FF2B5EF4-FFF2-40B4-BE49-F238E27FC236}">
                <a16:creationId xmlns:a16="http://schemas.microsoft.com/office/drawing/2014/main" id="{A475D530-E2F0-889B-EA81-39E41FBC3A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0576" y="5480051"/>
            <a:ext cx="165576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2400" b="1">
                <a:solidFill>
                  <a:srgbClr val="006600"/>
                </a:solidFill>
              </a:rPr>
              <a:t>0.9</a:t>
            </a:r>
            <a:r>
              <a:rPr lang="ar-SA" altLang="ar-SA" sz="2400" b="1"/>
              <a:t> + </a:t>
            </a:r>
            <a:r>
              <a:rPr lang="ar-SA" altLang="ar-SA" sz="2400" b="1">
                <a:solidFill>
                  <a:schemeClr val="accent2">
                    <a:lumMod val="50000"/>
                  </a:schemeClr>
                </a:solidFill>
              </a:rPr>
              <a:t>3</a:t>
            </a:r>
            <a:r>
              <a:rPr lang="ar-SA" altLang="ar-SA" sz="2400" b="1"/>
              <a:t> =</a:t>
            </a:r>
            <a:endParaRPr lang="en-US" altLang="ar-SA" sz="2400" b="1"/>
          </a:p>
        </p:txBody>
      </p:sp>
      <p:sp>
        <p:nvSpPr>
          <p:cNvPr id="33843" name="Text Box 51">
            <a:extLst>
              <a:ext uri="{FF2B5EF4-FFF2-40B4-BE49-F238E27FC236}">
                <a16:creationId xmlns:a16="http://schemas.microsoft.com/office/drawing/2014/main" id="{D6BCCB35-A8B4-B7E6-4E89-3FDCD1DC64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0016" y="5480051"/>
            <a:ext cx="109712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2400" b="1">
                <a:solidFill>
                  <a:srgbClr val="FF0000"/>
                </a:solidFill>
                <a:highlight>
                  <a:srgbClr val="FFFF00"/>
                </a:highlight>
              </a:rPr>
              <a:t>3.9 م2</a:t>
            </a:r>
            <a:endParaRPr lang="en-US" altLang="ar-SA" sz="2400" b="1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grpSp>
        <p:nvGrpSpPr>
          <p:cNvPr id="33844" name="Group 52">
            <a:extLst>
              <a:ext uri="{FF2B5EF4-FFF2-40B4-BE49-F238E27FC236}">
                <a16:creationId xmlns:a16="http://schemas.microsoft.com/office/drawing/2014/main" id="{5274BA3A-6E9C-C2EF-C023-F975C505AA72}"/>
              </a:ext>
            </a:extLst>
          </p:cNvPr>
          <p:cNvGrpSpPr>
            <a:grpSpLocks/>
          </p:cNvGrpSpPr>
          <p:nvPr/>
        </p:nvGrpSpPr>
        <p:grpSpPr bwMode="auto">
          <a:xfrm>
            <a:off x="7896224" y="3090864"/>
            <a:ext cx="1368424" cy="700087"/>
            <a:chOff x="2825" y="2309"/>
            <a:chExt cx="862" cy="441"/>
          </a:xfrm>
        </p:grpSpPr>
        <p:grpSp>
          <p:nvGrpSpPr>
            <p:cNvPr id="13337" name="Group 53">
              <a:extLst>
                <a:ext uri="{FF2B5EF4-FFF2-40B4-BE49-F238E27FC236}">
                  <a16:creationId xmlns:a16="http://schemas.microsoft.com/office/drawing/2014/main" id="{451335DD-CB5B-718F-4311-A5E5BD0A56D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38" y="2309"/>
              <a:ext cx="249" cy="441"/>
              <a:chOff x="3438" y="2309"/>
              <a:chExt cx="249" cy="441"/>
            </a:xfrm>
          </p:grpSpPr>
          <p:sp>
            <p:nvSpPr>
              <p:cNvPr id="13339" name="Text Box 54">
                <a:extLst>
                  <a:ext uri="{FF2B5EF4-FFF2-40B4-BE49-F238E27FC236}">
                    <a16:creationId xmlns:a16="http://schemas.microsoft.com/office/drawing/2014/main" id="{6FE16BE7-C4F5-09D8-533B-7D0D34457F4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38" y="2309"/>
                <a:ext cx="24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ar-SA" altLang="ar-SA" sz="2000" b="1"/>
                  <a:t>1</a:t>
                </a:r>
                <a:endParaRPr lang="en-US" altLang="ar-SA" sz="2000" b="1"/>
              </a:p>
            </p:txBody>
          </p:sp>
          <p:sp>
            <p:nvSpPr>
              <p:cNvPr id="13340" name="Line 55">
                <a:extLst>
                  <a:ext uri="{FF2B5EF4-FFF2-40B4-BE49-F238E27FC236}">
                    <a16:creationId xmlns:a16="http://schemas.microsoft.com/office/drawing/2014/main" id="{7C4A4413-3B90-7582-B2F4-49E24DACC15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97" y="2522"/>
                <a:ext cx="15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3341" name="Text Box 56">
                <a:extLst>
                  <a:ext uri="{FF2B5EF4-FFF2-40B4-BE49-F238E27FC236}">
                    <a16:creationId xmlns:a16="http://schemas.microsoft.com/office/drawing/2014/main" id="{2EA98E7D-54BB-B3AB-B1CF-57A3DEB9F89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44" y="2500"/>
                <a:ext cx="24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ar-SA" altLang="ar-SA" sz="2000" b="1"/>
                  <a:t>2</a:t>
                </a:r>
                <a:endParaRPr lang="en-US" altLang="ar-SA" sz="2000" b="1"/>
              </a:p>
            </p:txBody>
          </p:sp>
        </p:grpSp>
        <p:sp>
          <p:nvSpPr>
            <p:cNvPr id="13338" name="Text Box 57">
              <a:extLst>
                <a:ext uri="{FF2B5EF4-FFF2-40B4-BE49-F238E27FC236}">
                  <a16:creationId xmlns:a16="http://schemas.microsoft.com/office/drawing/2014/main" id="{5E0680E5-15C9-D0CB-85B4-168D04A0FF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25" y="2386"/>
              <a:ext cx="66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ar-SA" altLang="ar-SA" sz="2400" b="1">
                  <a:solidFill>
                    <a:srgbClr val="006600"/>
                  </a:solidFill>
                </a:rPr>
                <a:t>ط نـق2</a:t>
              </a:r>
              <a:endParaRPr lang="en-US" altLang="ar-SA" sz="2400" b="1">
                <a:solidFill>
                  <a:srgbClr val="006600"/>
                </a:solidFill>
              </a:endParaRPr>
            </a:p>
          </p:txBody>
        </p:sp>
      </p:grpSp>
      <p:grpSp>
        <p:nvGrpSpPr>
          <p:cNvPr id="33850" name="Group 58">
            <a:extLst>
              <a:ext uri="{FF2B5EF4-FFF2-40B4-BE49-F238E27FC236}">
                <a16:creationId xmlns:a16="http://schemas.microsoft.com/office/drawing/2014/main" id="{5FA17B49-8EBA-0A71-753E-A0342B0396E9}"/>
              </a:ext>
            </a:extLst>
          </p:cNvPr>
          <p:cNvGrpSpPr>
            <a:grpSpLocks/>
          </p:cNvGrpSpPr>
          <p:nvPr/>
        </p:nvGrpSpPr>
        <p:grpSpPr bwMode="auto">
          <a:xfrm>
            <a:off x="6095284" y="3630614"/>
            <a:ext cx="3421778" cy="700087"/>
            <a:chOff x="2867" y="2287"/>
            <a:chExt cx="1963" cy="441"/>
          </a:xfrm>
        </p:grpSpPr>
        <p:sp>
          <p:nvSpPr>
            <p:cNvPr id="13332" name="Text Box 59">
              <a:extLst>
                <a:ext uri="{FF2B5EF4-FFF2-40B4-BE49-F238E27FC236}">
                  <a16:creationId xmlns:a16="http://schemas.microsoft.com/office/drawing/2014/main" id="{183EA1D9-4970-5633-72CD-5D7CBC3EA4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67" y="2363"/>
              <a:ext cx="1963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ar-SA" altLang="ar-SA" sz="2400" b="1"/>
                <a:t>=      </a:t>
              </a:r>
              <a:r>
                <a:rPr lang="ar-SA" altLang="ar-SA" sz="2400" b="1">
                  <a:solidFill>
                    <a:srgbClr val="006600"/>
                  </a:solidFill>
                </a:rPr>
                <a:t>×</a:t>
              </a:r>
              <a:r>
                <a:rPr lang="ar-SA" altLang="ar-SA" sz="2400" b="1"/>
                <a:t> </a:t>
              </a:r>
              <a:r>
                <a:rPr lang="ar-SA" altLang="ar-SA" sz="2400" b="1">
                  <a:solidFill>
                    <a:srgbClr val="006600"/>
                  </a:solidFill>
                </a:rPr>
                <a:t>3.14 × ( 0.75 )</a:t>
              </a:r>
              <a:r>
                <a:rPr lang="ar-SA" altLang="ar-SA" sz="2400" b="1" baseline="30000">
                  <a:solidFill>
                    <a:srgbClr val="006600"/>
                  </a:solidFill>
                </a:rPr>
                <a:t>2</a:t>
              </a:r>
              <a:endParaRPr lang="en-US" altLang="ar-SA" sz="2400" b="1" baseline="30000">
                <a:solidFill>
                  <a:srgbClr val="006600"/>
                </a:solidFill>
              </a:endParaRPr>
            </a:p>
          </p:txBody>
        </p:sp>
        <p:grpSp>
          <p:nvGrpSpPr>
            <p:cNvPr id="13333" name="Group 60">
              <a:extLst>
                <a:ext uri="{FF2B5EF4-FFF2-40B4-BE49-F238E27FC236}">
                  <a16:creationId xmlns:a16="http://schemas.microsoft.com/office/drawing/2014/main" id="{31F5E53B-54DC-3240-B580-6D446402980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00" y="2287"/>
              <a:ext cx="249" cy="441"/>
              <a:chOff x="3438" y="2309"/>
              <a:chExt cx="249" cy="441"/>
            </a:xfrm>
          </p:grpSpPr>
          <p:sp>
            <p:nvSpPr>
              <p:cNvPr id="13334" name="Text Box 61">
                <a:extLst>
                  <a:ext uri="{FF2B5EF4-FFF2-40B4-BE49-F238E27FC236}">
                    <a16:creationId xmlns:a16="http://schemas.microsoft.com/office/drawing/2014/main" id="{728F5D5A-A030-E9EA-A8F3-71E8924756E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38" y="2309"/>
                <a:ext cx="24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ar-SA" altLang="ar-SA" sz="2000" b="1"/>
                  <a:t>1</a:t>
                </a:r>
                <a:endParaRPr lang="en-US" altLang="ar-SA" sz="2000" b="1"/>
              </a:p>
            </p:txBody>
          </p:sp>
          <p:sp>
            <p:nvSpPr>
              <p:cNvPr id="13335" name="Line 62">
                <a:extLst>
                  <a:ext uri="{FF2B5EF4-FFF2-40B4-BE49-F238E27FC236}">
                    <a16:creationId xmlns:a16="http://schemas.microsoft.com/office/drawing/2014/main" id="{35169E52-39AC-ACDC-6252-EF95FFD203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97" y="2522"/>
                <a:ext cx="15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3336" name="Text Box 63">
                <a:extLst>
                  <a:ext uri="{FF2B5EF4-FFF2-40B4-BE49-F238E27FC236}">
                    <a16:creationId xmlns:a16="http://schemas.microsoft.com/office/drawing/2014/main" id="{5762FEA2-874F-8D32-393C-4B92F17C0A3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44" y="2500"/>
                <a:ext cx="24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ar-SA" altLang="ar-SA" sz="2000" b="1"/>
                  <a:t>2</a:t>
                </a:r>
                <a:endParaRPr lang="en-US" altLang="ar-SA" sz="2000" b="1"/>
              </a:p>
            </p:txBody>
          </p:sp>
        </p:grpSp>
      </p:grpSp>
      <p:pic>
        <p:nvPicPr>
          <p:cNvPr id="5" name="صورة 4">
            <a:extLst>
              <a:ext uri="{FF2B5EF4-FFF2-40B4-BE49-F238E27FC236}">
                <a16:creationId xmlns:a16="http://schemas.microsoft.com/office/drawing/2014/main" id="{688A23B1-4B49-315E-B95D-3014CF445D5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92D05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6055402" y="837029"/>
            <a:ext cx="4157426" cy="1041314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FC20C419-4C69-B15E-6DB4-D0591E5BAB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6365" y="616619"/>
            <a:ext cx="2093578" cy="1879205"/>
          </a:xfrm>
          <a:prstGeom prst="rect">
            <a:avLst/>
          </a:prstGeom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4F2418F5-2C0D-85A2-575D-AA92686520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0576" y="290177"/>
            <a:ext cx="2953936" cy="546852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2A4F24AF-C104-0C2F-D3CE-9A21C588E9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429" y="72728"/>
            <a:ext cx="1865800" cy="2516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8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8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3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338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38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38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38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8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8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38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38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33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3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3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33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3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3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33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8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38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33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800" decel="100000"/>
                                        <p:tgtEl>
                                          <p:spTgt spid="338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338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338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338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8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8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38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38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1000"/>
                                        <p:tgtEl>
                                          <p:spTgt spid="33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38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3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1" dur="1000"/>
                                        <p:tgtEl>
                                          <p:spTgt spid="33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38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38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8" dur="1000"/>
                                        <p:tgtEl>
                                          <p:spTgt spid="33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38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38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5" dur="1000"/>
                                        <p:tgtEl>
                                          <p:spTgt spid="33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38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38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2" dur="1000"/>
                                        <p:tgtEl>
                                          <p:spTgt spid="33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3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3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9" dur="1000"/>
                                        <p:tgtEl>
                                          <p:spTgt spid="33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3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3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6" dur="1000"/>
                                        <p:tgtEl>
                                          <p:spTgt spid="33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32" grpId="0"/>
      <p:bldP spid="33833" grpId="0"/>
      <p:bldP spid="33834" grpId="0"/>
      <p:bldP spid="33835" grpId="0"/>
      <p:bldP spid="33836" grpId="0"/>
      <p:bldP spid="33837" grpId="0"/>
      <p:bldP spid="33838" grpId="0"/>
      <p:bldP spid="33839" grpId="0"/>
      <p:bldP spid="33840" grpId="0"/>
      <p:bldP spid="33841" grpId="0"/>
      <p:bldP spid="33842" grpId="0"/>
      <p:bldP spid="3384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6F4ADB33-A542-2546-68F8-F68329A75A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1664" y="68486"/>
            <a:ext cx="9120336" cy="5664769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188501BE-6316-677D-A172-3923D3DAFA94}"/>
              </a:ext>
            </a:extLst>
          </p:cNvPr>
          <p:cNvSpPr txBox="1"/>
          <p:nvPr/>
        </p:nvSpPr>
        <p:spPr>
          <a:xfrm>
            <a:off x="10416480" y="692696"/>
            <a:ext cx="65517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marL="0" marR="0" lvl="0" indent="0" algn="ctr" defTabSz="6858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8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22CA6C7D-DD4C-99D1-B3FC-DAC74B6BB133}"/>
              </a:ext>
            </a:extLst>
          </p:cNvPr>
          <p:cNvSpPr txBox="1"/>
          <p:nvPr/>
        </p:nvSpPr>
        <p:spPr>
          <a:xfrm>
            <a:off x="5951984" y="4365104"/>
            <a:ext cx="685800" cy="300082"/>
          </a:xfrm>
          <a:prstGeom prst="rect">
            <a:avLst/>
          </a:prstGeom>
          <a:solidFill>
            <a:schemeClr val="accent5"/>
          </a:solidFill>
        </p:spPr>
        <p:txBody>
          <a:bodyPr wrap="square" rtlCol="1">
            <a:spAutoFit/>
          </a:bodyPr>
          <a:lstStyle/>
          <a:p>
            <a:pPr marL="0" marR="0" lvl="0" indent="0" algn="r" defTabSz="6858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10234F9E-CFDB-7B39-CF74-0471DB3BCAB4}"/>
              </a:ext>
            </a:extLst>
          </p:cNvPr>
          <p:cNvSpPr txBox="1"/>
          <p:nvPr/>
        </p:nvSpPr>
        <p:spPr>
          <a:xfrm>
            <a:off x="3755740" y="4065022"/>
            <a:ext cx="1487746" cy="300082"/>
          </a:xfrm>
          <a:prstGeom prst="rect">
            <a:avLst/>
          </a:prstGeom>
          <a:solidFill>
            <a:schemeClr val="accent5"/>
          </a:solidFill>
        </p:spPr>
        <p:txBody>
          <a:bodyPr wrap="square" rtlCol="1">
            <a:spAutoFit/>
          </a:bodyPr>
          <a:lstStyle/>
          <a:p>
            <a:pPr marL="0" marR="0" lvl="0" indent="0" algn="r" defTabSz="6858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26350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70A61B7-2C56-8621-1A33-F484D880C0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Text Box 4">
            <a:extLst>
              <a:ext uri="{FF2B5EF4-FFF2-40B4-BE49-F238E27FC236}">
                <a16:creationId xmlns:a16="http://schemas.microsoft.com/office/drawing/2014/main" id="{02807E2E-E348-270D-1087-4E6A88A624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94864" y="3427414"/>
            <a:ext cx="5048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م</a:t>
            </a:r>
            <a:r>
              <a:rPr kumimoji="0" lang="ar-SA" altLang="ar-SA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ar-SA" altLang="ar-SA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</a:t>
            </a:r>
            <a:endParaRPr kumimoji="0" lang="en-US" altLang="ar-SA" sz="2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5845" name="Text Box 5">
            <a:extLst>
              <a:ext uri="{FF2B5EF4-FFF2-40B4-BE49-F238E27FC236}">
                <a16:creationId xmlns:a16="http://schemas.microsoft.com/office/drawing/2014/main" id="{49C9AEE6-FFE5-4FB8-85F7-5715865829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0664" y="3463926"/>
            <a:ext cx="196373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الطول × العرض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5846" name="Text Box 6">
            <a:extLst>
              <a:ext uri="{FF2B5EF4-FFF2-40B4-BE49-F238E27FC236}">
                <a16:creationId xmlns:a16="http://schemas.microsoft.com/office/drawing/2014/main" id="{56F98B2C-4756-72CB-A9AB-1BD6500E9A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97875" y="3967164"/>
            <a:ext cx="162083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 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11 ×  6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5847" name="Text Box 7">
            <a:extLst>
              <a:ext uri="{FF2B5EF4-FFF2-40B4-BE49-F238E27FC236}">
                <a16:creationId xmlns:a16="http://schemas.microsoft.com/office/drawing/2014/main" id="{58A49516-FC59-3850-1A4A-CA74AB258E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97875" y="4471989"/>
            <a:ext cx="162083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 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66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ar-SA" altLang="ar-SA" sz="2400" b="1">
                <a:solidFill>
                  <a:srgbClr val="0000FF"/>
                </a:solidFill>
              </a:rPr>
              <a:t>س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م2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5848" name="Text Box 8">
            <a:extLst>
              <a:ext uri="{FF2B5EF4-FFF2-40B4-BE49-F238E27FC236}">
                <a16:creationId xmlns:a16="http://schemas.microsoft.com/office/drawing/2014/main" id="{BE4C44EE-E7C3-2E2A-6458-9EAE0E215E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39102" y="2965749"/>
            <a:ext cx="216058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مساحة المستطيل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5849" name="Text Box 9">
            <a:extLst>
              <a:ext uri="{FF2B5EF4-FFF2-40B4-BE49-F238E27FC236}">
                <a16:creationId xmlns:a16="http://schemas.microsoft.com/office/drawing/2014/main" id="{981CC71F-79E7-B8C0-F964-D9AF93519A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24901" y="5327651"/>
            <a:ext cx="183559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مساحة الشكل =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highlight>
                <a:srgbClr val="FFFF00"/>
              </a:highligh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5850" name="Text Box 10">
            <a:extLst>
              <a:ext uri="{FF2B5EF4-FFF2-40B4-BE49-F238E27FC236}">
                <a16:creationId xmlns:a16="http://schemas.microsoft.com/office/drawing/2014/main" id="{8072DC20-597C-54CA-DF55-B3F08CCB99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27168" y="5364163"/>
            <a:ext cx="16922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66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- 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12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=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5851" name="Text Box 11">
            <a:extLst>
              <a:ext uri="{FF2B5EF4-FFF2-40B4-BE49-F238E27FC236}">
                <a16:creationId xmlns:a16="http://schemas.microsoft.com/office/drawing/2014/main" id="{351FEA4D-9D55-3D39-DF95-880B8407D6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5669" y="5370811"/>
            <a:ext cx="14033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54 سم2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highlight>
                <a:srgbClr val="FFFF00"/>
              </a:highligh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5853" name="Text Box 13">
            <a:extLst>
              <a:ext uri="{FF2B5EF4-FFF2-40B4-BE49-F238E27FC236}">
                <a16:creationId xmlns:a16="http://schemas.microsoft.com/office/drawing/2014/main" id="{19D4B0AF-6D2E-D0A1-40FC-0A45CF8BAC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87344" y="2346327"/>
            <a:ext cx="342106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نقسم الشكل إلى مثلث ومستطيل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5854" name="Text Box 14">
            <a:extLst>
              <a:ext uri="{FF2B5EF4-FFF2-40B4-BE49-F238E27FC236}">
                <a16:creationId xmlns:a16="http://schemas.microsoft.com/office/drawing/2014/main" id="{23932AA7-A6FA-0664-4883-EB8D34D8F5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0776" y="3536951"/>
            <a:ext cx="61530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م 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5855" name="Text Box 15">
            <a:extLst>
              <a:ext uri="{FF2B5EF4-FFF2-40B4-BE49-F238E27FC236}">
                <a16:creationId xmlns:a16="http://schemas.microsoft.com/office/drawing/2014/main" id="{C92016DB-6382-5D7D-E2F4-6FEE700638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0450" y="5007640"/>
            <a:ext cx="162829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=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12 سم2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5856" name="Text Box 16">
            <a:extLst>
              <a:ext uri="{FF2B5EF4-FFF2-40B4-BE49-F238E27FC236}">
                <a16:creationId xmlns:a16="http://schemas.microsoft.com/office/drawing/2014/main" id="{E9FBEC26-8C26-3FF4-483E-CA34FFDAE1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0769" y="3072755"/>
            <a:ext cx="19446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مساحة المثلث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35857" name="Group 17">
            <a:extLst>
              <a:ext uri="{FF2B5EF4-FFF2-40B4-BE49-F238E27FC236}">
                <a16:creationId xmlns:a16="http://schemas.microsoft.com/office/drawing/2014/main" id="{64AADB61-3CCE-C65D-F796-B374E25166CE}"/>
              </a:ext>
            </a:extLst>
          </p:cNvPr>
          <p:cNvGrpSpPr>
            <a:grpSpLocks/>
          </p:cNvGrpSpPr>
          <p:nvPr/>
        </p:nvGrpSpPr>
        <p:grpSpPr bwMode="auto">
          <a:xfrm>
            <a:off x="4076700" y="3416300"/>
            <a:ext cx="2197100" cy="700088"/>
            <a:chOff x="3492" y="1947"/>
            <a:chExt cx="1384" cy="441"/>
          </a:xfrm>
        </p:grpSpPr>
        <p:grpSp>
          <p:nvGrpSpPr>
            <p:cNvPr id="15391" name="Group 18">
              <a:extLst>
                <a:ext uri="{FF2B5EF4-FFF2-40B4-BE49-F238E27FC236}">
                  <a16:creationId xmlns:a16="http://schemas.microsoft.com/office/drawing/2014/main" id="{3BEEDE9F-224B-7EB5-8396-B56B139BD3C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27" y="1947"/>
              <a:ext cx="249" cy="441"/>
              <a:chOff x="3438" y="2309"/>
              <a:chExt cx="249" cy="441"/>
            </a:xfrm>
          </p:grpSpPr>
          <p:sp>
            <p:nvSpPr>
              <p:cNvPr id="15393" name="Text Box 19">
                <a:extLst>
                  <a:ext uri="{FF2B5EF4-FFF2-40B4-BE49-F238E27FC236}">
                    <a16:creationId xmlns:a16="http://schemas.microsoft.com/office/drawing/2014/main" id="{D5FDA995-6C72-6842-FD49-5145A00BADB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38" y="2309"/>
                <a:ext cx="24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  <a:endParaRPr kumimoji="0" lang="en-US" altLang="ar-SA" sz="2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5394" name="Line 20">
                <a:extLst>
                  <a:ext uri="{FF2B5EF4-FFF2-40B4-BE49-F238E27FC236}">
                    <a16:creationId xmlns:a16="http://schemas.microsoft.com/office/drawing/2014/main" id="{710C3A2F-398E-0579-CCEE-E696792E088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97" y="2522"/>
                <a:ext cx="15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5395" name="Text Box 21">
                <a:extLst>
                  <a:ext uri="{FF2B5EF4-FFF2-40B4-BE49-F238E27FC236}">
                    <a16:creationId xmlns:a16="http://schemas.microsoft.com/office/drawing/2014/main" id="{8D9E2788-8AE7-0EC1-9C2F-F733863A32C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44" y="2500"/>
                <a:ext cx="24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2</a:t>
                </a:r>
                <a:endParaRPr kumimoji="0" lang="en-US" altLang="ar-SA" sz="2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5392" name="Text Box 22">
              <a:extLst>
                <a:ext uri="{FF2B5EF4-FFF2-40B4-BE49-F238E27FC236}">
                  <a16:creationId xmlns:a16="http://schemas.microsoft.com/office/drawing/2014/main" id="{33C04657-6AA5-8EB0-8666-35D693C6DB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92" y="2024"/>
              <a:ext cx="1190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66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ق ع</a:t>
              </a:r>
              <a:endParaRPr kumimoji="0" lang="en-US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35863" name="Group 23">
            <a:extLst>
              <a:ext uri="{FF2B5EF4-FFF2-40B4-BE49-F238E27FC236}">
                <a16:creationId xmlns:a16="http://schemas.microsoft.com/office/drawing/2014/main" id="{DAB90C19-94A5-41D3-8E09-909EA1AD24C8}"/>
              </a:ext>
            </a:extLst>
          </p:cNvPr>
          <p:cNvGrpSpPr>
            <a:grpSpLocks/>
          </p:cNvGrpSpPr>
          <p:nvPr/>
        </p:nvGrpSpPr>
        <p:grpSpPr bwMode="auto">
          <a:xfrm>
            <a:off x="3935413" y="3956050"/>
            <a:ext cx="2590800" cy="700088"/>
            <a:chOff x="3403" y="2287"/>
            <a:chExt cx="1632" cy="441"/>
          </a:xfrm>
        </p:grpSpPr>
        <p:sp>
          <p:nvSpPr>
            <p:cNvPr id="15386" name="Text Box 24">
              <a:extLst>
                <a:ext uri="{FF2B5EF4-FFF2-40B4-BE49-F238E27FC236}">
                  <a16:creationId xmlns:a16="http://schemas.microsoft.com/office/drawing/2014/main" id="{D21AB41B-B81A-6015-4753-D2174B8600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03" y="2363"/>
              <a:ext cx="163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=      </a:t>
              </a:r>
              <a:r>
                <a:rPr kumimoji="0" lang="ar-SA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66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×</a:t>
              </a:r>
              <a:r>
                <a:rPr kumimoji="0" lang="ar-SA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ar-SA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66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4 ×  6</a:t>
              </a:r>
              <a:endParaRPr kumimoji="0" lang="en-US" altLang="ar-SA" sz="3200" b="1" i="0" u="none" strike="noStrike" kern="1200" cap="none" spc="0" normalizeH="0" baseline="30000" noProof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15387" name="Group 25">
              <a:extLst>
                <a:ext uri="{FF2B5EF4-FFF2-40B4-BE49-F238E27FC236}">
                  <a16:creationId xmlns:a16="http://schemas.microsoft.com/office/drawing/2014/main" id="{2407AC51-84D2-199D-0FAB-D77A67229E3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05" y="2287"/>
              <a:ext cx="249" cy="441"/>
              <a:chOff x="3438" y="2309"/>
              <a:chExt cx="249" cy="441"/>
            </a:xfrm>
          </p:grpSpPr>
          <p:sp>
            <p:nvSpPr>
              <p:cNvPr id="15388" name="Text Box 26">
                <a:extLst>
                  <a:ext uri="{FF2B5EF4-FFF2-40B4-BE49-F238E27FC236}">
                    <a16:creationId xmlns:a16="http://schemas.microsoft.com/office/drawing/2014/main" id="{60682BEB-2227-CFBB-97E0-B213520E68D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38" y="2309"/>
                <a:ext cx="24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  <a:endParaRPr kumimoji="0" lang="en-US" altLang="ar-SA" sz="2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5389" name="Line 27">
                <a:extLst>
                  <a:ext uri="{FF2B5EF4-FFF2-40B4-BE49-F238E27FC236}">
                    <a16:creationId xmlns:a16="http://schemas.microsoft.com/office/drawing/2014/main" id="{A66F8B71-0C2E-3701-FA8F-7E6A46F9271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97" y="2522"/>
                <a:ext cx="15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5390" name="Text Box 28">
                <a:extLst>
                  <a:ext uri="{FF2B5EF4-FFF2-40B4-BE49-F238E27FC236}">
                    <a16:creationId xmlns:a16="http://schemas.microsoft.com/office/drawing/2014/main" id="{1562FB7F-D246-E333-97AC-5DC91637AB5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44" y="2500"/>
                <a:ext cx="24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ar-SA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2</a:t>
                </a:r>
                <a:endParaRPr kumimoji="0" lang="en-US" altLang="ar-SA" sz="2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2" name="Text Box 15">
            <a:extLst>
              <a:ext uri="{FF2B5EF4-FFF2-40B4-BE49-F238E27FC236}">
                <a16:creationId xmlns:a16="http://schemas.microsoft.com/office/drawing/2014/main" id="{AE4D1603-79B7-3D08-F8FF-3A49179837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2863" y="4573588"/>
            <a:ext cx="137587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/>
              </a:rPr>
              <a:t>= 2 × 6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365588B9-E8AB-3373-F53B-B96A71CF34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29" y="72728"/>
            <a:ext cx="1865800" cy="251692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33910D45-6E8B-9DB5-0EF2-613A694682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3776" y="344082"/>
            <a:ext cx="2953936" cy="546852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7024D453-48BD-1DC3-EA69-C646ADA431F5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92D05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6170676" y="861189"/>
            <a:ext cx="3706032" cy="1247309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0D53B41E-70CD-EE3D-DB6C-BCC9D7D633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0987" y="734940"/>
            <a:ext cx="2608319" cy="1617449"/>
          </a:xfrm>
          <a:prstGeom prst="rect">
            <a:avLst/>
          </a:prstGeom>
        </p:spPr>
      </p:pic>
      <p:cxnSp>
        <p:nvCxnSpPr>
          <p:cNvPr id="12" name="رابط مستقيم 11">
            <a:extLst>
              <a:ext uri="{FF2B5EF4-FFF2-40B4-BE49-F238E27FC236}">
                <a16:creationId xmlns:a16="http://schemas.microsoft.com/office/drawing/2014/main" id="{CF49A686-3ACA-21EE-5E43-EB92659EBB04}"/>
              </a:ext>
            </a:extLst>
          </p:cNvPr>
          <p:cNvCxnSpPr/>
          <p:nvPr/>
        </p:nvCxnSpPr>
        <p:spPr>
          <a:xfrm flipH="1">
            <a:off x="5351913" y="4197996"/>
            <a:ext cx="90717" cy="191943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رابط مستقيم 12">
            <a:extLst>
              <a:ext uri="{FF2B5EF4-FFF2-40B4-BE49-F238E27FC236}">
                <a16:creationId xmlns:a16="http://schemas.microsoft.com/office/drawing/2014/main" id="{4A899FC6-7E4F-0B55-30AC-64A0B7DF2E0A}"/>
              </a:ext>
            </a:extLst>
          </p:cNvPr>
          <p:cNvCxnSpPr/>
          <p:nvPr/>
        </p:nvCxnSpPr>
        <p:spPr>
          <a:xfrm flipH="1">
            <a:off x="5995958" y="4364084"/>
            <a:ext cx="90717" cy="191943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76C379E4-22DB-CD62-76F8-3A70DC351668}"/>
              </a:ext>
            </a:extLst>
          </p:cNvPr>
          <p:cNvSpPr txBox="1"/>
          <p:nvPr/>
        </p:nvSpPr>
        <p:spPr>
          <a:xfrm>
            <a:off x="6035365" y="4359573"/>
            <a:ext cx="324036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400" b="1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05A39623-B6C8-38D4-EE7D-0BE2A922D31C}"/>
              </a:ext>
            </a:extLst>
          </p:cNvPr>
          <p:cNvSpPr txBox="1"/>
          <p:nvPr/>
        </p:nvSpPr>
        <p:spPr>
          <a:xfrm>
            <a:off x="5163952" y="4026324"/>
            <a:ext cx="324036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400" b="1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6" name="Text Box 15">
            <a:extLst>
              <a:ext uri="{FF2B5EF4-FFF2-40B4-BE49-F238E27FC236}">
                <a16:creationId xmlns:a16="http://schemas.microsoft.com/office/drawing/2014/main" id="{BA99C534-2D8B-B4B2-BDAB-B3C0B6A63B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9497" y="1157862"/>
            <a:ext cx="129777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المنطقة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kumimoji="0" lang="ar-SA" altLang="ar-SA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المظللة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7537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8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8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5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358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800" decel="100000"/>
                                        <p:tgtEl>
                                          <p:spTgt spid="358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358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358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358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8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8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58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58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1000"/>
                                        <p:tgtEl>
                                          <p:spTgt spid="35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58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58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1" dur="1000"/>
                                        <p:tgtEl>
                                          <p:spTgt spid="35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58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58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8" dur="1000"/>
                                        <p:tgtEl>
                                          <p:spTgt spid="35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58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58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2" dur="1000"/>
                                        <p:tgtEl>
                                          <p:spTgt spid="35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58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58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9" dur="1000"/>
                                        <p:tgtEl>
                                          <p:spTgt spid="35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5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5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6" dur="1000"/>
                                        <p:tgtEl>
                                          <p:spTgt spid="35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58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58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3" dur="1000"/>
                                        <p:tgtEl>
                                          <p:spTgt spid="35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4" grpId="0"/>
      <p:bldP spid="35845" grpId="0"/>
      <p:bldP spid="35846" grpId="0"/>
      <p:bldP spid="35847" grpId="0"/>
      <p:bldP spid="35848" grpId="0"/>
      <p:bldP spid="35849" grpId="0"/>
      <p:bldP spid="35850" grpId="0"/>
      <p:bldP spid="35851" grpId="0"/>
      <p:bldP spid="35853" grpId="0"/>
      <p:bldP spid="35854" grpId="0"/>
      <p:bldP spid="35855" grpId="0"/>
      <p:bldP spid="2" grpId="0"/>
      <p:bldP spid="14" grpId="0"/>
      <p:bldP spid="15" grpId="0"/>
      <p:bldP spid="1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>
            <a:extLst>
              <a:ext uri="{FF2B5EF4-FFF2-40B4-BE49-F238E27FC236}">
                <a16:creationId xmlns:a16="http://schemas.microsoft.com/office/drawing/2014/main" id="{9F1DE0F6-E2AF-AD5E-4952-6280E4AE7F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25" y="0"/>
            <a:ext cx="11663363" cy="682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283" name="مربع نص 1">
            <a:extLst>
              <a:ext uri="{FF2B5EF4-FFF2-40B4-BE49-F238E27FC236}">
                <a16:creationId xmlns:a16="http://schemas.microsoft.com/office/drawing/2014/main" id="{84A13086-563C-E307-57FB-8AAD626926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4425" y="2997200"/>
            <a:ext cx="2735263" cy="685800"/>
          </a:xfrm>
          <a:prstGeom prst="rect">
            <a:avLst/>
          </a:prstGeom>
          <a:solidFill>
            <a:srgbClr val="FF0D0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8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dvertisingExtraBold" pitchFamily="2" charset="-78"/>
              </a:rPr>
              <a:t>تقويم ختامي 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3000">
              <a:srgbClr val="73CA9F">
                <a:alpha val="47000"/>
              </a:srgbClr>
            </a:gs>
            <a:gs pos="0">
              <a:srgbClr val="69BCAE"/>
            </a:gs>
            <a:gs pos="100000">
              <a:srgbClr val="79D296">
                <a:alpha val="0"/>
              </a:srgbClr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15">
            <a:extLst>
              <a:ext uri="{FF2B5EF4-FFF2-40B4-BE49-F238E27FC236}">
                <a16:creationId xmlns:a16="http://schemas.microsoft.com/office/drawing/2014/main" id="{C0E531C1-44C8-4DD3-B3DB-1B0DADB7B2FC}"/>
              </a:ext>
            </a:extLst>
          </p:cNvPr>
          <p:cNvSpPr/>
          <p:nvPr/>
        </p:nvSpPr>
        <p:spPr>
          <a:xfrm rot="10800000">
            <a:off x="5615583" y="5609229"/>
            <a:ext cx="1956110" cy="2192500"/>
          </a:xfrm>
          <a:custGeom>
            <a:avLst/>
            <a:gdLst>
              <a:gd name="connsiteX0" fmla="*/ 0 w 5413610"/>
              <a:gd name="connsiteY0" fmla="*/ 2774043 h 5548086"/>
              <a:gd name="connsiteX1" fmla="*/ 2706805 w 5413610"/>
              <a:gd name="connsiteY1" fmla="*/ 0 h 5548086"/>
              <a:gd name="connsiteX2" fmla="*/ 5413610 w 5413610"/>
              <a:gd name="connsiteY2" fmla="*/ 2774043 h 5548086"/>
              <a:gd name="connsiteX3" fmla="*/ 2706805 w 5413610"/>
              <a:gd name="connsiteY3" fmla="*/ 5548086 h 5548086"/>
              <a:gd name="connsiteX4" fmla="*/ 0 w 5413610"/>
              <a:gd name="connsiteY4" fmla="*/ 2774043 h 5548086"/>
              <a:gd name="connsiteX0" fmla="*/ 0 w 4981810"/>
              <a:gd name="connsiteY0" fmla="*/ 2789696 h 5571680"/>
              <a:gd name="connsiteX1" fmla="*/ 2706805 w 4981810"/>
              <a:gd name="connsiteY1" fmla="*/ 15653 h 5571680"/>
              <a:gd name="connsiteX2" fmla="*/ 4981810 w 4981810"/>
              <a:gd name="connsiteY2" fmla="*/ 2040396 h 5571680"/>
              <a:gd name="connsiteX3" fmla="*/ 2706805 w 4981810"/>
              <a:gd name="connsiteY3" fmla="*/ 5563739 h 5571680"/>
              <a:gd name="connsiteX4" fmla="*/ 0 w 4981810"/>
              <a:gd name="connsiteY4" fmla="*/ 2789696 h 5571680"/>
              <a:gd name="connsiteX0" fmla="*/ 0 w 4981810"/>
              <a:gd name="connsiteY0" fmla="*/ 2789696 h 5571680"/>
              <a:gd name="connsiteX1" fmla="*/ 2706805 w 4981810"/>
              <a:gd name="connsiteY1" fmla="*/ 15653 h 5571680"/>
              <a:gd name="connsiteX2" fmla="*/ 4981810 w 4981810"/>
              <a:gd name="connsiteY2" fmla="*/ 2040396 h 5571680"/>
              <a:gd name="connsiteX3" fmla="*/ 2706805 w 4981810"/>
              <a:gd name="connsiteY3" fmla="*/ 5563739 h 5571680"/>
              <a:gd name="connsiteX4" fmla="*/ 0 w 4981810"/>
              <a:gd name="connsiteY4" fmla="*/ 2789696 h 5571680"/>
              <a:gd name="connsiteX0" fmla="*/ 0 w 4981810"/>
              <a:gd name="connsiteY0" fmla="*/ 2793567 h 5575551"/>
              <a:gd name="connsiteX1" fmla="*/ 2706805 w 4981810"/>
              <a:gd name="connsiteY1" fmla="*/ 19524 h 5575551"/>
              <a:gd name="connsiteX2" fmla="*/ 4981810 w 4981810"/>
              <a:gd name="connsiteY2" fmla="*/ 2044267 h 5575551"/>
              <a:gd name="connsiteX3" fmla="*/ 2706805 w 4981810"/>
              <a:gd name="connsiteY3" fmla="*/ 5567610 h 5575551"/>
              <a:gd name="connsiteX4" fmla="*/ 0 w 4981810"/>
              <a:gd name="connsiteY4" fmla="*/ 2793567 h 5575551"/>
              <a:gd name="connsiteX0" fmla="*/ 0 w 4981810"/>
              <a:gd name="connsiteY0" fmla="*/ 2774483 h 5556467"/>
              <a:gd name="connsiteX1" fmla="*/ 2706805 w 4981810"/>
              <a:gd name="connsiteY1" fmla="*/ 440 h 5556467"/>
              <a:gd name="connsiteX2" fmla="*/ 4981810 w 4981810"/>
              <a:gd name="connsiteY2" fmla="*/ 2025183 h 5556467"/>
              <a:gd name="connsiteX3" fmla="*/ 2706805 w 4981810"/>
              <a:gd name="connsiteY3" fmla="*/ 5548526 h 5556467"/>
              <a:gd name="connsiteX4" fmla="*/ 0 w 4981810"/>
              <a:gd name="connsiteY4" fmla="*/ 2774483 h 5556467"/>
              <a:gd name="connsiteX0" fmla="*/ 0 w 4981810"/>
              <a:gd name="connsiteY0" fmla="*/ 2779668 h 5561652"/>
              <a:gd name="connsiteX1" fmla="*/ 2706805 w 4981810"/>
              <a:gd name="connsiteY1" fmla="*/ 5625 h 5561652"/>
              <a:gd name="connsiteX2" fmla="*/ 4981810 w 4981810"/>
              <a:gd name="connsiteY2" fmla="*/ 2030368 h 5561652"/>
              <a:gd name="connsiteX3" fmla="*/ 2706805 w 4981810"/>
              <a:gd name="connsiteY3" fmla="*/ 5553711 h 5561652"/>
              <a:gd name="connsiteX4" fmla="*/ 0 w 4981810"/>
              <a:gd name="connsiteY4" fmla="*/ 2779668 h 5561652"/>
              <a:gd name="connsiteX0" fmla="*/ 0 w 4981810"/>
              <a:gd name="connsiteY0" fmla="*/ 2779668 h 5589304"/>
              <a:gd name="connsiteX1" fmla="*/ 2706805 w 4981810"/>
              <a:gd name="connsiteY1" fmla="*/ 5625 h 5589304"/>
              <a:gd name="connsiteX2" fmla="*/ 4981810 w 4981810"/>
              <a:gd name="connsiteY2" fmla="*/ 2030368 h 5589304"/>
              <a:gd name="connsiteX3" fmla="*/ 2706805 w 4981810"/>
              <a:gd name="connsiteY3" fmla="*/ 5553711 h 5589304"/>
              <a:gd name="connsiteX4" fmla="*/ 0 w 4981810"/>
              <a:gd name="connsiteY4" fmla="*/ 2779668 h 5589304"/>
              <a:gd name="connsiteX0" fmla="*/ 0 w 4981810"/>
              <a:gd name="connsiteY0" fmla="*/ 2776049 h 5585685"/>
              <a:gd name="connsiteX1" fmla="*/ 2706805 w 4981810"/>
              <a:gd name="connsiteY1" fmla="*/ 2006 h 5585685"/>
              <a:gd name="connsiteX2" fmla="*/ 4981810 w 4981810"/>
              <a:gd name="connsiteY2" fmla="*/ 2026749 h 5585685"/>
              <a:gd name="connsiteX3" fmla="*/ 2706805 w 4981810"/>
              <a:gd name="connsiteY3" fmla="*/ 5550092 h 5585685"/>
              <a:gd name="connsiteX4" fmla="*/ 0 w 4981810"/>
              <a:gd name="connsiteY4" fmla="*/ 2776049 h 5585685"/>
              <a:gd name="connsiteX0" fmla="*/ 0 w 4981810"/>
              <a:gd name="connsiteY0" fmla="*/ 2774603 h 5584239"/>
              <a:gd name="connsiteX1" fmla="*/ 2706805 w 4981810"/>
              <a:gd name="connsiteY1" fmla="*/ 560 h 5584239"/>
              <a:gd name="connsiteX2" fmla="*/ 4981810 w 4981810"/>
              <a:gd name="connsiteY2" fmla="*/ 2025303 h 5584239"/>
              <a:gd name="connsiteX3" fmla="*/ 2706805 w 4981810"/>
              <a:gd name="connsiteY3" fmla="*/ 5548646 h 5584239"/>
              <a:gd name="connsiteX4" fmla="*/ 0 w 4981810"/>
              <a:gd name="connsiteY4" fmla="*/ 2774603 h 5584239"/>
              <a:gd name="connsiteX0" fmla="*/ 0 w 4981810"/>
              <a:gd name="connsiteY0" fmla="*/ 2774206 h 5583842"/>
              <a:gd name="connsiteX1" fmla="*/ 2706805 w 4981810"/>
              <a:gd name="connsiteY1" fmla="*/ 163 h 5583842"/>
              <a:gd name="connsiteX2" fmla="*/ 4981810 w 4981810"/>
              <a:gd name="connsiteY2" fmla="*/ 2024906 h 5583842"/>
              <a:gd name="connsiteX3" fmla="*/ 2706805 w 4981810"/>
              <a:gd name="connsiteY3" fmla="*/ 5548249 h 5583842"/>
              <a:gd name="connsiteX4" fmla="*/ 0 w 4981810"/>
              <a:gd name="connsiteY4" fmla="*/ 2774206 h 5583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81810" h="5583842">
                <a:moveTo>
                  <a:pt x="0" y="2774206"/>
                </a:moveTo>
                <a:cubicBezTo>
                  <a:pt x="0" y="1242144"/>
                  <a:pt x="1441074" y="-16469"/>
                  <a:pt x="2706805" y="163"/>
                </a:cubicBezTo>
                <a:cubicBezTo>
                  <a:pt x="3972536" y="16795"/>
                  <a:pt x="4981810" y="492844"/>
                  <a:pt x="4981810" y="2024906"/>
                </a:cubicBezTo>
                <a:cubicBezTo>
                  <a:pt x="4981810" y="3556968"/>
                  <a:pt x="3854607" y="5258266"/>
                  <a:pt x="2706805" y="5548249"/>
                </a:cubicBezTo>
                <a:cubicBezTo>
                  <a:pt x="1559003" y="5838232"/>
                  <a:pt x="0" y="4306268"/>
                  <a:pt x="0" y="2774206"/>
                </a:cubicBezTo>
                <a:close/>
              </a:path>
            </a:pathLst>
          </a:custGeom>
          <a:solidFill>
            <a:srgbClr val="C0ED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C955BF3-F74A-42AC-BD30-AB7C3AB036FD}"/>
              </a:ext>
            </a:extLst>
          </p:cNvPr>
          <p:cNvGrpSpPr/>
          <p:nvPr/>
        </p:nvGrpSpPr>
        <p:grpSpPr>
          <a:xfrm>
            <a:off x="6625708" y="637079"/>
            <a:ext cx="5315581" cy="5880487"/>
            <a:chOff x="6130408" y="637079"/>
            <a:chExt cx="5315581" cy="5880487"/>
          </a:xfrm>
        </p:grpSpPr>
        <p:sp>
          <p:nvSpPr>
            <p:cNvPr id="17" name="Oval 15">
              <a:extLst>
                <a:ext uri="{FF2B5EF4-FFF2-40B4-BE49-F238E27FC236}">
                  <a16:creationId xmlns:a16="http://schemas.microsoft.com/office/drawing/2014/main" id="{FFCEDA36-4124-4840-BC84-772378854E41}"/>
                </a:ext>
              </a:extLst>
            </p:cNvPr>
            <p:cNvSpPr/>
            <p:nvPr/>
          </p:nvSpPr>
          <p:spPr>
            <a:xfrm>
              <a:off x="6130408" y="956607"/>
              <a:ext cx="4986633" cy="5560959"/>
            </a:xfrm>
            <a:custGeom>
              <a:avLst/>
              <a:gdLst>
                <a:gd name="connsiteX0" fmla="*/ 0 w 5413610"/>
                <a:gd name="connsiteY0" fmla="*/ 2774043 h 5548086"/>
                <a:gd name="connsiteX1" fmla="*/ 2706805 w 5413610"/>
                <a:gd name="connsiteY1" fmla="*/ 0 h 5548086"/>
                <a:gd name="connsiteX2" fmla="*/ 5413610 w 5413610"/>
                <a:gd name="connsiteY2" fmla="*/ 2774043 h 5548086"/>
                <a:gd name="connsiteX3" fmla="*/ 2706805 w 5413610"/>
                <a:gd name="connsiteY3" fmla="*/ 5548086 h 5548086"/>
                <a:gd name="connsiteX4" fmla="*/ 0 w 5413610"/>
                <a:gd name="connsiteY4" fmla="*/ 2774043 h 5548086"/>
                <a:gd name="connsiteX0" fmla="*/ 0 w 4981810"/>
                <a:gd name="connsiteY0" fmla="*/ 2789696 h 5571680"/>
                <a:gd name="connsiteX1" fmla="*/ 2706805 w 4981810"/>
                <a:gd name="connsiteY1" fmla="*/ 15653 h 5571680"/>
                <a:gd name="connsiteX2" fmla="*/ 4981810 w 4981810"/>
                <a:gd name="connsiteY2" fmla="*/ 2040396 h 5571680"/>
                <a:gd name="connsiteX3" fmla="*/ 2706805 w 4981810"/>
                <a:gd name="connsiteY3" fmla="*/ 5563739 h 5571680"/>
                <a:gd name="connsiteX4" fmla="*/ 0 w 4981810"/>
                <a:gd name="connsiteY4" fmla="*/ 2789696 h 5571680"/>
                <a:gd name="connsiteX0" fmla="*/ 0 w 4981810"/>
                <a:gd name="connsiteY0" fmla="*/ 2789696 h 5571680"/>
                <a:gd name="connsiteX1" fmla="*/ 2706805 w 4981810"/>
                <a:gd name="connsiteY1" fmla="*/ 15653 h 5571680"/>
                <a:gd name="connsiteX2" fmla="*/ 4981810 w 4981810"/>
                <a:gd name="connsiteY2" fmla="*/ 2040396 h 5571680"/>
                <a:gd name="connsiteX3" fmla="*/ 2706805 w 4981810"/>
                <a:gd name="connsiteY3" fmla="*/ 5563739 h 5571680"/>
                <a:gd name="connsiteX4" fmla="*/ 0 w 4981810"/>
                <a:gd name="connsiteY4" fmla="*/ 2789696 h 5571680"/>
                <a:gd name="connsiteX0" fmla="*/ 0 w 4981810"/>
                <a:gd name="connsiteY0" fmla="*/ 2793567 h 5575551"/>
                <a:gd name="connsiteX1" fmla="*/ 2706805 w 4981810"/>
                <a:gd name="connsiteY1" fmla="*/ 19524 h 5575551"/>
                <a:gd name="connsiteX2" fmla="*/ 4981810 w 4981810"/>
                <a:gd name="connsiteY2" fmla="*/ 2044267 h 5575551"/>
                <a:gd name="connsiteX3" fmla="*/ 2706805 w 4981810"/>
                <a:gd name="connsiteY3" fmla="*/ 5567610 h 5575551"/>
                <a:gd name="connsiteX4" fmla="*/ 0 w 4981810"/>
                <a:gd name="connsiteY4" fmla="*/ 2793567 h 5575551"/>
                <a:gd name="connsiteX0" fmla="*/ 0 w 4981810"/>
                <a:gd name="connsiteY0" fmla="*/ 2774483 h 5556467"/>
                <a:gd name="connsiteX1" fmla="*/ 2706805 w 4981810"/>
                <a:gd name="connsiteY1" fmla="*/ 440 h 5556467"/>
                <a:gd name="connsiteX2" fmla="*/ 4981810 w 4981810"/>
                <a:gd name="connsiteY2" fmla="*/ 2025183 h 5556467"/>
                <a:gd name="connsiteX3" fmla="*/ 2706805 w 4981810"/>
                <a:gd name="connsiteY3" fmla="*/ 5548526 h 5556467"/>
                <a:gd name="connsiteX4" fmla="*/ 0 w 4981810"/>
                <a:gd name="connsiteY4" fmla="*/ 2774483 h 5556467"/>
                <a:gd name="connsiteX0" fmla="*/ 0 w 4981810"/>
                <a:gd name="connsiteY0" fmla="*/ 2779668 h 5561652"/>
                <a:gd name="connsiteX1" fmla="*/ 2706805 w 4981810"/>
                <a:gd name="connsiteY1" fmla="*/ 5625 h 5561652"/>
                <a:gd name="connsiteX2" fmla="*/ 4981810 w 4981810"/>
                <a:gd name="connsiteY2" fmla="*/ 2030368 h 5561652"/>
                <a:gd name="connsiteX3" fmla="*/ 2706805 w 4981810"/>
                <a:gd name="connsiteY3" fmla="*/ 5553711 h 5561652"/>
                <a:gd name="connsiteX4" fmla="*/ 0 w 4981810"/>
                <a:gd name="connsiteY4" fmla="*/ 2779668 h 5561652"/>
                <a:gd name="connsiteX0" fmla="*/ 0 w 4981810"/>
                <a:gd name="connsiteY0" fmla="*/ 2779668 h 5589304"/>
                <a:gd name="connsiteX1" fmla="*/ 2706805 w 4981810"/>
                <a:gd name="connsiteY1" fmla="*/ 5625 h 5589304"/>
                <a:gd name="connsiteX2" fmla="*/ 4981810 w 4981810"/>
                <a:gd name="connsiteY2" fmla="*/ 2030368 h 5589304"/>
                <a:gd name="connsiteX3" fmla="*/ 2706805 w 4981810"/>
                <a:gd name="connsiteY3" fmla="*/ 5553711 h 5589304"/>
                <a:gd name="connsiteX4" fmla="*/ 0 w 4981810"/>
                <a:gd name="connsiteY4" fmla="*/ 2779668 h 5589304"/>
                <a:gd name="connsiteX0" fmla="*/ 0 w 4981810"/>
                <a:gd name="connsiteY0" fmla="*/ 2776049 h 5585685"/>
                <a:gd name="connsiteX1" fmla="*/ 2706805 w 4981810"/>
                <a:gd name="connsiteY1" fmla="*/ 2006 h 5585685"/>
                <a:gd name="connsiteX2" fmla="*/ 4981810 w 4981810"/>
                <a:gd name="connsiteY2" fmla="*/ 2026749 h 5585685"/>
                <a:gd name="connsiteX3" fmla="*/ 2706805 w 4981810"/>
                <a:gd name="connsiteY3" fmla="*/ 5550092 h 5585685"/>
                <a:gd name="connsiteX4" fmla="*/ 0 w 4981810"/>
                <a:gd name="connsiteY4" fmla="*/ 2776049 h 5585685"/>
                <a:gd name="connsiteX0" fmla="*/ 0 w 4981810"/>
                <a:gd name="connsiteY0" fmla="*/ 2774603 h 5584239"/>
                <a:gd name="connsiteX1" fmla="*/ 2706805 w 4981810"/>
                <a:gd name="connsiteY1" fmla="*/ 560 h 5584239"/>
                <a:gd name="connsiteX2" fmla="*/ 4981810 w 4981810"/>
                <a:gd name="connsiteY2" fmla="*/ 2025303 h 5584239"/>
                <a:gd name="connsiteX3" fmla="*/ 2706805 w 4981810"/>
                <a:gd name="connsiteY3" fmla="*/ 5548646 h 5584239"/>
                <a:gd name="connsiteX4" fmla="*/ 0 w 4981810"/>
                <a:gd name="connsiteY4" fmla="*/ 2774603 h 5584239"/>
                <a:gd name="connsiteX0" fmla="*/ 0 w 4981810"/>
                <a:gd name="connsiteY0" fmla="*/ 2774206 h 5583842"/>
                <a:gd name="connsiteX1" fmla="*/ 2706805 w 4981810"/>
                <a:gd name="connsiteY1" fmla="*/ 163 h 5583842"/>
                <a:gd name="connsiteX2" fmla="*/ 4981810 w 4981810"/>
                <a:gd name="connsiteY2" fmla="*/ 2024906 h 5583842"/>
                <a:gd name="connsiteX3" fmla="*/ 2706805 w 4981810"/>
                <a:gd name="connsiteY3" fmla="*/ 5548249 h 5583842"/>
                <a:gd name="connsiteX4" fmla="*/ 0 w 4981810"/>
                <a:gd name="connsiteY4" fmla="*/ 2774206 h 5583842"/>
                <a:gd name="connsiteX0" fmla="*/ 98106 w 5079916"/>
                <a:gd name="connsiteY0" fmla="*/ 2774206 h 5661842"/>
                <a:gd name="connsiteX1" fmla="*/ 2804911 w 5079916"/>
                <a:gd name="connsiteY1" fmla="*/ 163 h 5661842"/>
                <a:gd name="connsiteX2" fmla="*/ 5079916 w 5079916"/>
                <a:gd name="connsiteY2" fmla="*/ 2024906 h 5661842"/>
                <a:gd name="connsiteX3" fmla="*/ 2804911 w 5079916"/>
                <a:gd name="connsiteY3" fmla="*/ 5548249 h 5661842"/>
                <a:gd name="connsiteX4" fmla="*/ 803435 w 5079916"/>
                <a:gd name="connsiteY4" fmla="*/ 4613470 h 5661842"/>
                <a:gd name="connsiteX5" fmla="*/ 98106 w 5079916"/>
                <a:gd name="connsiteY5" fmla="*/ 2774206 h 5661842"/>
                <a:gd name="connsiteX0" fmla="*/ 133541 w 5115351"/>
                <a:gd name="connsiteY0" fmla="*/ 2774146 h 5668522"/>
                <a:gd name="connsiteX1" fmla="*/ 2840346 w 5115351"/>
                <a:gd name="connsiteY1" fmla="*/ 103 h 5668522"/>
                <a:gd name="connsiteX2" fmla="*/ 5115351 w 5115351"/>
                <a:gd name="connsiteY2" fmla="*/ 2024846 h 5668522"/>
                <a:gd name="connsiteX3" fmla="*/ 2840346 w 5115351"/>
                <a:gd name="connsiteY3" fmla="*/ 5548189 h 5668522"/>
                <a:gd name="connsiteX4" fmla="*/ 664699 w 5115351"/>
                <a:gd name="connsiteY4" fmla="*/ 4656953 h 5668522"/>
                <a:gd name="connsiteX5" fmla="*/ 133541 w 5115351"/>
                <a:gd name="connsiteY5" fmla="*/ 2774146 h 5668522"/>
                <a:gd name="connsiteX0" fmla="*/ 116168 w 5097978"/>
                <a:gd name="connsiteY0" fmla="*/ 2774146 h 5668522"/>
                <a:gd name="connsiteX1" fmla="*/ 2822973 w 5097978"/>
                <a:gd name="connsiteY1" fmla="*/ 103 h 5668522"/>
                <a:gd name="connsiteX2" fmla="*/ 5097978 w 5097978"/>
                <a:gd name="connsiteY2" fmla="*/ 2024846 h 5668522"/>
                <a:gd name="connsiteX3" fmla="*/ 2822973 w 5097978"/>
                <a:gd name="connsiteY3" fmla="*/ 5548189 h 5668522"/>
                <a:gd name="connsiteX4" fmla="*/ 647326 w 5097978"/>
                <a:gd name="connsiteY4" fmla="*/ 4656953 h 5668522"/>
                <a:gd name="connsiteX5" fmla="*/ 116168 w 5097978"/>
                <a:gd name="connsiteY5" fmla="*/ 2774146 h 5668522"/>
                <a:gd name="connsiteX0" fmla="*/ 116168 w 5097978"/>
                <a:gd name="connsiteY0" fmla="*/ 2774146 h 5665974"/>
                <a:gd name="connsiteX1" fmla="*/ 2822973 w 5097978"/>
                <a:gd name="connsiteY1" fmla="*/ 103 h 5665974"/>
                <a:gd name="connsiteX2" fmla="*/ 5097978 w 5097978"/>
                <a:gd name="connsiteY2" fmla="*/ 2024846 h 5665974"/>
                <a:gd name="connsiteX3" fmla="*/ 2822973 w 5097978"/>
                <a:gd name="connsiteY3" fmla="*/ 5548189 h 5665974"/>
                <a:gd name="connsiteX4" fmla="*/ 647326 w 5097978"/>
                <a:gd name="connsiteY4" fmla="*/ 4656953 h 5665974"/>
                <a:gd name="connsiteX5" fmla="*/ 116168 w 5097978"/>
                <a:gd name="connsiteY5" fmla="*/ 2774146 h 5665974"/>
                <a:gd name="connsiteX0" fmla="*/ 4823 w 4986633"/>
                <a:gd name="connsiteY0" fmla="*/ 2774149 h 5665977"/>
                <a:gd name="connsiteX1" fmla="*/ 2711628 w 4986633"/>
                <a:gd name="connsiteY1" fmla="*/ 106 h 5665977"/>
                <a:gd name="connsiteX2" fmla="*/ 4986633 w 4986633"/>
                <a:gd name="connsiteY2" fmla="*/ 2024849 h 5665977"/>
                <a:gd name="connsiteX3" fmla="*/ 2711628 w 4986633"/>
                <a:gd name="connsiteY3" fmla="*/ 5548192 h 5665977"/>
                <a:gd name="connsiteX4" fmla="*/ 535981 w 4986633"/>
                <a:gd name="connsiteY4" fmla="*/ 4656956 h 5665977"/>
                <a:gd name="connsiteX5" fmla="*/ 4823 w 4986633"/>
                <a:gd name="connsiteY5" fmla="*/ 2774149 h 5665977"/>
                <a:gd name="connsiteX0" fmla="*/ 4823 w 4986633"/>
                <a:gd name="connsiteY0" fmla="*/ 2774149 h 5560959"/>
                <a:gd name="connsiteX1" fmla="*/ 2711628 w 4986633"/>
                <a:gd name="connsiteY1" fmla="*/ 106 h 5560959"/>
                <a:gd name="connsiteX2" fmla="*/ 4986633 w 4986633"/>
                <a:gd name="connsiteY2" fmla="*/ 2024849 h 5560959"/>
                <a:gd name="connsiteX3" fmla="*/ 2711628 w 4986633"/>
                <a:gd name="connsiteY3" fmla="*/ 5548192 h 5560959"/>
                <a:gd name="connsiteX4" fmla="*/ 535981 w 4986633"/>
                <a:gd name="connsiteY4" fmla="*/ 4656956 h 5560959"/>
                <a:gd name="connsiteX5" fmla="*/ 4823 w 4986633"/>
                <a:gd name="connsiteY5" fmla="*/ 2774149 h 5560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986633" h="5560959">
                  <a:moveTo>
                    <a:pt x="4823" y="2774149"/>
                  </a:moveTo>
                  <a:cubicBezTo>
                    <a:pt x="48117" y="1925435"/>
                    <a:pt x="1445897" y="-16526"/>
                    <a:pt x="2711628" y="106"/>
                  </a:cubicBezTo>
                  <a:cubicBezTo>
                    <a:pt x="3977359" y="16738"/>
                    <a:pt x="4986633" y="492787"/>
                    <a:pt x="4986633" y="2024849"/>
                  </a:cubicBezTo>
                  <a:cubicBezTo>
                    <a:pt x="4986633" y="3556911"/>
                    <a:pt x="3511460" y="5443336"/>
                    <a:pt x="2711628" y="5548192"/>
                  </a:cubicBezTo>
                  <a:cubicBezTo>
                    <a:pt x="1911796" y="5653048"/>
                    <a:pt x="871000" y="5090268"/>
                    <a:pt x="535981" y="4656956"/>
                  </a:cubicBezTo>
                  <a:cubicBezTo>
                    <a:pt x="215476" y="4107530"/>
                    <a:pt x="-38471" y="3622863"/>
                    <a:pt x="4823" y="2774149"/>
                  </a:cubicBezTo>
                  <a:close/>
                </a:path>
              </a:pathLst>
            </a:custGeom>
            <a:solidFill>
              <a:srgbClr val="CBF3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7C7637EA-4211-4998-A5B2-A49DA6FAE049}"/>
                </a:ext>
              </a:extLst>
            </p:cNvPr>
            <p:cNvSpPr/>
            <p:nvPr/>
          </p:nvSpPr>
          <p:spPr>
            <a:xfrm rot="10800000">
              <a:off x="6464179" y="637079"/>
              <a:ext cx="4981810" cy="5583842"/>
            </a:xfrm>
            <a:custGeom>
              <a:avLst/>
              <a:gdLst>
                <a:gd name="connsiteX0" fmla="*/ 0 w 5413610"/>
                <a:gd name="connsiteY0" fmla="*/ 2774043 h 5548086"/>
                <a:gd name="connsiteX1" fmla="*/ 2706805 w 5413610"/>
                <a:gd name="connsiteY1" fmla="*/ 0 h 5548086"/>
                <a:gd name="connsiteX2" fmla="*/ 5413610 w 5413610"/>
                <a:gd name="connsiteY2" fmla="*/ 2774043 h 5548086"/>
                <a:gd name="connsiteX3" fmla="*/ 2706805 w 5413610"/>
                <a:gd name="connsiteY3" fmla="*/ 5548086 h 5548086"/>
                <a:gd name="connsiteX4" fmla="*/ 0 w 5413610"/>
                <a:gd name="connsiteY4" fmla="*/ 2774043 h 5548086"/>
                <a:gd name="connsiteX0" fmla="*/ 0 w 4981810"/>
                <a:gd name="connsiteY0" fmla="*/ 2789696 h 5571680"/>
                <a:gd name="connsiteX1" fmla="*/ 2706805 w 4981810"/>
                <a:gd name="connsiteY1" fmla="*/ 15653 h 5571680"/>
                <a:gd name="connsiteX2" fmla="*/ 4981810 w 4981810"/>
                <a:gd name="connsiteY2" fmla="*/ 2040396 h 5571680"/>
                <a:gd name="connsiteX3" fmla="*/ 2706805 w 4981810"/>
                <a:gd name="connsiteY3" fmla="*/ 5563739 h 5571680"/>
                <a:gd name="connsiteX4" fmla="*/ 0 w 4981810"/>
                <a:gd name="connsiteY4" fmla="*/ 2789696 h 5571680"/>
                <a:gd name="connsiteX0" fmla="*/ 0 w 4981810"/>
                <a:gd name="connsiteY0" fmla="*/ 2789696 h 5571680"/>
                <a:gd name="connsiteX1" fmla="*/ 2706805 w 4981810"/>
                <a:gd name="connsiteY1" fmla="*/ 15653 h 5571680"/>
                <a:gd name="connsiteX2" fmla="*/ 4981810 w 4981810"/>
                <a:gd name="connsiteY2" fmla="*/ 2040396 h 5571680"/>
                <a:gd name="connsiteX3" fmla="*/ 2706805 w 4981810"/>
                <a:gd name="connsiteY3" fmla="*/ 5563739 h 5571680"/>
                <a:gd name="connsiteX4" fmla="*/ 0 w 4981810"/>
                <a:gd name="connsiteY4" fmla="*/ 2789696 h 5571680"/>
                <a:gd name="connsiteX0" fmla="*/ 0 w 4981810"/>
                <a:gd name="connsiteY0" fmla="*/ 2793567 h 5575551"/>
                <a:gd name="connsiteX1" fmla="*/ 2706805 w 4981810"/>
                <a:gd name="connsiteY1" fmla="*/ 19524 h 5575551"/>
                <a:gd name="connsiteX2" fmla="*/ 4981810 w 4981810"/>
                <a:gd name="connsiteY2" fmla="*/ 2044267 h 5575551"/>
                <a:gd name="connsiteX3" fmla="*/ 2706805 w 4981810"/>
                <a:gd name="connsiteY3" fmla="*/ 5567610 h 5575551"/>
                <a:gd name="connsiteX4" fmla="*/ 0 w 4981810"/>
                <a:gd name="connsiteY4" fmla="*/ 2793567 h 5575551"/>
                <a:gd name="connsiteX0" fmla="*/ 0 w 4981810"/>
                <a:gd name="connsiteY0" fmla="*/ 2774483 h 5556467"/>
                <a:gd name="connsiteX1" fmla="*/ 2706805 w 4981810"/>
                <a:gd name="connsiteY1" fmla="*/ 440 h 5556467"/>
                <a:gd name="connsiteX2" fmla="*/ 4981810 w 4981810"/>
                <a:gd name="connsiteY2" fmla="*/ 2025183 h 5556467"/>
                <a:gd name="connsiteX3" fmla="*/ 2706805 w 4981810"/>
                <a:gd name="connsiteY3" fmla="*/ 5548526 h 5556467"/>
                <a:gd name="connsiteX4" fmla="*/ 0 w 4981810"/>
                <a:gd name="connsiteY4" fmla="*/ 2774483 h 5556467"/>
                <a:gd name="connsiteX0" fmla="*/ 0 w 4981810"/>
                <a:gd name="connsiteY0" fmla="*/ 2779668 h 5561652"/>
                <a:gd name="connsiteX1" fmla="*/ 2706805 w 4981810"/>
                <a:gd name="connsiteY1" fmla="*/ 5625 h 5561652"/>
                <a:gd name="connsiteX2" fmla="*/ 4981810 w 4981810"/>
                <a:gd name="connsiteY2" fmla="*/ 2030368 h 5561652"/>
                <a:gd name="connsiteX3" fmla="*/ 2706805 w 4981810"/>
                <a:gd name="connsiteY3" fmla="*/ 5553711 h 5561652"/>
                <a:gd name="connsiteX4" fmla="*/ 0 w 4981810"/>
                <a:gd name="connsiteY4" fmla="*/ 2779668 h 5561652"/>
                <a:gd name="connsiteX0" fmla="*/ 0 w 4981810"/>
                <a:gd name="connsiteY0" fmla="*/ 2779668 h 5589304"/>
                <a:gd name="connsiteX1" fmla="*/ 2706805 w 4981810"/>
                <a:gd name="connsiteY1" fmla="*/ 5625 h 5589304"/>
                <a:gd name="connsiteX2" fmla="*/ 4981810 w 4981810"/>
                <a:gd name="connsiteY2" fmla="*/ 2030368 h 5589304"/>
                <a:gd name="connsiteX3" fmla="*/ 2706805 w 4981810"/>
                <a:gd name="connsiteY3" fmla="*/ 5553711 h 5589304"/>
                <a:gd name="connsiteX4" fmla="*/ 0 w 4981810"/>
                <a:gd name="connsiteY4" fmla="*/ 2779668 h 5589304"/>
                <a:gd name="connsiteX0" fmla="*/ 0 w 4981810"/>
                <a:gd name="connsiteY0" fmla="*/ 2776049 h 5585685"/>
                <a:gd name="connsiteX1" fmla="*/ 2706805 w 4981810"/>
                <a:gd name="connsiteY1" fmla="*/ 2006 h 5585685"/>
                <a:gd name="connsiteX2" fmla="*/ 4981810 w 4981810"/>
                <a:gd name="connsiteY2" fmla="*/ 2026749 h 5585685"/>
                <a:gd name="connsiteX3" fmla="*/ 2706805 w 4981810"/>
                <a:gd name="connsiteY3" fmla="*/ 5550092 h 5585685"/>
                <a:gd name="connsiteX4" fmla="*/ 0 w 4981810"/>
                <a:gd name="connsiteY4" fmla="*/ 2776049 h 5585685"/>
                <a:gd name="connsiteX0" fmla="*/ 0 w 4981810"/>
                <a:gd name="connsiteY0" fmla="*/ 2774603 h 5584239"/>
                <a:gd name="connsiteX1" fmla="*/ 2706805 w 4981810"/>
                <a:gd name="connsiteY1" fmla="*/ 560 h 5584239"/>
                <a:gd name="connsiteX2" fmla="*/ 4981810 w 4981810"/>
                <a:gd name="connsiteY2" fmla="*/ 2025303 h 5584239"/>
                <a:gd name="connsiteX3" fmla="*/ 2706805 w 4981810"/>
                <a:gd name="connsiteY3" fmla="*/ 5548646 h 5584239"/>
                <a:gd name="connsiteX4" fmla="*/ 0 w 4981810"/>
                <a:gd name="connsiteY4" fmla="*/ 2774603 h 5584239"/>
                <a:gd name="connsiteX0" fmla="*/ 0 w 4981810"/>
                <a:gd name="connsiteY0" fmla="*/ 2774206 h 5583842"/>
                <a:gd name="connsiteX1" fmla="*/ 2706805 w 4981810"/>
                <a:gd name="connsiteY1" fmla="*/ 163 h 5583842"/>
                <a:gd name="connsiteX2" fmla="*/ 4981810 w 4981810"/>
                <a:gd name="connsiteY2" fmla="*/ 2024906 h 5583842"/>
                <a:gd name="connsiteX3" fmla="*/ 2706805 w 4981810"/>
                <a:gd name="connsiteY3" fmla="*/ 5548249 h 5583842"/>
                <a:gd name="connsiteX4" fmla="*/ 0 w 4981810"/>
                <a:gd name="connsiteY4" fmla="*/ 2774206 h 5583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81810" h="5583842">
                  <a:moveTo>
                    <a:pt x="0" y="2774206"/>
                  </a:moveTo>
                  <a:cubicBezTo>
                    <a:pt x="0" y="1242144"/>
                    <a:pt x="1441074" y="-16469"/>
                    <a:pt x="2706805" y="163"/>
                  </a:cubicBezTo>
                  <a:cubicBezTo>
                    <a:pt x="3972536" y="16795"/>
                    <a:pt x="4981810" y="492844"/>
                    <a:pt x="4981810" y="2024906"/>
                  </a:cubicBezTo>
                  <a:cubicBezTo>
                    <a:pt x="4981810" y="3556968"/>
                    <a:pt x="3854607" y="5258266"/>
                    <a:pt x="2706805" y="5548249"/>
                  </a:cubicBezTo>
                  <a:cubicBezTo>
                    <a:pt x="1559003" y="5838232"/>
                    <a:pt x="0" y="4306268"/>
                    <a:pt x="0" y="277420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EE51DAB-7E4C-49C2-9952-82BB3C4AF486}"/>
                </a:ext>
              </a:extLst>
            </p:cNvPr>
            <p:cNvSpPr txBox="1"/>
            <p:nvPr/>
          </p:nvSpPr>
          <p:spPr>
            <a:xfrm>
              <a:off x="7220880" y="2050349"/>
              <a:ext cx="3709603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6000" b="1" i="0" u="none" strike="noStrike" kern="1200" cap="none" spc="0" normalizeH="0" baseline="0" noProof="0">
                  <a:ln>
                    <a:noFill/>
                  </a:ln>
                  <a:solidFill>
                    <a:srgbClr val="2EC4B6"/>
                  </a:solidFill>
                  <a:effectLst/>
                  <a:uLnTx/>
                  <a:uFillTx/>
                  <a:latin typeface="TheSans" panose="020B0503040302020203" pitchFamily="34" charset="-78"/>
                  <a:ea typeface="+mn-ea"/>
                  <a:cs typeface="Sp_Morvarid" panose="00000700000000000000" pitchFamily="2" charset="-78"/>
                </a:rPr>
                <a:t>بطاقة مكافئة</a:t>
              </a:r>
              <a:endParaRPr kumimoji="0" lang="ar-DZ" sz="6000" b="1" i="0" u="none" strike="noStrike" kern="1200" cap="none" spc="0" normalizeH="0" baseline="0" noProof="0">
                <a:ln>
                  <a:noFill/>
                </a:ln>
                <a:solidFill>
                  <a:srgbClr val="2EC4B6"/>
                </a:solidFill>
                <a:effectLst/>
                <a:uLnTx/>
                <a:uFillTx/>
                <a:latin typeface="TheSans" panose="020B0503040302020203" pitchFamily="34" charset="-78"/>
                <a:ea typeface="+mn-ea"/>
                <a:cs typeface="Sp_Morvarid" panose="00000700000000000000" pitchFamily="2" charset="-78"/>
              </a:endParaRPr>
            </a:p>
          </p:txBody>
        </p:sp>
      </p:grpSp>
      <p:sp>
        <p:nvSpPr>
          <p:cNvPr id="22" name="Oval 15">
            <a:extLst>
              <a:ext uri="{FF2B5EF4-FFF2-40B4-BE49-F238E27FC236}">
                <a16:creationId xmlns:a16="http://schemas.microsoft.com/office/drawing/2014/main" id="{4A24ACF2-876A-4634-A72C-4DFE7DB67F2F}"/>
              </a:ext>
            </a:extLst>
          </p:cNvPr>
          <p:cNvSpPr/>
          <p:nvPr/>
        </p:nvSpPr>
        <p:spPr>
          <a:xfrm rot="10800000">
            <a:off x="2538584" y="-1366898"/>
            <a:ext cx="1655403" cy="1855454"/>
          </a:xfrm>
          <a:custGeom>
            <a:avLst/>
            <a:gdLst>
              <a:gd name="connsiteX0" fmla="*/ 0 w 5413610"/>
              <a:gd name="connsiteY0" fmla="*/ 2774043 h 5548086"/>
              <a:gd name="connsiteX1" fmla="*/ 2706805 w 5413610"/>
              <a:gd name="connsiteY1" fmla="*/ 0 h 5548086"/>
              <a:gd name="connsiteX2" fmla="*/ 5413610 w 5413610"/>
              <a:gd name="connsiteY2" fmla="*/ 2774043 h 5548086"/>
              <a:gd name="connsiteX3" fmla="*/ 2706805 w 5413610"/>
              <a:gd name="connsiteY3" fmla="*/ 5548086 h 5548086"/>
              <a:gd name="connsiteX4" fmla="*/ 0 w 5413610"/>
              <a:gd name="connsiteY4" fmla="*/ 2774043 h 5548086"/>
              <a:gd name="connsiteX0" fmla="*/ 0 w 4981810"/>
              <a:gd name="connsiteY0" fmla="*/ 2789696 h 5571680"/>
              <a:gd name="connsiteX1" fmla="*/ 2706805 w 4981810"/>
              <a:gd name="connsiteY1" fmla="*/ 15653 h 5571680"/>
              <a:gd name="connsiteX2" fmla="*/ 4981810 w 4981810"/>
              <a:gd name="connsiteY2" fmla="*/ 2040396 h 5571680"/>
              <a:gd name="connsiteX3" fmla="*/ 2706805 w 4981810"/>
              <a:gd name="connsiteY3" fmla="*/ 5563739 h 5571680"/>
              <a:gd name="connsiteX4" fmla="*/ 0 w 4981810"/>
              <a:gd name="connsiteY4" fmla="*/ 2789696 h 5571680"/>
              <a:gd name="connsiteX0" fmla="*/ 0 w 4981810"/>
              <a:gd name="connsiteY0" fmla="*/ 2789696 h 5571680"/>
              <a:gd name="connsiteX1" fmla="*/ 2706805 w 4981810"/>
              <a:gd name="connsiteY1" fmla="*/ 15653 h 5571680"/>
              <a:gd name="connsiteX2" fmla="*/ 4981810 w 4981810"/>
              <a:gd name="connsiteY2" fmla="*/ 2040396 h 5571680"/>
              <a:gd name="connsiteX3" fmla="*/ 2706805 w 4981810"/>
              <a:gd name="connsiteY3" fmla="*/ 5563739 h 5571680"/>
              <a:gd name="connsiteX4" fmla="*/ 0 w 4981810"/>
              <a:gd name="connsiteY4" fmla="*/ 2789696 h 5571680"/>
              <a:gd name="connsiteX0" fmla="*/ 0 w 4981810"/>
              <a:gd name="connsiteY0" fmla="*/ 2793567 h 5575551"/>
              <a:gd name="connsiteX1" fmla="*/ 2706805 w 4981810"/>
              <a:gd name="connsiteY1" fmla="*/ 19524 h 5575551"/>
              <a:gd name="connsiteX2" fmla="*/ 4981810 w 4981810"/>
              <a:gd name="connsiteY2" fmla="*/ 2044267 h 5575551"/>
              <a:gd name="connsiteX3" fmla="*/ 2706805 w 4981810"/>
              <a:gd name="connsiteY3" fmla="*/ 5567610 h 5575551"/>
              <a:gd name="connsiteX4" fmla="*/ 0 w 4981810"/>
              <a:gd name="connsiteY4" fmla="*/ 2793567 h 5575551"/>
              <a:gd name="connsiteX0" fmla="*/ 0 w 4981810"/>
              <a:gd name="connsiteY0" fmla="*/ 2774483 h 5556467"/>
              <a:gd name="connsiteX1" fmla="*/ 2706805 w 4981810"/>
              <a:gd name="connsiteY1" fmla="*/ 440 h 5556467"/>
              <a:gd name="connsiteX2" fmla="*/ 4981810 w 4981810"/>
              <a:gd name="connsiteY2" fmla="*/ 2025183 h 5556467"/>
              <a:gd name="connsiteX3" fmla="*/ 2706805 w 4981810"/>
              <a:gd name="connsiteY3" fmla="*/ 5548526 h 5556467"/>
              <a:gd name="connsiteX4" fmla="*/ 0 w 4981810"/>
              <a:gd name="connsiteY4" fmla="*/ 2774483 h 5556467"/>
              <a:gd name="connsiteX0" fmla="*/ 0 w 4981810"/>
              <a:gd name="connsiteY0" fmla="*/ 2779668 h 5561652"/>
              <a:gd name="connsiteX1" fmla="*/ 2706805 w 4981810"/>
              <a:gd name="connsiteY1" fmla="*/ 5625 h 5561652"/>
              <a:gd name="connsiteX2" fmla="*/ 4981810 w 4981810"/>
              <a:gd name="connsiteY2" fmla="*/ 2030368 h 5561652"/>
              <a:gd name="connsiteX3" fmla="*/ 2706805 w 4981810"/>
              <a:gd name="connsiteY3" fmla="*/ 5553711 h 5561652"/>
              <a:gd name="connsiteX4" fmla="*/ 0 w 4981810"/>
              <a:gd name="connsiteY4" fmla="*/ 2779668 h 5561652"/>
              <a:gd name="connsiteX0" fmla="*/ 0 w 4981810"/>
              <a:gd name="connsiteY0" fmla="*/ 2779668 h 5589304"/>
              <a:gd name="connsiteX1" fmla="*/ 2706805 w 4981810"/>
              <a:gd name="connsiteY1" fmla="*/ 5625 h 5589304"/>
              <a:gd name="connsiteX2" fmla="*/ 4981810 w 4981810"/>
              <a:gd name="connsiteY2" fmla="*/ 2030368 h 5589304"/>
              <a:gd name="connsiteX3" fmla="*/ 2706805 w 4981810"/>
              <a:gd name="connsiteY3" fmla="*/ 5553711 h 5589304"/>
              <a:gd name="connsiteX4" fmla="*/ 0 w 4981810"/>
              <a:gd name="connsiteY4" fmla="*/ 2779668 h 5589304"/>
              <a:gd name="connsiteX0" fmla="*/ 0 w 4981810"/>
              <a:gd name="connsiteY0" fmla="*/ 2776049 h 5585685"/>
              <a:gd name="connsiteX1" fmla="*/ 2706805 w 4981810"/>
              <a:gd name="connsiteY1" fmla="*/ 2006 h 5585685"/>
              <a:gd name="connsiteX2" fmla="*/ 4981810 w 4981810"/>
              <a:gd name="connsiteY2" fmla="*/ 2026749 h 5585685"/>
              <a:gd name="connsiteX3" fmla="*/ 2706805 w 4981810"/>
              <a:gd name="connsiteY3" fmla="*/ 5550092 h 5585685"/>
              <a:gd name="connsiteX4" fmla="*/ 0 w 4981810"/>
              <a:gd name="connsiteY4" fmla="*/ 2776049 h 5585685"/>
              <a:gd name="connsiteX0" fmla="*/ 0 w 4981810"/>
              <a:gd name="connsiteY0" fmla="*/ 2774603 h 5584239"/>
              <a:gd name="connsiteX1" fmla="*/ 2706805 w 4981810"/>
              <a:gd name="connsiteY1" fmla="*/ 560 h 5584239"/>
              <a:gd name="connsiteX2" fmla="*/ 4981810 w 4981810"/>
              <a:gd name="connsiteY2" fmla="*/ 2025303 h 5584239"/>
              <a:gd name="connsiteX3" fmla="*/ 2706805 w 4981810"/>
              <a:gd name="connsiteY3" fmla="*/ 5548646 h 5584239"/>
              <a:gd name="connsiteX4" fmla="*/ 0 w 4981810"/>
              <a:gd name="connsiteY4" fmla="*/ 2774603 h 5584239"/>
              <a:gd name="connsiteX0" fmla="*/ 0 w 4981810"/>
              <a:gd name="connsiteY0" fmla="*/ 2774206 h 5583842"/>
              <a:gd name="connsiteX1" fmla="*/ 2706805 w 4981810"/>
              <a:gd name="connsiteY1" fmla="*/ 163 h 5583842"/>
              <a:gd name="connsiteX2" fmla="*/ 4981810 w 4981810"/>
              <a:gd name="connsiteY2" fmla="*/ 2024906 h 5583842"/>
              <a:gd name="connsiteX3" fmla="*/ 2706805 w 4981810"/>
              <a:gd name="connsiteY3" fmla="*/ 5548249 h 5583842"/>
              <a:gd name="connsiteX4" fmla="*/ 0 w 4981810"/>
              <a:gd name="connsiteY4" fmla="*/ 2774206 h 5583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81810" h="5583842">
                <a:moveTo>
                  <a:pt x="0" y="2774206"/>
                </a:moveTo>
                <a:cubicBezTo>
                  <a:pt x="0" y="1242144"/>
                  <a:pt x="1441074" y="-16469"/>
                  <a:pt x="2706805" y="163"/>
                </a:cubicBezTo>
                <a:cubicBezTo>
                  <a:pt x="3972536" y="16795"/>
                  <a:pt x="4981810" y="492844"/>
                  <a:pt x="4981810" y="2024906"/>
                </a:cubicBezTo>
                <a:cubicBezTo>
                  <a:pt x="4981810" y="3556968"/>
                  <a:pt x="3854607" y="5258266"/>
                  <a:pt x="2706805" y="5548249"/>
                </a:cubicBezTo>
                <a:cubicBezTo>
                  <a:pt x="1559003" y="5838232"/>
                  <a:pt x="0" y="4306268"/>
                  <a:pt x="0" y="2774206"/>
                </a:cubicBezTo>
                <a:close/>
              </a:path>
            </a:pathLst>
          </a:custGeom>
          <a:solidFill>
            <a:srgbClr val="C0ED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4D6B0EC9-19E0-9FF7-586C-C9022365A2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2" y="666407"/>
            <a:ext cx="4542498" cy="50012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6D38BBDB-75F3-1F71-877F-006F31B0F807}"/>
              </a:ext>
            </a:extLst>
          </p:cNvPr>
          <p:cNvSpPr txBox="1"/>
          <p:nvPr/>
        </p:nvSpPr>
        <p:spPr>
          <a:xfrm>
            <a:off x="7790338" y="3225776"/>
            <a:ext cx="3320092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5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XtManalBLack"/>
                <a:ea typeface="+mn-ea"/>
                <a:cs typeface="Arial" panose="020B0604020202020204" pitchFamily="34" charset="0"/>
              </a:rPr>
              <a:t></a:t>
            </a:r>
            <a:r>
              <a:rPr kumimoji="0" lang="ar-SA" sz="3200" b="0" i="0" u="none" strike="noStrike" kern="1200" cap="none" spc="0" normalizeH="0" baseline="0" noProof="0">
                <a:ln>
                  <a:noFill/>
                </a:ln>
                <a:solidFill>
                  <a:srgbClr val="2F5597"/>
                </a:solidFill>
                <a:effectLst/>
                <a:uLnTx/>
                <a:uFillTx/>
                <a:latin typeface="Lotus-Light"/>
                <a:ea typeface="+mn-ea"/>
                <a:cs typeface="ayman15" panose="00000400000000000000" pitchFamily="2" charset="-78"/>
              </a:rPr>
              <a:t>اكتبي شرحا لطريقة </a:t>
            </a:r>
            <a:r>
              <a:rPr kumimoji="0" lang="ar-SA" sz="3200" b="0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Lotus-Light"/>
                <a:ea typeface="+mn-ea"/>
                <a:cs typeface="ayman15" panose="00000400000000000000" pitchFamily="2" charset="-78"/>
              </a:rPr>
              <a:t>إيجاد مساحة شكل</a:t>
            </a:r>
            <a:r>
              <a:rPr kumimoji="0" lang="ar-SA" sz="2800" b="0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Lotus-Light"/>
                <a:ea typeface="+mn-ea"/>
                <a:cs typeface="ayman15" panose="00000400000000000000" pitchFamily="2" charset="-78"/>
              </a:rPr>
              <a:t> مركب</a:t>
            </a:r>
            <a:endParaRPr kumimoji="0" lang="ar-SA" sz="3200" b="0" i="0" u="none" strike="noStrike" kern="1200" cap="none" spc="0" normalizeH="0" baseline="0" noProof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Lotus-Light"/>
              <a:ea typeface="+mn-ea"/>
              <a:cs typeface="ayman15" panose="00000400000000000000" pitchFamily="2" charset="-78"/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E89DEDD6-D8FF-8163-0189-0CD3620E44BB}"/>
              </a:ext>
            </a:extLst>
          </p:cNvPr>
          <p:cNvSpPr txBox="1"/>
          <p:nvPr/>
        </p:nvSpPr>
        <p:spPr>
          <a:xfrm>
            <a:off x="7284132" y="4832181"/>
            <a:ext cx="3099768" cy="19774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5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XtManalBLack"/>
                <a:ea typeface="+mn-ea"/>
                <a:cs typeface="Arial" panose="020B0604020202020204" pitchFamily="34" charset="0"/>
              </a:rPr>
              <a:t></a:t>
            </a:r>
            <a:r>
              <a:rPr kumimoji="0" lang="ar-SA" sz="2800" b="0" i="0" u="none" strike="noStrike" kern="1200" cap="none" spc="0" normalizeH="0" baseline="0" noProof="0">
                <a:ln>
                  <a:noFill/>
                </a:ln>
                <a:solidFill>
                  <a:srgbClr val="2E75B6"/>
                </a:solidFill>
                <a:effectLst/>
                <a:uLnTx/>
                <a:uFillTx/>
                <a:latin typeface="Lotus-Light"/>
                <a:ea typeface="+mn-ea"/>
                <a:cs typeface="ayman15" panose="00000400000000000000" pitchFamily="2" charset="-78"/>
              </a:rPr>
              <a:t>اكتبي شرحا لطريقة إيجاد </a:t>
            </a:r>
            <a:r>
              <a:rPr kumimoji="0" lang="ar-SA" sz="2800" b="0" i="0" u="none" strike="noStrike" kern="1200" cap="none" spc="0" normalizeH="0" baseline="0" noProof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Lotus-Light"/>
                <a:ea typeface="+mn-ea"/>
                <a:cs typeface="ayman15" panose="00000400000000000000" pitchFamily="2" charset="-78"/>
              </a:rPr>
              <a:t>مساحة شكل</a:t>
            </a: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0" i="0" u="none" strike="noStrike" kern="1200" cap="none" spc="0" normalizeH="0" baseline="0" noProof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Lotus-Light"/>
                <a:ea typeface="+mn-ea"/>
                <a:cs typeface="ayman15" panose="00000400000000000000" pitchFamily="2" charset="-78"/>
              </a:rPr>
              <a:t>مركب.</a:t>
            </a:r>
            <a:endParaRPr kumimoji="0" lang="ar-SA" sz="2800" b="0" i="0" u="none" strike="noStrike" kern="1200" cap="none" spc="0" normalizeH="0" baseline="0" noProof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yman15" panose="00000400000000000000" pitchFamily="2" charset="-78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418DF522-DDE3-0CF7-9681-529CA1D766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29" y="72728"/>
            <a:ext cx="1865800" cy="251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25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350"/>
    </mc:Choice>
    <mc:Fallback xmlns="">
      <p:transition advTm="235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 p14:presetBounceEnd="7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5000">
                                          <p:cBhvr additive="base">
                                            <p:cTn id="7" dur="22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5000">
                                          <p:cBhvr additive="base">
                                            <p:cTn id="8" dur="22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2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2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3000">
              <a:srgbClr val="73CA9F">
                <a:alpha val="47000"/>
              </a:srgbClr>
            </a:gs>
            <a:gs pos="0">
              <a:srgbClr val="69BCAE"/>
            </a:gs>
            <a:gs pos="100000">
              <a:srgbClr val="79D296">
                <a:alpha val="0"/>
              </a:srgbClr>
            </a:gs>
          </a:gsLst>
          <a:lin ang="27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7E0959F-D517-857E-F345-FDE2CFDEA2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15">
            <a:extLst>
              <a:ext uri="{FF2B5EF4-FFF2-40B4-BE49-F238E27FC236}">
                <a16:creationId xmlns:a16="http://schemas.microsoft.com/office/drawing/2014/main" id="{2543C098-77CB-7601-2B00-31F1E07D97A9}"/>
              </a:ext>
            </a:extLst>
          </p:cNvPr>
          <p:cNvSpPr/>
          <p:nvPr/>
        </p:nvSpPr>
        <p:spPr>
          <a:xfrm rot="10800000">
            <a:off x="5615583" y="5609229"/>
            <a:ext cx="1956110" cy="2192500"/>
          </a:xfrm>
          <a:custGeom>
            <a:avLst/>
            <a:gdLst>
              <a:gd name="connsiteX0" fmla="*/ 0 w 5413610"/>
              <a:gd name="connsiteY0" fmla="*/ 2774043 h 5548086"/>
              <a:gd name="connsiteX1" fmla="*/ 2706805 w 5413610"/>
              <a:gd name="connsiteY1" fmla="*/ 0 h 5548086"/>
              <a:gd name="connsiteX2" fmla="*/ 5413610 w 5413610"/>
              <a:gd name="connsiteY2" fmla="*/ 2774043 h 5548086"/>
              <a:gd name="connsiteX3" fmla="*/ 2706805 w 5413610"/>
              <a:gd name="connsiteY3" fmla="*/ 5548086 h 5548086"/>
              <a:gd name="connsiteX4" fmla="*/ 0 w 5413610"/>
              <a:gd name="connsiteY4" fmla="*/ 2774043 h 5548086"/>
              <a:gd name="connsiteX0" fmla="*/ 0 w 4981810"/>
              <a:gd name="connsiteY0" fmla="*/ 2789696 h 5571680"/>
              <a:gd name="connsiteX1" fmla="*/ 2706805 w 4981810"/>
              <a:gd name="connsiteY1" fmla="*/ 15653 h 5571680"/>
              <a:gd name="connsiteX2" fmla="*/ 4981810 w 4981810"/>
              <a:gd name="connsiteY2" fmla="*/ 2040396 h 5571680"/>
              <a:gd name="connsiteX3" fmla="*/ 2706805 w 4981810"/>
              <a:gd name="connsiteY3" fmla="*/ 5563739 h 5571680"/>
              <a:gd name="connsiteX4" fmla="*/ 0 w 4981810"/>
              <a:gd name="connsiteY4" fmla="*/ 2789696 h 5571680"/>
              <a:gd name="connsiteX0" fmla="*/ 0 w 4981810"/>
              <a:gd name="connsiteY0" fmla="*/ 2789696 h 5571680"/>
              <a:gd name="connsiteX1" fmla="*/ 2706805 w 4981810"/>
              <a:gd name="connsiteY1" fmla="*/ 15653 h 5571680"/>
              <a:gd name="connsiteX2" fmla="*/ 4981810 w 4981810"/>
              <a:gd name="connsiteY2" fmla="*/ 2040396 h 5571680"/>
              <a:gd name="connsiteX3" fmla="*/ 2706805 w 4981810"/>
              <a:gd name="connsiteY3" fmla="*/ 5563739 h 5571680"/>
              <a:gd name="connsiteX4" fmla="*/ 0 w 4981810"/>
              <a:gd name="connsiteY4" fmla="*/ 2789696 h 5571680"/>
              <a:gd name="connsiteX0" fmla="*/ 0 w 4981810"/>
              <a:gd name="connsiteY0" fmla="*/ 2793567 h 5575551"/>
              <a:gd name="connsiteX1" fmla="*/ 2706805 w 4981810"/>
              <a:gd name="connsiteY1" fmla="*/ 19524 h 5575551"/>
              <a:gd name="connsiteX2" fmla="*/ 4981810 w 4981810"/>
              <a:gd name="connsiteY2" fmla="*/ 2044267 h 5575551"/>
              <a:gd name="connsiteX3" fmla="*/ 2706805 w 4981810"/>
              <a:gd name="connsiteY3" fmla="*/ 5567610 h 5575551"/>
              <a:gd name="connsiteX4" fmla="*/ 0 w 4981810"/>
              <a:gd name="connsiteY4" fmla="*/ 2793567 h 5575551"/>
              <a:gd name="connsiteX0" fmla="*/ 0 w 4981810"/>
              <a:gd name="connsiteY0" fmla="*/ 2774483 h 5556467"/>
              <a:gd name="connsiteX1" fmla="*/ 2706805 w 4981810"/>
              <a:gd name="connsiteY1" fmla="*/ 440 h 5556467"/>
              <a:gd name="connsiteX2" fmla="*/ 4981810 w 4981810"/>
              <a:gd name="connsiteY2" fmla="*/ 2025183 h 5556467"/>
              <a:gd name="connsiteX3" fmla="*/ 2706805 w 4981810"/>
              <a:gd name="connsiteY3" fmla="*/ 5548526 h 5556467"/>
              <a:gd name="connsiteX4" fmla="*/ 0 w 4981810"/>
              <a:gd name="connsiteY4" fmla="*/ 2774483 h 5556467"/>
              <a:gd name="connsiteX0" fmla="*/ 0 w 4981810"/>
              <a:gd name="connsiteY0" fmla="*/ 2779668 h 5561652"/>
              <a:gd name="connsiteX1" fmla="*/ 2706805 w 4981810"/>
              <a:gd name="connsiteY1" fmla="*/ 5625 h 5561652"/>
              <a:gd name="connsiteX2" fmla="*/ 4981810 w 4981810"/>
              <a:gd name="connsiteY2" fmla="*/ 2030368 h 5561652"/>
              <a:gd name="connsiteX3" fmla="*/ 2706805 w 4981810"/>
              <a:gd name="connsiteY3" fmla="*/ 5553711 h 5561652"/>
              <a:gd name="connsiteX4" fmla="*/ 0 w 4981810"/>
              <a:gd name="connsiteY4" fmla="*/ 2779668 h 5561652"/>
              <a:gd name="connsiteX0" fmla="*/ 0 w 4981810"/>
              <a:gd name="connsiteY0" fmla="*/ 2779668 h 5589304"/>
              <a:gd name="connsiteX1" fmla="*/ 2706805 w 4981810"/>
              <a:gd name="connsiteY1" fmla="*/ 5625 h 5589304"/>
              <a:gd name="connsiteX2" fmla="*/ 4981810 w 4981810"/>
              <a:gd name="connsiteY2" fmla="*/ 2030368 h 5589304"/>
              <a:gd name="connsiteX3" fmla="*/ 2706805 w 4981810"/>
              <a:gd name="connsiteY3" fmla="*/ 5553711 h 5589304"/>
              <a:gd name="connsiteX4" fmla="*/ 0 w 4981810"/>
              <a:gd name="connsiteY4" fmla="*/ 2779668 h 5589304"/>
              <a:gd name="connsiteX0" fmla="*/ 0 w 4981810"/>
              <a:gd name="connsiteY0" fmla="*/ 2776049 h 5585685"/>
              <a:gd name="connsiteX1" fmla="*/ 2706805 w 4981810"/>
              <a:gd name="connsiteY1" fmla="*/ 2006 h 5585685"/>
              <a:gd name="connsiteX2" fmla="*/ 4981810 w 4981810"/>
              <a:gd name="connsiteY2" fmla="*/ 2026749 h 5585685"/>
              <a:gd name="connsiteX3" fmla="*/ 2706805 w 4981810"/>
              <a:gd name="connsiteY3" fmla="*/ 5550092 h 5585685"/>
              <a:gd name="connsiteX4" fmla="*/ 0 w 4981810"/>
              <a:gd name="connsiteY4" fmla="*/ 2776049 h 5585685"/>
              <a:gd name="connsiteX0" fmla="*/ 0 w 4981810"/>
              <a:gd name="connsiteY0" fmla="*/ 2774603 h 5584239"/>
              <a:gd name="connsiteX1" fmla="*/ 2706805 w 4981810"/>
              <a:gd name="connsiteY1" fmla="*/ 560 h 5584239"/>
              <a:gd name="connsiteX2" fmla="*/ 4981810 w 4981810"/>
              <a:gd name="connsiteY2" fmla="*/ 2025303 h 5584239"/>
              <a:gd name="connsiteX3" fmla="*/ 2706805 w 4981810"/>
              <a:gd name="connsiteY3" fmla="*/ 5548646 h 5584239"/>
              <a:gd name="connsiteX4" fmla="*/ 0 w 4981810"/>
              <a:gd name="connsiteY4" fmla="*/ 2774603 h 5584239"/>
              <a:gd name="connsiteX0" fmla="*/ 0 w 4981810"/>
              <a:gd name="connsiteY0" fmla="*/ 2774206 h 5583842"/>
              <a:gd name="connsiteX1" fmla="*/ 2706805 w 4981810"/>
              <a:gd name="connsiteY1" fmla="*/ 163 h 5583842"/>
              <a:gd name="connsiteX2" fmla="*/ 4981810 w 4981810"/>
              <a:gd name="connsiteY2" fmla="*/ 2024906 h 5583842"/>
              <a:gd name="connsiteX3" fmla="*/ 2706805 w 4981810"/>
              <a:gd name="connsiteY3" fmla="*/ 5548249 h 5583842"/>
              <a:gd name="connsiteX4" fmla="*/ 0 w 4981810"/>
              <a:gd name="connsiteY4" fmla="*/ 2774206 h 5583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81810" h="5583842">
                <a:moveTo>
                  <a:pt x="0" y="2774206"/>
                </a:moveTo>
                <a:cubicBezTo>
                  <a:pt x="0" y="1242144"/>
                  <a:pt x="1441074" y="-16469"/>
                  <a:pt x="2706805" y="163"/>
                </a:cubicBezTo>
                <a:cubicBezTo>
                  <a:pt x="3972536" y="16795"/>
                  <a:pt x="4981810" y="492844"/>
                  <a:pt x="4981810" y="2024906"/>
                </a:cubicBezTo>
                <a:cubicBezTo>
                  <a:pt x="4981810" y="3556968"/>
                  <a:pt x="3854607" y="5258266"/>
                  <a:pt x="2706805" y="5548249"/>
                </a:cubicBezTo>
                <a:cubicBezTo>
                  <a:pt x="1559003" y="5838232"/>
                  <a:pt x="0" y="4306268"/>
                  <a:pt x="0" y="2774206"/>
                </a:cubicBezTo>
                <a:close/>
              </a:path>
            </a:pathLst>
          </a:custGeom>
          <a:solidFill>
            <a:srgbClr val="C0ED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C5EC952-48D9-7BDA-969A-81F67B5E3095}"/>
              </a:ext>
            </a:extLst>
          </p:cNvPr>
          <p:cNvGrpSpPr/>
          <p:nvPr/>
        </p:nvGrpSpPr>
        <p:grpSpPr>
          <a:xfrm>
            <a:off x="6625708" y="637079"/>
            <a:ext cx="5315581" cy="5880487"/>
            <a:chOff x="6130408" y="637079"/>
            <a:chExt cx="5315581" cy="5880487"/>
          </a:xfrm>
        </p:grpSpPr>
        <p:sp>
          <p:nvSpPr>
            <p:cNvPr id="17" name="Oval 15">
              <a:extLst>
                <a:ext uri="{FF2B5EF4-FFF2-40B4-BE49-F238E27FC236}">
                  <a16:creationId xmlns:a16="http://schemas.microsoft.com/office/drawing/2014/main" id="{EB0F8559-7124-F509-DF1A-65234EF3C17E}"/>
                </a:ext>
              </a:extLst>
            </p:cNvPr>
            <p:cNvSpPr/>
            <p:nvPr/>
          </p:nvSpPr>
          <p:spPr>
            <a:xfrm>
              <a:off x="6130408" y="956607"/>
              <a:ext cx="4986633" cy="5560959"/>
            </a:xfrm>
            <a:custGeom>
              <a:avLst/>
              <a:gdLst>
                <a:gd name="connsiteX0" fmla="*/ 0 w 5413610"/>
                <a:gd name="connsiteY0" fmla="*/ 2774043 h 5548086"/>
                <a:gd name="connsiteX1" fmla="*/ 2706805 w 5413610"/>
                <a:gd name="connsiteY1" fmla="*/ 0 h 5548086"/>
                <a:gd name="connsiteX2" fmla="*/ 5413610 w 5413610"/>
                <a:gd name="connsiteY2" fmla="*/ 2774043 h 5548086"/>
                <a:gd name="connsiteX3" fmla="*/ 2706805 w 5413610"/>
                <a:gd name="connsiteY3" fmla="*/ 5548086 h 5548086"/>
                <a:gd name="connsiteX4" fmla="*/ 0 w 5413610"/>
                <a:gd name="connsiteY4" fmla="*/ 2774043 h 5548086"/>
                <a:gd name="connsiteX0" fmla="*/ 0 w 4981810"/>
                <a:gd name="connsiteY0" fmla="*/ 2789696 h 5571680"/>
                <a:gd name="connsiteX1" fmla="*/ 2706805 w 4981810"/>
                <a:gd name="connsiteY1" fmla="*/ 15653 h 5571680"/>
                <a:gd name="connsiteX2" fmla="*/ 4981810 w 4981810"/>
                <a:gd name="connsiteY2" fmla="*/ 2040396 h 5571680"/>
                <a:gd name="connsiteX3" fmla="*/ 2706805 w 4981810"/>
                <a:gd name="connsiteY3" fmla="*/ 5563739 h 5571680"/>
                <a:gd name="connsiteX4" fmla="*/ 0 w 4981810"/>
                <a:gd name="connsiteY4" fmla="*/ 2789696 h 5571680"/>
                <a:gd name="connsiteX0" fmla="*/ 0 w 4981810"/>
                <a:gd name="connsiteY0" fmla="*/ 2789696 h 5571680"/>
                <a:gd name="connsiteX1" fmla="*/ 2706805 w 4981810"/>
                <a:gd name="connsiteY1" fmla="*/ 15653 h 5571680"/>
                <a:gd name="connsiteX2" fmla="*/ 4981810 w 4981810"/>
                <a:gd name="connsiteY2" fmla="*/ 2040396 h 5571680"/>
                <a:gd name="connsiteX3" fmla="*/ 2706805 w 4981810"/>
                <a:gd name="connsiteY3" fmla="*/ 5563739 h 5571680"/>
                <a:gd name="connsiteX4" fmla="*/ 0 w 4981810"/>
                <a:gd name="connsiteY4" fmla="*/ 2789696 h 5571680"/>
                <a:gd name="connsiteX0" fmla="*/ 0 w 4981810"/>
                <a:gd name="connsiteY0" fmla="*/ 2793567 h 5575551"/>
                <a:gd name="connsiteX1" fmla="*/ 2706805 w 4981810"/>
                <a:gd name="connsiteY1" fmla="*/ 19524 h 5575551"/>
                <a:gd name="connsiteX2" fmla="*/ 4981810 w 4981810"/>
                <a:gd name="connsiteY2" fmla="*/ 2044267 h 5575551"/>
                <a:gd name="connsiteX3" fmla="*/ 2706805 w 4981810"/>
                <a:gd name="connsiteY3" fmla="*/ 5567610 h 5575551"/>
                <a:gd name="connsiteX4" fmla="*/ 0 w 4981810"/>
                <a:gd name="connsiteY4" fmla="*/ 2793567 h 5575551"/>
                <a:gd name="connsiteX0" fmla="*/ 0 w 4981810"/>
                <a:gd name="connsiteY0" fmla="*/ 2774483 h 5556467"/>
                <a:gd name="connsiteX1" fmla="*/ 2706805 w 4981810"/>
                <a:gd name="connsiteY1" fmla="*/ 440 h 5556467"/>
                <a:gd name="connsiteX2" fmla="*/ 4981810 w 4981810"/>
                <a:gd name="connsiteY2" fmla="*/ 2025183 h 5556467"/>
                <a:gd name="connsiteX3" fmla="*/ 2706805 w 4981810"/>
                <a:gd name="connsiteY3" fmla="*/ 5548526 h 5556467"/>
                <a:gd name="connsiteX4" fmla="*/ 0 w 4981810"/>
                <a:gd name="connsiteY4" fmla="*/ 2774483 h 5556467"/>
                <a:gd name="connsiteX0" fmla="*/ 0 w 4981810"/>
                <a:gd name="connsiteY0" fmla="*/ 2779668 h 5561652"/>
                <a:gd name="connsiteX1" fmla="*/ 2706805 w 4981810"/>
                <a:gd name="connsiteY1" fmla="*/ 5625 h 5561652"/>
                <a:gd name="connsiteX2" fmla="*/ 4981810 w 4981810"/>
                <a:gd name="connsiteY2" fmla="*/ 2030368 h 5561652"/>
                <a:gd name="connsiteX3" fmla="*/ 2706805 w 4981810"/>
                <a:gd name="connsiteY3" fmla="*/ 5553711 h 5561652"/>
                <a:gd name="connsiteX4" fmla="*/ 0 w 4981810"/>
                <a:gd name="connsiteY4" fmla="*/ 2779668 h 5561652"/>
                <a:gd name="connsiteX0" fmla="*/ 0 w 4981810"/>
                <a:gd name="connsiteY0" fmla="*/ 2779668 h 5589304"/>
                <a:gd name="connsiteX1" fmla="*/ 2706805 w 4981810"/>
                <a:gd name="connsiteY1" fmla="*/ 5625 h 5589304"/>
                <a:gd name="connsiteX2" fmla="*/ 4981810 w 4981810"/>
                <a:gd name="connsiteY2" fmla="*/ 2030368 h 5589304"/>
                <a:gd name="connsiteX3" fmla="*/ 2706805 w 4981810"/>
                <a:gd name="connsiteY3" fmla="*/ 5553711 h 5589304"/>
                <a:gd name="connsiteX4" fmla="*/ 0 w 4981810"/>
                <a:gd name="connsiteY4" fmla="*/ 2779668 h 5589304"/>
                <a:gd name="connsiteX0" fmla="*/ 0 w 4981810"/>
                <a:gd name="connsiteY0" fmla="*/ 2776049 h 5585685"/>
                <a:gd name="connsiteX1" fmla="*/ 2706805 w 4981810"/>
                <a:gd name="connsiteY1" fmla="*/ 2006 h 5585685"/>
                <a:gd name="connsiteX2" fmla="*/ 4981810 w 4981810"/>
                <a:gd name="connsiteY2" fmla="*/ 2026749 h 5585685"/>
                <a:gd name="connsiteX3" fmla="*/ 2706805 w 4981810"/>
                <a:gd name="connsiteY3" fmla="*/ 5550092 h 5585685"/>
                <a:gd name="connsiteX4" fmla="*/ 0 w 4981810"/>
                <a:gd name="connsiteY4" fmla="*/ 2776049 h 5585685"/>
                <a:gd name="connsiteX0" fmla="*/ 0 w 4981810"/>
                <a:gd name="connsiteY0" fmla="*/ 2774603 h 5584239"/>
                <a:gd name="connsiteX1" fmla="*/ 2706805 w 4981810"/>
                <a:gd name="connsiteY1" fmla="*/ 560 h 5584239"/>
                <a:gd name="connsiteX2" fmla="*/ 4981810 w 4981810"/>
                <a:gd name="connsiteY2" fmla="*/ 2025303 h 5584239"/>
                <a:gd name="connsiteX3" fmla="*/ 2706805 w 4981810"/>
                <a:gd name="connsiteY3" fmla="*/ 5548646 h 5584239"/>
                <a:gd name="connsiteX4" fmla="*/ 0 w 4981810"/>
                <a:gd name="connsiteY4" fmla="*/ 2774603 h 5584239"/>
                <a:gd name="connsiteX0" fmla="*/ 0 w 4981810"/>
                <a:gd name="connsiteY0" fmla="*/ 2774206 h 5583842"/>
                <a:gd name="connsiteX1" fmla="*/ 2706805 w 4981810"/>
                <a:gd name="connsiteY1" fmla="*/ 163 h 5583842"/>
                <a:gd name="connsiteX2" fmla="*/ 4981810 w 4981810"/>
                <a:gd name="connsiteY2" fmla="*/ 2024906 h 5583842"/>
                <a:gd name="connsiteX3" fmla="*/ 2706805 w 4981810"/>
                <a:gd name="connsiteY3" fmla="*/ 5548249 h 5583842"/>
                <a:gd name="connsiteX4" fmla="*/ 0 w 4981810"/>
                <a:gd name="connsiteY4" fmla="*/ 2774206 h 5583842"/>
                <a:gd name="connsiteX0" fmla="*/ 98106 w 5079916"/>
                <a:gd name="connsiteY0" fmla="*/ 2774206 h 5661842"/>
                <a:gd name="connsiteX1" fmla="*/ 2804911 w 5079916"/>
                <a:gd name="connsiteY1" fmla="*/ 163 h 5661842"/>
                <a:gd name="connsiteX2" fmla="*/ 5079916 w 5079916"/>
                <a:gd name="connsiteY2" fmla="*/ 2024906 h 5661842"/>
                <a:gd name="connsiteX3" fmla="*/ 2804911 w 5079916"/>
                <a:gd name="connsiteY3" fmla="*/ 5548249 h 5661842"/>
                <a:gd name="connsiteX4" fmla="*/ 803435 w 5079916"/>
                <a:gd name="connsiteY4" fmla="*/ 4613470 h 5661842"/>
                <a:gd name="connsiteX5" fmla="*/ 98106 w 5079916"/>
                <a:gd name="connsiteY5" fmla="*/ 2774206 h 5661842"/>
                <a:gd name="connsiteX0" fmla="*/ 133541 w 5115351"/>
                <a:gd name="connsiteY0" fmla="*/ 2774146 h 5668522"/>
                <a:gd name="connsiteX1" fmla="*/ 2840346 w 5115351"/>
                <a:gd name="connsiteY1" fmla="*/ 103 h 5668522"/>
                <a:gd name="connsiteX2" fmla="*/ 5115351 w 5115351"/>
                <a:gd name="connsiteY2" fmla="*/ 2024846 h 5668522"/>
                <a:gd name="connsiteX3" fmla="*/ 2840346 w 5115351"/>
                <a:gd name="connsiteY3" fmla="*/ 5548189 h 5668522"/>
                <a:gd name="connsiteX4" fmla="*/ 664699 w 5115351"/>
                <a:gd name="connsiteY4" fmla="*/ 4656953 h 5668522"/>
                <a:gd name="connsiteX5" fmla="*/ 133541 w 5115351"/>
                <a:gd name="connsiteY5" fmla="*/ 2774146 h 5668522"/>
                <a:gd name="connsiteX0" fmla="*/ 116168 w 5097978"/>
                <a:gd name="connsiteY0" fmla="*/ 2774146 h 5668522"/>
                <a:gd name="connsiteX1" fmla="*/ 2822973 w 5097978"/>
                <a:gd name="connsiteY1" fmla="*/ 103 h 5668522"/>
                <a:gd name="connsiteX2" fmla="*/ 5097978 w 5097978"/>
                <a:gd name="connsiteY2" fmla="*/ 2024846 h 5668522"/>
                <a:gd name="connsiteX3" fmla="*/ 2822973 w 5097978"/>
                <a:gd name="connsiteY3" fmla="*/ 5548189 h 5668522"/>
                <a:gd name="connsiteX4" fmla="*/ 647326 w 5097978"/>
                <a:gd name="connsiteY4" fmla="*/ 4656953 h 5668522"/>
                <a:gd name="connsiteX5" fmla="*/ 116168 w 5097978"/>
                <a:gd name="connsiteY5" fmla="*/ 2774146 h 5668522"/>
                <a:gd name="connsiteX0" fmla="*/ 116168 w 5097978"/>
                <a:gd name="connsiteY0" fmla="*/ 2774146 h 5665974"/>
                <a:gd name="connsiteX1" fmla="*/ 2822973 w 5097978"/>
                <a:gd name="connsiteY1" fmla="*/ 103 h 5665974"/>
                <a:gd name="connsiteX2" fmla="*/ 5097978 w 5097978"/>
                <a:gd name="connsiteY2" fmla="*/ 2024846 h 5665974"/>
                <a:gd name="connsiteX3" fmla="*/ 2822973 w 5097978"/>
                <a:gd name="connsiteY3" fmla="*/ 5548189 h 5665974"/>
                <a:gd name="connsiteX4" fmla="*/ 647326 w 5097978"/>
                <a:gd name="connsiteY4" fmla="*/ 4656953 h 5665974"/>
                <a:gd name="connsiteX5" fmla="*/ 116168 w 5097978"/>
                <a:gd name="connsiteY5" fmla="*/ 2774146 h 5665974"/>
                <a:gd name="connsiteX0" fmla="*/ 4823 w 4986633"/>
                <a:gd name="connsiteY0" fmla="*/ 2774149 h 5665977"/>
                <a:gd name="connsiteX1" fmla="*/ 2711628 w 4986633"/>
                <a:gd name="connsiteY1" fmla="*/ 106 h 5665977"/>
                <a:gd name="connsiteX2" fmla="*/ 4986633 w 4986633"/>
                <a:gd name="connsiteY2" fmla="*/ 2024849 h 5665977"/>
                <a:gd name="connsiteX3" fmla="*/ 2711628 w 4986633"/>
                <a:gd name="connsiteY3" fmla="*/ 5548192 h 5665977"/>
                <a:gd name="connsiteX4" fmla="*/ 535981 w 4986633"/>
                <a:gd name="connsiteY4" fmla="*/ 4656956 h 5665977"/>
                <a:gd name="connsiteX5" fmla="*/ 4823 w 4986633"/>
                <a:gd name="connsiteY5" fmla="*/ 2774149 h 5665977"/>
                <a:gd name="connsiteX0" fmla="*/ 4823 w 4986633"/>
                <a:gd name="connsiteY0" fmla="*/ 2774149 h 5560959"/>
                <a:gd name="connsiteX1" fmla="*/ 2711628 w 4986633"/>
                <a:gd name="connsiteY1" fmla="*/ 106 h 5560959"/>
                <a:gd name="connsiteX2" fmla="*/ 4986633 w 4986633"/>
                <a:gd name="connsiteY2" fmla="*/ 2024849 h 5560959"/>
                <a:gd name="connsiteX3" fmla="*/ 2711628 w 4986633"/>
                <a:gd name="connsiteY3" fmla="*/ 5548192 h 5560959"/>
                <a:gd name="connsiteX4" fmla="*/ 535981 w 4986633"/>
                <a:gd name="connsiteY4" fmla="*/ 4656956 h 5560959"/>
                <a:gd name="connsiteX5" fmla="*/ 4823 w 4986633"/>
                <a:gd name="connsiteY5" fmla="*/ 2774149 h 5560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986633" h="5560959">
                  <a:moveTo>
                    <a:pt x="4823" y="2774149"/>
                  </a:moveTo>
                  <a:cubicBezTo>
                    <a:pt x="48117" y="1925435"/>
                    <a:pt x="1445897" y="-16526"/>
                    <a:pt x="2711628" y="106"/>
                  </a:cubicBezTo>
                  <a:cubicBezTo>
                    <a:pt x="3977359" y="16738"/>
                    <a:pt x="4986633" y="492787"/>
                    <a:pt x="4986633" y="2024849"/>
                  </a:cubicBezTo>
                  <a:cubicBezTo>
                    <a:pt x="4986633" y="3556911"/>
                    <a:pt x="3511460" y="5443336"/>
                    <a:pt x="2711628" y="5548192"/>
                  </a:cubicBezTo>
                  <a:cubicBezTo>
                    <a:pt x="1911796" y="5653048"/>
                    <a:pt x="871000" y="5090268"/>
                    <a:pt x="535981" y="4656956"/>
                  </a:cubicBezTo>
                  <a:cubicBezTo>
                    <a:pt x="215476" y="4107530"/>
                    <a:pt x="-38471" y="3622863"/>
                    <a:pt x="4823" y="2774149"/>
                  </a:cubicBezTo>
                  <a:close/>
                </a:path>
              </a:pathLst>
            </a:custGeom>
            <a:solidFill>
              <a:srgbClr val="CBF3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19DE6733-AD9F-C04B-C8F4-559CACDA7C81}"/>
                </a:ext>
              </a:extLst>
            </p:cNvPr>
            <p:cNvSpPr/>
            <p:nvPr/>
          </p:nvSpPr>
          <p:spPr>
            <a:xfrm rot="10800000">
              <a:off x="6464179" y="637079"/>
              <a:ext cx="4981810" cy="5583842"/>
            </a:xfrm>
            <a:custGeom>
              <a:avLst/>
              <a:gdLst>
                <a:gd name="connsiteX0" fmla="*/ 0 w 5413610"/>
                <a:gd name="connsiteY0" fmla="*/ 2774043 h 5548086"/>
                <a:gd name="connsiteX1" fmla="*/ 2706805 w 5413610"/>
                <a:gd name="connsiteY1" fmla="*/ 0 h 5548086"/>
                <a:gd name="connsiteX2" fmla="*/ 5413610 w 5413610"/>
                <a:gd name="connsiteY2" fmla="*/ 2774043 h 5548086"/>
                <a:gd name="connsiteX3" fmla="*/ 2706805 w 5413610"/>
                <a:gd name="connsiteY3" fmla="*/ 5548086 h 5548086"/>
                <a:gd name="connsiteX4" fmla="*/ 0 w 5413610"/>
                <a:gd name="connsiteY4" fmla="*/ 2774043 h 5548086"/>
                <a:gd name="connsiteX0" fmla="*/ 0 w 4981810"/>
                <a:gd name="connsiteY0" fmla="*/ 2789696 h 5571680"/>
                <a:gd name="connsiteX1" fmla="*/ 2706805 w 4981810"/>
                <a:gd name="connsiteY1" fmla="*/ 15653 h 5571680"/>
                <a:gd name="connsiteX2" fmla="*/ 4981810 w 4981810"/>
                <a:gd name="connsiteY2" fmla="*/ 2040396 h 5571680"/>
                <a:gd name="connsiteX3" fmla="*/ 2706805 w 4981810"/>
                <a:gd name="connsiteY3" fmla="*/ 5563739 h 5571680"/>
                <a:gd name="connsiteX4" fmla="*/ 0 w 4981810"/>
                <a:gd name="connsiteY4" fmla="*/ 2789696 h 5571680"/>
                <a:gd name="connsiteX0" fmla="*/ 0 w 4981810"/>
                <a:gd name="connsiteY0" fmla="*/ 2789696 h 5571680"/>
                <a:gd name="connsiteX1" fmla="*/ 2706805 w 4981810"/>
                <a:gd name="connsiteY1" fmla="*/ 15653 h 5571680"/>
                <a:gd name="connsiteX2" fmla="*/ 4981810 w 4981810"/>
                <a:gd name="connsiteY2" fmla="*/ 2040396 h 5571680"/>
                <a:gd name="connsiteX3" fmla="*/ 2706805 w 4981810"/>
                <a:gd name="connsiteY3" fmla="*/ 5563739 h 5571680"/>
                <a:gd name="connsiteX4" fmla="*/ 0 w 4981810"/>
                <a:gd name="connsiteY4" fmla="*/ 2789696 h 5571680"/>
                <a:gd name="connsiteX0" fmla="*/ 0 w 4981810"/>
                <a:gd name="connsiteY0" fmla="*/ 2793567 h 5575551"/>
                <a:gd name="connsiteX1" fmla="*/ 2706805 w 4981810"/>
                <a:gd name="connsiteY1" fmla="*/ 19524 h 5575551"/>
                <a:gd name="connsiteX2" fmla="*/ 4981810 w 4981810"/>
                <a:gd name="connsiteY2" fmla="*/ 2044267 h 5575551"/>
                <a:gd name="connsiteX3" fmla="*/ 2706805 w 4981810"/>
                <a:gd name="connsiteY3" fmla="*/ 5567610 h 5575551"/>
                <a:gd name="connsiteX4" fmla="*/ 0 w 4981810"/>
                <a:gd name="connsiteY4" fmla="*/ 2793567 h 5575551"/>
                <a:gd name="connsiteX0" fmla="*/ 0 w 4981810"/>
                <a:gd name="connsiteY0" fmla="*/ 2774483 h 5556467"/>
                <a:gd name="connsiteX1" fmla="*/ 2706805 w 4981810"/>
                <a:gd name="connsiteY1" fmla="*/ 440 h 5556467"/>
                <a:gd name="connsiteX2" fmla="*/ 4981810 w 4981810"/>
                <a:gd name="connsiteY2" fmla="*/ 2025183 h 5556467"/>
                <a:gd name="connsiteX3" fmla="*/ 2706805 w 4981810"/>
                <a:gd name="connsiteY3" fmla="*/ 5548526 h 5556467"/>
                <a:gd name="connsiteX4" fmla="*/ 0 w 4981810"/>
                <a:gd name="connsiteY4" fmla="*/ 2774483 h 5556467"/>
                <a:gd name="connsiteX0" fmla="*/ 0 w 4981810"/>
                <a:gd name="connsiteY0" fmla="*/ 2779668 h 5561652"/>
                <a:gd name="connsiteX1" fmla="*/ 2706805 w 4981810"/>
                <a:gd name="connsiteY1" fmla="*/ 5625 h 5561652"/>
                <a:gd name="connsiteX2" fmla="*/ 4981810 w 4981810"/>
                <a:gd name="connsiteY2" fmla="*/ 2030368 h 5561652"/>
                <a:gd name="connsiteX3" fmla="*/ 2706805 w 4981810"/>
                <a:gd name="connsiteY3" fmla="*/ 5553711 h 5561652"/>
                <a:gd name="connsiteX4" fmla="*/ 0 w 4981810"/>
                <a:gd name="connsiteY4" fmla="*/ 2779668 h 5561652"/>
                <a:gd name="connsiteX0" fmla="*/ 0 w 4981810"/>
                <a:gd name="connsiteY0" fmla="*/ 2779668 h 5589304"/>
                <a:gd name="connsiteX1" fmla="*/ 2706805 w 4981810"/>
                <a:gd name="connsiteY1" fmla="*/ 5625 h 5589304"/>
                <a:gd name="connsiteX2" fmla="*/ 4981810 w 4981810"/>
                <a:gd name="connsiteY2" fmla="*/ 2030368 h 5589304"/>
                <a:gd name="connsiteX3" fmla="*/ 2706805 w 4981810"/>
                <a:gd name="connsiteY3" fmla="*/ 5553711 h 5589304"/>
                <a:gd name="connsiteX4" fmla="*/ 0 w 4981810"/>
                <a:gd name="connsiteY4" fmla="*/ 2779668 h 5589304"/>
                <a:gd name="connsiteX0" fmla="*/ 0 w 4981810"/>
                <a:gd name="connsiteY0" fmla="*/ 2776049 h 5585685"/>
                <a:gd name="connsiteX1" fmla="*/ 2706805 w 4981810"/>
                <a:gd name="connsiteY1" fmla="*/ 2006 h 5585685"/>
                <a:gd name="connsiteX2" fmla="*/ 4981810 w 4981810"/>
                <a:gd name="connsiteY2" fmla="*/ 2026749 h 5585685"/>
                <a:gd name="connsiteX3" fmla="*/ 2706805 w 4981810"/>
                <a:gd name="connsiteY3" fmla="*/ 5550092 h 5585685"/>
                <a:gd name="connsiteX4" fmla="*/ 0 w 4981810"/>
                <a:gd name="connsiteY4" fmla="*/ 2776049 h 5585685"/>
                <a:gd name="connsiteX0" fmla="*/ 0 w 4981810"/>
                <a:gd name="connsiteY0" fmla="*/ 2774603 h 5584239"/>
                <a:gd name="connsiteX1" fmla="*/ 2706805 w 4981810"/>
                <a:gd name="connsiteY1" fmla="*/ 560 h 5584239"/>
                <a:gd name="connsiteX2" fmla="*/ 4981810 w 4981810"/>
                <a:gd name="connsiteY2" fmla="*/ 2025303 h 5584239"/>
                <a:gd name="connsiteX3" fmla="*/ 2706805 w 4981810"/>
                <a:gd name="connsiteY3" fmla="*/ 5548646 h 5584239"/>
                <a:gd name="connsiteX4" fmla="*/ 0 w 4981810"/>
                <a:gd name="connsiteY4" fmla="*/ 2774603 h 5584239"/>
                <a:gd name="connsiteX0" fmla="*/ 0 w 4981810"/>
                <a:gd name="connsiteY0" fmla="*/ 2774206 h 5583842"/>
                <a:gd name="connsiteX1" fmla="*/ 2706805 w 4981810"/>
                <a:gd name="connsiteY1" fmla="*/ 163 h 5583842"/>
                <a:gd name="connsiteX2" fmla="*/ 4981810 w 4981810"/>
                <a:gd name="connsiteY2" fmla="*/ 2024906 h 5583842"/>
                <a:gd name="connsiteX3" fmla="*/ 2706805 w 4981810"/>
                <a:gd name="connsiteY3" fmla="*/ 5548249 h 5583842"/>
                <a:gd name="connsiteX4" fmla="*/ 0 w 4981810"/>
                <a:gd name="connsiteY4" fmla="*/ 2774206 h 5583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81810" h="5583842">
                  <a:moveTo>
                    <a:pt x="0" y="2774206"/>
                  </a:moveTo>
                  <a:cubicBezTo>
                    <a:pt x="0" y="1242144"/>
                    <a:pt x="1441074" y="-16469"/>
                    <a:pt x="2706805" y="163"/>
                  </a:cubicBezTo>
                  <a:cubicBezTo>
                    <a:pt x="3972536" y="16795"/>
                    <a:pt x="4981810" y="492844"/>
                    <a:pt x="4981810" y="2024906"/>
                  </a:cubicBezTo>
                  <a:cubicBezTo>
                    <a:pt x="4981810" y="3556968"/>
                    <a:pt x="3854607" y="5258266"/>
                    <a:pt x="2706805" y="5548249"/>
                  </a:cubicBezTo>
                  <a:cubicBezTo>
                    <a:pt x="1559003" y="5838232"/>
                    <a:pt x="0" y="4306268"/>
                    <a:pt x="0" y="277420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4813B71-6E5A-7F33-B669-466A9D31D93B}"/>
                </a:ext>
              </a:extLst>
            </p:cNvPr>
            <p:cNvSpPr txBox="1"/>
            <p:nvPr/>
          </p:nvSpPr>
          <p:spPr>
            <a:xfrm>
              <a:off x="7220880" y="2050349"/>
              <a:ext cx="3709603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6000" b="1" i="0" u="none" strike="noStrike" kern="1200" cap="none" spc="0" normalizeH="0" baseline="0" noProof="0">
                  <a:ln>
                    <a:noFill/>
                  </a:ln>
                  <a:solidFill>
                    <a:srgbClr val="2EC4B6"/>
                  </a:solidFill>
                  <a:effectLst/>
                  <a:uLnTx/>
                  <a:uFillTx/>
                  <a:latin typeface="TheSans" panose="020B0503040302020203" pitchFamily="34" charset="-78"/>
                  <a:ea typeface="+mn-ea"/>
                  <a:cs typeface="Sp_Morvarid" panose="00000700000000000000" pitchFamily="2" charset="-78"/>
                </a:rPr>
                <a:t>بطاقة مكافئة</a:t>
              </a:r>
              <a:endParaRPr kumimoji="0" lang="ar-DZ" sz="6000" b="1" i="0" u="none" strike="noStrike" kern="1200" cap="none" spc="0" normalizeH="0" baseline="0" noProof="0">
                <a:ln>
                  <a:noFill/>
                </a:ln>
                <a:solidFill>
                  <a:srgbClr val="2EC4B6"/>
                </a:solidFill>
                <a:effectLst/>
                <a:uLnTx/>
                <a:uFillTx/>
                <a:latin typeface="TheSans" panose="020B0503040302020203" pitchFamily="34" charset="-78"/>
                <a:ea typeface="+mn-ea"/>
                <a:cs typeface="Sp_Morvarid" panose="00000700000000000000" pitchFamily="2" charset="-78"/>
              </a:endParaRPr>
            </a:p>
          </p:txBody>
        </p:sp>
      </p:grpSp>
      <p:sp>
        <p:nvSpPr>
          <p:cNvPr id="22" name="Oval 15">
            <a:extLst>
              <a:ext uri="{FF2B5EF4-FFF2-40B4-BE49-F238E27FC236}">
                <a16:creationId xmlns:a16="http://schemas.microsoft.com/office/drawing/2014/main" id="{7557298A-7129-BCA7-393D-BB54228811A4}"/>
              </a:ext>
            </a:extLst>
          </p:cNvPr>
          <p:cNvSpPr/>
          <p:nvPr/>
        </p:nvSpPr>
        <p:spPr>
          <a:xfrm rot="10800000">
            <a:off x="2538584" y="-1366898"/>
            <a:ext cx="1655403" cy="1855454"/>
          </a:xfrm>
          <a:custGeom>
            <a:avLst/>
            <a:gdLst>
              <a:gd name="connsiteX0" fmla="*/ 0 w 5413610"/>
              <a:gd name="connsiteY0" fmla="*/ 2774043 h 5548086"/>
              <a:gd name="connsiteX1" fmla="*/ 2706805 w 5413610"/>
              <a:gd name="connsiteY1" fmla="*/ 0 h 5548086"/>
              <a:gd name="connsiteX2" fmla="*/ 5413610 w 5413610"/>
              <a:gd name="connsiteY2" fmla="*/ 2774043 h 5548086"/>
              <a:gd name="connsiteX3" fmla="*/ 2706805 w 5413610"/>
              <a:gd name="connsiteY3" fmla="*/ 5548086 h 5548086"/>
              <a:gd name="connsiteX4" fmla="*/ 0 w 5413610"/>
              <a:gd name="connsiteY4" fmla="*/ 2774043 h 5548086"/>
              <a:gd name="connsiteX0" fmla="*/ 0 w 4981810"/>
              <a:gd name="connsiteY0" fmla="*/ 2789696 h 5571680"/>
              <a:gd name="connsiteX1" fmla="*/ 2706805 w 4981810"/>
              <a:gd name="connsiteY1" fmla="*/ 15653 h 5571680"/>
              <a:gd name="connsiteX2" fmla="*/ 4981810 w 4981810"/>
              <a:gd name="connsiteY2" fmla="*/ 2040396 h 5571680"/>
              <a:gd name="connsiteX3" fmla="*/ 2706805 w 4981810"/>
              <a:gd name="connsiteY3" fmla="*/ 5563739 h 5571680"/>
              <a:gd name="connsiteX4" fmla="*/ 0 w 4981810"/>
              <a:gd name="connsiteY4" fmla="*/ 2789696 h 5571680"/>
              <a:gd name="connsiteX0" fmla="*/ 0 w 4981810"/>
              <a:gd name="connsiteY0" fmla="*/ 2789696 h 5571680"/>
              <a:gd name="connsiteX1" fmla="*/ 2706805 w 4981810"/>
              <a:gd name="connsiteY1" fmla="*/ 15653 h 5571680"/>
              <a:gd name="connsiteX2" fmla="*/ 4981810 w 4981810"/>
              <a:gd name="connsiteY2" fmla="*/ 2040396 h 5571680"/>
              <a:gd name="connsiteX3" fmla="*/ 2706805 w 4981810"/>
              <a:gd name="connsiteY3" fmla="*/ 5563739 h 5571680"/>
              <a:gd name="connsiteX4" fmla="*/ 0 w 4981810"/>
              <a:gd name="connsiteY4" fmla="*/ 2789696 h 5571680"/>
              <a:gd name="connsiteX0" fmla="*/ 0 w 4981810"/>
              <a:gd name="connsiteY0" fmla="*/ 2793567 h 5575551"/>
              <a:gd name="connsiteX1" fmla="*/ 2706805 w 4981810"/>
              <a:gd name="connsiteY1" fmla="*/ 19524 h 5575551"/>
              <a:gd name="connsiteX2" fmla="*/ 4981810 w 4981810"/>
              <a:gd name="connsiteY2" fmla="*/ 2044267 h 5575551"/>
              <a:gd name="connsiteX3" fmla="*/ 2706805 w 4981810"/>
              <a:gd name="connsiteY3" fmla="*/ 5567610 h 5575551"/>
              <a:gd name="connsiteX4" fmla="*/ 0 w 4981810"/>
              <a:gd name="connsiteY4" fmla="*/ 2793567 h 5575551"/>
              <a:gd name="connsiteX0" fmla="*/ 0 w 4981810"/>
              <a:gd name="connsiteY0" fmla="*/ 2774483 h 5556467"/>
              <a:gd name="connsiteX1" fmla="*/ 2706805 w 4981810"/>
              <a:gd name="connsiteY1" fmla="*/ 440 h 5556467"/>
              <a:gd name="connsiteX2" fmla="*/ 4981810 w 4981810"/>
              <a:gd name="connsiteY2" fmla="*/ 2025183 h 5556467"/>
              <a:gd name="connsiteX3" fmla="*/ 2706805 w 4981810"/>
              <a:gd name="connsiteY3" fmla="*/ 5548526 h 5556467"/>
              <a:gd name="connsiteX4" fmla="*/ 0 w 4981810"/>
              <a:gd name="connsiteY4" fmla="*/ 2774483 h 5556467"/>
              <a:gd name="connsiteX0" fmla="*/ 0 w 4981810"/>
              <a:gd name="connsiteY0" fmla="*/ 2779668 h 5561652"/>
              <a:gd name="connsiteX1" fmla="*/ 2706805 w 4981810"/>
              <a:gd name="connsiteY1" fmla="*/ 5625 h 5561652"/>
              <a:gd name="connsiteX2" fmla="*/ 4981810 w 4981810"/>
              <a:gd name="connsiteY2" fmla="*/ 2030368 h 5561652"/>
              <a:gd name="connsiteX3" fmla="*/ 2706805 w 4981810"/>
              <a:gd name="connsiteY3" fmla="*/ 5553711 h 5561652"/>
              <a:gd name="connsiteX4" fmla="*/ 0 w 4981810"/>
              <a:gd name="connsiteY4" fmla="*/ 2779668 h 5561652"/>
              <a:gd name="connsiteX0" fmla="*/ 0 w 4981810"/>
              <a:gd name="connsiteY0" fmla="*/ 2779668 h 5589304"/>
              <a:gd name="connsiteX1" fmla="*/ 2706805 w 4981810"/>
              <a:gd name="connsiteY1" fmla="*/ 5625 h 5589304"/>
              <a:gd name="connsiteX2" fmla="*/ 4981810 w 4981810"/>
              <a:gd name="connsiteY2" fmla="*/ 2030368 h 5589304"/>
              <a:gd name="connsiteX3" fmla="*/ 2706805 w 4981810"/>
              <a:gd name="connsiteY3" fmla="*/ 5553711 h 5589304"/>
              <a:gd name="connsiteX4" fmla="*/ 0 w 4981810"/>
              <a:gd name="connsiteY4" fmla="*/ 2779668 h 5589304"/>
              <a:gd name="connsiteX0" fmla="*/ 0 w 4981810"/>
              <a:gd name="connsiteY0" fmla="*/ 2776049 h 5585685"/>
              <a:gd name="connsiteX1" fmla="*/ 2706805 w 4981810"/>
              <a:gd name="connsiteY1" fmla="*/ 2006 h 5585685"/>
              <a:gd name="connsiteX2" fmla="*/ 4981810 w 4981810"/>
              <a:gd name="connsiteY2" fmla="*/ 2026749 h 5585685"/>
              <a:gd name="connsiteX3" fmla="*/ 2706805 w 4981810"/>
              <a:gd name="connsiteY3" fmla="*/ 5550092 h 5585685"/>
              <a:gd name="connsiteX4" fmla="*/ 0 w 4981810"/>
              <a:gd name="connsiteY4" fmla="*/ 2776049 h 5585685"/>
              <a:gd name="connsiteX0" fmla="*/ 0 w 4981810"/>
              <a:gd name="connsiteY0" fmla="*/ 2774603 h 5584239"/>
              <a:gd name="connsiteX1" fmla="*/ 2706805 w 4981810"/>
              <a:gd name="connsiteY1" fmla="*/ 560 h 5584239"/>
              <a:gd name="connsiteX2" fmla="*/ 4981810 w 4981810"/>
              <a:gd name="connsiteY2" fmla="*/ 2025303 h 5584239"/>
              <a:gd name="connsiteX3" fmla="*/ 2706805 w 4981810"/>
              <a:gd name="connsiteY3" fmla="*/ 5548646 h 5584239"/>
              <a:gd name="connsiteX4" fmla="*/ 0 w 4981810"/>
              <a:gd name="connsiteY4" fmla="*/ 2774603 h 5584239"/>
              <a:gd name="connsiteX0" fmla="*/ 0 w 4981810"/>
              <a:gd name="connsiteY0" fmla="*/ 2774206 h 5583842"/>
              <a:gd name="connsiteX1" fmla="*/ 2706805 w 4981810"/>
              <a:gd name="connsiteY1" fmla="*/ 163 h 5583842"/>
              <a:gd name="connsiteX2" fmla="*/ 4981810 w 4981810"/>
              <a:gd name="connsiteY2" fmla="*/ 2024906 h 5583842"/>
              <a:gd name="connsiteX3" fmla="*/ 2706805 w 4981810"/>
              <a:gd name="connsiteY3" fmla="*/ 5548249 h 5583842"/>
              <a:gd name="connsiteX4" fmla="*/ 0 w 4981810"/>
              <a:gd name="connsiteY4" fmla="*/ 2774206 h 5583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81810" h="5583842">
                <a:moveTo>
                  <a:pt x="0" y="2774206"/>
                </a:moveTo>
                <a:cubicBezTo>
                  <a:pt x="0" y="1242144"/>
                  <a:pt x="1441074" y="-16469"/>
                  <a:pt x="2706805" y="163"/>
                </a:cubicBezTo>
                <a:cubicBezTo>
                  <a:pt x="3972536" y="16795"/>
                  <a:pt x="4981810" y="492844"/>
                  <a:pt x="4981810" y="2024906"/>
                </a:cubicBezTo>
                <a:cubicBezTo>
                  <a:pt x="4981810" y="3556968"/>
                  <a:pt x="3854607" y="5258266"/>
                  <a:pt x="2706805" y="5548249"/>
                </a:cubicBezTo>
                <a:cubicBezTo>
                  <a:pt x="1559003" y="5838232"/>
                  <a:pt x="0" y="4306268"/>
                  <a:pt x="0" y="2774206"/>
                </a:cubicBezTo>
                <a:close/>
              </a:path>
            </a:pathLst>
          </a:custGeom>
          <a:solidFill>
            <a:srgbClr val="C0ED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82631112-2057-7E03-A8EC-CAF798E59C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2" y="1084736"/>
            <a:ext cx="4162538" cy="4582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AD554B2D-E0AA-89D8-F141-67631DDCA2D5}"/>
              </a:ext>
            </a:extLst>
          </p:cNvPr>
          <p:cNvSpPr txBox="1"/>
          <p:nvPr/>
        </p:nvSpPr>
        <p:spPr>
          <a:xfrm>
            <a:off x="7790338" y="3042527"/>
            <a:ext cx="3320092" cy="13311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5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XtManalBLack"/>
                <a:ea typeface="+mn-ea"/>
                <a:cs typeface="Arial" panose="020B0604020202020204" pitchFamily="34" charset="0"/>
              </a:rPr>
              <a:t></a:t>
            </a:r>
            <a:r>
              <a:rPr kumimoji="0" lang="ar-SA" sz="2800" b="0" i="0" u="none" strike="noStrike" kern="1200" cap="none" spc="0" normalizeH="0" baseline="0" noProof="0">
                <a:ln>
                  <a:noFill/>
                </a:ln>
                <a:solidFill>
                  <a:srgbClr val="2E75B6"/>
                </a:solidFill>
                <a:effectLst/>
                <a:uLnTx/>
                <a:uFillTx/>
                <a:latin typeface="Ara Alm Bon " panose="00000500000000000000" pitchFamily="50" charset="-78"/>
                <a:ea typeface="+mn-ea"/>
                <a:cs typeface="Ara Alm Bon " panose="00000500000000000000" pitchFamily="50" charset="-78"/>
              </a:rPr>
              <a:t>أوجدي مساحة الشكل ويكتبوها على ورقة </a:t>
            </a:r>
            <a:endParaRPr kumimoji="0" lang="ar-SA" sz="3200" b="0" i="0" u="none" strike="noStrike" kern="1200" cap="none" spc="0" normalizeH="0" baseline="0" noProof="0">
              <a:ln>
                <a:noFill/>
              </a:ln>
              <a:solidFill>
                <a:srgbClr val="2E75B6"/>
              </a:solidFill>
              <a:effectLst/>
              <a:uLnTx/>
              <a:uFillTx/>
              <a:latin typeface="Ara Alm Bon " panose="00000500000000000000" pitchFamily="50" charset="-78"/>
              <a:ea typeface="+mn-ea"/>
              <a:cs typeface="Ara Alm Bon " panose="00000500000000000000" pitchFamily="50" charset="-78"/>
            </a:endParaRPr>
          </a:p>
        </p:txBody>
      </p:sp>
      <p:pic>
        <p:nvPicPr>
          <p:cNvPr id="2049" name="Picture 1">
            <a:extLst>
              <a:ext uri="{FF2B5EF4-FFF2-40B4-BE49-F238E27FC236}">
                <a16:creationId xmlns:a16="http://schemas.microsoft.com/office/drawing/2014/main" id="{7AC792E9-FD8B-812D-6A46-BCC74C0EAE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8F2F4"/>
              </a:clrFrom>
              <a:clrTo>
                <a:srgbClr val="F8F2F4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224" y="4465767"/>
            <a:ext cx="2439405" cy="1211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590B803B-153D-DEF6-44F9-052C847041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429" y="72728"/>
            <a:ext cx="1865800" cy="251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534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350"/>
    </mc:Choice>
    <mc:Fallback xmlns="">
      <p:transition advTm="235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 p14:presetBounceEnd="7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5000">
                                          <p:cBhvr additive="base">
                                            <p:cTn id="7" dur="22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5000">
                                          <p:cBhvr additive="base">
                                            <p:cTn id="8" dur="22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2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2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81F06BEE-F382-AF6E-0D00-8C499DE159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7907" y="1660058"/>
            <a:ext cx="5973447" cy="284431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AEE2B3D6-F222-A69F-F954-18F61F06F5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0291" y="1304764"/>
            <a:ext cx="5715000" cy="361950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50674493-566B-4980-9411-227D9BFCAA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0738" y="4617132"/>
            <a:ext cx="6041518" cy="213675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8DDA761F-0E0E-5C80-DDC9-4E7ACD2EB3CE}"/>
              </a:ext>
            </a:extLst>
          </p:cNvPr>
          <p:cNvSpPr txBox="1"/>
          <p:nvPr/>
        </p:nvSpPr>
        <p:spPr>
          <a:xfrm>
            <a:off x="9961245" y="1688716"/>
            <a:ext cx="468052" cy="322126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endParaRPr lang="ar-SA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653E9B9D-0D9B-7A65-7B65-568A711A55F6}"/>
              </a:ext>
            </a:extLst>
          </p:cNvPr>
          <p:cNvSpPr txBox="1"/>
          <p:nvPr/>
        </p:nvSpPr>
        <p:spPr>
          <a:xfrm>
            <a:off x="10003668" y="3267937"/>
            <a:ext cx="468052" cy="322126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endParaRPr lang="ar-SA"/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CD7F58C6-7431-8588-AD78-AEE4CB5F6D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429" y="72728"/>
            <a:ext cx="1865800" cy="251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106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r"/>
      </p:transition>
    </mc:Choice>
    <mc:Fallback xmlns="">
      <p:transition spd="slow">
        <p:push dir="r"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7514175A-3751-8BF6-06C3-A175BA4C05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9476" y="980728"/>
            <a:ext cx="9927654" cy="5051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089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r"/>
      </p:transition>
    </mc:Choice>
    <mc:Fallback xmlns="">
      <p:transition spd="slow">
        <p:push dir="r"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3430FE-0167-48A0-0464-B1E90C3CE3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EB7AF761-A1AB-424B-B85C-92A509A2B9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912" y="785812"/>
            <a:ext cx="11306175" cy="528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063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r"/>
      </p:transition>
    </mc:Choice>
    <mc:Fallback xmlns="">
      <p:transition spd="slow">
        <p:push dir="r"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ABD797-8F99-2FED-2BA7-3E165082D0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44182905-CF55-5B50-6F92-86B0A1C096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5460" y="764704"/>
            <a:ext cx="9524752" cy="4978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803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r"/>
      </p:transition>
    </mc:Choice>
    <mc:Fallback xmlns="">
      <p:transition spd="slow">
        <p:push dir="r"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7F8EB6-0132-00A7-DDA9-BB944CE153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6C4597BF-AEB3-4A8D-7106-1FB1B16EB7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1444" y="500062"/>
            <a:ext cx="10258425" cy="585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737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r"/>
      </p:transition>
    </mc:Choice>
    <mc:Fallback xmlns="">
      <p:transition spd="slow">
        <p:push dir="r"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125151-9B79-EAAC-D6F6-CDD0AD0F8C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4E581584-2D6E-7B83-1437-D18263FFC5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637" y="188640"/>
            <a:ext cx="11134725" cy="631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279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r"/>
      </p:transition>
    </mc:Choice>
    <mc:Fallback xmlns="">
      <p:transition spd="slow">
        <p:push dir="r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5"/>
          <p:cNvSpPr/>
          <p:nvPr/>
        </p:nvSpPr>
        <p:spPr>
          <a:xfrm>
            <a:off x="2680492" y="1859999"/>
            <a:ext cx="6831016" cy="53848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3810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97" name="Google Shape;97;p15" descr="C:\Users\Administrator\Desktop\56d684a0446de.png"/>
          <p:cNvPicPr preferRelativeResize="0"/>
          <p:nvPr/>
        </p:nvPicPr>
        <p:blipFill rotWithShape="1">
          <a:blip r:embed="rId3">
            <a:alphaModFix/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/>
        </p:blipFill>
        <p:spPr>
          <a:xfrm>
            <a:off x="6208214" y="769324"/>
            <a:ext cx="3493720" cy="302941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8" name="Google Shape;98;p15"/>
          <p:cNvGrpSpPr/>
          <p:nvPr/>
        </p:nvGrpSpPr>
        <p:grpSpPr>
          <a:xfrm>
            <a:off x="3331296" y="-669976"/>
            <a:ext cx="6150795" cy="5835070"/>
            <a:chOff x="1159453" y="-665747"/>
            <a:chExt cx="6150795" cy="5835070"/>
          </a:xfrm>
        </p:grpSpPr>
        <p:grpSp>
          <p:nvGrpSpPr>
            <p:cNvPr id="99" name="Google Shape;99;p15"/>
            <p:cNvGrpSpPr/>
            <p:nvPr/>
          </p:nvGrpSpPr>
          <p:grpSpPr>
            <a:xfrm rot="1500213">
              <a:off x="1816885" y="160250"/>
              <a:ext cx="4835931" cy="4183077"/>
              <a:chOff x="2983829" y="1091787"/>
              <a:chExt cx="4835931" cy="4183077"/>
            </a:xfrm>
          </p:grpSpPr>
          <p:sp>
            <p:nvSpPr>
              <p:cNvPr id="100" name="Google Shape;100;p15"/>
              <p:cNvSpPr/>
              <p:nvPr/>
            </p:nvSpPr>
            <p:spPr>
              <a:xfrm>
                <a:off x="2983829" y="3724325"/>
                <a:ext cx="2106312" cy="1499886"/>
              </a:xfrm>
              <a:custGeom>
                <a:avLst/>
                <a:gdLst/>
                <a:ahLst/>
                <a:cxnLst/>
                <a:rect l="l" t="t" r="r" b="b"/>
                <a:pathLst>
                  <a:path w="2339" h="1665" extrusionOk="0">
                    <a:moveTo>
                      <a:pt x="2332" y="1665"/>
                    </a:moveTo>
                    <a:cubicBezTo>
                      <a:pt x="2331" y="1665"/>
                      <a:pt x="2330" y="1665"/>
                      <a:pt x="2329" y="1664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1" y="10"/>
                      <a:pt x="0" y="6"/>
                      <a:pt x="2" y="3"/>
                    </a:cubicBezTo>
                    <a:cubicBezTo>
                      <a:pt x="4" y="0"/>
                      <a:pt x="8" y="0"/>
                      <a:pt x="10" y="2"/>
                    </a:cubicBezTo>
                    <a:cubicBezTo>
                      <a:pt x="2335" y="1654"/>
                      <a:pt x="2335" y="1654"/>
                      <a:pt x="2335" y="1654"/>
                    </a:cubicBezTo>
                    <a:cubicBezTo>
                      <a:pt x="2338" y="1656"/>
                      <a:pt x="2339" y="1660"/>
                      <a:pt x="2337" y="1662"/>
                    </a:cubicBezTo>
                    <a:cubicBezTo>
                      <a:pt x="2336" y="1664"/>
                      <a:pt x="2334" y="1665"/>
                      <a:pt x="2332" y="1665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01" name="Google Shape;101;p15"/>
              <p:cNvSpPr/>
              <p:nvPr/>
            </p:nvSpPr>
            <p:spPr>
              <a:xfrm>
                <a:off x="5073257" y="4157688"/>
                <a:ext cx="15478" cy="1066523"/>
              </a:xfrm>
              <a:custGeom>
                <a:avLst/>
                <a:gdLst/>
                <a:ahLst/>
                <a:cxnLst/>
                <a:rect l="l" t="t" r="r" b="b"/>
                <a:pathLst>
                  <a:path w="17" h="1184" extrusionOk="0">
                    <a:moveTo>
                      <a:pt x="11" y="1184"/>
                    </a:moveTo>
                    <a:cubicBezTo>
                      <a:pt x="8" y="1184"/>
                      <a:pt x="5" y="1181"/>
                      <a:pt x="5" y="117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2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9" y="0"/>
                      <a:pt x="12" y="3"/>
                      <a:pt x="12" y="6"/>
                    </a:cubicBezTo>
                    <a:cubicBezTo>
                      <a:pt x="17" y="1178"/>
                      <a:pt x="17" y="1178"/>
                      <a:pt x="17" y="1178"/>
                    </a:cubicBezTo>
                    <a:cubicBezTo>
                      <a:pt x="17" y="1181"/>
                      <a:pt x="14" y="1184"/>
                      <a:pt x="11" y="1184"/>
                    </a:cubicBezTo>
                    <a:cubicBezTo>
                      <a:pt x="11" y="1184"/>
                      <a:pt x="11" y="1184"/>
                      <a:pt x="11" y="1184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02" name="Google Shape;102;p15"/>
              <p:cNvSpPr/>
              <p:nvPr/>
            </p:nvSpPr>
            <p:spPr>
              <a:xfrm>
                <a:off x="2983829" y="3048954"/>
                <a:ext cx="1739079" cy="686627"/>
              </a:xfrm>
              <a:custGeom>
                <a:avLst/>
                <a:gdLst/>
                <a:ahLst/>
                <a:cxnLst/>
                <a:rect l="l" t="t" r="r" b="b"/>
                <a:pathLst>
                  <a:path w="1932" h="763" extrusionOk="0">
                    <a:moveTo>
                      <a:pt x="7" y="763"/>
                    </a:moveTo>
                    <a:cubicBezTo>
                      <a:pt x="4" y="763"/>
                      <a:pt x="2" y="761"/>
                      <a:pt x="1" y="759"/>
                    </a:cubicBezTo>
                    <a:cubicBezTo>
                      <a:pt x="0" y="756"/>
                      <a:pt x="2" y="752"/>
                      <a:pt x="5" y="751"/>
                    </a:cubicBezTo>
                    <a:cubicBezTo>
                      <a:pt x="1923" y="1"/>
                      <a:pt x="1923" y="1"/>
                      <a:pt x="1923" y="1"/>
                    </a:cubicBezTo>
                    <a:cubicBezTo>
                      <a:pt x="1926" y="0"/>
                      <a:pt x="1930" y="2"/>
                      <a:pt x="1931" y="5"/>
                    </a:cubicBezTo>
                    <a:cubicBezTo>
                      <a:pt x="1932" y="8"/>
                      <a:pt x="1931" y="11"/>
                      <a:pt x="1927" y="13"/>
                    </a:cubicBezTo>
                    <a:cubicBezTo>
                      <a:pt x="9" y="762"/>
                      <a:pt x="9" y="762"/>
                      <a:pt x="9" y="762"/>
                    </a:cubicBezTo>
                    <a:cubicBezTo>
                      <a:pt x="8" y="762"/>
                      <a:pt x="8" y="763"/>
                      <a:pt x="7" y="763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03" name="Google Shape;103;p15"/>
              <p:cNvSpPr/>
              <p:nvPr/>
            </p:nvSpPr>
            <p:spPr>
              <a:xfrm>
                <a:off x="4248742" y="2871669"/>
                <a:ext cx="474167" cy="188541"/>
              </a:xfrm>
              <a:custGeom>
                <a:avLst/>
                <a:gdLst/>
                <a:ahLst/>
                <a:cxnLst/>
                <a:rect l="l" t="t" r="r" b="b"/>
                <a:pathLst>
                  <a:path w="527" h="210" extrusionOk="0">
                    <a:moveTo>
                      <a:pt x="520" y="210"/>
                    </a:moveTo>
                    <a:cubicBezTo>
                      <a:pt x="520" y="210"/>
                      <a:pt x="519" y="210"/>
                      <a:pt x="518" y="210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1" y="11"/>
                      <a:pt x="0" y="7"/>
                      <a:pt x="1" y="4"/>
                    </a:cubicBezTo>
                    <a:cubicBezTo>
                      <a:pt x="2" y="1"/>
                      <a:pt x="6" y="0"/>
                      <a:pt x="9" y="1"/>
                    </a:cubicBezTo>
                    <a:cubicBezTo>
                      <a:pt x="522" y="198"/>
                      <a:pt x="522" y="198"/>
                      <a:pt x="522" y="198"/>
                    </a:cubicBezTo>
                    <a:cubicBezTo>
                      <a:pt x="526" y="200"/>
                      <a:pt x="527" y="203"/>
                      <a:pt x="526" y="206"/>
                    </a:cubicBezTo>
                    <a:cubicBezTo>
                      <a:pt x="525" y="209"/>
                      <a:pt x="523" y="210"/>
                      <a:pt x="520" y="21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04" name="Google Shape;104;p15"/>
              <p:cNvSpPr/>
              <p:nvPr/>
            </p:nvSpPr>
            <p:spPr>
              <a:xfrm>
                <a:off x="4711652" y="3048954"/>
                <a:ext cx="372861" cy="1119990"/>
              </a:xfrm>
              <a:custGeom>
                <a:avLst/>
                <a:gdLst/>
                <a:ahLst/>
                <a:cxnLst/>
                <a:rect l="l" t="t" r="r" b="b"/>
                <a:pathLst>
                  <a:path w="415" h="1243" extrusionOk="0">
                    <a:moveTo>
                      <a:pt x="408" y="1243"/>
                    </a:moveTo>
                    <a:cubicBezTo>
                      <a:pt x="405" y="1243"/>
                      <a:pt x="403" y="1241"/>
                      <a:pt x="402" y="123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0" y="6"/>
                      <a:pt x="1" y="2"/>
                      <a:pt x="4" y="1"/>
                    </a:cubicBezTo>
                    <a:cubicBezTo>
                      <a:pt x="8" y="0"/>
                      <a:pt x="11" y="2"/>
                      <a:pt x="12" y="5"/>
                    </a:cubicBezTo>
                    <a:cubicBezTo>
                      <a:pt x="413" y="1235"/>
                      <a:pt x="413" y="1235"/>
                      <a:pt x="413" y="1235"/>
                    </a:cubicBezTo>
                    <a:cubicBezTo>
                      <a:pt x="415" y="1238"/>
                      <a:pt x="413" y="1242"/>
                      <a:pt x="410" y="1243"/>
                    </a:cubicBezTo>
                    <a:cubicBezTo>
                      <a:pt x="409" y="1243"/>
                      <a:pt x="408" y="1243"/>
                      <a:pt x="408" y="1243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05" name="Google Shape;105;p15"/>
              <p:cNvSpPr/>
              <p:nvPr/>
            </p:nvSpPr>
            <p:spPr>
              <a:xfrm>
                <a:off x="2983829" y="3724325"/>
                <a:ext cx="2100684" cy="444619"/>
              </a:xfrm>
              <a:custGeom>
                <a:avLst/>
                <a:gdLst/>
                <a:ahLst/>
                <a:cxnLst/>
                <a:rect l="l" t="t" r="r" b="b"/>
                <a:pathLst>
                  <a:path w="2333" h="493" extrusionOk="0">
                    <a:moveTo>
                      <a:pt x="2327" y="493"/>
                    </a:moveTo>
                    <a:cubicBezTo>
                      <a:pt x="2326" y="493"/>
                      <a:pt x="2326" y="493"/>
                      <a:pt x="2326" y="493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2" y="12"/>
                      <a:pt x="0" y="9"/>
                      <a:pt x="1" y="5"/>
                    </a:cubicBezTo>
                    <a:cubicBezTo>
                      <a:pt x="2" y="2"/>
                      <a:pt x="5" y="0"/>
                      <a:pt x="8" y="1"/>
                    </a:cubicBezTo>
                    <a:cubicBezTo>
                      <a:pt x="2328" y="481"/>
                      <a:pt x="2328" y="481"/>
                      <a:pt x="2328" y="481"/>
                    </a:cubicBezTo>
                    <a:cubicBezTo>
                      <a:pt x="2331" y="482"/>
                      <a:pt x="2333" y="485"/>
                      <a:pt x="2333" y="488"/>
                    </a:cubicBezTo>
                    <a:cubicBezTo>
                      <a:pt x="2332" y="491"/>
                      <a:pt x="2330" y="493"/>
                      <a:pt x="2327" y="493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06" name="Google Shape;106;p15"/>
              <p:cNvSpPr/>
              <p:nvPr/>
            </p:nvSpPr>
            <p:spPr>
              <a:xfrm>
                <a:off x="2983829" y="2871669"/>
                <a:ext cx="1276169" cy="863912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960" extrusionOk="0">
                    <a:moveTo>
                      <a:pt x="7" y="960"/>
                    </a:moveTo>
                    <a:cubicBezTo>
                      <a:pt x="5" y="960"/>
                      <a:pt x="3" y="959"/>
                      <a:pt x="2" y="957"/>
                    </a:cubicBezTo>
                    <a:cubicBezTo>
                      <a:pt x="0" y="954"/>
                      <a:pt x="1" y="950"/>
                      <a:pt x="3" y="949"/>
                    </a:cubicBezTo>
                    <a:cubicBezTo>
                      <a:pt x="1408" y="1"/>
                      <a:pt x="1408" y="1"/>
                      <a:pt x="1408" y="1"/>
                    </a:cubicBezTo>
                    <a:cubicBezTo>
                      <a:pt x="1411" y="0"/>
                      <a:pt x="1415" y="0"/>
                      <a:pt x="1416" y="3"/>
                    </a:cubicBezTo>
                    <a:cubicBezTo>
                      <a:pt x="1418" y="6"/>
                      <a:pt x="1418" y="9"/>
                      <a:pt x="1415" y="11"/>
                    </a:cubicBezTo>
                    <a:cubicBezTo>
                      <a:pt x="10" y="959"/>
                      <a:pt x="10" y="959"/>
                      <a:pt x="10" y="959"/>
                    </a:cubicBezTo>
                    <a:cubicBezTo>
                      <a:pt x="9" y="959"/>
                      <a:pt x="8" y="960"/>
                      <a:pt x="7" y="96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07" name="Google Shape;107;p15"/>
              <p:cNvSpPr/>
              <p:nvPr/>
            </p:nvSpPr>
            <p:spPr>
              <a:xfrm>
                <a:off x="4248742" y="1121334"/>
                <a:ext cx="610648" cy="1761592"/>
              </a:xfrm>
              <a:custGeom>
                <a:avLst/>
                <a:gdLst/>
                <a:ahLst/>
                <a:cxnLst/>
                <a:rect l="l" t="t" r="r" b="b"/>
                <a:pathLst>
                  <a:path w="678" h="1955" extrusionOk="0">
                    <a:moveTo>
                      <a:pt x="6" y="1955"/>
                    </a:moveTo>
                    <a:cubicBezTo>
                      <a:pt x="6" y="1955"/>
                      <a:pt x="5" y="1955"/>
                      <a:pt x="5" y="1955"/>
                    </a:cubicBezTo>
                    <a:cubicBezTo>
                      <a:pt x="1" y="1954"/>
                      <a:pt x="0" y="1951"/>
                      <a:pt x="1" y="1947"/>
                    </a:cubicBezTo>
                    <a:cubicBezTo>
                      <a:pt x="665" y="5"/>
                      <a:pt x="665" y="5"/>
                      <a:pt x="665" y="5"/>
                    </a:cubicBezTo>
                    <a:cubicBezTo>
                      <a:pt x="666" y="2"/>
                      <a:pt x="670" y="0"/>
                      <a:pt x="673" y="1"/>
                    </a:cubicBezTo>
                    <a:cubicBezTo>
                      <a:pt x="676" y="2"/>
                      <a:pt x="678" y="6"/>
                      <a:pt x="677" y="9"/>
                    </a:cubicBezTo>
                    <a:cubicBezTo>
                      <a:pt x="12" y="1951"/>
                      <a:pt x="12" y="1951"/>
                      <a:pt x="12" y="1951"/>
                    </a:cubicBezTo>
                    <a:cubicBezTo>
                      <a:pt x="11" y="1954"/>
                      <a:pt x="9" y="1955"/>
                      <a:pt x="6" y="1955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08" name="Google Shape;108;p15"/>
              <p:cNvSpPr/>
              <p:nvPr/>
            </p:nvSpPr>
            <p:spPr>
              <a:xfrm>
                <a:off x="4846726" y="1121334"/>
                <a:ext cx="913158" cy="1732045"/>
              </a:xfrm>
              <a:custGeom>
                <a:avLst/>
                <a:gdLst/>
                <a:ahLst/>
                <a:cxnLst/>
                <a:rect l="l" t="t" r="r" b="b"/>
                <a:pathLst>
                  <a:path w="1015" h="1923" extrusionOk="0">
                    <a:moveTo>
                      <a:pt x="1008" y="1923"/>
                    </a:moveTo>
                    <a:cubicBezTo>
                      <a:pt x="1006" y="1923"/>
                      <a:pt x="1004" y="1922"/>
                      <a:pt x="1003" y="192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0" y="7"/>
                      <a:pt x="1" y="3"/>
                      <a:pt x="4" y="2"/>
                    </a:cubicBezTo>
                    <a:cubicBezTo>
                      <a:pt x="7" y="0"/>
                      <a:pt x="11" y="1"/>
                      <a:pt x="12" y="4"/>
                    </a:cubicBezTo>
                    <a:cubicBezTo>
                      <a:pt x="1013" y="1914"/>
                      <a:pt x="1013" y="1914"/>
                      <a:pt x="1013" y="1914"/>
                    </a:cubicBezTo>
                    <a:cubicBezTo>
                      <a:pt x="1015" y="1917"/>
                      <a:pt x="1014" y="1921"/>
                      <a:pt x="1011" y="1922"/>
                    </a:cubicBezTo>
                    <a:cubicBezTo>
                      <a:pt x="1010" y="1923"/>
                      <a:pt x="1009" y="1923"/>
                      <a:pt x="1008" y="1923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09" name="Google Shape;109;p15"/>
              <p:cNvSpPr/>
              <p:nvPr/>
            </p:nvSpPr>
            <p:spPr>
              <a:xfrm>
                <a:off x="5748628" y="1848765"/>
                <a:ext cx="84421" cy="1004614"/>
              </a:xfrm>
              <a:custGeom>
                <a:avLst/>
                <a:gdLst/>
                <a:ahLst/>
                <a:cxnLst/>
                <a:rect l="l" t="t" r="r" b="b"/>
                <a:pathLst>
                  <a:path w="94" h="1116" extrusionOk="0">
                    <a:moveTo>
                      <a:pt x="6" y="1116"/>
                    </a:moveTo>
                    <a:cubicBezTo>
                      <a:pt x="6" y="1116"/>
                      <a:pt x="6" y="1116"/>
                      <a:pt x="6" y="1116"/>
                    </a:cubicBezTo>
                    <a:cubicBezTo>
                      <a:pt x="2" y="1116"/>
                      <a:pt x="0" y="1113"/>
                      <a:pt x="0" y="1110"/>
                    </a:cubicBezTo>
                    <a:cubicBezTo>
                      <a:pt x="82" y="6"/>
                      <a:pt x="82" y="6"/>
                      <a:pt x="82" y="6"/>
                    </a:cubicBezTo>
                    <a:cubicBezTo>
                      <a:pt x="83" y="2"/>
                      <a:pt x="85" y="0"/>
                      <a:pt x="89" y="0"/>
                    </a:cubicBezTo>
                    <a:cubicBezTo>
                      <a:pt x="92" y="0"/>
                      <a:pt x="94" y="3"/>
                      <a:pt x="94" y="7"/>
                    </a:cubicBezTo>
                    <a:cubicBezTo>
                      <a:pt x="12" y="1110"/>
                      <a:pt x="12" y="1110"/>
                      <a:pt x="12" y="1110"/>
                    </a:cubicBezTo>
                    <a:cubicBezTo>
                      <a:pt x="12" y="1114"/>
                      <a:pt x="9" y="1116"/>
                      <a:pt x="6" y="1116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10" name="Google Shape;110;p15"/>
              <p:cNvSpPr/>
              <p:nvPr/>
            </p:nvSpPr>
            <p:spPr>
              <a:xfrm>
                <a:off x="5748627" y="2842122"/>
                <a:ext cx="984915" cy="140702"/>
              </a:xfrm>
              <a:custGeom>
                <a:avLst/>
                <a:gdLst/>
                <a:ahLst/>
                <a:cxnLst/>
                <a:rect l="l" t="t" r="r" b="b"/>
                <a:pathLst>
                  <a:path w="1094" h="155" extrusionOk="0">
                    <a:moveTo>
                      <a:pt x="1088" y="155"/>
                    </a:moveTo>
                    <a:cubicBezTo>
                      <a:pt x="1088" y="155"/>
                      <a:pt x="1087" y="155"/>
                      <a:pt x="1087" y="155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2" y="11"/>
                      <a:pt x="0" y="8"/>
                      <a:pt x="0" y="5"/>
                    </a:cubicBezTo>
                    <a:cubicBezTo>
                      <a:pt x="1" y="2"/>
                      <a:pt x="4" y="0"/>
                      <a:pt x="7" y="0"/>
                    </a:cubicBezTo>
                    <a:cubicBezTo>
                      <a:pt x="1089" y="143"/>
                      <a:pt x="1089" y="143"/>
                      <a:pt x="1089" y="143"/>
                    </a:cubicBezTo>
                    <a:cubicBezTo>
                      <a:pt x="1092" y="144"/>
                      <a:pt x="1094" y="147"/>
                      <a:pt x="1094" y="150"/>
                    </a:cubicBezTo>
                    <a:cubicBezTo>
                      <a:pt x="1093" y="153"/>
                      <a:pt x="1091" y="155"/>
                      <a:pt x="1088" y="155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11" name="Google Shape;111;p15"/>
              <p:cNvSpPr/>
              <p:nvPr/>
            </p:nvSpPr>
            <p:spPr>
              <a:xfrm>
                <a:off x="6722288" y="2076702"/>
                <a:ext cx="1082000" cy="906122"/>
              </a:xfrm>
              <a:custGeom>
                <a:avLst/>
                <a:gdLst/>
                <a:ahLst/>
                <a:cxnLst/>
                <a:rect l="l" t="t" r="r" b="b"/>
                <a:pathLst>
                  <a:path w="1202" h="1006" extrusionOk="0">
                    <a:moveTo>
                      <a:pt x="7" y="1006"/>
                    </a:moveTo>
                    <a:cubicBezTo>
                      <a:pt x="5" y="1006"/>
                      <a:pt x="4" y="1005"/>
                      <a:pt x="2" y="1004"/>
                    </a:cubicBezTo>
                    <a:cubicBezTo>
                      <a:pt x="0" y="1001"/>
                      <a:pt x="1" y="998"/>
                      <a:pt x="3" y="996"/>
                    </a:cubicBezTo>
                    <a:cubicBezTo>
                      <a:pt x="1191" y="2"/>
                      <a:pt x="1191" y="2"/>
                      <a:pt x="1191" y="2"/>
                    </a:cubicBezTo>
                    <a:cubicBezTo>
                      <a:pt x="1194" y="0"/>
                      <a:pt x="1198" y="0"/>
                      <a:pt x="1200" y="2"/>
                    </a:cubicBezTo>
                    <a:cubicBezTo>
                      <a:pt x="1202" y="5"/>
                      <a:pt x="1202" y="9"/>
                      <a:pt x="1199" y="11"/>
                    </a:cubicBezTo>
                    <a:cubicBezTo>
                      <a:pt x="11" y="1005"/>
                      <a:pt x="11" y="1005"/>
                      <a:pt x="11" y="1005"/>
                    </a:cubicBezTo>
                    <a:cubicBezTo>
                      <a:pt x="10" y="1006"/>
                      <a:pt x="8" y="1006"/>
                      <a:pt x="7" y="1006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12" name="Google Shape;112;p15"/>
              <p:cNvSpPr/>
              <p:nvPr/>
            </p:nvSpPr>
            <p:spPr>
              <a:xfrm>
                <a:off x="5071849" y="2970161"/>
                <a:ext cx="1663100" cy="1198783"/>
              </a:xfrm>
              <a:custGeom>
                <a:avLst/>
                <a:gdLst/>
                <a:ahLst/>
                <a:cxnLst/>
                <a:rect l="l" t="t" r="r" b="b"/>
                <a:pathLst>
                  <a:path w="1846" h="1330" extrusionOk="0">
                    <a:moveTo>
                      <a:pt x="7" y="1330"/>
                    </a:moveTo>
                    <a:cubicBezTo>
                      <a:pt x="5" y="1330"/>
                      <a:pt x="3" y="1329"/>
                      <a:pt x="2" y="1327"/>
                    </a:cubicBezTo>
                    <a:cubicBezTo>
                      <a:pt x="0" y="1325"/>
                      <a:pt x="1" y="1321"/>
                      <a:pt x="3" y="1319"/>
                    </a:cubicBezTo>
                    <a:cubicBezTo>
                      <a:pt x="1835" y="2"/>
                      <a:pt x="1835" y="2"/>
                      <a:pt x="1835" y="2"/>
                    </a:cubicBezTo>
                    <a:cubicBezTo>
                      <a:pt x="1838" y="0"/>
                      <a:pt x="1842" y="1"/>
                      <a:pt x="1844" y="4"/>
                    </a:cubicBezTo>
                    <a:cubicBezTo>
                      <a:pt x="1846" y="6"/>
                      <a:pt x="1845" y="10"/>
                      <a:pt x="1842" y="12"/>
                    </a:cubicBezTo>
                    <a:cubicBezTo>
                      <a:pt x="10" y="1329"/>
                      <a:pt x="10" y="1329"/>
                      <a:pt x="10" y="1329"/>
                    </a:cubicBezTo>
                    <a:cubicBezTo>
                      <a:pt x="9" y="1329"/>
                      <a:pt x="8" y="1330"/>
                      <a:pt x="7" y="133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13" name="Google Shape;113;p15"/>
              <p:cNvSpPr/>
              <p:nvPr/>
            </p:nvSpPr>
            <p:spPr>
              <a:xfrm>
                <a:off x="5747220" y="2076702"/>
                <a:ext cx="2057066" cy="776676"/>
              </a:xfrm>
              <a:custGeom>
                <a:avLst/>
                <a:gdLst/>
                <a:ahLst/>
                <a:cxnLst/>
                <a:rect l="l" t="t" r="r" b="b"/>
                <a:pathLst>
                  <a:path w="2284" h="863" extrusionOk="0">
                    <a:moveTo>
                      <a:pt x="7" y="863"/>
                    </a:moveTo>
                    <a:cubicBezTo>
                      <a:pt x="5" y="863"/>
                      <a:pt x="2" y="861"/>
                      <a:pt x="1" y="859"/>
                    </a:cubicBezTo>
                    <a:cubicBezTo>
                      <a:pt x="0" y="856"/>
                      <a:pt x="2" y="852"/>
                      <a:pt x="5" y="851"/>
                    </a:cubicBezTo>
                    <a:cubicBezTo>
                      <a:pt x="2275" y="1"/>
                      <a:pt x="2275" y="1"/>
                      <a:pt x="2275" y="1"/>
                    </a:cubicBezTo>
                    <a:cubicBezTo>
                      <a:pt x="2278" y="0"/>
                      <a:pt x="2282" y="1"/>
                      <a:pt x="2283" y="4"/>
                    </a:cubicBezTo>
                    <a:cubicBezTo>
                      <a:pt x="2284" y="7"/>
                      <a:pt x="2283" y="11"/>
                      <a:pt x="2279" y="12"/>
                    </a:cubicBezTo>
                    <a:cubicBezTo>
                      <a:pt x="9" y="863"/>
                      <a:pt x="9" y="863"/>
                      <a:pt x="9" y="863"/>
                    </a:cubicBezTo>
                    <a:cubicBezTo>
                      <a:pt x="8" y="863"/>
                      <a:pt x="8" y="863"/>
                      <a:pt x="7" y="863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14" name="Google Shape;114;p15"/>
              <p:cNvSpPr/>
              <p:nvPr/>
            </p:nvSpPr>
            <p:spPr>
              <a:xfrm>
                <a:off x="5823199" y="1848765"/>
                <a:ext cx="1981087" cy="237787"/>
              </a:xfrm>
              <a:custGeom>
                <a:avLst/>
                <a:gdLst/>
                <a:ahLst/>
                <a:cxnLst/>
                <a:rect l="l" t="t" r="r" b="b"/>
                <a:pathLst>
                  <a:path w="2201" h="265" extrusionOk="0">
                    <a:moveTo>
                      <a:pt x="2194" y="265"/>
                    </a:moveTo>
                    <a:cubicBezTo>
                      <a:pt x="2194" y="265"/>
                      <a:pt x="2194" y="265"/>
                      <a:pt x="2194" y="265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2" y="12"/>
                      <a:pt x="0" y="9"/>
                      <a:pt x="0" y="5"/>
                    </a:cubicBezTo>
                    <a:cubicBezTo>
                      <a:pt x="1" y="2"/>
                      <a:pt x="4" y="0"/>
                      <a:pt x="7" y="0"/>
                    </a:cubicBezTo>
                    <a:cubicBezTo>
                      <a:pt x="2195" y="253"/>
                      <a:pt x="2195" y="253"/>
                      <a:pt x="2195" y="253"/>
                    </a:cubicBezTo>
                    <a:cubicBezTo>
                      <a:pt x="2198" y="254"/>
                      <a:pt x="2201" y="257"/>
                      <a:pt x="2200" y="260"/>
                    </a:cubicBezTo>
                    <a:cubicBezTo>
                      <a:pt x="2200" y="263"/>
                      <a:pt x="2197" y="265"/>
                      <a:pt x="2194" y="265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15" name="Google Shape;115;p15"/>
              <p:cNvSpPr/>
              <p:nvPr/>
            </p:nvSpPr>
            <p:spPr>
              <a:xfrm>
                <a:off x="4846727" y="1121334"/>
                <a:ext cx="987730" cy="737280"/>
              </a:xfrm>
              <a:custGeom>
                <a:avLst/>
                <a:gdLst/>
                <a:ahLst/>
                <a:cxnLst/>
                <a:rect l="l" t="t" r="r" b="b"/>
                <a:pathLst>
                  <a:path w="1097" h="819" extrusionOk="0">
                    <a:moveTo>
                      <a:pt x="1090" y="819"/>
                    </a:moveTo>
                    <a:cubicBezTo>
                      <a:pt x="1089" y="819"/>
                      <a:pt x="1088" y="819"/>
                      <a:pt x="1087" y="818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1" y="10"/>
                      <a:pt x="0" y="6"/>
                      <a:pt x="2" y="3"/>
                    </a:cubicBezTo>
                    <a:cubicBezTo>
                      <a:pt x="4" y="1"/>
                      <a:pt x="8" y="0"/>
                      <a:pt x="11" y="2"/>
                    </a:cubicBezTo>
                    <a:cubicBezTo>
                      <a:pt x="1094" y="808"/>
                      <a:pt x="1094" y="808"/>
                      <a:pt x="1094" y="808"/>
                    </a:cubicBezTo>
                    <a:cubicBezTo>
                      <a:pt x="1097" y="810"/>
                      <a:pt x="1097" y="814"/>
                      <a:pt x="1095" y="817"/>
                    </a:cubicBezTo>
                    <a:cubicBezTo>
                      <a:pt x="1094" y="818"/>
                      <a:pt x="1092" y="819"/>
                      <a:pt x="1090" y="819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16" name="Google Shape;116;p15"/>
              <p:cNvSpPr/>
              <p:nvPr/>
            </p:nvSpPr>
            <p:spPr>
              <a:xfrm>
                <a:off x="5071850" y="2842122"/>
                <a:ext cx="688034" cy="1326822"/>
              </a:xfrm>
              <a:custGeom>
                <a:avLst/>
                <a:gdLst/>
                <a:ahLst/>
                <a:cxnLst/>
                <a:rect l="l" t="t" r="r" b="b"/>
                <a:pathLst>
                  <a:path w="764" h="1473" extrusionOk="0">
                    <a:moveTo>
                      <a:pt x="7" y="1473"/>
                    </a:moveTo>
                    <a:cubicBezTo>
                      <a:pt x="6" y="1473"/>
                      <a:pt x="5" y="1473"/>
                      <a:pt x="4" y="1472"/>
                    </a:cubicBezTo>
                    <a:cubicBezTo>
                      <a:pt x="1" y="1471"/>
                      <a:pt x="0" y="1467"/>
                      <a:pt x="1" y="1464"/>
                    </a:cubicBezTo>
                    <a:cubicBezTo>
                      <a:pt x="752" y="4"/>
                      <a:pt x="752" y="4"/>
                      <a:pt x="752" y="4"/>
                    </a:cubicBezTo>
                    <a:cubicBezTo>
                      <a:pt x="753" y="1"/>
                      <a:pt x="757" y="0"/>
                      <a:pt x="760" y="2"/>
                    </a:cubicBezTo>
                    <a:cubicBezTo>
                      <a:pt x="763" y="3"/>
                      <a:pt x="764" y="7"/>
                      <a:pt x="762" y="10"/>
                    </a:cubicBezTo>
                    <a:cubicBezTo>
                      <a:pt x="12" y="1470"/>
                      <a:pt x="12" y="1470"/>
                      <a:pt x="12" y="1470"/>
                    </a:cubicBezTo>
                    <a:cubicBezTo>
                      <a:pt x="11" y="1472"/>
                      <a:pt x="9" y="1473"/>
                      <a:pt x="7" y="1473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17" name="Google Shape;117;p15"/>
              <p:cNvSpPr/>
              <p:nvPr/>
            </p:nvSpPr>
            <p:spPr>
              <a:xfrm rot="10800000" flipH="1">
                <a:off x="3107786" y="3696185"/>
                <a:ext cx="1630598" cy="49850"/>
              </a:xfrm>
              <a:custGeom>
                <a:avLst/>
                <a:gdLst/>
                <a:ahLst/>
                <a:cxnLst/>
                <a:rect l="l" t="t" r="r" b="b"/>
                <a:pathLst>
                  <a:path w="1155" h="175" extrusionOk="0">
                    <a:moveTo>
                      <a:pt x="1150" y="175"/>
                    </a:moveTo>
                    <a:cubicBezTo>
                      <a:pt x="1150" y="175"/>
                      <a:pt x="1150" y="175"/>
                      <a:pt x="1150" y="175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2" y="8"/>
                      <a:pt x="0" y="6"/>
                      <a:pt x="0" y="4"/>
                    </a:cubicBezTo>
                    <a:cubicBezTo>
                      <a:pt x="1" y="1"/>
                      <a:pt x="3" y="0"/>
                      <a:pt x="5" y="0"/>
                    </a:cubicBezTo>
                    <a:cubicBezTo>
                      <a:pt x="1151" y="167"/>
                      <a:pt x="1151" y="167"/>
                      <a:pt x="1151" y="167"/>
                    </a:cubicBezTo>
                    <a:cubicBezTo>
                      <a:pt x="1153" y="168"/>
                      <a:pt x="1155" y="170"/>
                      <a:pt x="1154" y="172"/>
                    </a:cubicBezTo>
                    <a:cubicBezTo>
                      <a:pt x="1154" y="174"/>
                      <a:pt x="1152" y="175"/>
                      <a:pt x="1150" y="175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18" name="Google Shape;118;p15"/>
              <p:cNvSpPr/>
              <p:nvPr/>
            </p:nvSpPr>
            <p:spPr>
              <a:xfrm>
                <a:off x="3677489" y="3036291"/>
                <a:ext cx="1060895" cy="659894"/>
              </a:xfrm>
              <a:custGeom>
                <a:avLst/>
                <a:gdLst/>
                <a:ahLst/>
                <a:cxnLst/>
                <a:rect l="l" t="t" r="r" b="b"/>
                <a:pathLst>
                  <a:path w="1180" h="733" extrusionOk="0">
                    <a:moveTo>
                      <a:pt x="1175" y="733"/>
                    </a:moveTo>
                    <a:cubicBezTo>
                      <a:pt x="1175" y="733"/>
                      <a:pt x="1174" y="733"/>
                      <a:pt x="1173" y="733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1" y="6"/>
                      <a:pt x="0" y="4"/>
                      <a:pt x="1" y="2"/>
                    </a:cubicBezTo>
                    <a:cubicBezTo>
                      <a:pt x="2" y="0"/>
                      <a:pt x="5" y="0"/>
                      <a:pt x="7" y="1"/>
                    </a:cubicBezTo>
                    <a:cubicBezTo>
                      <a:pt x="1177" y="726"/>
                      <a:pt x="1177" y="726"/>
                      <a:pt x="1177" y="726"/>
                    </a:cubicBezTo>
                    <a:cubicBezTo>
                      <a:pt x="1179" y="727"/>
                      <a:pt x="1180" y="730"/>
                      <a:pt x="1179" y="732"/>
                    </a:cubicBezTo>
                    <a:cubicBezTo>
                      <a:pt x="1178" y="733"/>
                      <a:pt x="1177" y="733"/>
                      <a:pt x="1175" y="733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19" name="Google Shape;119;p15"/>
              <p:cNvSpPr/>
              <p:nvPr/>
            </p:nvSpPr>
            <p:spPr>
              <a:xfrm>
                <a:off x="3677489" y="2954684"/>
                <a:ext cx="765420" cy="88643"/>
              </a:xfrm>
              <a:custGeom>
                <a:avLst/>
                <a:gdLst/>
                <a:ahLst/>
                <a:cxnLst/>
                <a:rect l="l" t="t" r="r" b="b"/>
                <a:pathLst>
                  <a:path w="851" h="100" extrusionOk="0">
                    <a:moveTo>
                      <a:pt x="5" y="100"/>
                    </a:moveTo>
                    <a:cubicBezTo>
                      <a:pt x="3" y="100"/>
                      <a:pt x="1" y="99"/>
                      <a:pt x="1" y="97"/>
                    </a:cubicBezTo>
                    <a:cubicBezTo>
                      <a:pt x="0" y="94"/>
                      <a:pt x="2" y="92"/>
                      <a:pt x="4" y="92"/>
                    </a:cubicBezTo>
                    <a:cubicBezTo>
                      <a:pt x="846" y="0"/>
                      <a:pt x="846" y="0"/>
                      <a:pt x="846" y="0"/>
                    </a:cubicBezTo>
                    <a:cubicBezTo>
                      <a:pt x="848" y="0"/>
                      <a:pt x="850" y="2"/>
                      <a:pt x="850" y="4"/>
                    </a:cubicBezTo>
                    <a:cubicBezTo>
                      <a:pt x="851" y="6"/>
                      <a:pt x="849" y="8"/>
                      <a:pt x="847" y="8"/>
                    </a:cubicBezTo>
                    <a:cubicBezTo>
                      <a:pt x="5" y="100"/>
                      <a:pt x="5" y="100"/>
                      <a:pt x="5" y="100"/>
                    </a:cubicBezTo>
                    <a:cubicBezTo>
                      <a:pt x="5" y="100"/>
                      <a:pt x="5" y="100"/>
                      <a:pt x="5" y="10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20" name="Google Shape;120;p15"/>
              <p:cNvSpPr/>
              <p:nvPr/>
            </p:nvSpPr>
            <p:spPr>
              <a:xfrm>
                <a:off x="4434467" y="2248359"/>
                <a:ext cx="126632" cy="713361"/>
              </a:xfrm>
              <a:custGeom>
                <a:avLst/>
                <a:gdLst/>
                <a:ahLst/>
                <a:cxnLst/>
                <a:rect l="l" t="t" r="r" b="b"/>
                <a:pathLst>
                  <a:path w="141" h="793" extrusionOk="0">
                    <a:moveTo>
                      <a:pt x="4" y="793"/>
                    </a:moveTo>
                    <a:cubicBezTo>
                      <a:pt x="4" y="793"/>
                      <a:pt x="4" y="793"/>
                      <a:pt x="4" y="793"/>
                    </a:cubicBezTo>
                    <a:cubicBezTo>
                      <a:pt x="2" y="793"/>
                      <a:pt x="0" y="791"/>
                      <a:pt x="0" y="789"/>
                    </a:cubicBezTo>
                    <a:cubicBezTo>
                      <a:pt x="132" y="3"/>
                      <a:pt x="132" y="3"/>
                      <a:pt x="132" y="3"/>
                    </a:cubicBezTo>
                    <a:cubicBezTo>
                      <a:pt x="133" y="1"/>
                      <a:pt x="135" y="0"/>
                      <a:pt x="137" y="0"/>
                    </a:cubicBezTo>
                    <a:cubicBezTo>
                      <a:pt x="139" y="1"/>
                      <a:pt x="141" y="3"/>
                      <a:pt x="140" y="5"/>
                    </a:cubicBezTo>
                    <a:cubicBezTo>
                      <a:pt x="8" y="790"/>
                      <a:pt x="8" y="790"/>
                      <a:pt x="8" y="790"/>
                    </a:cubicBezTo>
                    <a:cubicBezTo>
                      <a:pt x="8" y="792"/>
                      <a:pt x="6" y="793"/>
                      <a:pt x="4" y="793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21" name="Google Shape;121;p15"/>
              <p:cNvSpPr/>
              <p:nvPr/>
            </p:nvSpPr>
            <p:spPr>
              <a:xfrm>
                <a:off x="4552658" y="2248359"/>
                <a:ext cx="185727" cy="1447826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610" extrusionOk="0">
                    <a:moveTo>
                      <a:pt x="201" y="1610"/>
                    </a:moveTo>
                    <a:cubicBezTo>
                      <a:pt x="199" y="1610"/>
                      <a:pt x="198" y="1609"/>
                      <a:pt x="197" y="1607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1"/>
                      <a:pt x="8" y="4"/>
                    </a:cubicBezTo>
                    <a:cubicBezTo>
                      <a:pt x="205" y="1606"/>
                      <a:pt x="205" y="1606"/>
                      <a:pt x="205" y="1606"/>
                    </a:cubicBezTo>
                    <a:cubicBezTo>
                      <a:pt x="206" y="1608"/>
                      <a:pt x="204" y="1610"/>
                      <a:pt x="202" y="1610"/>
                    </a:cubicBezTo>
                    <a:cubicBezTo>
                      <a:pt x="202" y="1610"/>
                      <a:pt x="201" y="1610"/>
                      <a:pt x="201" y="161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22" name="Google Shape;122;p15"/>
              <p:cNvSpPr/>
              <p:nvPr/>
            </p:nvSpPr>
            <p:spPr>
              <a:xfrm>
                <a:off x="4434467" y="2954684"/>
                <a:ext cx="303917" cy="741501"/>
              </a:xfrm>
              <a:custGeom>
                <a:avLst/>
                <a:gdLst/>
                <a:ahLst/>
                <a:cxnLst/>
                <a:rect l="l" t="t" r="r" b="b"/>
                <a:pathLst>
                  <a:path w="338" h="825" extrusionOk="0">
                    <a:moveTo>
                      <a:pt x="333" y="825"/>
                    </a:moveTo>
                    <a:cubicBezTo>
                      <a:pt x="332" y="825"/>
                      <a:pt x="330" y="824"/>
                      <a:pt x="330" y="823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4"/>
                      <a:pt x="1" y="2"/>
                      <a:pt x="3" y="1"/>
                    </a:cubicBezTo>
                    <a:cubicBezTo>
                      <a:pt x="5" y="0"/>
                      <a:pt x="7" y="1"/>
                      <a:pt x="8" y="3"/>
                    </a:cubicBezTo>
                    <a:cubicBezTo>
                      <a:pt x="337" y="820"/>
                      <a:pt x="337" y="820"/>
                      <a:pt x="337" y="820"/>
                    </a:cubicBezTo>
                    <a:cubicBezTo>
                      <a:pt x="338" y="822"/>
                      <a:pt x="337" y="824"/>
                      <a:pt x="335" y="825"/>
                    </a:cubicBezTo>
                    <a:cubicBezTo>
                      <a:pt x="334" y="825"/>
                      <a:pt x="334" y="825"/>
                      <a:pt x="333" y="825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23" name="Google Shape;123;p15"/>
              <p:cNvSpPr/>
              <p:nvPr/>
            </p:nvSpPr>
            <p:spPr>
              <a:xfrm>
                <a:off x="4729942" y="3060211"/>
                <a:ext cx="303917" cy="635974"/>
              </a:xfrm>
              <a:custGeom>
                <a:avLst/>
                <a:gdLst/>
                <a:ahLst/>
                <a:cxnLst/>
                <a:rect l="l" t="t" r="r" b="b"/>
                <a:pathLst>
                  <a:path w="338" h="707" extrusionOk="0">
                    <a:moveTo>
                      <a:pt x="4" y="707"/>
                    </a:moveTo>
                    <a:cubicBezTo>
                      <a:pt x="4" y="707"/>
                      <a:pt x="3" y="707"/>
                      <a:pt x="3" y="707"/>
                    </a:cubicBezTo>
                    <a:cubicBezTo>
                      <a:pt x="1" y="706"/>
                      <a:pt x="0" y="704"/>
                      <a:pt x="1" y="702"/>
                    </a:cubicBezTo>
                    <a:cubicBezTo>
                      <a:pt x="330" y="3"/>
                      <a:pt x="330" y="3"/>
                      <a:pt x="330" y="3"/>
                    </a:cubicBezTo>
                    <a:cubicBezTo>
                      <a:pt x="331" y="1"/>
                      <a:pt x="334" y="0"/>
                      <a:pt x="336" y="1"/>
                    </a:cubicBezTo>
                    <a:cubicBezTo>
                      <a:pt x="337" y="2"/>
                      <a:pt x="338" y="4"/>
                      <a:pt x="337" y="6"/>
                    </a:cubicBezTo>
                    <a:cubicBezTo>
                      <a:pt x="8" y="705"/>
                      <a:pt x="8" y="705"/>
                      <a:pt x="8" y="705"/>
                    </a:cubicBezTo>
                    <a:cubicBezTo>
                      <a:pt x="7" y="707"/>
                      <a:pt x="6" y="707"/>
                      <a:pt x="4" y="707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24" name="Google Shape;124;p15"/>
              <p:cNvSpPr/>
              <p:nvPr/>
            </p:nvSpPr>
            <p:spPr>
              <a:xfrm>
                <a:off x="4729942" y="3689150"/>
                <a:ext cx="664114" cy="161808"/>
              </a:xfrm>
              <a:custGeom>
                <a:avLst/>
                <a:gdLst/>
                <a:ahLst/>
                <a:cxnLst/>
                <a:rect l="l" t="t" r="r" b="b"/>
                <a:pathLst>
                  <a:path w="738" h="180" extrusionOk="0">
                    <a:moveTo>
                      <a:pt x="734" y="180"/>
                    </a:moveTo>
                    <a:cubicBezTo>
                      <a:pt x="734" y="180"/>
                      <a:pt x="733" y="180"/>
                      <a:pt x="733" y="180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1" y="8"/>
                      <a:pt x="0" y="6"/>
                      <a:pt x="0" y="4"/>
                    </a:cubicBezTo>
                    <a:cubicBezTo>
                      <a:pt x="1" y="1"/>
                      <a:pt x="3" y="0"/>
                      <a:pt x="5" y="1"/>
                    </a:cubicBezTo>
                    <a:cubicBezTo>
                      <a:pt x="735" y="172"/>
                      <a:pt x="735" y="172"/>
                      <a:pt x="735" y="172"/>
                    </a:cubicBezTo>
                    <a:cubicBezTo>
                      <a:pt x="737" y="172"/>
                      <a:pt x="738" y="175"/>
                      <a:pt x="738" y="177"/>
                    </a:cubicBezTo>
                    <a:cubicBezTo>
                      <a:pt x="737" y="179"/>
                      <a:pt x="736" y="180"/>
                      <a:pt x="734" y="18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25" name="Google Shape;125;p15"/>
              <p:cNvSpPr/>
              <p:nvPr/>
            </p:nvSpPr>
            <p:spPr>
              <a:xfrm>
                <a:off x="4552658" y="2248359"/>
                <a:ext cx="481202" cy="820294"/>
              </a:xfrm>
              <a:custGeom>
                <a:avLst/>
                <a:gdLst/>
                <a:ahLst/>
                <a:cxnLst/>
                <a:rect l="l" t="t" r="r" b="b"/>
                <a:pathLst>
                  <a:path w="535" h="912" extrusionOk="0">
                    <a:moveTo>
                      <a:pt x="531" y="912"/>
                    </a:moveTo>
                    <a:cubicBezTo>
                      <a:pt x="529" y="912"/>
                      <a:pt x="528" y="911"/>
                      <a:pt x="527" y="910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4"/>
                      <a:pt x="0" y="2"/>
                      <a:pt x="2" y="1"/>
                    </a:cubicBezTo>
                    <a:cubicBezTo>
                      <a:pt x="4" y="0"/>
                      <a:pt x="7" y="0"/>
                      <a:pt x="8" y="2"/>
                    </a:cubicBezTo>
                    <a:cubicBezTo>
                      <a:pt x="534" y="906"/>
                      <a:pt x="534" y="906"/>
                      <a:pt x="534" y="906"/>
                    </a:cubicBezTo>
                    <a:cubicBezTo>
                      <a:pt x="535" y="908"/>
                      <a:pt x="535" y="910"/>
                      <a:pt x="533" y="911"/>
                    </a:cubicBezTo>
                    <a:cubicBezTo>
                      <a:pt x="532" y="911"/>
                      <a:pt x="531" y="912"/>
                      <a:pt x="531" y="912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26" name="Google Shape;126;p15"/>
              <p:cNvSpPr/>
              <p:nvPr/>
            </p:nvSpPr>
            <p:spPr>
              <a:xfrm>
                <a:off x="4552658" y="2248359"/>
                <a:ext cx="1229737" cy="364419"/>
              </a:xfrm>
              <a:custGeom>
                <a:avLst/>
                <a:gdLst/>
                <a:ahLst/>
                <a:cxnLst/>
                <a:rect l="l" t="t" r="r" b="b"/>
                <a:pathLst>
                  <a:path w="1367" h="406" extrusionOk="0">
                    <a:moveTo>
                      <a:pt x="1363" y="406"/>
                    </a:moveTo>
                    <a:cubicBezTo>
                      <a:pt x="1362" y="406"/>
                      <a:pt x="1362" y="406"/>
                      <a:pt x="1362" y="406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1" y="7"/>
                      <a:pt x="0" y="5"/>
                      <a:pt x="1" y="3"/>
                    </a:cubicBezTo>
                    <a:cubicBezTo>
                      <a:pt x="1" y="1"/>
                      <a:pt x="3" y="0"/>
                      <a:pt x="5" y="0"/>
                    </a:cubicBezTo>
                    <a:cubicBezTo>
                      <a:pt x="1364" y="398"/>
                      <a:pt x="1364" y="398"/>
                      <a:pt x="1364" y="398"/>
                    </a:cubicBezTo>
                    <a:cubicBezTo>
                      <a:pt x="1366" y="399"/>
                      <a:pt x="1367" y="401"/>
                      <a:pt x="1367" y="403"/>
                    </a:cubicBezTo>
                    <a:cubicBezTo>
                      <a:pt x="1366" y="405"/>
                      <a:pt x="1365" y="406"/>
                      <a:pt x="1363" y="406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27" name="Google Shape;127;p15"/>
              <p:cNvSpPr/>
              <p:nvPr/>
            </p:nvSpPr>
            <p:spPr>
              <a:xfrm>
                <a:off x="5026824" y="2604335"/>
                <a:ext cx="755571" cy="464317"/>
              </a:xfrm>
              <a:custGeom>
                <a:avLst/>
                <a:gdLst/>
                <a:ahLst/>
                <a:cxnLst/>
                <a:rect l="l" t="t" r="r" b="b"/>
                <a:pathLst>
                  <a:path w="841" h="515" extrusionOk="0">
                    <a:moveTo>
                      <a:pt x="5" y="515"/>
                    </a:moveTo>
                    <a:cubicBezTo>
                      <a:pt x="3" y="515"/>
                      <a:pt x="2" y="514"/>
                      <a:pt x="1" y="513"/>
                    </a:cubicBezTo>
                    <a:cubicBezTo>
                      <a:pt x="0" y="511"/>
                      <a:pt x="1" y="508"/>
                      <a:pt x="3" y="507"/>
                    </a:cubicBezTo>
                    <a:cubicBezTo>
                      <a:pt x="835" y="1"/>
                      <a:pt x="835" y="1"/>
                      <a:pt x="835" y="1"/>
                    </a:cubicBezTo>
                    <a:cubicBezTo>
                      <a:pt x="837" y="0"/>
                      <a:pt x="839" y="1"/>
                      <a:pt x="840" y="3"/>
                    </a:cubicBezTo>
                    <a:cubicBezTo>
                      <a:pt x="841" y="5"/>
                      <a:pt x="841" y="7"/>
                      <a:pt x="839" y="8"/>
                    </a:cubicBezTo>
                    <a:cubicBezTo>
                      <a:pt x="7" y="514"/>
                      <a:pt x="7" y="514"/>
                      <a:pt x="7" y="514"/>
                    </a:cubicBezTo>
                    <a:cubicBezTo>
                      <a:pt x="6" y="514"/>
                      <a:pt x="6" y="515"/>
                      <a:pt x="5" y="515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28" name="Google Shape;128;p15"/>
              <p:cNvSpPr/>
              <p:nvPr/>
            </p:nvSpPr>
            <p:spPr>
              <a:xfrm>
                <a:off x="5385614" y="2604335"/>
                <a:ext cx="396780" cy="1246622"/>
              </a:xfrm>
              <a:custGeom>
                <a:avLst/>
                <a:gdLst/>
                <a:ahLst/>
                <a:cxnLst/>
                <a:rect l="l" t="t" r="r" b="b"/>
                <a:pathLst>
                  <a:path w="441" h="1385" extrusionOk="0">
                    <a:moveTo>
                      <a:pt x="5" y="1385"/>
                    </a:moveTo>
                    <a:cubicBezTo>
                      <a:pt x="5" y="1385"/>
                      <a:pt x="4" y="1385"/>
                      <a:pt x="4" y="1385"/>
                    </a:cubicBezTo>
                    <a:cubicBezTo>
                      <a:pt x="2" y="1384"/>
                      <a:pt x="0" y="1382"/>
                      <a:pt x="1" y="1380"/>
                    </a:cubicBezTo>
                    <a:cubicBezTo>
                      <a:pt x="433" y="4"/>
                      <a:pt x="433" y="4"/>
                      <a:pt x="433" y="4"/>
                    </a:cubicBezTo>
                    <a:cubicBezTo>
                      <a:pt x="434" y="1"/>
                      <a:pt x="436" y="0"/>
                      <a:pt x="438" y="1"/>
                    </a:cubicBezTo>
                    <a:cubicBezTo>
                      <a:pt x="440" y="2"/>
                      <a:pt x="441" y="4"/>
                      <a:pt x="441" y="6"/>
                    </a:cubicBezTo>
                    <a:cubicBezTo>
                      <a:pt x="9" y="1382"/>
                      <a:pt x="9" y="1382"/>
                      <a:pt x="9" y="1382"/>
                    </a:cubicBezTo>
                    <a:cubicBezTo>
                      <a:pt x="8" y="1384"/>
                      <a:pt x="7" y="1385"/>
                      <a:pt x="5" y="1385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29" name="Google Shape;129;p15"/>
              <p:cNvSpPr/>
              <p:nvPr/>
            </p:nvSpPr>
            <p:spPr>
              <a:xfrm>
                <a:off x="5773952" y="2604335"/>
                <a:ext cx="139296" cy="590949"/>
              </a:xfrm>
              <a:custGeom>
                <a:avLst/>
                <a:gdLst/>
                <a:ahLst/>
                <a:cxnLst/>
                <a:rect l="l" t="t" r="r" b="b"/>
                <a:pathLst>
                  <a:path w="155" h="656" extrusionOk="0">
                    <a:moveTo>
                      <a:pt x="150" y="656"/>
                    </a:moveTo>
                    <a:cubicBezTo>
                      <a:pt x="148" y="656"/>
                      <a:pt x="147" y="654"/>
                      <a:pt x="146" y="652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3"/>
                      <a:pt x="2" y="1"/>
                      <a:pt x="4" y="1"/>
                    </a:cubicBezTo>
                    <a:cubicBezTo>
                      <a:pt x="6" y="0"/>
                      <a:pt x="8" y="2"/>
                      <a:pt x="9" y="4"/>
                    </a:cubicBezTo>
                    <a:cubicBezTo>
                      <a:pt x="154" y="651"/>
                      <a:pt x="154" y="651"/>
                      <a:pt x="154" y="651"/>
                    </a:cubicBezTo>
                    <a:cubicBezTo>
                      <a:pt x="155" y="653"/>
                      <a:pt x="153" y="655"/>
                      <a:pt x="151" y="655"/>
                    </a:cubicBezTo>
                    <a:cubicBezTo>
                      <a:pt x="151" y="656"/>
                      <a:pt x="150" y="656"/>
                      <a:pt x="150" y="656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30" name="Google Shape;130;p15"/>
              <p:cNvSpPr/>
              <p:nvPr/>
            </p:nvSpPr>
            <p:spPr>
              <a:xfrm>
                <a:off x="5906212" y="3075688"/>
                <a:ext cx="892052" cy="119597"/>
              </a:xfrm>
              <a:custGeom>
                <a:avLst/>
                <a:gdLst/>
                <a:ahLst/>
                <a:cxnLst/>
                <a:rect l="l" t="t" r="r" b="b"/>
                <a:pathLst>
                  <a:path w="992" h="133" extrusionOk="0">
                    <a:moveTo>
                      <a:pt x="4" y="133"/>
                    </a:moveTo>
                    <a:cubicBezTo>
                      <a:pt x="2" y="133"/>
                      <a:pt x="0" y="131"/>
                      <a:pt x="0" y="129"/>
                    </a:cubicBezTo>
                    <a:cubicBezTo>
                      <a:pt x="0" y="127"/>
                      <a:pt x="1" y="125"/>
                      <a:pt x="4" y="125"/>
                    </a:cubicBezTo>
                    <a:cubicBezTo>
                      <a:pt x="988" y="0"/>
                      <a:pt x="988" y="0"/>
                      <a:pt x="988" y="0"/>
                    </a:cubicBezTo>
                    <a:cubicBezTo>
                      <a:pt x="990" y="0"/>
                      <a:pt x="992" y="2"/>
                      <a:pt x="992" y="4"/>
                    </a:cubicBezTo>
                    <a:cubicBezTo>
                      <a:pt x="992" y="6"/>
                      <a:pt x="991" y="8"/>
                      <a:pt x="989" y="8"/>
                    </a:cubicBezTo>
                    <a:cubicBezTo>
                      <a:pt x="5" y="133"/>
                      <a:pt x="5" y="133"/>
                      <a:pt x="5" y="133"/>
                    </a:cubicBezTo>
                    <a:cubicBezTo>
                      <a:pt x="5" y="133"/>
                      <a:pt x="4" y="133"/>
                      <a:pt x="4" y="133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31" name="Google Shape;131;p15"/>
              <p:cNvSpPr/>
              <p:nvPr/>
            </p:nvSpPr>
            <p:spPr>
              <a:xfrm>
                <a:off x="5906212" y="2253987"/>
                <a:ext cx="303917" cy="941298"/>
              </a:xfrm>
              <a:custGeom>
                <a:avLst/>
                <a:gdLst/>
                <a:ahLst/>
                <a:cxnLst/>
                <a:rect l="l" t="t" r="r" b="b"/>
                <a:pathLst>
                  <a:path w="338" h="1046" extrusionOk="0">
                    <a:moveTo>
                      <a:pt x="4" y="1046"/>
                    </a:moveTo>
                    <a:cubicBezTo>
                      <a:pt x="4" y="1046"/>
                      <a:pt x="3" y="1045"/>
                      <a:pt x="3" y="1045"/>
                    </a:cubicBezTo>
                    <a:cubicBezTo>
                      <a:pt x="1" y="1045"/>
                      <a:pt x="0" y="1042"/>
                      <a:pt x="0" y="1040"/>
                    </a:cubicBezTo>
                    <a:cubicBezTo>
                      <a:pt x="329" y="4"/>
                      <a:pt x="329" y="4"/>
                      <a:pt x="329" y="4"/>
                    </a:cubicBezTo>
                    <a:cubicBezTo>
                      <a:pt x="330" y="2"/>
                      <a:pt x="332" y="0"/>
                      <a:pt x="334" y="1"/>
                    </a:cubicBezTo>
                    <a:cubicBezTo>
                      <a:pt x="337" y="2"/>
                      <a:pt x="338" y="4"/>
                      <a:pt x="337" y="6"/>
                    </a:cubicBezTo>
                    <a:cubicBezTo>
                      <a:pt x="8" y="1043"/>
                      <a:pt x="8" y="1043"/>
                      <a:pt x="8" y="1043"/>
                    </a:cubicBezTo>
                    <a:cubicBezTo>
                      <a:pt x="7" y="1044"/>
                      <a:pt x="6" y="1046"/>
                      <a:pt x="4" y="1046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32" name="Google Shape;132;p15"/>
              <p:cNvSpPr/>
              <p:nvPr/>
            </p:nvSpPr>
            <p:spPr>
              <a:xfrm>
                <a:off x="6201687" y="2175194"/>
                <a:ext cx="794968" cy="87235"/>
              </a:xfrm>
              <a:custGeom>
                <a:avLst/>
                <a:gdLst/>
                <a:ahLst/>
                <a:cxnLst/>
                <a:rect l="l" t="t" r="r" b="b"/>
                <a:pathLst>
                  <a:path w="884" h="96" extrusionOk="0">
                    <a:moveTo>
                      <a:pt x="4" y="96"/>
                    </a:moveTo>
                    <a:cubicBezTo>
                      <a:pt x="2" y="96"/>
                      <a:pt x="0" y="94"/>
                      <a:pt x="0" y="92"/>
                    </a:cubicBezTo>
                    <a:cubicBezTo>
                      <a:pt x="0" y="90"/>
                      <a:pt x="2" y="88"/>
                      <a:pt x="4" y="88"/>
                    </a:cubicBezTo>
                    <a:cubicBezTo>
                      <a:pt x="880" y="0"/>
                      <a:pt x="880" y="0"/>
                      <a:pt x="880" y="0"/>
                    </a:cubicBezTo>
                    <a:cubicBezTo>
                      <a:pt x="882" y="0"/>
                      <a:pt x="884" y="2"/>
                      <a:pt x="884" y="4"/>
                    </a:cubicBezTo>
                    <a:cubicBezTo>
                      <a:pt x="884" y="6"/>
                      <a:pt x="883" y="8"/>
                      <a:pt x="880" y="8"/>
                    </a:cubicBezTo>
                    <a:cubicBezTo>
                      <a:pt x="5" y="96"/>
                      <a:pt x="5" y="96"/>
                      <a:pt x="5" y="96"/>
                    </a:cubicBezTo>
                    <a:cubicBezTo>
                      <a:pt x="4" y="96"/>
                      <a:pt x="4" y="96"/>
                      <a:pt x="4" y="96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33" name="Google Shape;133;p15"/>
              <p:cNvSpPr/>
              <p:nvPr/>
            </p:nvSpPr>
            <p:spPr>
              <a:xfrm>
                <a:off x="6201687" y="2253987"/>
                <a:ext cx="596577" cy="828737"/>
              </a:xfrm>
              <a:custGeom>
                <a:avLst/>
                <a:gdLst/>
                <a:ahLst/>
                <a:cxnLst/>
                <a:rect l="l" t="t" r="r" b="b"/>
                <a:pathLst>
                  <a:path w="664" h="921" extrusionOk="0">
                    <a:moveTo>
                      <a:pt x="659" y="921"/>
                    </a:moveTo>
                    <a:cubicBezTo>
                      <a:pt x="658" y="921"/>
                      <a:pt x="657" y="921"/>
                      <a:pt x="656" y="920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0" y="5"/>
                      <a:pt x="0" y="3"/>
                      <a:pt x="2" y="2"/>
                    </a:cubicBezTo>
                    <a:cubicBezTo>
                      <a:pt x="4" y="0"/>
                      <a:pt x="6" y="1"/>
                      <a:pt x="7" y="2"/>
                    </a:cubicBezTo>
                    <a:cubicBezTo>
                      <a:pt x="662" y="915"/>
                      <a:pt x="662" y="915"/>
                      <a:pt x="662" y="915"/>
                    </a:cubicBezTo>
                    <a:cubicBezTo>
                      <a:pt x="664" y="917"/>
                      <a:pt x="663" y="919"/>
                      <a:pt x="661" y="921"/>
                    </a:cubicBezTo>
                    <a:cubicBezTo>
                      <a:pt x="661" y="921"/>
                      <a:pt x="660" y="921"/>
                      <a:pt x="659" y="921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34" name="Google Shape;134;p15"/>
              <p:cNvSpPr/>
              <p:nvPr/>
            </p:nvSpPr>
            <p:spPr>
              <a:xfrm>
                <a:off x="6201687" y="2253987"/>
                <a:ext cx="914564" cy="585321"/>
              </a:xfrm>
              <a:custGeom>
                <a:avLst/>
                <a:gdLst/>
                <a:ahLst/>
                <a:cxnLst/>
                <a:rect l="l" t="t" r="r" b="b"/>
                <a:pathLst>
                  <a:path w="1017" h="650" extrusionOk="0">
                    <a:moveTo>
                      <a:pt x="1012" y="650"/>
                    </a:moveTo>
                    <a:cubicBezTo>
                      <a:pt x="1012" y="650"/>
                      <a:pt x="1011" y="650"/>
                      <a:pt x="1010" y="650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0" y="7"/>
                      <a:pt x="0" y="5"/>
                      <a:pt x="1" y="3"/>
                    </a:cubicBezTo>
                    <a:cubicBezTo>
                      <a:pt x="2" y="1"/>
                      <a:pt x="4" y="0"/>
                      <a:pt x="6" y="1"/>
                    </a:cubicBezTo>
                    <a:cubicBezTo>
                      <a:pt x="1015" y="643"/>
                      <a:pt x="1015" y="643"/>
                      <a:pt x="1015" y="643"/>
                    </a:cubicBezTo>
                    <a:cubicBezTo>
                      <a:pt x="1016" y="644"/>
                      <a:pt x="1017" y="647"/>
                      <a:pt x="1016" y="649"/>
                    </a:cubicBezTo>
                    <a:cubicBezTo>
                      <a:pt x="1015" y="650"/>
                      <a:pt x="1014" y="650"/>
                      <a:pt x="1012" y="65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35" name="Google Shape;135;p15"/>
              <p:cNvSpPr/>
              <p:nvPr/>
            </p:nvSpPr>
            <p:spPr>
              <a:xfrm>
                <a:off x="6989619" y="2175194"/>
                <a:ext cx="126632" cy="664115"/>
              </a:xfrm>
              <a:custGeom>
                <a:avLst/>
                <a:gdLst/>
                <a:ahLst/>
                <a:cxnLst/>
                <a:rect l="l" t="t" r="r" b="b"/>
                <a:pathLst>
                  <a:path w="141" h="737" extrusionOk="0">
                    <a:moveTo>
                      <a:pt x="136" y="737"/>
                    </a:moveTo>
                    <a:cubicBezTo>
                      <a:pt x="134" y="737"/>
                      <a:pt x="133" y="736"/>
                      <a:pt x="132" y="734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3"/>
                      <a:pt x="1" y="1"/>
                      <a:pt x="3" y="0"/>
                    </a:cubicBezTo>
                    <a:cubicBezTo>
                      <a:pt x="6" y="0"/>
                      <a:pt x="8" y="1"/>
                      <a:pt x="8" y="3"/>
                    </a:cubicBezTo>
                    <a:cubicBezTo>
                      <a:pt x="140" y="733"/>
                      <a:pt x="140" y="733"/>
                      <a:pt x="140" y="733"/>
                    </a:cubicBezTo>
                    <a:cubicBezTo>
                      <a:pt x="141" y="735"/>
                      <a:pt x="139" y="737"/>
                      <a:pt x="137" y="737"/>
                    </a:cubicBezTo>
                    <a:cubicBezTo>
                      <a:pt x="137" y="737"/>
                      <a:pt x="137" y="737"/>
                      <a:pt x="136" y="737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36" name="Google Shape;136;p15"/>
              <p:cNvSpPr/>
              <p:nvPr/>
            </p:nvSpPr>
            <p:spPr>
              <a:xfrm>
                <a:off x="6791229" y="2832273"/>
                <a:ext cx="325023" cy="250450"/>
              </a:xfrm>
              <a:custGeom>
                <a:avLst/>
                <a:gdLst/>
                <a:ahLst/>
                <a:cxnLst/>
                <a:rect l="l" t="t" r="r" b="b"/>
                <a:pathLst>
                  <a:path w="362" h="279" extrusionOk="0">
                    <a:moveTo>
                      <a:pt x="4" y="279"/>
                    </a:moveTo>
                    <a:cubicBezTo>
                      <a:pt x="3" y="279"/>
                      <a:pt x="2" y="279"/>
                      <a:pt x="1" y="278"/>
                    </a:cubicBezTo>
                    <a:cubicBezTo>
                      <a:pt x="0" y="276"/>
                      <a:pt x="0" y="274"/>
                      <a:pt x="2" y="272"/>
                    </a:cubicBezTo>
                    <a:cubicBezTo>
                      <a:pt x="355" y="1"/>
                      <a:pt x="355" y="1"/>
                      <a:pt x="355" y="1"/>
                    </a:cubicBezTo>
                    <a:cubicBezTo>
                      <a:pt x="357" y="0"/>
                      <a:pt x="359" y="0"/>
                      <a:pt x="361" y="2"/>
                    </a:cubicBezTo>
                    <a:cubicBezTo>
                      <a:pt x="362" y="4"/>
                      <a:pt x="362" y="6"/>
                      <a:pt x="360" y="8"/>
                    </a:cubicBezTo>
                    <a:cubicBezTo>
                      <a:pt x="7" y="279"/>
                      <a:pt x="7" y="279"/>
                      <a:pt x="7" y="279"/>
                    </a:cubicBezTo>
                    <a:cubicBezTo>
                      <a:pt x="6" y="279"/>
                      <a:pt x="5" y="279"/>
                      <a:pt x="4" y="279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37" name="Google Shape;137;p15"/>
              <p:cNvSpPr/>
              <p:nvPr/>
            </p:nvSpPr>
            <p:spPr>
              <a:xfrm>
                <a:off x="5385615" y="3186843"/>
                <a:ext cx="527634" cy="664115"/>
              </a:xfrm>
              <a:custGeom>
                <a:avLst/>
                <a:gdLst/>
                <a:ahLst/>
                <a:cxnLst/>
                <a:rect l="l" t="t" r="r" b="b"/>
                <a:pathLst>
                  <a:path w="587" h="738" extrusionOk="0">
                    <a:moveTo>
                      <a:pt x="5" y="738"/>
                    </a:moveTo>
                    <a:cubicBezTo>
                      <a:pt x="4" y="738"/>
                      <a:pt x="3" y="738"/>
                      <a:pt x="2" y="737"/>
                    </a:cubicBezTo>
                    <a:cubicBezTo>
                      <a:pt x="1" y="736"/>
                      <a:pt x="0" y="733"/>
                      <a:pt x="2" y="731"/>
                    </a:cubicBezTo>
                    <a:cubicBezTo>
                      <a:pt x="579" y="2"/>
                      <a:pt x="579" y="2"/>
                      <a:pt x="579" y="2"/>
                    </a:cubicBezTo>
                    <a:cubicBezTo>
                      <a:pt x="580" y="0"/>
                      <a:pt x="583" y="0"/>
                      <a:pt x="585" y="1"/>
                    </a:cubicBezTo>
                    <a:cubicBezTo>
                      <a:pt x="586" y="3"/>
                      <a:pt x="587" y="5"/>
                      <a:pt x="585" y="7"/>
                    </a:cubicBezTo>
                    <a:cubicBezTo>
                      <a:pt x="8" y="736"/>
                      <a:pt x="8" y="736"/>
                      <a:pt x="8" y="736"/>
                    </a:cubicBezTo>
                    <a:cubicBezTo>
                      <a:pt x="7" y="737"/>
                      <a:pt x="6" y="738"/>
                      <a:pt x="5" y="738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38" name="Google Shape;138;p15"/>
              <p:cNvSpPr/>
              <p:nvPr/>
            </p:nvSpPr>
            <p:spPr>
              <a:xfrm>
                <a:off x="3925126" y="4059196"/>
                <a:ext cx="229345" cy="85829"/>
              </a:xfrm>
              <a:custGeom>
                <a:avLst/>
                <a:gdLst/>
                <a:ahLst/>
                <a:cxnLst/>
                <a:rect l="l" t="t" r="r" b="b"/>
                <a:pathLst>
                  <a:path w="255" h="95" extrusionOk="0">
                    <a:moveTo>
                      <a:pt x="251" y="95"/>
                    </a:moveTo>
                    <a:cubicBezTo>
                      <a:pt x="250" y="95"/>
                      <a:pt x="250" y="95"/>
                      <a:pt x="249" y="94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1" y="8"/>
                      <a:pt x="0" y="5"/>
                      <a:pt x="1" y="3"/>
                    </a:cubicBezTo>
                    <a:cubicBezTo>
                      <a:pt x="1" y="1"/>
                      <a:pt x="4" y="0"/>
                      <a:pt x="6" y="1"/>
                    </a:cubicBezTo>
                    <a:cubicBezTo>
                      <a:pt x="252" y="87"/>
                      <a:pt x="252" y="87"/>
                      <a:pt x="252" y="87"/>
                    </a:cubicBezTo>
                    <a:cubicBezTo>
                      <a:pt x="254" y="88"/>
                      <a:pt x="255" y="90"/>
                      <a:pt x="254" y="92"/>
                    </a:cubicBezTo>
                    <a:cubicBezTo>
                      <a:pt x="254" y="94"/>
                      <a:pt x="252" y="95"/>
                      <a:pt x="251" y="95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39" name="Google Shape;139;p15"/>
              <p:cNvSpPr/>
              <p:nvPr/>
            </p:nvSpPr>
            <p:spPr>
              <a:xfrm flipH="1">
                <a:off x="4154470" y="4136583"/>
                <a:ext cx="45719" cy="387557"/>
              </a:xfrm>
              <a:custGeom>
                <a:avLst/>
                <a:gdLst/>
                <a:ahLst/>
                <a:cxnLst/>
                <a:rect l="l" t="t" r="r" b="b"/>
                <a:pathLst>
                  <a:path w="255" h="960" extrusionOk="0">
                    <a:moveTo>
                      <a:pt x="5" y="960"/>
                    </a:moveTo>
                    <a:cubicBezTo>
                      <a:pt x="4" y="960"/>
                      <a:pt x="4" y="960"/>
                      <a:pt x="4" y="960"/>
                    </a:cubicBezTo>
                    <a:cubicBezTo>
                      <a:pt x="2" y="960"/>
                      <a:pt x="0" y="957"/>
                      <a:pt x="1" y="955"/>
                    </a:cubicBezTo>
                    <a:cubicBezTo>
                      <a:pt x="247" y="4"/>
                      <a:pt x="247" y="4"/>
                      <a:pt x="247" y="4"/>
                    </a:cubicBezTo>
                    <a:cubicBezTo>
                      <a:pt x="247" y="1"/>
                      <a:pt x="250" y="0"/>
                      <a:pt x="252" y="1"/>
                    </a:cubicBezTo>
                    <a:cubicBezTo>
                      <a:pt x="254" y="1"/>
                      <a:pt x="255" y="3"/>
                      <a:pt x="255" y="6"/>
                    </a:cubicBezTo>
                    <a:cubicBezTo>
                      <a:pt x="9" y="957"/>
                      <a:pt x="9" y="957"/>
                      <a:pt x="9" y="957"/>
                    </a:cubicBezTo>
                    <a:cubicBezTo>
                      <a:pt x="8" y="959"/>
                      <a:pt x="6" y="960"/>
                      <a:pt x="5" y="96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40" name="Google Shape;140;p15"/>
              <p:cNvSpPr/>
              <p:nvPr/>
            </p:nvSpPr>
            <p:spPr>
              <a:xfrm>
                <a:off x="4147435" y="3689151"/>
                <a:ext cx="590949" cy="455875"/>
              </a:xfrm>
              <a:custGeom>
                <a:avLst/>
                <a:gdLst/>
                <a:ahLst/>
                <a:cxnLst/>
                <a:rect l="l" t="t" r="r" b="b"/>
                <a:pathLst>
                  <a:path w="658" h="506" extrusionOk="0">
                    <a:moveTo>
                      <a:pt x="5" y="506"/>
                    </a:moveTo>
                    <a:cubicBezTo>
                      <a:pt x="3" y="506"/>
                      <a:pt x="2" y="505"/>
                      <a:pt x="1" y="504"/>
                    </a:cubicBezTo>
                    <a:cubicBezTo>
                      <a:pt x="0" y="502"/>
                      <a:pt x="0" y="500"/>
                      <a:pt x="2" y="498"/>
                    </a:cubicBezTo>
                    <a:cubicBezTo>
                      <a:pt x="651" y="1"/>
                      <a:pt x="651" y="1"/>
                      <a:pt x="651" y="1"/>
                    </a:cubicBezTo>
                    <a:cubicBezTo>
                      <a:pt x="653" y="0"/>
                      <a:pt x="655" y="0"/>
                      <a:pt x="656" y="2"/>
                    </a:cubicBezTo>
                    <a:cubicBezTo>
                      <a:pt x="658" y="4"/>
                      <a:pt x="657" y="6"/>
                      <a:pt x="656" y="8"/>
                    </a:cubicBezTo>
                    <a:cubicBezTo>
                      <a:pt x="7" y="505"/>
                      <a:pt x="7" y="505"/>
                      <a:pt x="7" y="505"/>
                    </a:cubicBezTo>
                    <a:cubicBezTo>
                      <a:pt x="6" y="505"/>
                      <a:pt x="6" y="506"/>
                      <a:pt x="5" y="506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41" name="Google Shape;141;p15"/>
              <p:cNvSpPr/>
              <p:nvPr/>
            </p:nvSpPr>
            <p:spPr>
              <a:xfrm>
                <a:off x="3925126" y="3689152"/>
                <a:ext cx="813259" cy="378489"/>
              </a:xfrm>
              <a:custGeom>
                <a:avLst/>
                <a:gdLst/>
                <a:ahLst/>
                <a:cxnLst/>
                <a:rect l="l" t="t" r="r" b="b"/>
                <a:pathLst>
                  <a:path w="904" h="420" extrusionOk="0">
                    <a:moveTo>
                      <a:pt x="4" y="420"/>
                    </a:moveTo>
                    <a:cubicBezTo>
                      <a:pt x="3" y="420"/>
                      <a:pt x="2" y="419"/>
                      <a:pt x="1" y="417"/>
                    </a:cubicBezTo>
                    <a:cubicBezTo>
                      <a:pt x="0" y="415"/>
                      <a:pt x="1" y="413"/>
                      <a:pt x="3" y="412"/>
                    </a:cubicBezTo>
                    <a:cubicBezTo>
                      <a:pt x="898" y="1"/>
                      <a:pt x="898" y="1"/>
                      <a:pt x="898" y="1"/>
                    </a:cubicBezTo>
                    <a:cubicBezTo>
                      <a:pt x="900" y="0"/>
                      <a:pt x="902" y="1"/>
                      <a:pt x="903" y="3"/>
                    </a:cubicBezTo>
                    <a:cubicBezTo>
                      <a:pt x="904" y="5"/>
                      <a:pt x="903" y="7"/>
                      <a:pt x="901" y="8"/>
                    </a:cubicBezTo>
                    <a:cubicBezTo>
                      <a:pt x="6" y="419"/>
                      <a:pt x="6" y="419"/>
                      <a:pt x="6" y="419"/>
                    </a:cubicBezTo>
                    <a:cubicBezTo>
                      <a:pt x="6" y="420"/>
                      <a:pt x="5" y="420"/>
                      <a:pt x="4" y="42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42" name="Google Shape;142;p15"/>
              <p:cNvSpPr/>
              <p:nvPr/>
            </p:nvSpPr>
            <p:spPr>
              <a:xfrm>
                <a:off x="4675070" y="3634276"/>
                <a:ext cx="104120" cy="104120"/>
              </a:xfrm>
              <a:custGeom>
                <a:avLst/>
                <a:gdLst/>
                <a:ahLst/>
                <a:cxnLst/>
                <a:rect l="l" t="t" r="r" b="b"/>
                <a:pathLst>
                  <a:path w="116" h="116" extrusionOk="0">
                    <a:moveTo>
                      <a:pt x="85" y="15"/>
                    </a:moveTo>
                    <a:cubicBezTo>
                      <a:pt x="109" y="30"/>
                      <a:pt x="116" y="62"/>
                      <a:pt x="101" y="85"/>
                    </a:cubicBezTo>
                    <a:cubicBezTo>
                      <a:pt x="86" y="109"/>
                      <a:pt x="55" y="116"/>
                      <a:pt x="31" y="101"/>
                    </a:cubicBezTo>
                    <a:cubicBezTo>
                      <a:pt x="7" y="87"/>
                      <a:pt x="0" y="55"/>
                      <a:pt x="15" y="31"/>
                    </a:cubicBezTo>
                    <a:cubicBezTo>
                      <a:pt x="30" y="8"/>
                      <a:pt x="61" y="0"/>
                      <a:pt x="85" y="15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43" name="Google Shape;143;p15"/>
              <p:cNvSpPr/>
              <p:nvPr/>
            </p:nvSpPr>
            <p:spPr>
              <a:xfrm>
                <a:off x="4115075" y="4105629"/>
                <a:ext cx="66130" cy="67537"/>
              </a:xfrm>
              <a:custGeom>
                <a:avLst/>
                <a:gdLst/>
                <a:ahLst/>
                <a:cxnLst/>
                <a:rect l="l" t="t" r="r" b="b"/>
                <a:pathLst>
                  <a:path w="74" h="75" extrusionOk="0">
                    <a:moveTo>
                      <a:pt x="54" y="10"/>
                    </a:moveTo>
                    <a:cubicBezTo>
                      <a:pt x="70" y="20"/>
                      <a:pt x="74" y="40"/>
                      <a:pt x="65" y="55"/>
                    </a:cubicBezTo>
                    <a:cubicBezTo>
                      <a:pt x="55" y="70"/>
                      <a:pt x="35" y="75"/>
                      <a:pt x="20" y="65"/>
                    </a:cubicBezTo>
                    <a:cubicBezTo>
                      <a:pt x="4" y="56"/>
                      <a:pt x="0" y="36"/>
                      <a:pt x="9" y="20"/>
                    </a:cubicBezTo>
                    <a:cubicBezTo>
                      <a:pt x="19" y="5"/>
                      <a:pt x="39" y="0"/>
                      <a:pt x="54" y="1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44" name="Google Shape;144;p15"/>
              <p:cNvSpPr/>
              <p:nvPr/>
            </p:nvSpPr>
            <p:spPr>
              <a:xfrm>
                <a:off x="4402107" y="2926544"/>
                <a:ext cx="67537" cy="67537"/>
              </a:xfrm>
              <a:custGeom>
                <a:avLst/>
                <a:gdLst/>
                <a:ahLst/>
                <a:cxnLst/>
                <a:rect l="l" t="t" r="r" b="b"/>
                <a:pathLst>
                  <a:path w="75" h="75" extrusionOk="0">
                    <a:moveTo>
                      <a:pt x="55" y="10"/>
                    </a:moveTo>
                    <a:cubicBezTo>
                      <a:pt x="70" y="19"/>
                      <a:pt x="75" y="39"/>
                      <a:pt x="65" y="55"/>
                    </a:cubicBezTo>
                    <a:cubicBezTo>
                      <a:pt x="56" y="70"/>
                      <a:pt x="36" y="75"/>
                      <a:pt x="20" y="65"/>
                    </a:cubicBezTo>
                    <a:cubicBezTo>
                      <a:pt x="5" y="55"/>
                      <a:pt x="0" y="35"/>
                      <a:pt x="10" y="20"/>
                    </a:cubicBezTo>
                    <a:cubicBezTo>
                      <a:pt x="20" y="5"/>
                      <a:pt x="40" y="0"/>
                      <a:pt x="55" y="1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45" name="Google Shape;145;p15"/>
              <p:cNvSpPr/>
              <p:nvPr/>
            </p:nvSpPr>
            <p:spPr>
              <a:xfrm>
                <a:off x="4502005" y="2199113"/>
                <a:ext cx="106934" cy="105526"/>
              </a:xfrm>
              <a:custGeom>
                <a:avLst/>
                <a:gdLst/>
                <a:ahLst/>
                <a:cxnLst/>
                <a:rect l="l" t="t" r="r" b="b"/>
                <a:pathLst>
                  <a:path w="119" h="118" extrusionOk="0">
                    <a:moveTo>
                      <a:pt x="87" y="15"/>
                    </a:moveTo>
                    <a:cubicBezTo>
                      <a:pt x="111" y="30"/>
                      <a:pt x="119" y="62"/>
                      <a:pt x="104" y="86"/>
                    </a:cubicBezTo>
                    <a:cubicBezTo>
                      <a:pt x="88" y="111"/>
                      <a:pt x="56" y="118"/>
                      <a:pt x="32" y="103"/>
                    </a:cubicBezTo>
                    <a:cubicBezTo>
                      <a:pt x="8" y="87"/>
                      <a:pt x="0" y="55"/>
                      <a:pt x="16" y="31"/>
                    </a:cubicBezTo>
                    <a:cubicBezTo>
                      <a:pt x="31" y="7"/>
                      <a:pt x="63" y="0"/>
                      <a:pt x="87" y="15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46" name="Google Shape;146;p15"/>
              <p:cNvSpPr/>
              <p:nvPr/>
            </p:nvSpPr>
            <p:spPr>
              <a:xfrm>
                <a:off x="4995870" y="3029256"/>
                <a:ext cx="67537" cy="67537"/>
              </a:xfrm>
              <a:custGeom>
                <a:avLst/>
                <a:gdLst/>
                <a:ahLst/>
                <a:cxnLst/>
                <a:rect l="l" t="t" r="r" b="b"/>
                <a:pathLst>
                  <a:path w="75" h="75" extrusionOk="0">
                    <a:moveTo>
                      <a:pt x="55" y="10"/>
                    </a:moveTo>
                    <a:cubicBezTo>
                      <a:pt x="71" y="19"/>
                      <a:pt x="75" y="39"/>
                      <a:pt x="66" y="55"/>
                    </a:cubicBezTo>
                    <a:cubicBezTo>
                      <a:pt x="56" y="70"/>
                      <a:pt x="36" y="75"/>
                      <a:pt x="20" y="65"/>
                    </a:cubicBezTo>
                    <a:cubicBezTo>
                      <a:pt x="5" y="56"/>
                      <a:pt x="0" y="35"/>
                      <a:pt x="10" y="20"/>
                    </a:cubicBezTo>
                    <a:cubicBezTo>
                      <a:pt x="20" y="5"/>
                      <a:pt x="40" y="0"/>
                      <a:pt x="55" y="1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47" name="Google Shape;147;p15"/>
              <p:cNvSpPr/>
              <p:nvPr/>
            </p:nvSpPr>
            <p:spPr>
              <a:xfrm>
                <a:off x="5741593" y="2576195"/>
                <a:ext cx="67537" cy="67537"/>
              </a:xfrm>
              <a:custGeom>
                <a:avLst/>
                <a:gdLst/>
                <a:ahLst/>
                <a:cxnLst/>
                <a:rect l="l" t="t" r="r" b="b"/>
                <a:pathLst>
                  <a:path w="75" h="75" extrusionOk="0">
                    <a:moveTo>
                      <a:pt x="55" y="10"/>
                    </a:moveTo>
                    <a:cubicBezTo>
                      <a:pt x="70" y="19"/>
                      <a:pt x="75" y="39"/>
                      <a:pt x="65" y="55"/>
                    </a:cubicBezTo>
                    <a:cubicBezTo>
                      <a:pt x="56" y="70"/>
                      <a:pt x="36" y="75"/>
                      <a:pt x="20" y="65"/>
                    </a:cubicBezTo>
                    <a:cubicBezTo>
                      <a:pt x="5" y="56"/>
                      <a:pt x="0" y="35"/>
                      <a:pt x="10" y="20"/>
                    </a:cubicBezTo>
                    <a:cubicBezTo>
                      <a:pt x="20" y="5"/>
                      <a:pt x="40" y="0"/>
                      <a:pt x="55" y="1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48" name="Google Shape;148;p15"/>
              <p:cNvSpPr/>
              <p:nvPr/>
            </p:nvSpPr>
            <p:spPr>
              <a:xfrm>
                <a:off x="5875259" y="3157296"/>
                <a:ext cx="61909" cy="61909"/>
              </a:xfrm>
              <a:custGeom>
                <a:avLst/>
                <a:gdLst/>
                <a:ahLst/>
                <a:cxnLst/>
                <a:rect l="l" t="t" r="r" b="b"/>
                <a:pathLst>
                  <a:path w="68" h="68" extrusionOk="0">
                    <a:moveTo>
                      <a:pt x="50" y="9"/>
                    </a:moveTo>
                    <a:cubicBezTo>
                      <a:pt x="64" y="18"/>
                      <a:pt x="68" y="36"/>
                      <a:pt x="59" y="50"/>
                    </a:cubicBezTo>
                    <a:cubicBezTo>
                      <a:pt x="50" y="64"/>
                      <a:pt x="32" y="68"/>
                      <a:pt x="18" y="60"/>
                    </a:cubicBezTo>
                    <a:cubicBezTo>
                      <a:pt x="4" y="51"/>
                      <a:pt x="0" y="33"/>
                      <a:pt x="9" y="19"/>
                    </a:cubicBezTo>
                    <a:cubicBezTo>
                      <a:pt x="17" y="5"/>
                      <a:pt x="36" y="0"/>
                      <a:pt x="50" y="9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49" name="Google Shape;149;p15"/>
              <p:cNvSpPr/>
              <p:nvPr/>
            </p:nvSpPr>
            <p:spPr>
              <a:xfrm>
                <a:off x="5354660" y="3803117"/>
                <a:ext cx="73165" cy="71758"/>
              </a:xfrm>
              <a:custGeom>
                <a:avLst/>
                <a:gdLst/>
                <a:ahLst/>
                <a:cxnLst/>
                <a:rect l="l" t="t" r="r" b="b"/>
                <a:pathLst>
                  <a:path w="81" h="80" extrusionOk="0">
                    <a:moveTo>
                      <a:pt x="59" y="10"/>
                    </a:moveTo>
                    <a:cubicBezTo>
                      <a:pt x="76" y="20"/>
                      <a:pt x="81" y="42"/>
                      <a:pt x="70" y="59"/>
                    </a:cubicBezTo>
                    <a:cubicBezTo>
                      <a:pt x="60" y="75"/>
                      <a:pt x="38" y="80"/>
                      <a:pt x="22" y="70"/>
                    </a:cubicBezTo>
                    <a:cubicBezTo>
                      <a:pt x="5" y="60"/>
                      <a:pt x="0" y="38"/>
                      <a:pt x="10" y="21"/>
                    </a:cubicBezTo>
                    <a:cubicBezTo>
                      <a:pt x="21" y="5"/>
                      <a:pt x="43" y="0"/>
                      <a:pt x="59" y="1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50" name="Google Shape;150;p15"/>
              <p:cNvSpPr/>
              <p:nvPr/>
            </p:nvSpPr>
            <p:spPr>
              <a:xfrm>
                <a:off x="6758869" y="3044734"/>
                <a:ext cx="61909" cy="61909"/>
              </a:xfrm>
              <a:custGeom>
                <a:avLst/>
                <a:gdLst/>
                <a:ahLst/>
                <a:cxnLst/>
                <a:rect l="l" t="t" r="r" b="b"/>
                <a:pathLst>
                  <a:path w="68" h="68" extrusionOk="0">
                    <a:moveTo>
                      <a:pt x="50" y="8"/>
                    </a:moveTo>
                    <a:cubicBezTo>
                      <a:pt x="64" y="17"/>
                      <a:pt x="68" y="35"/>
                      <a:pt x="60" y="49"/>
                    </a:cubicBezTo>
                    <a:cubicBezTo>
                      <a:pt x="51" y="63"/>
                      <a:pt x="32" y="68"/>
                      <a:pt x="19" y="59"/>
                    </a:cubicBezTo>
                    <a:cubicBezTo>
                      <a:pt x="5" y="50"/>
                      <a:pt x="0" y="32"/>
                      <a:pt x="9" y="18"/>
                    </a:cubicBezTo>
                    <a:cubicBezTo>
                      <a:pt x="18" y="4"/>
                      <a:pt x="36" y="0"/>
                      <a:pt x="50" y="8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51" name="Google Shape;151;p15"/>
              <p:cNvSpPr/>
              <p:nvPr/>
            </p:nvSpPr>
            <p:spPr>
              <a:xfrm>
                <a:off x="6960074" y="2145647"/>
                <a:ext cx="61909" cy="60502"/>
              </a:xfrm>
              <a:custGeom>
                <a:avLst/>
                <a:gdLst/>
                <a:ahLst/>
                <a:cxnLst/>
                <a:rect l="l" t="t" r="r" b="b"/>
                <a:pathLst>
                  <a:path w="68" h="68" extrusionOk="0">
                    <a:moveTo>
                      <a:pt x="50" y="9"/>
                    </a:moveTo>
                    <a:cubicBezTo>
                      <a:pt x="64" y="18"/>
                      <a:pt x="68" y="36"/>
                      <a:pt x="59" y="50"/>
                    </a:cubicBezTo>
                    <a:cubicBezTo>
                      <a:pt x="51" y="64"/>
                      <a:pt x="32" y="68"/>
                      <a:pt x="18" y="60"/>
                    </a:cubicBezTo>
                    <a:cubicBezTo>
                      <a:pt x="4" y="51"/>
                      <a:pt x="0" y="32"/>
                      <a:pt x="9" y="18"/>
                    </a:cubicBezTo>
                    <a:cubicBezTo>
                      <a:pt x="18" y="5"/>
                      <a:pt x="36" y="0"/>
                      <a:pt x="50" y="9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52" name="Google Shape;152;p15"/>
              <p:cNvSpPr/>
              <p:nvPr/>
            </p:nvSpPr>
            <p:spPr>
              <a:xfrm>
                <a:off x="7061379" y="2783027"/>
                <a:ext cx="98492" cy="97084"/>
              </a:xfrm>
              <a:custGeom>
                <a:avLst/>
                <a:gdLst/>
                <a:ahLst/>
                <a:cxnLst/>
                <a:rect l="l" t="t" r="r" b="b"/>
                <a:pathLst>
                  <a:path w="108" h="108" extrusionOk="0">
                    <a:moveTo>
                      <a:pt x="79" y="14"/>
                    </a:moveTo>
                    <a:cubicBezTo>
                      <a:pt x="102" y="28"/>
                      <a:pt x="108" y="57"/>
                      <a:pt x="94" y="79"/>
                    </a:cubicBezTo>
                    <a:cubicBezTo>
                      <a:pt x="81" y="102"/>
                      <a:pt x="51" y="108"/>
                      <a:pt x="29" y="94"/>
                    </a:cubicBezTo>
                    <a:cubicBezTo>
                      <a:pt x="7" y="81"/>
                      <a:pt x="0" y="51"/>
                      <a:pt x="14" y="29"/>
                    </a:cubicBezTo>
                    <a:cubicBezTo>
                      <a:pt x="28" y="7"/>
                      <a:pt x="57" y="0"/>
                      <a:pt x="79" y="14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53" name="Google Shape;153;p15"/>
              <p:cNvSpPr/>
              <p:nvPr/>
            </p:nvSpPr>
            <p:spPr>
              <a:xfrm>
                <a:off x="6152442" y="2204740"/>
                <a:ext cx="101306" cy="102712"/>
              </a:xfrm>
              <a:custGeom>
                <a:avLst/>
                <a:gdLst/>
                <a:ahLst/>
                <a:cxnLst/>
                <a:rect l="l" t="t" r="r" b="b"/>
                <a:pathLst>
                  <a:path w="114" h="114" extrusionOk="0">
                    <a:moveTo>
                      <a:pt x="84" y="15"/>
                    </a:moveTo>
                    <a:cubicBezTo>
                      <a:pt x="107" y="29"/>
                      <a:pt x="114" y="60"/>
                      <a:pt x="100" y="84"/>
                    </a:cubicBezTo>
                    <a:cubicBezTo>
                      <a:pt x="85" y="107"/>
                      <a:pt x="54" y="114"/>
                      <a:pt x="31" y="99"/>
                    </a:cubicBezTo>
                    <a:cubicBezTo>
                      <a:pt x="8" y="85"/>
                      <a:pt x="0" y="54"/>
                      <a:pt x="15" y="31"/>
                    </a:cubicBezTo>
                    <a:cubicBezTo>
                      <a:pt x="30" y="7"/>
                      <a:pt x="60" y="0"/>
                      <a:pt x="84" y="15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54" name="Google Shape;154;p15"/>
              <p:cNvSpPr/>
              <p:nvPr/>
            </p:nvSpPr>
            <p:spPr>
              <a:xfrm>
                <a:off x="5008534" y="5155267"/>
                <a:ext cx="136482" cy="119597"/>
              </a:xfrm>
              <a:custGeom>
                <a:avLst/>
                <a:gdLst/>
                <a:ahLst/>
                <a:cxnLst/>
                <a:rect l="l" t="t" r="r" b="b"/>
                <a:pathLst>
                  <a:path w="151" h="133" extrusionOk="0">
                    <a:moveTo>
                      <a:pt x="75" y="0"/>
                    </a:moveTo>
                    <a:cubicBezTo>
                      <a:pt x="53" y="0"/>
                      <a:pt x="32" y="11"/>
                      <a:pt x="19" y="31"/>
                    </a:cubicBezTo>
                    <a:cubicBezTo>
                      <a:pt x="0" y="62"/>
                      <a:pt x="9" y="103"/>
                      <a:pt x="40" y="122"/>
                    </a:cubicBezTo>
                    <a:cubicBezTo>
                      <a:pt x="51" y="129"/>
                      <a:pt x="63" y="133"/>
                      <a:pt x="75" y="133"/>
                    </a:cubicBezTo>
                    <a:cubicBezTo>
                      <a:pt x="97" y="133"/>
                      <a:pt x="119" y="122"/>
                      <a:pt x="131" y="102"/>
                    </a:cubicBezTo>
                    <a:cubicBezTo>
                      <a:pt x="151" y="71"/>
                      <a:pt x="142" y="30"/>
                      <a:pt x="111" y="10"/>
                    </a:cubicBezTo>
                    <a:cubicBezTo>
                      <a:pt x="100" y="3"/>
                      <a:pt x="87" y="0"/>
                      <a:pt x="75" y="0"/>
                    </a:cubicBezTo>
                  </a:path>
                </a:pathLst>
              </a:custGeom>
              <a:solidFill>
                <a:srgbClr val="7F7F7F"/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55" name="Google Shape;155;p15"/>
              <p:cNvSpPr/>
              <p:nvPr/>
            </p:nvSpPr>
            <p:spPr>
              <a:xfrm>
                <a:off x="5031046" y="4123919"/>
                <a:ext cx="83015" cy="71759"/>
              </a:xfrm>
              <a:custGeom>
                <a:avLst/>
                <a:gdLst/>
                <a:ahLst/>
                <a:cxnLst/>
                <a:rect l="l" t="t" r="r" b="b"/>
                <a:pathLst>
                  <a:path w="93" h="81" extrusionOk="0">
                    <a:moveTo>
                      <a:pt x="46" y="0"/>
                    </a:moveTo>
                    <a:cubicBezTo>
                      <a:pt x="33" y="0"/>
                      <a:pt x="20" y="7"/>
                      <a:pt x="12" y="19"/>
                    </a:cubicBezTo>
                    <a:cubicBezTo>
                      <a:pt x="0" y="38"/>
                      <a:pt x="6" y="63"/>
                      <a:pt x="25" y="75"/>
                    </a:cubicBezTo>
                    <a:cubicBezTo>
                      <a:pt x="31" y="79"/>
                      <a:pt x="39" y="81"/>
                      <a:pt x="46" y="81"/>
                    </a:cubicBezTo>
                    <a:cubicBezTo>
                      <a:pt x="60" y="81"/>
                      <a:pt x="73" y="74"/>
                      <a:pt x="81" y="62"/>
                    </a:cubicBezTo>
                    <a:cubicBezTo>
                      <a:pt x="93" y="43"/>
                      <a:pt x="87" y="18"/>
                      <a:pt x="68" y="6"/>
                    </a:cubicBezTo>
                    <a:cubicBezTo>
                      <a:pt x="61" y="2"/>
                      <a:pt x="54" y="0"/>
                      <a:pt x="46" y="0"/>
                    </a:cubicBezTo>
                  </a:path>
                </a:pathLst>
              </a:custGeom>
              <a:solidFill>
                <a:srgbClr val="7F7F7F"/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56" name="Google Shape;156;p15"/>
              <p:cNvSpPr/>
              <p:nvPr/>
            </p:nvSpPr>
            <p:spPr>
              <a:xfrm>
                <a:off x="4607533" y="2984231"/>
                <a:ext cx="187134" cy="163215"/>
              </a:xfrm>
              <a:custGeom>
                <a:avLst/>
                <a:gdLst/>
                <a:ahLst/>
                <a:cxnLst/>
                <a:rect l="l" t="t" r="r" b="b"/>
                <a:pathLst>
                  <a:path w="208" h="182" extrusionOk="0">
                    <a:moveTo>
                      <a:pt x="104" y="0"/>
                    </a:moveTo>
                    <a:cubicBezTo>
                      <a:pt x="74" y="0"/>
                      <a:pt x="44" y="15"/>
                      <a:pt x="27" y="42"/>
                    </a:cubicBezTo>
                    <a:cubicBezTo>
                      <a:pt x="0" y="85"/>
                      <a:pt x="13" y="141"/>
                      <a:pt x="56" y="168"/>
                    </a:cubicBezTo>
                    <a:cubicBezTo>
                      <a:pt x="71" y="178"/>
                      <a:pt x="88" y="182"/>
                      <a:pt x="104" y="182"/>
                    </a:cubicBezTo>
                    <a:cubicBezTo>
                      <a:pt x="135" y="182"/>
                      <a:pt x="164" y="167"/>
                      <a:pt x="182" y="139"/>
                    </a:cubicBezTo>
                    <a:cubicBezTo>
                      <a:pt x="208" y="97"/>
                      <a:pt x="196" y="40"/>
                      <a:pt x="153" y="14"/>
                    </a:cubicBezTo>
                    <a:cubicBezTo>
                      <a:pt x="138" y="4"/>
                      <a:pt x="121" y="0"/>
                      <a:pt x="104" y="0"/>
                    </a:cubicBezTo>
                  </a:path>
                </a:pathLst>
              </a:custGeom>
              <a:solidFill>
                <a:srgbClr val="7F7F7F"/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57" name="Google Shape;157;p15"/>
              <p:cNvSpPr/>
              <p:nvPr/>
            </p:nvSpPr>
            <p:spPr>
              <a:xfrm>
                <a:off x="4199496" y="2832274"/>
                <a:ext cx="98492" cy="87235"/>
              </a:xfrm>
              <a:custGeom>
                <a:avLst/>
                <a:gdLst/>
                <a:ahLst/>
                <a:cxnLst/>
                <a:rect l="l" t="t" r="r" b="b"/>
                <a:pathLst>
                  <a:path w="109" h="96" extrusionOk="0">
                    <a:moveTo>
                      <a:pt x="55" y="0"/>
                    </a:moveTo>
                    <a:cubicBezTo>
                      <a:pt x="39" y="0"/>
                      <a:pt x="23" y="8"/>
                      <a:pt x="14" y="22"/>
                    </a:cubicBezTo>
                    <a:cubicBezTo>
                      <a:pt x="0" y="45"/>
                      <a:pt x="7" y="74"/>
                      <a:pt x="29" y="88"/>
                    </a:cubicBezTo>
                    <a:cubicBezTo>
                      <a:pt x="37" y="93"/>
                      <a:pt x="46" y="96"/>
                      <a:pt x="55" y="96"/>
                    </a:cubicBezTo>
                    <a:cubicBezTo>
                      <a:pt x="71" y="96"/>
                      <a:pt x="86" y="88"/>
                      <a:pt x="95" y="73"/>
                    </a:cubicBezTo>
                    <a:cubicBezTo>
                      <a:pt x="109" y="51"/>
                      <a:pt x="103" y="21"/>
                      <a:pt x="80" y="7"/>
                    </a:cubicBezTo>
                    <a:cubicBezTo>
                      <a:pt x="72" y="2"/>
                      <a:pt x="63" y="0"/>
                      <a:pt x="55" y="0"/>
                    </a:cubicBezTo>
                  </a:path>
                </a:pathLst>
              </a:custGeom>
              <a:solidFill>
                <a:srgbClr val="7F7F7F"/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58" name="Google Shape;158;p15"/>
              <p:cNvSpPr/>
              <p:nvPr/>
            </p:nvSpPr>
            <p:spPr>
              <a:xfrm>
                <a:off x="4798888" y="1091787"/>
                <a:ext cx="98492" cy="85829"/>
              </a:xfrm>
              <a:custGeom>
                <a:avLst/>
                <a:gdLst/>
                <a:ahLst/>
                <a:cxnLst/>
                <a:rect l="l" t="t" r="r" b="b"/>
                <a:pathLst>
                  <a:path w="109" h="96" extrusionOk="0">
                    <a:moveTo>
                      <a:pt x="55" y="0"/>
                    </a:moveTo>
                    <a:cubicBezTo>
                      <a:pt x="39" y="0"/>
                      <a:pt x="23" y="8"/>
                      <a:pt x="14" y="23"/>
                    </a:cubicBezTo>
                    <a:cubicBezTo>
                      <a:pt x="0" y="45"/>
                      <a:pt x="7" y="75"/>
                      <a:pt x="29" y="89"/>
                    </a:cubicBezTo>
                    <a:cubicBezTo>
                      <a:pt x="37" y="94"/>
                      <a:pt x="46" y="96"/>
                      <a:pt x="55" y="96"/>
                    </a:cubicBezTo>
                    <a:cubicBezTo>
                      <a:pt x="70" y="96"/>
                      <a:pt x="86" y="88"/>
                      <a:pt x="95" y="74"/>
                    </a:cubicBezTo>
                    <a:cubicBezTo>
                      <a:pt x="109" y="51"/>
                      <a:pt x="102" y="22"/>
                      <a:pt x="80" y="8"/>
                    </a:cubicBezTo>
                    <a:cubicBezTo>
                      <a:pt x="72" y="3"/>
                      <a:pt x="63" y="0"/>
                      <a:pt x="55" y="0"/>
                    </a:cubicBezTo>
                  </a:path>
                </a:pathLst>
              </a:custGeom>
              <a:solidFill>
                <a:srgbClr val="7F7F7F"/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59" name="Google Shape;159;p15"/>
              <p:cNvSpPr/>
              <p:nvPr/>
            </p:nvSpPr>
            <p:spPr>
              <a:xfrm>
                <a:off x="5750035" y="1796705"/>
                <a:ext cx="137888" cy="119597"/>
              </a:xfrm>
              <a:custGeom>
                <a:avLst/>
                <a:gdLst/>
                <a:ahLst/>
                <a:cxnLst/>
                <a:rect l="l" t="t" r="r" b="b"/>
                <a:pathLst>
                  <a:path w="152" h="132" extrusionOk="0">
                    <a:moveTo>
                      <a:pt x="76" y="0"/>
                    </a:moveTo>
                    <a:cubicBezTo>
                      <a:pt x="54" y="0"/>
                      <a:pt x="33" y="11"/>
                      <a:pt x="20" y="31"/>
                    </a:cubicBezTo>
                    <a:cubicBezTo>
                      <a:pt x="0" y="62"/>
                      <a:pt x="10" y="103"/>
                      <a:pt x="41" y="122"/>
                    </a:cubicBezTo>
                    <a:cubicBezTo>
                      <a:pt x="52" y="129"/>
                      <a:pt x="64" y="132"/>
                      <a:pt x="76" y="132"/>
                    </a:cubicBezTo>
                    <a:cubicBezTo>
                      <a:pt x="98" y="132"/>
                      <a:pt x="120" y="121"/>
                      <a:pt x="132" y="101"/>
                    </a:cubicBezTo>
                    <a:cubicBezTo>
                      <a:pt x="152" y="70"/>
                      <a:pt x="142" y="29"/>
                      <a:pt x="111" y="10"/>
                    </a:cubicBezTo>
                    <a:cubicBezTo>
                      <a:pt x="100" y="3"/>
                      <a:pt x="88" y="0"/>
                      <a:pt x="76" y="0"/>
                    </a:cubicBezTo>
                  </a:path>
                </a:pathLst>
              </a:custGeom>
              <a:solidFill>
                <a:srgbClr val="7F7F7F"/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60" name="Google Shape;160;p15"/>
              <p:cNvSpPr/>
              <p:nvPr/>
            </p:nvSpPr>
            <p:spPr>
              <a:xfrm>
                <a:off x="5634659" y="2747852"/>
                <a:ext cx="225124" cy="196983"/>
              </a:xfrm>
              <a:custGeom>
                <a:avLst/>
                <a:gdLst/>
                <a:ahLst/>
                <a:cxnLst/>
                <a:rect l="l" t="t" r="r" b="b"/>
                <a:pathLst>
                  <a:path w="250" h="219" extrusionOk="0">
                    <a:moveTo>
                      <a:pt x="125" y="0"/>
                    </a:moveTo>
                    <a:cubicBezTo>
                      <a:pt x="89" y="0"/>
                      <a:pt x="53" y="18"/>
                      <a:pt x="33" y="51"/>
                    </a:cubicBezTo>
                    <a:cubicBezTo>
                      <a:pt x="0" y="102"/>
                      <a:pt x="16" y="170"/>
                      <a:pt x="67" y="202"/>
                    </a:cubicBezTo>
                    <a:cubicBezTo>
                      <a:pt x="85" y="213"/>
                      <a:pt x="105" y="219"/>
                      <a:pt x="125" y="219"/>
                    </a:cubicBezTo>
                    <a:cubicBezTo>
                      <a:pt x="162" y="219"/>
                      <a:pt x="197" y="201"/>
                      <a:pt x="218" y="167"/>
                    </a:cubicBezTo>
                    <a:cubicBezTo>
                      <a:pt x="250" y="116"/>
                      <a:pt x="235" y="49"/>
                      <a:pt x="184" y="16"/>
                    </a:cubicBezTo>
                    <a:cubicBezTo>
                      <a:pt x="165" y="5"/>
                      <a:pt x="145" y="0"/>
                      <a:pt x="125" y="0"/>
                    </a:cubicBezTo>
                  </a:path>
                </a:pathLst>
              </a:custGeom>
              <a:solidFill>
                <a:srgbClr val="7F7F7F"/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61" name="Google Shape;161;p15"/>
              <p:cNvSpPr/>
              <p:nvPr/>
            </p:nvSpPr>
            <p:spPr>
              <a:xfrm>
                <a:off x="6653343" y="2920916"/>
                <a:ext cx="130853" cy="113969"/>
              </a:xfrm>
              <a:custGeom>
                <a:avLst/>
                <a:gdLst/>
                <a:ahLst/>
                <a:cxnLst/>
                <a:rect l="l" t="t" r="r" b="b"/>
                <a:pathLst>
                  <a:path w="145" h="126" extrusionOk="0">
                    <a:moveTo>
                      <a:pt x="72" y="0"/>
                    </a:moveTo>
                    <a:cubicBezTo>
                      <a:pt x="51" y="0"/>
                      <a:pt x="31" y="10"/>
                      <a:pt x="19" y="29"/>
                    </a:cubicBezTo>
                    <a:cubicBezTo>
                      <a:pt x="0" y="59"/>
                      <a:pt x="9" y="98"/>
                      <a:pt x="39" y="117"/>
                    </a:cubicBezTo>
                    <a:cubicBezTo>
                      <a:pt x="49" y="123"/>
                      <a:pt x="61" y="126"/>
                      <a:pt x="72" y="126"/>
                    </a:cubicBezTo>
                    <a:cubicBezTo>
                      <a:pt x="93" y="126"/>
                      <a:pt x="114" y="116"/>
                      <a:pt x="126" y="97"/>
                    </a:cubicBezTo>
                    <a:cubicBezTo>
                      <a:pt x="145" y="67"/>
                      <a:pt x="136" y="28"/>
                      <a:pt x="106" y="9"/>
                    </a:cubicBezTo>
                    <a:cubicBezTo>
                      <a:pt x="96" y="3"/>
                      <a:pt x="84" y="0"/>
                      <a:pt x="72" y="0"/>
                    </a:cubicBezTo>
                  </a:path>
                </a:pathLst>
              </a:custGeom>
              <a:solidFill>
                <a:srgbClr val="7F7F7F"/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62" name="Google Shape;162;p15"/>
              <p:cNvSpPr/>
              <p:nvPr/>
            </p:nvSpPr>
            <p:spPr>
              <a:xfrm>
                <a:off x="7759258" y="2054190"/>
                <a:ext cx="60502" cy="53467"/>
              </a:xfrm>
              <a:custGeom>
                <a:avLst/>
                <a:gdLst/>
                <a:ahLst/>
                <a:cxnLst/>
                <a:rect l="l" t="t" r="r" b="b"/>
                <a:pathLst>
                  <a:path w="67" h="59" extrusionOk="0">
                    <a:moveTo>
                      <a:pt x="34" y="0"/>
                    </a:moveTo>
                    <a:cubicBezTo>
                      <a:pt x="24" y="0"/>
                      <a:pt x="14" y="5"/>
                      <a:pt x="9" y="14"/>
                    </a:cubicBezTo>
                    <a:cubicBezTo>
                      <a:pt x="0" y="28"/>
                      <a:pt x="4" y="46"/>
                      <a:pt x="18" y="54"/>
                    </a:cubicBezTo>
                    <a:cubicBezTo>
                      <a:pt x="23" y="57"/>
                      <a:pt x="28" y="59"/>
                      <a:pt x="34" y="59"/>
                    </a:cubicBezTo>
                    <a:cubicBezTo>
                      <a:pt x="43" y="59"/>
                      <a:pt x="53" y="54"/>
                      <a:pt x="58" y="45"/>
                    </a:cubicBezTo>
                    <a:cubicBezTo>
                      <a:pt x="67" y="31"/>
                      <a:pt x="63" y="13"/>
                      <a:pt x="49" y="5"/>
                    </a:cubicBezTo>
                    <a:cubicBezTo>
                      <a:pt x="44" y="2"/>
                      <a:pt x="39" y="0"/>
                      <a:pt x="34" y="0"/>
                    </a:cubicBezTo>
                  </a:path>
                </a:pathLst>
              </a:custGeom>
              <a:solidFill>
                <a:srgbClr val="7F7F7F"/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63" name="Google Shape;163;p15"/>
              <p:cNvSpPr/>
              <p:nvPr/>
            </p:nvSpPr>
            <p:spPr>
              <a:xfrm>
                <a:off x="4592055" y="3554076"/>
                <a:ext cx="275776" cy="275776"/>
              </a:xfrm>
              <a:custGeom>
                <a:avLst/>
                <a:gdLst/>
                <a:ahLst/>
                <a:cxnLst/>
                <a:rect l="l" t="t" r="r" b="b"/>
                <a:pathLst>
                  <a:path w="306" h="306" extrusionOk="0">
                    <a:moveTo>
                      <a:pt x="224" y="39"/>
                    </a:moveTo>
                    <a:cubicBezTo>
                      <a:pt x="287" y="79"/>
                      <a:pt x="306" y="162"/>
                      <a:pt x="267" y="224"/>
                    </a:cubicBezTo>
                    <a:cubicBezTo>
                      <a:pt x="227" y="287"/>
                      <a:pt x="144" y="306"/>
                      <a:pt x="81" y="267"/>
                    </a:cubicBezTo>
                    <a:cubicBezTo>
                      <a:pt x="19" y="227"/>
                      <a:pt x="0" y="144"/>
                      <a:pt x="39" y="82"/>
                    </a:cubicBezTo>
                    <a:cubicBezTo>
                      <a:pt x="79" y="19"/>
                      <a:pt x="162" y="0"/>
                      <a:pt x="224" y="39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64" name="Google Shape;164;p15"/>
              <p:cNvSpPr/>
              <p:nvPr/>
            </p:nvSpPr>
            <p:spPr>
              <a:xfrm>
                <a:off x="4430245" y="2125947"/>
                <a:ext cx="257485" cy="256078"/>
              </a:xfrm>
              <a:custGeom>
                <a:avLst/>
                <a:gdLst/>
                <a:ahLst/>
                <a:cxnLst/>
                <a:rect l="l" t="t" r="r" b="b"/>
                <a:pathLst>
                  <a:path w="285" h="285" extrusionOk="0">
                    <a:moveTo>
                      <a:pt x="209" y="36"/>
                    </a:moveTo>
                    <a:cubicBezTo>
                      <a:pt x="268" y="73"/>
                      <a:pt x="285" y="150"/>
                      <a:pt x="248" y="209"/>
                    </a:cubicBezTo>
                    <a:cubicBezTo>
                      <a:pt x="212" y="267"/>
                      <a:pt x="135" y="285"/>
                      <a:pt x="76" y="248"/>
                    </a:cubicBezTo>
                    <a:cubicBezTo>
                      <a:pt x="18" y="211"/>
                      <a:pt x="0" y="134"/>
                      <a:pt x="37" y="76"/>
                    </a:cubicBezTo>
                    <a:cubicBezTo>
                      <a:pt x="74" y="17"/>
                      <a:pt x="151" y="0"/>
                      <a:pt x="209" y="36"/>
                    </a:cubicBezTo>
                    <a:close/>
                  </a:path>
                </a:pathLst>
              </a:custGeom>
              <a:solidFill>
                <a:srgbClr val="00B050"/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65" name="Google Shape;165;p15"/>
              <p:cNvSpPr/>
              <p:nvPr/>
            </p:nvSpPr>
            <p:spPr>
              <a:xfrm>
                <a:off x="5785202" y="3068653"/>
                <a:ext cx="250449" cy="250450"/>
              </a:xfrm>
              <a:custGeom>
                <a:avLst/>
                <a:gdLst/>
                <a:ahLst/>
                <a:cxnLst/>
                <a:rect l="l" t="t" r="r" b="b"/>
                <a:pathLst>
                  <a:path w="278" h="278" extrusionOk="0">
                    <a:moveTo>
                      <a:pt x="203" y="36"/>
                    </a:moveTo>
                    <a:cubicBezTo>
                      <a:pt x="260" y="71"/>
                      <a:pt x="278" y="147"/>
                      <a:pt x="242" y="204"/>
                    </a:cubicBezTo>
                    <a:cubicBezTo>
                      <a:pt x="206" y="261"/>
                      <a:pt x="131" y="278"/>
                      <a:pt x="74" y="242"/>
                    </a:cubicBezTo>
                    <a:cubicBezTo>
                      <a:pt x="17" y="206"/>
                      <a:pt x="0" y="131"/>
                      <a:pt x="35" y="74"/>
                    </a:cubicBezTo>
                    <a:cubicBezTo>
                      <a:pt x="71" y="17"/>
                      <a:pt x="146" y="0"/>
                      <a:pt x="203" y="36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66" name="Google Shape;166;p15"/>
              <p:cNvSpPr/>
              <p:nvPr/>
            </p:nvSpPr>
            <p:spPr>
              <a:xfrm>
                <a:off x="6086296" y="2137202"/>
                <a:ext cx="246229" cy="246229"/>
              </a:xfrm>
              <a:custGeom>
                <a:avLst/>
                <a:gdLst/>
                <a:ahLst/>
                <a:cxnLst/>
                <a:rect l="l" t="t" r="r" b="b"/>
                <a:pathLst>
                  <a:path w="273" h="273" extrusionOk="0">
                    <a:moveTo>
                      <a:pt x="200" y="36"/>
                    </a:moveTo>
                    <a:cubicBezTo>
                      <a:pt x="256" y="71"/>
                      <a:pt x="273" y="144"/>
                      <a:pt x="238" y="200"/>
                    </a:cubicBezTo>
                    <a:cubicBezTo>
                      <a:pt x="203" y="256"/>
                      <a:pt x="129" y="273"/>
                      <a:pt x="73" y="238"/>
                    </a:cubicBezTo>
                    <a:cubicBezTo>
                      <a:pt x="17" y="203"/>
                      <a:pt x="0" y="129"/>
                      <a:pt x="35" y="73"/>
                    </a:cubicBezTo>
                    <a:cubicBezTo>
                      <a:pt x="70" y="17"/>
                      <a:pt x="144" y="0"/>
                      <a:pt x="200" y="36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  <p:sp>
          <p:nvSpPr>
            <p:cNvPr id="167" name="Google Shape;167;p15"/>
            <p:cNvSpPr/>
            <p:nvPr/>
          </p:nvSpPr>
          <p:spPr>
            <a:xfrm rot="498591">
              <a:off x="4501415" y="362092"/>
              <a:ext cx="2506016" cy="1734180"/>
            </a:xfrm>
            <a:custGeom>
              <a:avLst/>
              <a:gdLst/>
              <a:ahLst/>
              <a:cxnLst/>
              <a:rect l="l" t="t" r="r" b="b"/>
              <a:pathLst>
                <a:path w="2339" h="1665" extrusionOk="0">
                  <a:moveTo>
                    <a:pt x="2332" y="1665"/>
                  </a:moveTo>
                  <a:cubicBezTo>
                    <a:pt x="2331" y="1665"/>
                    <a:pt x="2330" y="1665"/>
                    <a:pt x="2329" y="1664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1" y="10"/>
                    <a:pt x="0" y="6"/>
                    <a:pt x="2" y="3"/>
                  </a:cubicBezTo>
                  <a:cubicBezTo>
                    <a:pt x="4" y="0"/>
                    <a:pt x="8" y="0"/>
                    <a:pt x="10" y="2"/>
                  </a:cubicBezTo>
                  <a:cubicBezTo>
                    <a:pt x="2335" y="1654"/>
                    <a:pt x="2335" y="1654"/>
                    <a:pt x="2335" y="1654"/>
                  </a:cubicBezTo>
                  <a:cubicBezTo>
                    <a:pt x="2338" y="1656"/>
                    <a:pt x="2339" y="1660"/>
                    <a:pt x="2337" y="1662"/>
                  </a:cubicBezTo>
                  <a:cubicBezTo>
                    <a:pt x="2336" y="1664"/>
                    <a:pt x="2334" y="1665"/>
                    <a:pt x="2332" y="1665"/>
                  </a:cubicBezTo>
                  <a:close/>
                </a:path>
              </a:pathLst>
            </a:custGeom>
            <a:solidFill>
              <a:srgbClr val="7F7F7F"/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171" name="Google Shape;171;p15"/>
          <p:cNvSpPr/>
          <p:nvPr/>
        </p:nvSpPr>
        <p:spPr>
          <a:xfrm rot="-231537">
            <a:off x="7617581" y="3716135"/>
            <a:ext cx="4048125" cy="4048126"/>
          </a:xfrm>
          <a:custGeom>
            <a:avLst/>
            <a:gdLst/>
            <a:ahLst/>
            <a:cxnLst/>
            <a:rect l="l" t="t" r="r" b="b"/>
            <a:pathLst>
              <a:path w="3967" h="3968" extrusionOk="0">
                <a:moveTo>
                  <a:pt x="2909" y="511"/>
                </a:moveTo>
                <a:cubicBezTo>
                  <a:pt x="3722" y="1022"/>
                  <a:pt x="3967" y="2096"/>
                  <a:pt x="3456" y="2909"/>
                </a:cubicBezTo>
                <a:cubicBezTo>
                  <a:pt x="2945" y="3722"/>
                  <a:pt x="1872" y="3968"/>
                  <a:pt x="1059" y="3457"/>
                </a:cubicBezTo>
                <a:cubicBezTo>
                  <a:pt x="245" y="2946"/>
                  <a:pt x="0" y="1872"/>
                  <a:pt x="511" y="1059"/>
                </a:cubicBezTo>
                <a:cubicBezTo>
                  <a:pt x="1022" y="245"/>
                  <a:pt x="2095" y="0"/>
                  <a:pt x="2909" y="511"/>
                </a:cubicBezTo>
                <a:close/>
              </a:path>
            </a:pathLst>
          </a:custGeom>
          <a:solidFill>
            <a:srgbClr val="45D8FF">
              <a:alpha val="4705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2" name="Google Shape;172;p15"/>
          <p:cNvSpPr/>
          <p:nvPr/>
        </p:nvSpPr>
        <p:spPr>
          <a:xfrm rot="-231537">
            <a:off x="8224006" y="4322560"/>
            <a:ext cx="2835275" cy="2835275"/>
          </a:xfrm>
          <a:custGeom>
            <a:avLst/>
            <a:gdLst/>
            <a:ahLst/>
            <a:cxnLst/>
            <a:rect l="l" t="t" r="r" b="b"/>
            <a:pathLst>
              <a:path w="2779" h="2778" extrusionOk="0">
                <a:moveTo>
                  <a:pt x="2037" y="358"/>
                </a:moveTo>
                <a:cubicBezTo>
                  <a:pt x="2607" y="715"/>
                  <a:pt x="2779" y="1467"/>
                  <a:pt x="2421" y="2037"/>
                </a:cubicBezTo>
                <a:cubicBezTo>
                  <a:pt x="2063" y="2606"/>
                  <a:pt x="1311" y="2778"/>
                  <a:pt x="742" y="2420"/>
                </a:cubicBezTo>
                <a:cubicBezTo>
                  <a:pt x="172" y="2062"/>
                  <a:pt x="0" y="1311"/>
                  <a:pt x="358" y="741"/>
                </a:cubicBezTo>
                <a:cubicBezTo>
                  <a:pt x="716" y="172"/>
                  <a:pt x="1468" y="0"/>
                  <a:pt x="2037" y="358"/>
                </a:cubicBezTo>
                <a:close/>
              </a:path>
            </a:pathLst>
          </a:custGeom>
          <a:solidFill>
            <a:srgbClr val="45D8FF">
              <a:alpha val="4705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3" name="Google Shape;173;p15"/>
          <p:cNvSpPr/>
          <p:nvPr/>
        </p:nvSpPr>
        <p:spPr>
          <a:xfrm rot="-231537">
            <a:off x="10720099" y="1821871"/>
            <a:ext cx="1606550" cy="1609725"/>
          </a:xfrm>
          <a:custGeom>
            <a:avLst/>
            <a:gdLst/>
            <a:ahLst/>
            <a:cxnLst/>
            <a:rect l="l" t="t" r="r" b="b"/>
            <a:pathLst>
              <a:path w="1576" h="1577" extrusionOk="0">
                <a:moveTo>
                  <a:pt x="1156" y="203"/>
                </a:moveTo>
                <a:cubicBezTo>
                  <a:pt x="1479" y="406"/>
                  <a:pt x="1576" y="833"/>
                  <a:pt x="1373" y="1156"/>
                </a:cubicBezTo>
                <a:cubicBezTo>
                  <a:pt x="1170" y="1479"/>
                  <a:pt x="744" y="1577"/>
                  <a:pt x="420" y="1373"/>
                </a:cubicBezTo>
                <a:cubicBezTo>
                  <a:pt x="97" y="1170"/>
                  <a:pt x="0" y="744"/>
                  <a:pt x="203" y="420"/>
                </a:cubicBezTo>
                <a:cubicBezTo>
                  <a:pt x="406" y="97"/>
                  <a:pt x="833" y="0"/>
                  <a:pt x="1156" y="203"/>
                </a:cubicBezTo>
                <a:close/>
              </a:path>
            </a:pathLst>
          </a:custGeom>
          <a:solidFill>
            <a:srgbClr val="45D8FF">
              <a:alpha val="4705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4" name="Google Shape;174;p15"/>
          <p:cNvSpPr/>
          <p:nvPr/>
        </p:nvSpPr>
        <p:spPr>
          <a:xfrm rot="-231537">
            <a:off x="11267733" y="2356861"/>
            <a:ext cx="511175" cy="512763"/>
          </a:xfrm>
          <a:custGeom>
            <a:avLst/>
            <a:gdLst/>
            <a:ahLst/>
            <a:cxnLst/>
            <a:rect l="l" t="t" r="r" b="b"/>
            <a:pathLst>
              <a:path w="502" h="502" extrusionOk="0">
                <a:moveTo>
                  <a:pt x="368" y="65"/>
                </a:moveTo>
                <a:cubicBezTo>
                  <a:pt x="471" y="129"/>
                  <a:pt x="502" y="265"/>
                  <a:pt x="438" y="368"/>
                </a:cubicBezTo>
                <a:cubicBezTo>
                  <a:pt x="373" y="471"/>
                  <a:pt x="237" y="502"/>
                  <a:pt x="134" y="438"/>
                </a:cubicBezTo>
                <a:cubicBezTo>
                  <a:pt x="31" y="373"/>
                  <a:pt x="0" y="237"/>
                  <a:pt x="65" y="134"/>
                </a:cubicBezTo>
                <a:cubicBezTo>
                  <a:pt x="129" y="31"/>
                  <a:pt x="265" y="0"/>
                  <a:pt x="368" y="65"/>
                </a:cubicBezTo>
                <a:close/>
              </a:path>
            </a:pathLst>
          </a:custGeom>
          <a:solidFill>
            <a:srgbClr val="45D8FF">
              <a:alpha val="4705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5" name="Google Shape;175;p15"/>
          <p:cNvSpPr/>
          <p:nvPr/>
        </p:nvSpPr>
        <p:spPr>
          <a:xfrm rot="-231537">
            <a:off x="8876128" y="5697735"/>
            <a:ext cx="819150" cy="1431925"/>
          </a:xfrm>
          <a:custGeom>
            <a:avLst/>
            <a:gdLst/>
            <a:ahLst/>
            <a:cxnLst/>
            <a:rect l="l" t="t" r="r" b="b"/>
            <a:pathLst>
              <a:path w="806" h="1409" extrusionOk="0">
                <a:moveTo>
                  <a:pt x="6" y="1409"/>
                </a:moveTo>
                <a:cubicBezTo>
                  <a:pt x="5" y="1409"/>
                  <a:pt x="4" y="1409"/>
                  <a:pt x="4" y="1408"/>
                </a:cubicBezTo>
                <a:cubicBezTo>
                  <a:pt x="1" y="1406"/>
                  <a:pt x="0" y="1403"/>
                  <a:pt x="1" y="1400"/>
                </a:cubicBezTo>
                <a:cubicBezTo>
                  <a:pt x="794" y="4"/>
                  <a:pt x="794" y="4"/>
                  <a:pt x="794" y="4"/>
                </a:cubicBezTo>
                <a:cubicBezTo>
                  <a:pt x="795" y="1"/>
                  <a:pt x="799" y="0"/>
                  <a:pt x="802" y="1"/>
                </a:cubicBezTo>
                <a:cubicBezTo>
                  <a:pt x="805" y="3"/>
                  <a:pt x="806" y="7"/>
                  <a:pt x="804" y="10"/>
                </a:cubicBezTo>
                <a:cubicBezTo>
                  <a:pt x="12" y="1406"/>
                  <a:pt x="12" y="1406"/>
                  <a:pt x="12" y="1406"/>
                </a:cubicBezTo>
                <a:cubicBezTo>
                  <a:pt x="11" y="1408"/>
                  <a:pt x="9" y="1409"/>
                  <a:pt x="6" y="1409"/>
                </a:cubicBezTo>
                <a:close/>
              </a:path>
            </a:pathLst>
          </a:custGeom>
          <a:solidFill>
            <a:srgbClr val="45D8FF">
              <a:alpha val="20000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6" name="Google Shape;176;p15"/>
          <p:cNvSpPr/>
          <p:nvPr/>
        </p:nvSpPr>
        <p:spPr>
          <a:xfrm rot="-231537">
            <a:off x="9686161" y="5590867"/>
            <a:ext cx="2376488" cy="1692275"/>
          </a:xfrm>
          <a:custGeom>
            <a:avLst/>
            <a:gdLst/>
            <a:ahLst/>
            <a:cxnLst/>
            <a:rect l="l" t="t" r="r" b="b"/>
            <a:pathLst>
              <a:path w="2339" h="1665" extrusionOk="0">
                <a:moveTo>
                  <a:pt x="2332" y="1665"/>
                </a:moveTo>
                <a:cubicBezTo>
                  <a:pt x="2331" y="1665"/>
                  <a:pt x="2330" y="1665"/>
                  <a:pt x="2329" y="1664"/>
                </a:cubicBezTo>
                <a:cubicBezTo>
                  <a:pt x="3" y="11"/>
                  <a:pt x="3" y="11"/>
                  <a:pt x="3" y="11"/>
                </a:cubicBezTo>
                <a:cubicBezTo>
                  <a:pt x="1" y="10"/>
                  <a:pt x="0" y="6"/>
                  <a:pt x="2" y="3"/>
                </a:cubicBezTo>
                <a:cubicBezTo>
                  <a:pt x="4" y="0"/>
                  <a:pt x="8" y="0"/>
                  <a:pt x="10" y="2"/>
                </a:cubicBezTo>
                <a:cubicBezTo>
                  <a:pt x="2335" y="1654"/>
                  <a:pt x="2335" y="1654"/>
                  <a:pt x="2335" y="1654"/>
                </a:cubicBezTo>
                <a:cubicBezTo>
                  <a:pt x="2338" y="1656"/>
                  <a:pt x="2339" y="1660"/>
                  <a:pt x="2337" y="1662"/>
                </a:cubicBezTo>
                <a:cubicBezTo>
                  <a:pt x="2336" y="1664"/>
                  <a:pt x="2334" y="1665"/>
                  <a:pt x="2332" y="1665"/>
                </a:cubicBezTo>
                <a:close/>
              </a:path>
            </a:pathLst>
          </a:custGeom>
          <a:solidFill>
            <a:srgbClr val="45D8FF">
              <a:alpha val="20000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7" name="Google Shape;177;p15"/>
          <p:cNvSpPr/>
          <p:nvPr/>
        </p:nvSpPr>
        <p:spPr>
          <a:xfrm rot="-231537">
            <a:off x="9604471" y="4845578"/>
            <a:ext cx="1962150" cy="774700"/>
          </a:xfrm>
          <a:custGeom>
            <a:avLst/>
            <a:gdLst/>
            <a:ahLst/>
            <a:cxnLst/>
            <a:rect l="l" t="t" r="r" b="b"/>
            <a:pathLst>
              <a:path w="1932" h="763" extrusionOk="0">
                <a:moveTo>
                  <a:pt x="7" y="763"/>
                </a:moveTo>
                <a:cubicBezTo>
                  <a:pt x="4" y="763"/>
                  <a:pt x="2" y="761"/>
                  <a:pt x="1" y="759"/>
                </a:cubicBezTo>
                <a:cubicBezTo>
                  <a:pt x="0" y="756"/>
                  <a:pt x="2" y="752"/>
                  <a:pt x="5" y="751"/>
                </a:cubicBezTo>
                <a:cubicBezTo>
                  <a:pt x="1923" y="1"/>
                  <a:pt x="1923" y="1"/>
                  <a:pt x="1923" y="1"/>
                </a:cubicBezTo>
                <a:cubicBezTo>
                  <a:pt x="1926" y="0"/>
                  <a:pt x="1930" y="2"/>
                  <a:pt x="1931" y="5"/>
                </a:cubicBezTo>
                <a:cubicBezTo>
                  <a:pt x="1932" y="8"/>
                  <a:pt x="1931" y="11"/>
                  <a:pt x="1927" y="13"/>
                </a:cubicBezTo>
                <a:cubicBezTo>
                  <a:pt x="9" y="762"/>
                  <a:pt x="9" y="762"/>
                  <a:pt x="9" y="762"/>
                </a:cubicBezTo>
                <a:cubicBezTo>
                  <a:pt x="8" y="762"/>
                  <a:pt x="8" y="763"/>
                  <a:pt x="7" y="763"/>
                </a:cubicBezTo>
                <a:close/>
              </a:path>
            </a:pathLst>
          </a:custGeom>
          <a:solidFill>
            <a:srgbClr val="45D8FF">
              <a:alpha val="20000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8" name="Google Shape;178;p15"/>
          <p:cNvSpPr/>
          <p:nvPr/>
        </p:nvSpPr>
        <p:spPr>
          <a:xfrm rot="-231537">
            <a:off x="10997644" y="4598619"/>
            <a:ext cx="534988" cy="212725"/>
          </a:xfrm>
          <a:custGeom>
            <a:avLst/>
            <a:gdLst/>
            <a:ahLst/>
            <a:cxnLst/>
            <a:rect l="l" t="t" r="r" b="b"/>
            <a:pathLst>
              <a:path w="527" h="210" extrusionOk="0">
                <a:moveTo>
                  <a:pt x="520" y="210"/>
                </a:moveTo>
                <a:cubicBezTo>
                  <a:pt x="520" y="210"/>
                  <a:pt x="519" y="210"/>
                  <a:pt x="518" y="210"/>
                </a:cubicBezTo>
                <a:cubicBezTo>
                  <a:pt x="4" y="12"/>
                  <a:pt x="4" y="12"/>
                  <a:pt x="4" y="12"/>
                </a:cubicBezTo>
                <a:cubicBezTo>
                  <a:pt x="1" y="11"/>
                  <a:pt x="0" y="7"/>
                  <a:pt x="1" y="4"/>
                </a:cubicBezTo>
                <a:cubicBezTo>
                  <a:pt x="2" y="1"/>
                  <a:pt x="6" y="0"/>
                  <a:pt x="9" y="1"/>
                </a:cubicBezTo>
                <a:cubicBezTo>
                  <a:pt x="522" y="198"/>
                  <a:pt x="522" y="198"/>
                  <a:pt x="522" y="198"/>
                </a:cubicBezTo>
                <a:cubicBezTo>
                  <a:pt x="526" y="200"/>
                  <a:pt x="527" y="203"/>
                  <a:pt x="526" y="206"/>
                </a:cubicBezTo>
                <a:cubicBezTo>
                  <a:pt x="525" y="209"/>
                  <a:pt x="523" y="210"/>
                  <a:pt x="520" y="210"/>
                </a:cubicBezTo>
                <a:close/>
              </a:path>
            </a:pathLst>
          </a:custGeom>
          <a:solidFill>
            <a:srgbClr val="45D8FF">
              <a:alpha val="20000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9" name="Google Shape;179;p15"/>
          <p:cNvSpPr/>
          <p:nvPr/>
        </p:nvSpPr>
        <p:spPr>
          <a:xfrm rot="-231537">
            <a:off x="11567702" y="4765695"/>
            <a:ext cx="420688" cy="1263650"/>
          </a:xfrm>
          <a:custGeom>
            <a:avLst/>
            <a:gdLst/>
            <a:ahLst/>
            <a:cxnLst/>
            <a:rect l="l" t="t" r="r" b="b"/>
            <a:pathLst>
              <a:path w="415" h="1243" extrusionOk="0">
                <a:moveTo>
                  <a:pt x="408" y="1243"/>
                </a:moveTo>
                <a:cubicBezTo>
                  <a:pt x="405" y="1243"/>
                  <a:pt x="403" y="1241"/>
                  <a:pt x="402" y="1239"/>
                </a:cubicBezTo>
                <a:cubicBezTo>
                  <a:pt x="1" y="9"/>
                  <a:pt x="1" y="9"/>
                  <a:pt x="1" y="9"/>
                </a:cubicBezTo>
                <a:cubicBezTo>
                  <a:pt x="0" y="6"/>
                  <a:pt x="1" y="2"/>
                  <a:pt x="4" y="1"/>
                </a:cubicBezTo>
                <a:cubicBezTo>
                  <a:pt x="8" y="0"/>
                  <a:pt x="11" y="2"/>
                  <a:pt x="12" y="5"/>
                </a:cubicBezTo>
                <a:cubicBezTo>
                  <a:pt x="413" y="1235"/>
                  <a:pt x="413" y="1235"/>
                  <a:pt x="413" y="1235"/>
                </a:cubicBezTo>
                <a:cubicBezTo>
                  <a:pt x="415" y="1238"/>
                  <a:pt x="413" y="1242"/>
                  <a:pt x="410" y="1243"/>
                </a:cubicBezTo>
                <a:cubicBezTo>
                  <a:pt x="409" y="1243"/>
                  <a:pt x="408" y="1243"/>
                  <a:pt x="408" y="1243"/>
                </a:cubicBezTo>
                <a:close/>
              </a:path>
            </a:pathLst>
          </a:custGeom>
          <a:solidFill>
            <a:srgbClr val="45D8FF">
              <a:alpha val="20000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0" name="Google Shape;180;p15"/>
          <p:cNvSpPr/>
          <p:nvPr/>
        </p:nvSpPr>
        <p:spPr>
          <a:xfrm rot="-231537">
            <a:off x="9646103" y="5592431"/>
            <a:ext cx="2370138" cy="501650"/>
          </a:xfrm>
          <a:custGeom>
            <a:avLst/>
            <a:gdLst/>
            <a:ahLst/>
            <a:cxnLst/>
            <a:rect l="l" t="t" r="r" b="b"/>
            <a:pathLst>
              <a:path w="2333" h="493" extrusionOk="0">
                <a:moveTo>
                  <a:pt x="2327" y="493"/>
                </a:moveTo>
                <a:cubicBezTo>
                  <a:pt x="2326" y="493"/>
                  <a:pt x="2326" y="493"/>
                  <a:pt x="2326" y="493"/>
                </a:cubicBezTo>
                <a:cubicBezTo>
                  <a:pt x="6" y="12"/>
                  <a:pt x="6" y="12"/>
                  <a:pt x="6" y="12"/>
                </a:cubicBezTo>
                <a:cubicBezTo>
                  <a:pt x="2" y="12"/>
                  <a:pt x="0" y="9"/>
                  <a:pt x="1" y="5"/>
                </a:cubicBezTo>
                <a:cubicBezTo>
                  <a:pt x="2" y="2"/>
                  <a:pt x="5" y="0"/>
                  <a:pt x="8" y="1"/>
                </a:cubicBezTo>
                <a:cubicBezTo>
                  <a:pt x="2328" y="481"/>
                  <a:pt x="2328" y="481"/>
                  <a:pt x="2328" y="481"/>
                </a:cubicBezTo>
                <a:cubicBezTo>
                  <a:pt x="2331" y="482"/>
                  <a:pt x="2333" y="485"/>
                  <a:pt x="2333" y="488"/>
                </a:cubicBezTo>
                <a:cubicBezTo>
                  <a:pt x="2332" y="491"/>
                  <a:pt x="2330" y="493"/>
                  <a:pt x="2327" y="493"/>
                </a:cubicBezTo>
                <a:close/>
              </a:path>
            </a:pathLst>
          </a:custGeom>
          <a:solidFill>
            <a:srgbClr val="45D8FF">
              <a:alpha val="20000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1" name="Google Shape;181;p15"/>
          <p:cNvSpPr/>
          <p:nvPr/>
        </p:nvSpPr>
        <p:spPr>
          <a:xfrm rot="-231537">
            <a:off x="9692278" y="5651789"/>
            <a:ext cx="561975" cy="1812925"/>
          </a:xfrm>
          <a:custGeom>
            <a:avLst/>
            <a:gdLst/>
            <a:ahLst/>
            <a:cxnLst/>
            <a:rect l="l" t="t" r="r" b="b"/>
            <a:pathLst>
              <a:path w="553" h="1783" extrusionOk="0">
                <a:moveTo>
                  <a:pt x="546" y="1783"/>
                </a:moveTo>
                <a:cubicBezTo>
                  <a:pt x="544" y="1783"/>
                  <a:pt x="541" y="1782"/>
                  <a:pt x="541" y="1779"/>
                </a:cubicBezTo>
                <a:cubicBezTo>
                  <a:pt x="1" y="8"/>
                  <a:pt x="1" y="8"/>
                  <a:pt x="1" y="8"/>
                </a:cubicBezTo>
                <a:cubicBezTo>
                  <a:pt x="0" y="5"/>
                  <a:pt x="2" y="2"/>
                  <a:pt x="5" y="1"/>
                </a:cubicBezTo>
                <a:cubicBezTo>
                  <a:pt x="8" y="0"/>
                  <a:pt x="12" y="2"/>
                  <a:pt x="13" y="5"/>
                </a:cubicBezTo>
                <a:cubicBezTo>
                  <a:pt x="552" y="1775"/>
                  <a:pt x="552" y="1775"/>
                  <a:pt x="552" y="1775"/>
                </a:cubicBezTo>
                <a:cubicBezTo>
                  <a:pt x="553" y="1779"/>
                  <a:pt x="551" y="1782"/>
                  <a:pt x="548" y="1783"/>
                </a:cubicBezTo>
                <a:cubicBezTo>
                  <a:pt x="547" y="1783"/>
                  <a:pt x="547" y="1783"/>
                  <a:pt x="546" y="1783"/>
                </a:cubicBezTo>
                <a:close/>
              </a:path>
            </a:pathLst>
          </a:custGeom>
          <a:solidFill>
            <a:srgbClr val="45D8FF">
              <a:alpha val="20000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2" name="Google Shape;182;p15"/>
          <p:cNvSpPr/>
          <p:nvPr/>
        </p:nvSpPr>
        <p:spPr>
          <a:xfrm rot="-231537">
            <a:off x="10307474" y="5166008"/>
            <a:ext cx="1439863" cy="974725"/>
          </a:xfrm>
          <a:custGeom>
            <a:avLst/>
            <a:gdLst/>
            <a:ahLst/>
            <a:cxnLst/>
            <a:rect l="l" t="t" r="r" b="b"/>
            <a:pathLst>
              <a:path w="1418" h="960" extrusionOk="0">
                <a:moveTo>
                  <a:pt x="7" y="960"/>
                </a:moveTo>
                <a:cubicBezTo>
                  <a:pt x="5" y="960"/>
                  <a:pt x="3" y="959"/>
                  <a:pt x="2" y="957"/>
                </a:cubicBezTo>
                <a:cubicBezTo>
                  <a:pt x="0" y="954"/>
                  <a:pt x="1" y="950"/>
                  <a:pt x="3" y="949"/>
                </a:cubicBezTo>
                <a:cubicBezTo>
                  <a:pt x="1408" y="1"/>
                  <a:pt x="1408" y="1"/>
                  <a:pt x="1408" y="1"/>
                </a:cubicBezTo>
                <a:cubicBezTo>
                  <a:pt x="1411" y="0"/>
                  <a:pt x="1415" y="0"/>
                  <a:pt x="1416" y="3"/>
                </a:cubicBezTo>
                <a:cubicBezTo>
                  <a:pt x="1418" y="6"/>
                  <a:pt x="1418" y="9"/>
                  <a:pt x="1415" y="11"/>
                </a:cubicBezTo>
                <a:cubicBezTo>
                  <a:pt x="10" y="959"/>
                  <a:pt x="10" y="959"/>
                  <a:pt x="10" y="959"/>
                </a:cubicBezTo>
                <a:cubicBezTo>
                  <a:pt x="9" y="959"/>
                  <a:pt x="8" y="960"/>
                  <a:pt x="7" y="960"/>
                </a:cubicBezTo>
                <a:close/>
              </a:path>
            </a:pathLst>
          </a:custGeom>
          <a:solidFill>
            <a:srgbClr val="45D8FF">
              <a:alpha val="20000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3" name="Google Shape;183;p15"/>
          <p:cNvSpPr/>
          <p:nvPr/>
        </p:nvSpPr>
        <p:spPr>
          <a:xfrm rot="-231537">
            <a:off x="10924284" y="2621052"/>
            <a:ext cx="688975" cy="1987550"/>
          </a:xfrm>
          <a:custGeom>
            <a:avLst/>
            <a:gdLst/>
            <a:ahLst/>
            <a:cxnLst/>
            <a:rect l="l" t="t" r="r" b="b"/>
            <a:pathLst>
              <a:path w="678" h="1955" extrusionOk="0">
                <a:moveTo>
                  <a:pt x="6" y="1955"/>
                </a:moveTo>
                <a:cubicBezTo>
                  <a:pt x="6" y="1955"/>
                  <a:pt x="5" y="1955"/>
                  <a:pt x="5" y="1955"/>
                </a:cubicBezTo>
                <a:cubicBezTo>
                  <a:pt x="1" y="1954"/>
                  <a:pt x="0" y="1951"/>
                  <a:pt x="1" y="1947"/>
                </a:cubicBezTo>
                <a:cubicBezTo>
                  <a:pt x="665" y="5"/>
                  <a:pt x="665" y="5"/>
                  <a:pt x="665" y="5"/>
                </a:cubicBezTo>
                <a:cubicBezTo>
                  <a:pt x="666" y="2"/>
                  <a:pt x="670" y="0"/>
                  <a:pt x="673" y="1"/>
                </a:cubicBezTo>
                <a:cubicBezTo>
                  <a:pt x="676" y="2"/>
                  <a:pt x="678" y="6"/>
                  <a:pt x="677" y="9"/>
                </a:cubicBezTo>
                <a:cubicBezTo>
                  <a:pt x="12" y="1951"/>
                  <a:pt x="12" y="1951"/>
                  <a:pt x="12" y="1951"/>
                </a:cubicBezTo>
                <a:cubicBezTo>
                  <a:pt x="11" y="1954"/>
                  <a:pt x="9" y="1955"/>
                  <a:pt x="6" y="1955"/>
                </a:cubicBezTo>
                <a:close/>
              </a:path>
            </a:pathLst>
          </a:custGeom>
          <a:solidFill>
            <a:srgbClr val="45D8FF">
              <a:alpha val="20000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4" name="Google Shape;184;p15"/>
          <p:cNvSpPr/>
          <p:nvPr/>
        </p:nvSpPr>
        <p:spPr>
          <a:xfrm rot="-231537">
            <a:off x="11595933" y="2564198"/>
            <a:ext cx="1030288" cy="1954213"/>
          </a:xfrm>
          <a:custGeom>
            <a:avLst/>
            <a:gdLst/>
            <a:ahLst/>
            <a:cxnLst/>
            <a:rect l="l" t="t" r="r" b="b"/>
            <a:pathLst>
              <a:path w="1015" h="1923" extrusionOk="0">
                <a:moveTo>
                  <a:pt x="1008" y="1923"/>
                </a:moveTo>
                <a:cubicBezTo>
                  <a:pt x="1006" y="1923"/>
                  <a:pt x="1004" y="1922"/>
                  <a:pt x="1003" y="1920"/>
                </a:cubicBezTo>
                <a:cubicBezTo>
                  <a:pt x="2" y="10"/>
                  <a:pt x="2" y="10"/>
                  <a:pt x="2" y="10"/>
                </a:cubicBezTo>
                <a:cubicBezTo>
                  <a:pt x="0" y="7"/>
                  <a:pt x="1" y="3"/>
                  <a:pt x="4" y="2"/>
                </a:cubicBezTo>
                <a:cubicBezTo>
                  <a:pt x="7" y="0"/>
                  <a:pt x="11" y="1"/>
                  <a:pt x="12" y="4"/>
                </a:cubicBezTo>
                <a:cubicBezTo>
                  <a:pt x="1013" y="1914"/>
                  <a:pt x="1013" y="1914"/>
                  <a:pt x="1013" y="1914"/>
                </a:cubicBezTo>
                <a:cubicBezTo>
                  <a:pt x="1015" y="1917"/>
                  <a:pt x="1014" y="1921"/>
                  <a:pt x="1011" y="1922"/>
                </a:cubicBezTo>
                <a:cubicBezTo>
                  <a:pt x="1010" y="1923"/>
                  <a:pt x="1009" y="1923"/>
                  <a:pt x="1008" y="1923"/>
                </a:cubicBezTo>
                <a:close/>
              </a:path>
            </a:pathLst>
          </a:custGeom>
          <a:solidFill>
            <a:srgbClr val="45D8FF">
              <a:alpha val="20000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5" name="Google Shape;185;p15"/>
          <p:cNvSpPr/>
          <p:nvPr/>
        </p:nvSpPr>
        <p:spPr>
          <a:xfrm rot="-231537">
            <a:off x="11558069" y="2562639"/>
            <a:ext cx="1114425" cy="831850"/>
          </a:xfrm>
          <a:custGeom>
            <a:avLst/>
            <a:gdLst/>
            <a:ahLst/>
            <a:cxnLst/>
            <a:rect l="l" t="t" r="r" b="b"/>
            <a:pathLst>
              <a:path w="1097" h="819" extrusionOk="0">
                <a:moveTo>
                  <a:pt x="1090" y="819"/>
                </a:moveTo>
                <a:cubicBezTo>
                  <a:pt x="1089" y="819"/>
                  <a:pt x="1088" y="819"/>
                  <a:pt x="1087" y="818"/>
                </a:cubicBezTo>
                <a:cubicBezTo>
                  <a:pt x="3" y="12"/>
                  <a:pt x="3" y="12"/>
                  <a:pt x="3" y="12"/>
                </a:cubicBezTo>
                <a:cubicBezTo>
                  <a:pt x="1" y="10"/>
                  <a:pt x="0" y="6"/>
                  <a:pt x="2" y="3"/>
                </a:cubicBezTo>
                <a:cubicBezTo>
                  <a:pt x="4" y="1"/>
                  <a:pt x="8" y="0"/>
                  <a:pt x="11" y="2"/>
                </a:cubicBezTo>
                <a:cubicBezTo>
                  <a:pt x="1094" y="808"/>
                  <a:pt x="1094" y="808"/>
                  <a:pt x="1094" y="808"/>
                </a:cubicBezTo>
                <a:cubicBezTo>
                  <a:pt x="1097" y="810"/>
                  <a:pt x="1097" y="814"/>
                  <a:pt x="1095" y="817"/>
                </a:cubicBezTo>
                <a:cubicBezTo>
                  <a:pt x="1094" y="818"/>
                  <a:pt x="1092" y="819"/>
                  <a:pt x="1090" y="819"/>
                </a:cubicBezTo>
                <a:close/>
              </a:path>
            </a:pathLst>
          </a:custGeom>
          <a:solidFill>
            <a:srgbClr val="45D8FF">
              <a:alpha val="20000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6" name="Google Shape;186;p15"/>
          <p:cNvSpPr/>
          <p:nvPr/>
        </p:nvSpPr>
        <p:spPr>
          <a:xfrm rot="-231537">
            <a:off x="8089479" y="5254336"/>
            <a:ext cx="1543050" cy="482600"/>
          </a:xfrm>
          <a:custGeom>
            <a:avLst/>
            <a:gdLst/>
            <a:ahLst/>
            <a:cxnLst/>
            <a:rect l="l" t="t" r="r" b="b"/>
            <a:pathLst>
              <a:path w="1519" h="476" extrusionOk="0">
                <a:moveTo>
                  <a:pt x="1512" y="476"/>
                </a:moveTo>
                <a:cubicBezTo>
                  <a:pt x="1511" y="476"/>
                  <a:pt x="1511" y="476"/>
                  <a:pt x="1510" y="475"/>
                </a:cubicBezTo>
                <a:cubicBezTo>
                  <a:pt x="5" y="12"/>
                  <a:pt x="5" y="12"/>
                  <a:pt x="5" y="12"/>
                </a:cubicBezTo>
                <a:cubicBezTo>
                  <a:pt x="2" y="11"/>
                  <a:pt x="0" y="8"/>
                  <a:pt x="1" y="5"/>
                </a:cubicBezTo>
                <a:cubicBezTo>
                  <a:pt x="2" y="2"/>
                  <a:pt x="5" y="0"/>
                  <a:pt x="9" y="1"/>
                </a:cubicBezTo>
                <a:cubicBezTo>
                  <a:pt x="1514" y="464"/>
                  <a:pt x="1514" y="464"/>
                  <a:pt x="1514" y="464"/>
                </a:cubicBezTo>
                <a:cubicBezTo>
                  <a:pt x="1517" y="465"/>
                  <a:pt x="1519" y="468"/>
                  <a:pt x="1518" y="471"/>
                </a:cubicBezTo>
                <a:cubicBezTo>
                  <a:pt x="1517" y="474"/>
                  <a:pt x="1514" y="476"/>
                  <a:pt x="1512" y="476"/>
                </a:cubicBezTo>
                <a:close/>
              </a:path>
            </a:pathLst>
          </a:custGeom>
          <a:solidFill>
            <a:srgbClr val="45D8FF">
              <a:alpha val="20000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7" name="Google Shape;187;p15"/>
          <p:cNvSpPr/>
          <p:nvPr/>
        </p:nvSpPr>
        <p:spPr>
          <a:xfrm rot="-231537">
            <a:off x="5523190" y="5392345"/>
            <a:ext cx="2660650" cy="2768600"/>
          </a:xfrm>
          <a:custGeom>
            <a:avLst/>
            <a:gdLst/>
            <a:ahLst/>
            <a:cxnLst/>
            <a:rect l="l" t="t" r="r" b="b"/>
            <a:pathLst>
              <a:path w="2619" h="2724" extrusionOk="0">
                <a:moveTo>
                  <a:pt x="6" y="2724"/>
                </a:moveTo>
                <a:cubicBezTo>
                  <a:pt x="5" y="2724"/>
                  <a:pt x="3" y="2723"/>
                  <a:pt x="2" y="2722"/>
                </a:cubicBezTo>
                <a:cubicBezTo>
                  <a:pt x="0" y="2720"/>
                  <a:pt x="0" y="2716"/>
                  <a:pt x="2" y="2714"/>
                </a:cubicBezTo>
                <a:cubicBezTo>
                  <a:pt x="2609" y="3"/>
                  <a:pt x="2609" y="3"/>
                  <a:pt x="2609" y="3"/>
                </a:cubicBezTo>
                <a:cubicBezTo>
                  <a:pt x="2611" y="0"/>
                  <a:pt x="2615" y="0"/>
                  <a:pt x="2617" y="2"/>
                </a:cubicBezTo>
                <a:cubicBezTo>
                  <a:pt x="2619" y="5"/>
                  <a:pt x="2619" y="8"/>
                  <a:pt x="2617" y="11"/>
                </a:cubicBezTo>
                <a:cubicBezTo>
                  <a:pt x="10" y="2722"/>
                  <a:pt x="10" y="2722"/>
                  <a:pt x="10" y="2722"/>
                </a:cubicBezTo>
                <a:cubicBezTo>
                  <a:pt x="9" y="2723"/>
                  <a:pt x="8" y="2724"/>
                  <a:pt x="6" y="2724"/>
                </a:cubicBezTo>
                <a:close/>
              </a:path>
            </a:pathLst>
          </a:custGeom>
          <a:solidFill>
            <a:srgbClr val="45D8FF">
              <a:alpha val="9803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8" name="Google Shape;188;p15"/>
          <p:cNvSpPr/>
          <p:nvPr/>
        </p:nvSpPr>
        <p:spPr>
          <a:xfrm rot="-231537">
            <a:off x="6956787" y="5344049"/>
            <a:ext cx="1227138" cy="2819400"/>
          </a:xfrm>
          <a:custGeom>
            <a:avLst/>
            <a:gdLst/>
            <a:ahLst/>
            <a:cxnLst/>
            <a:rect l="l" t="t" r="r" b="b"/>
            <a:pathLst>
              <a:path w="1208" h="2774" extrusionOk="0">
                <a:moveTo>
                  <a:pt x="7" y="2774"/>
                </a:moveTo>
                <a:cubicBezTo>
                  <a:pt x="6" y="2774"/>
                  <a:pt x="5" y="2774"/>
                  <a:pt x="5" y="2773"/>
                </a:cubicBezTo>
                <a:cubicBezTo>
                  <a:pt x="2" y="2772"/>
                  <a:pt x="0" y="2769"/>
                  <a:pt x="2" y="2765"/>
                </a:cubicBezTo>
                <a:cubicBezTo>
                  <a:pt x="1195" y="4"/>
                  <a:pt x="1195" y="4"/>
                  <a:pt x="1195" y="4"/>
                </a:cubicBezTo>
                <a:cubicBezTo>
                  <a:pt x="1197" y="1"/>
                  <a:pt x="1200" y="0"/>
                  <a:pt x="1203" y="1"/>
                </a:cubicBezTo>
                <a:cubicBezTo>
                  <a:pt x="1206" y="2"/>
                  <a:pt x="1208" y="6"/>
                  <a:pt x="1206" y="9"/>
                </a:cubicBezTo>
                <a:cubicBezTo>
                  <a:pt x="13" y="2770"/>
                  <a:pt x="13" y="2770"/>
                  <a:pt x="13" y="2770"/>
                </a:cubicBezTo>
                <a:cubicBezTo>
                  <a:pt x="12" y="2773"/>
                  <a:pt x="9" y="2774"/>
                  <a:pt x="7" y="2774"/>
                </a:cubicBezTo>
                <a:close/>
              </a:path>
            </a:pathLst>
          </a:custGeom>
          <a:solidFill>
            <a:srgbClr val="45D8FF">
              <a:alpha val="20000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9" name="Google Shape;189;p15"/>
          <p:cNvSpPr/>
          <p:nvPr/>
        </p:nvSpPr>
        <p:spPr>
          <a:xfrm rot="-231537">
            <a:off x="9513162" y="5571037"/>
            <a:ext cx="241300" cy="212725"/>
          </a:xfrm>
          <a:custGeom>
            <a:avLst/>
            <a:gdLst/>
            <a:ahLst/>
            <a:cxnLst/>
            <a:rect l="l" t="t" r="r" b="b"/>
            <a:pathLst>
              <a:path w="238" h="210" extrusionOk="0">
                <a:moveTo>
                  <a:pt x="119" y="0"/>
                </a:moveTo>
                <a:cubicBezTo>
                  <a:pt x="84" y="0"/>
                  <a:pt x="50" y="17"/>
                  <a:pt x="30" y="49"/>
                </a:cubicBezTo>
                <a:cubicBezTo>
                  <a:pt x="0" y="98"/>
                  <a:pt x="14" y="163"/>
                  <a:pt x="63" y="194"/>
                </a:cubicBezTo>
                <a:cubicBezTo>
                  <a:pt x="81" y="204"/>
                  <a:pt x="100" y="210"/>
                  <a:pt x="119" y="210"/>
                </a:cubicBezTo>
                <a:cubicBezTo>
                  <a:pt x="154" y="210"/>
                  <a:pt x="188" y="192"/>
                  <a:pt x="208" y="161"/>
                </a:cubicBezTo>
                <a:cubicBezTo>
                  <a:pt x="238" y="112"/>
                  <a:pt x="224" y="47"/>
                  <a:pt x="175" y="16"/>
                </a:cubicBezTo>
                <a:cubicBezTo>
                  <a:pt x="157" y="5"/>
                  <a:pt x="138" y="0"/>
                  <a:pt x="119" y="0"/>
                </a:cubicBezTo>
              </a:path>
            </a:pathLst>
          </a:custGeom>
          <a:solidFill>
            <a:srgbClr val="45D8FF">
              <a:alpha val="20000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0" name="Google Shape;190;p15"/>
          <p:cNvSpPr/>
          <p:nvPr/>
        </p:nvSpPr>
        <p:spPr>
          <a:xfrm rot="-231537">
            <a:off x="11409490" y="4709016"/>
            <a:ext cx="211138" cy="184150"/>
          </a:xfrm>
          <a:custGeom>
            <a:avLst/>
            <a:gdLst/>
            <a:ahLst/>
            <a:cxnLst/>
            <a:rect l="l" t="t" r="r" b="b"/>
            <a:pathLst>
              <a:path w="208" h="182" extrusionOk="0">
                <a:moveTo>
                  <a:pt x="104" y="0"/>
                </a:moveTo>
                <a:cubicBezTo>
                  <a:pt x="74" y="0"/>
                  <a:pt x="44" y="15"/>
                  <a:pt x="27" y="42"/>
                </a:cubicBezTo>
                <a:cubicBezTo>
                  <a:pt x="0" y="85"/>
                  <a:pt x="13" y="141"/>
                  <a:pt x="56" y="168"/>
                </a:cubicBezTo>
                <a:cubicBezTo>
                  <a:pt x="71" y="178"/>
                  <a:pt x="88" y="182"/>
                  <a:pt x="104" y="182"/>
                </a:cubicBezTo>
                <a:cubicBezTo>
                  <a:pt x="135" y="182"/>
                  <a:pt x="164" y="167"/>
                  <a:pt x="182" y="139"/>
                </a:cubicBezTo>
                <a:cubicBezTo>
                  <a:pt x="208" y="97"/>
                  <a:pt x="196" y="40"/>
                  <a:pt x="153" y="14"/>
                </a:cubicBezTo>
                <a:cubicBezTo>
                  <a:pt x="138" y="4"/>
                  <a:pt x="121" y="0"/>
                  <a:pt x="104" y="0"/>
                </a:cubicBezTo>
              </a:path>
            </a:pathLst>
          </a:custGeom>
          <a:solidFill>
            <a:srgbClr val="45D8FF">
              <a:alpha val="20000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1" name="Google Shape;191;p15"/>
          <p:cNvSpPr/>
          <p:nvPr/>
        </p:nvSpPr>
        <p:spPr>
          <a:xfrm rot="-231537">
            <a:off x="10935848" y="4572401"/>
            <a:ext cx="111125" cy="98425"/>
          </a:xfrm>
          <a:custGeom>
            <a:avLst/>
            <a:gdLst/>
            <a:ahLst/>
            <a:cxnLst/>
            <a:rect l="l" t="t" r="r" b="b"/>
            <a:pathLst>
              <a:path w="109" h="96" extrusionOk="0">
                <a:moveTo>
                  <a:pt x="55" y="0"/>
                </a:moveTo>
                <a:cubicBezTo>
                  <a:pt x="39" y="0"/>
                  <a:pt x="23" y="8"/>
                  <a:pt x="14" y="22"/>
                </a:cubicBezTo>
                <a:cubicBezTo>
                  <a:pt x="0" y="45"/>
                  <a:pt x="7" y="74"/>
                  <a:pt x="29" y="88"/>
                </a:cubicBezTo>
                <a:cubicBezTo>
                  <a:pt x="37" y="93"/>
                  <a:pt x="46" y="96"/>
                  <a:pt x="55" y="96"/>
                </a:cubicBezTo>
                <a:cubicBezTo>
                  <a:pt x="71" y="96"/>
                  <a:pt x="86" y="88"/>
                  <a:pt x="95" y="73"/>
                </a:cubicBezTo>
                <a:cubicBezTo>
                  <a:pt x="109" y="51"/>
                  <a:pt x="103" y="21"/>
                  <a:pt x="80" y="7"/>
                </a:cubicBezTo>
                <a:cubicBezTo>
                  <a:pt x="72" y="2"/>
                  <a:pt x="63" y="0"/>
                  <a:pt x="55" y="0"/>
                </a:cubicBezTo>
              </a:path>
            </a:pathLst>
          </a:custGeom>
          <a:solidFill>
            <a:srgbClr val="45D8FF">
              <a:alpha val="20000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2" name="Google Shape;192;p15"/>
          <p:cNvSpPr/>
          <p:nvPr/>
        </p:nvSpPr>
        <p:spPr>
          <a:xfrm rot="-231537">
            <a:off x="11478376" y="2567605"/>
            <a:ext cx="111125" cy="96838"/>
          </a:xfrm>
          <a:custGeom>
            <a:avLst/>
            <a:gdLst/>
            <a:ahLst/>
            <a:cxnLst/>
            <a:rect l="l" t="t" r="r" b="b"/>
            <a:pathLst>
              <a:path w="109" h="96" extrusionOk="0">
                <a:moveTo>
                  <a:pt x="55" y="0"/>
                </a:moveTo>
                <a:cubicBezTo>
                  <a:pt x="39" y="0"/>
                  <a:pt x="23" y="8"/>
                  <a:pt x="14" y="23"/>
                </a:cubicBezTo>
                <a:cubicBezTo>
                  <a:pt x="0" y="45"/>
                  <a:pt x="7" y="75"/>
                  <a:pt x="29" y="89"/>
                </a:cubicBezTo>
                <a:cubicBezTo>
                  <a:pt x="37" y="94"/>
                  <a:pt x="46" y="96"/>
                  <a:pt x="55" y="96"/>
                </a:cubicBezTo>
                <a:cubicBezTo>
                  <a:pt x="70" y="96"/>
                  <a:pt x="86" y="88"/>
                  <a:pt x="95" y="74"/>
                </a:cubicBezTo>
                <a:cubicBezTo>
                  <a:pt x="109" y="51"/>
                  <a:pt x="102" y="22"/>
                  <a:pt x="80" y="8"/>
                </a:cubicBezTo>
                <a:cubicBezTo>
                  <a:pt x="72" y="3"/>
                  <a:pt x="63" y="0"/>
                  <a:pt x="55" y="0"/>
                </a:cubicBezTo>
              </a:path>
            </a:pathLst>
          </a:custGeom>
          <a:solidFill>
            <a:srgbClr val="45D8FF">
              <a:alpha val="20000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3" name="Google Shape;193;p15"/>
          <p:cNvSpPr/>
          <p:nvPr/>
        </p:nvSpPr>
        <p:spPr>
          <a:xfrm rot="-231537">
            <a:off x="10773532" y="3377270"/>
            <a:ext cx="1039813" cy="1041400"/>
          </a:xfrm>
          <a:custGeom>
            <a:avLst/>
            <a:gdLst/>
            <a:ahLst/>
            <a:cxnLst/>
            <a:rect l="l" t="t" r="r" b="b"/>
            <a:pathLst>
              <a:path w="1024" h="1024" extrusionOk="0">
                <a:moveTo>
                  <a:pt x="750" y="132"/>
                </a:moveTo>
                <a:cubicBezTo>
                  <a:pt x="960" y="264"/>
                  <a:pt x="1024" y="541"/>
                  <a:pt x="892" y="751"/>
                </a:cubicBezTo>
                <a:cubicBezTo>
                  <a:pt x="760" y="961"/>
                  <a:pt x="483" y="1024"/>
                  <a:pt x="273" y="892"/>
                </a:cubicBezTo>
                <a:cubicBezTo>
                  <a:pt x="63" y="760"/>
                  <a:pt x="0" y="483"/>
                  <a:pt x="131" y="273"/>
                </a:cubicBezTo>
                <a:cubicBezTo>
                  <a:pt x="263" y="63"/>
                  <a:pt x="540" y="0"/>
                  <a:pt x="750" y="132"/>
                </a:cubicBezTo>
                <a:close/>
              </a:path>
            </a:pathLst>
          </a:custGeom>
          <a:solidFill>
            <a:srgbClr val="45D8FF">
              <a:alpha val="20000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4" name="Google Shape;194;p15"/>
          <p:cNvSpPr/>
          <p:nvPr/>
        </p:nvSpPr>
        <p:spPr>
          <a:xfrm rot="-231537">
            <a:off x="11017953" y="3621748"/>
            <a:ext cx="550863" cy="550863"/>
          </a:xfrm>
          <a:custGeom>
            <a:avLst/>
            <a:gdLst/>
            <a:ahLst/>
            <a:cxnLst/>
            <a:rect l="l" t="t" r="r" b="b"/>
            <a:pathLst>
              <a:path w="541" h="542" extrusionOk="0">
                <a:moveTo>
                  <a:pt x="397" y="70"/>
                </a:moveTo>
                <a:cubicBezTo>
                  <a:pt x="508" y="140"/>
                  <a:pt x="541" y="286"/>
                  <a:pt x="472" y="397"/>
                </a:cubicBezTo>
                <a:cubicBezTo>
                  <a:pt x="402" y="508"/>
                  <a:pt x="255" y="542"/>
                  <a:pt x="144" y="472"/>
                </a:cubicBezTo>
                <a:cubicBezTo>
                  <a:pt x="33" y="402"/>
                  <a:pt x="0" y="256"/>
                  <a:pt x="70" y="145"/>
                </a:cubicBezTo>
                <a:cubicBezTo>
                  <a:pt x="139" y="34"/>
                  <a:pt x="286" y="0"/>
                  <a:pt x="397" y="70"/>
                </a:cubicBezTo>
                <a:close/>
              </a:path>
            </a:pathLst>
          </a:custGeom>
          <a:solidFill>
            <a:srgbClr val="45D8FF">
              <a:alpha val="20000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5" name="Google Shape;195;p15"/>
          <p:cNvSpPr/>
          <p:nvPr/>
        </p:nvSpPr>
        <p:spPr>
          <a:xfrm rot="-231537">
            <a:off x="11148182" y="3753508"/>
            <a:ext cx="290513" cy="288925"/>
          </a:xfrm>
          <a:custGeom>
            <a:avLst/>
            <a:gdLst/>
            <a:ahLst/>
            <a:cxnLst/>
            <a:rect l="l" t="t" r="r" b="b"/>
            <a:pathLst>
              <a:path w="285" h="285" extrusionOk="0">
                <a:moveTo>
                  <a:pt x="209" y="36"/>
                </a:moveTo>
                <a:cubicBezTo>
                  <a:pt x="268" y="73"/>
                  <a:pt x="285" y="150"/>
                  <a:pt x="248" y="209"/>
                </a:cubicBezTo>
                <a:cubicBezTo>
                  <a:pt x="212" y="267"/>
                  <a:pt x="135" y="285"/>
                  <a:pt x="76" y="248"/>
                </a:cubicBezTo>
                <a:cubicBezTo>
                  <a:pt x="18" y="211"/>
                  <a:pt x="0" y="134"/>
                  <a:pt x="37" y="76"/>
                </a:cubicBezTo>
                <a:cubicBezTo>
                  <a:pt x="74" y="17"/>
                  <a:pt x="151" y="0"/>
                  <a:pt x="209" y="36"/>
                </a:cubicBezTo>
                <a:close/>
              </a:path>
            </a:pathLst>
          </a:custGeom>
          <a:solidFill>
            <a:srgbClr val="45D8FF">
              <a:alpha val="20000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6" name="Google Shape;196;p15"/>
          <p:cNvSpPr/>
          <p:nvPr/>
        </p:nvSpPr>
        <p:spPr>
          <a:xfrm rot="-231537">
            <a:off x="10166683" y="4221537"/>
            <a:ext cx="277813" cy="277813"/>
          </a:xfrm>
          <a:custGeom>
            <a:avLst/>
            <a:gdLst/>
            <a:ahLst/>
            <a:cxnLst/>
            <a:rect l="l" t="t" r="r" b="b"/>
            <a:pathLst>
              <a:path w="274" h="274" extrusionOk="0">
                <a:moveTo>
                  <a:pt x="201" y="35"/>
                </a:moveTo>
                <a:cubicBezTo>
                  <a:pt x="257" y="71"/>
                  <a:pt x="274" y="145"/>
                  <a:pt x="239" y="201"/>
                </a:cubicBezTo>
                <a:cubicBezTo>
                  <a:pt x="203" y="257"/>
                  <a:pt x="129" y="274"/>
                  <a:pt x="73" y="239"/>
                </a:cubicBezTo>
                <a:cubicBezTo>
                  <a:pt x="17" y="204"/>
                  <a:pt x="0" y="129"/>
                  <a:pt x="35" y="73"/>
                </a:cubicBezTo>
                <a:cubicBezTo>
                  <a:pt x="70" y="17"/>
                  <a:pt x="145" y="0"/>
                  <a:pt x="201" y="35"/>
                </a:cubicBezTo>
                <a:close/>
              </a:path>
            </a:pathLst>
          </a:custGeom>
          <a:solidFill>
            <a:srgbClr val="45D8FF">
              <a:alpha val="20000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7" name="Google Shape;197;p15"/>
          <p:cNvSpPr/>
          <p:nvPr/>
        </p:nvSpPr>
        <p:spPr>
          <a:xfrm rot="-231537">
            <a:off x="10531451" y="4441806"/>
            <a:ext cx="2124075" cy="2124075"/>
          </a:xfrm>
          <a:custGeom>
            <a:avLst/>
            <a:gdLst/>
            <a:ahLst/>
            <a:cxnLst/>
            <a:rect l="l" t="t" r="r" b="b"/>
            <a:pathLst>
              <a:path w="2091" h="2091" extrusionOk="0">
                <a:moveTo>
                  <a:pt x="1533" y="269"/>
                </a:moveTo>
                <a:cubicBezTo>
                  <a:pt x="1962" y="538"/>
                  <a:pt x="2091" y="1104"/>
                  <a:pt x="1822" y="1533"/>
                </a:cubicBezTo>
                <a:cubicBezTo>
                  <a:pt x="1553" y="1961"/>
                  <a:pt x="987" y="2091"/>
                  <a:pt x="558" y="1821"/>
                </a:cubicBezTo>
                <a:cubicBezTo>
                  <a:pt x="130" y="1552"/>
                  <a:pt x="0" y="986"/>
                  <a:pt x="270" y="558"/>
                </a:cubicBezTo>
                <a:cubicBezTo>
                  <a:pt x="539" y="129"/>
                  <a:pt x="1105" y="0"/>
                  <a:pt x="1533" y="269"/>
                </a:cubicBezTo>
                <a:close/>
              </a:path>
            </a:pathLst>
          </a:custGeom>
          <a:solidFill>
            <a:srgbClr val="45D8FF">
              <a:alpha val="20000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8" name="Google Shape;198;p15"/>
          <p:cNvSpPr/>
          <p:nvPr/>
        </p:nvSpPr>
        <p:spPr>
          <a:xfrm rot="-231537">
            <a:off x="10855246" y="4764017"/>
            <a:ext cx="1477963" cy="1477963"/>
          </a:xfrm>
          <a:custGeom>
            <a:avLst/>
            <a:gdLst/>
            <a:ahLst/>
            <a:cxnLst/>
            <a:rect l="l" t="t" r="r" b="b"/>
            <a:pathLst>
              <a:path w="1454" h="1454" extrusionOk="0">
                <a:moveTo>
                  <a:pt x="1066" y="187"/>
                </a:moveTo>
                <a:cubicBezTo>
                  <a:pt x="1364" y="374"/>
                  <a:pt x="1454" y="768"/>
                  <a:pt x="1267" y="1066"/>
                </a:cubicBezTo>
                <a:cubicBezTo>
                  <a:pt x="1079" y="1364"/>
                  <a:pt x="686" y="1454"/>
                  <a:pt x="388" y="1267"/>
                </a:cubicBezTo>
                <a:cubicBezTo>
                  <a:pt x="90" y="1080"/>
                  <a:pt x="0" y="686"/>
                  <a:pt x="187" y="388"/>
                </a:cubicBezTo>
                <a:cubicBezTo>
                  <a:pt x="374" y="90"/>
                  <a:pt x="768" y="0"/>
                  <a:pt x="1066" y="187"/>
                </a:cubicBezTo>
                <a:close/>
              </a:path>
            </a:pathLst>
          </a:custGeom>
          <a:solidFill>
            <a:srgbClr val="45D8FF">
              <a:alpha val="20000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9" name="Google Shape;199;p15"/>
          <p:cNvSpPr/>
          <p:nvPr/>
        </p:nvSpPr>
        <p:spPr>
          <a:xfrm rot="-231537">
            <a:off x="11439498" y="5348162"/>
            <a:ext cx="311150" cy="311150"/>
          </a:xfrm>
          <a:custGeom>
            <a:avLst/>
            <a:gdLst/>
            <a:ahLst/>
            <a:cxnLst/>
            <a:rect l="l" t="t" r="r" b="b"/>
            <a:pathLst>
              <a:path w="306" h="306" extrusionOk="0">
                <a:moveTo>
                  <a:pt x="224" y="39"/>
                </a:moveTo>
                <a:cubicBezTo>
                  <a:pt x="287" y="79"/>
                  <a:pt x="306" y="162"/>
                  <a:pt x="267" y="224"/>
                </a:cubicBezTo>
                <a:cubicBezTo>
                  <a:pt x="227" y="287"/>
                  <a:pt x="144" y="306"/>
                  <a:pt x="81" y="267"/>
                </a:cubicBezTo>
                <a:cubicBezTo>
                  <a:pt x="19" y="227"/>
                  <a:pt x="0" y="144"/>
                  <a:pt x="39" y="82"/>
                </a:cubicBezTo>
                <a:cubicBezTo>
                  <a:pt x="79" y="19"/>
                  <a:pt x="162" y="0"/>
                  <a:pt x="224" y="39"/>
                </a:cubicBezTo>
                <a:close/>
              </a:path>
            </a:pathLst>
          </a:custGeom>
          <a:solidFill>
            <a:srgbClr val="45D8FF">
              <a:alpha val="20000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0" name="Google Shape;200;p15"/>
          <p:cNvSpPr/>
          <p:nvPr/>
        </p:nvSpPr>
        <p:spPr>
          <a:xfrm rot="-231537">
            <a:off x="9904851" y="5924692"/>
            <a:ext cx="541338" cy="541338"/>
          </a:xfrm>
          <a:custGeom>
            <a:avLst/>
            <a:gdLst/>
            <a:ahLst/>
            <a:cxnLst/>
            <a:rect l="l" t="t" r="r" b="b"/>
            <a:pathLst>
              <a:path w="533" h="533" extrusionOk="0">
                <a:moveTo>
                  <a:pt x="390" y="69"/>
                </a:moveTo>
                <a:cubicBezTo>
                  <a:pt x="500" y="137"/>
                  <a:pt x="533" y="281"/>
                  <a:pt x="464" y="391"/>
                </a:cubicBezTo>
                <a:cubicBezTo>
                  <a:pt x="395" y="500"/>
                  <a:pt x="251" y="533"/>
                  <a:pt x="142" y="464"/>
                </a:cubicBezTo>
                <a:cubicBezTo>
                  <a:pt x="33" y="395"/>
                  <a:pt x="0" y="251"/>
                  <a:pt x="69" y="142"/>
                </a:cubicBezTo>
                <a:cubicBezTo>
                  <a:pt x="137" y="33"/>
                  <a:pt x="281" y="0"/>
                  <a:pt x="390" y="69"/>
                </a:cubicBezTo>
                <a:close/>
              </a:path>
            </a:pathLst>
          </a:custGeom>
          <a:solidFill>
            <a:srgbClr val="45D8FF">
              <a:alpha val="20000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1" name="Google Shape;201;p15"/>
          <p:cNvSpPr/>
          <p:nvPr/>
        </p:nvSpPr>
        <p:spPr>
          <a:xfrm rot="-231537">
            <a:off x="10035027" y="6054920"/>
            <a:ext cx="279400" cy="280988"/>
          </a:xfrm>
          <a:custGeom>
            <a:avLst/>
            <a:gdLst/>
            <a:ahLst/>
            <a:cxnLst/>
            <a:rect l="l" t="t" r="r" b="b"/>
            <a:pathLst>
              <a:path w="276" h="276" extrusionOk="0">
                <a:moveTo>
                  <a:pt x="203" y="36"/>
                </a:moveTo>
                <a:cubicBezTo>
                  <a:pt x="259" y="72"/>
                  <a:pt x="276" y="146"/>
                  <a:pt x="241" y="203"/>
                </a:cubicBezTo>
                <a:cubicBezTo>
                  <a:pt x="205" y="259"/>
                  <a:pt x="131" y="276"/>
                  <a:pt x="74" y="241"/>
                </a:cubicBezTo>
                <a:cubicBezTo>
                  <a:pt x="17" y="205"/>
                  <a:pt x="0" y="131"/>
                  <a:pt x="36" y="74"/>
                </a:cubicBezTo>
                <a:cubicBezTo>
                  <a:pt x="71" y="17"/>
                  <a:pt x="146" y="0"/>
                  <a:pt x="203" y="36"/>
                </a:cubicBezTo>
                <a:close/>
              </a:path>
            </a:pathLst>
          </a:custGeom>
          <a:solidFill>
            <a:srgbClr val="45D8FF">
              <a:alpha val="20000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2" name="Google Shape;202;p15"/>
          <p:cNvSpPr/>
          <p:nvPr/>
        </p:nvSpPr>
        <p:spPr>
          <a:xfrm rot="-231537">
            <a:off x="8310180" y="5061646"/>
            <a:ext cx="1470025" cy="1470025"/>
          </a:xfrm>
          <a:custGeom>
            <a:avLst/>
            <a:gdLst/>
            <a:ahLst/>
            <a:cxnLst/>
            <a:rect l="l" t="t" r="r" b="b"/>
            <a:pathLst>
              <a:path w="1447" h="1447" extrusionOk="0">
                <a:moveTo>
                  <a:pt x="1061" y="186"/>
                </a:moveTo>
                <a:cubicBezTo>
                  <a:pt x="1357" y="373"/>
                  <a:pt x="1447" y="764"/>
                  <a:pt x="1260" y="1061"/>
                </a:cubicBezTo>
                <a:cubicBezTo>
                  <a:pt x="1074" y="1357"/>
                  <a:pt x="683" y="1447"/>
                  <a:pt x="386" y="1260"/>
                </a:cubicBezTo>
                <a:cubicBezTo>
                  <a:pt x="89" y="1074"/>
                  <a:pt x="0" y="683"/>
                  <a:pt x="186" y="386"/>
                </a:cubicBezTo>
                <a:cubicBezTo>
                  <a:pt x="373" y="90"/>
                  <a:pt x="764" y="0"/>
                  <a:pt x="1061" y="186"/>
                </a:cubicBezTo>
                <a:close/>
              </a:path>
            </a:pathLst>
          </a:custGeom>
          <a:solidFill>
            <a:srgbClr val="45D8FF">
              <a:alpha val="14901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3" name="Google Shape;203;p15"/>
          <p:cNvSpPr/>
          <p:nvPr/>
        </p:nvSpPr>
        <p:spPr>
          <a:xfrm rot="-231537">
            <a:off x="8673715" y="5423543"/>
            <a:ext cx="744538" cy="746125"/>
          </a:xfrm>
          <a:custGeom>
            <a:avLst/>
            <a:gdLst/>
            <a:ahLst/>
            <a:cxnLst/>
            <a:rect l="l" t="t" r="r" b="b"/>
            <a:pathLst>
              <a:path w="733" h="733" extrusionOk="0">
                <a:moveTo>
                  <a:pt x="537" y="94"/>
                </a:moveTo>
                <a:cubicBezTo>
                  <a:pt x="688" y="189"/>
                  <a:pt x="733" y="387"/>
                  <a:pt x="639" y="537"/>
                </a:cubicBezTo>
                <a:cubicBezTo>
                  <a:pt x="544" y="688"/>
                  <a:pt x="346" y="733"/>
                  <a:pt x="195" y="639"/>
                </a:cubicBezTo>
                <a:cubicBezTo>
                  <a:pt x="45" y="544"/>
                  <a:pt x="0" y="346"/>
                  <a:pt x="94" y="195"/>
                </a:cubicBezTo>
                <a:cubicBezTo>
                  <a:pt x="189" y="45"/>
                  <a:pt x="387" y="0"/>
                  <a:pt x="537" y="94"/>
                </a:cubicBezTo>
                <a:close/>
              </a:path>
            </a:pathLst>
          </a:custGeom>
          <a:solidFill>
            <a:srgbClr val="45D8FF">
              <a:alpha val="14901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4" name="Google Shape;204;p15"/>
          <p:cNvSpPr/>
          <p:nvPr/>
        </p:nvSpPr>
        <p:spPr>
          <a:xfrm rot="-231537">
            <a:off x="8849928" y="5601343"/>
            <a:ext cx="392113" cy="390525"/>
          </a:xfrm>
          <a:custGeom>
            <a:avLst/>
            <a:gdLst/>
            <a:ahLst/>
            <a:cxnLst/>
            <a:rect l="l" t="t" r="r" b="b"/>
            <a:pathLst>
              <a:path w="385" h="385" extrusionOk="0">
                <a:moveTo>
                  <a:pt x="282" y="49"/>
                </a:moveTo>
                <a:cubicBezTo>
                  <a:pt x="361" y="99"/>
                  <a:pt x="385" y="203"/>
                  <a:pt x="335" y="282"/>
                </a:cubicBezTo>
                <a:cubicBezTo>
                  <a:pt x="286" y="361"/>
                  <a:pt x="181" y="385"/>
                  <a:pt x="102" y="336"/>
                </a:cubicBezTo>
                <a:cubicBezTo>
                  <a:pt x="23" y="286"/>
                  <a:pt x="0" y="182"/>
                  <a:pt x="49" y="103"/>
                </a:cubicBezTo>
                <a:cubicBezTo>
                  <a:pt x="99" y="23"/>
                  <a:pt x="203" y="0"/>
                  <a:pt x="282" y="49"/>
                </a:cubicBezTo>
                <a:close/>
              </a:path>
            </a:pathLst>
          </a:custGeom>
          <a:solidFill>
            <a:srgbClr val="45D8FF">
              <a:alpha val="14901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5" name="Google Shape;205;p15"/>
          <p:cNvSpPr/>
          <p:nvPr/>
        </p:nvSpPr>
        <p:spPr>
          <a:xfrm rot="-231537">
            <a:off x="7889116" y="5884658"/>
            <a:ext cx="277813" cy="277813"/>
          </a:xfrm>
          <a:custGeom>
            <a:avLst/>
            <a:gdLst/>
            <a:ahLst/>
            <a:cxnLst/>
            <a:rect l="l" t="t" r="r" b="b"/>
            <a:pathLst>
              <a:path w="274" h="274" extrusionOk="0">
                <a:moveTo>
                  <a:pt x="201" y="35"/>
                </a:moveTo>
                <a:cubicBezTo>
                  <a:pt x="257" y="70"/>
                  <a:pt x="274" y="145"/>
                  <a:pt x="239" y="201"/>
                </a:cubicBezTo>
                <a:cubicBezTo>
                  <a:pt x="204" y="257"/>
                  <a:pt x="129" y="274"/>
                  <a:pt x="73" y="239"/>
                </a:cubicBezTo>
                <a:cubicBezTo>
                  <a:pt x="17" y="203"/>
                  <a:pt x="0" y="129"/>
                  <a:pt x="35" y="73"/>
                </a:cubicBezTo>
                <a:cubicBezTo>
                  <a:pt x="71" y="17"/>
                  <a:pt x="145" y="0"/>
                  <a:pt x="201" y="35"/>
                </a:cubicBezTo>
                <a:close/>
              </a:path>
            </a:pathLst>
          </a:custGeom>
          <a:solidFill>
            <a:srgbClr val="45D8FF">
              <a:alpha val="20000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6" name="Google Shape;206;p15"/>
          <p:cNvSpPr/>
          <p:nvPr/>
        </p:nvSpPr>
        <p:spPr>
          <a:xfrm rot="-231537">
            <a:off x="10198390" y="6157321"/>
            <a:ext cx="569913" cy="900113"/>
          </a:xfrm>
          <a:custGeom>
            <a:avLst/>
            <a:gdLst/>
            <a:ahLst/>
            <a:cxnLst/>
            <a:rect l="l" t="t" r="r" b="b"/>
            <a:pathLst>
              <a:path w="561" h="886" extrusionOk="0">
                <a:moveTo>
                  <a:pt x="557" y="886"/>
                </a:moveTo>
                <a:cubicBezTo>
                  <a:pt x="555" y="886"/>
                  <a:pt x="554" y="886"/>
                  <a:pt x="553" y="884"/>
                </a:cubicBezTo>
                <a:cubicBezTo>
                  <a:pt x="1" y="6"/>
                  <a:pt x="1" y="6"/>
                  <a:pt x="1" y="6"/>
                </a:cubicBezTo>
                <a:cubicBezTo>
                  <a:pt x="0" y="5"/>
                  <a:pt x="1" y="2"/>
                  <a:pt x="2" y="1"/>
                </a:cubicBezTo>
                <a:cubicBezTo>
                  <a:pt x="4" y="0"/>
                  <a:pt x="7" y="0"/>
                  <a:pt x="8" y="2"/>
                </a:cubicBezTo>
                <a:cubicBezTo>
                  <a:pt x="560" y="880"/>
                  <a:pt x="560" y="880"/>
                  <a:pt x="560" y="880"/>
                </a:cubicBezTo>
                <a:cubicBezTo>
                  <a:pt x="561" y="882"/>
                  <a:pt x="561" y="885"/>
                  <a:pt x="559" y="886"/>
                </a:cubicBezTo>
                <a:cubicBezTo>
                  <a:pt x="558" y="886"/>
                  <a:pt x="557" y="886"/>
                  <a:pt x="557" y="886"/>
                </a:cubicBezTo>
                <a:close/>
              </a:path>
            </a:pathLst>
          </a:custGeom>
          <a:solidFill>
            <a:srgbClr val="45D8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7" name="Google Shape;207;p15"/>
          <p:cNvSpPr/>
          <p:nvPr/>
        </p:nvSpPr>
        <p:spPr>
          <a:xfrm rot="-231537">
            <a:off x="10182355" y="6176740"/>
            <a:ext cx="14288" cy="546100"/>
          </a:xfrm>
          <a:custGeom>
            <a:avLst/>
            <a:gdLst/>
            <a:ahLst/>
            <a:cxnLst/>
            <a:rect l="l" t="t" r="r" b="b"/>
            <a:pathLst>
              <a:path w="15" h="537" extrusionOk="0">
                <a:moveTo>
                  <a:pt x="4" y="537"/>
                </a:moveTo>
                <a:cubicBezTo>
                  <a:pt x="4" y="537"/>
                  <a:pt x="4" y="537"/>
                  <a:pt x="4" y="537"/>
                </a:cubicBezTo>
                <a:cubicBezTo>
                  <a:pt x="2" y="537"/>
                  <a:pt x="0" y="535"/>
                  <a:pt x="0" y="533"/>
                </a:cubicBezTo>
                <a:cubicBezTo>
                  <a:pt x="7" y="4"/>
                  <a:pt x="7" y="4"/>
                  <a:pt x="7" y="4"/>
                </a:cubicBezTo>
                <a:cubicBezTo>
                  <a:pt x="7" y="2"/>
                  <a:pt x="8" y="0"/>
                  <a:pt x="11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3" y="0"/>
                  <a:pt x="15" y="2"/>
                  <a:pt x="15" y="4"/>
                </a:cubicBezTo>
                <a:cubicBezTo>
                  <a:pt x="8" y="533"/>
                  <a:pt x="8" y="533"/>
                  <a:pt x="8" y="533"/>
                </a:cubicBezTo>
                <a:cubicBezTo>
                  <a:pt x="8" y="535"/>
                  <a:pt x="6" y="537"/>
                  <a:pt x="4" y="537"/>
                </a:cubicBezTo>
                <a:close/>
              </a:path>
            </a:pathLst>
          </a:custGeom>
          <a:solidFill>
            <a:srgbClr val="45D8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8" name="Google Shape;208;p15"/>
          <p:cNvSpPr/>
          <p:nvPr/>
        </p:nvSpPr>
        <p:spPr>
          <a:xfrm rot="-231537">
            <a:off x="8698523" y="5789021"/>
            <a:ext cx="382588" cy="857250"/>
          </a:xfrm>
          <a:custGeom>
            <a:avLst/>
            <a:gdLst/>
            <a:ahLst/>
            <a:cxnLst/>
            <a:rect l="l" t="t" r="r" b="b"/>
            <a:pathLst>
              <a:path w="378" h="845" extrusionOk="0">
                <a:moveTo>
                  <a:pt x="5" y="845"/>
                </a:moveTo>
                <a:cubicBezTo>
                  <a:pt x="4" y="845"/>
                  <a:pt x="3" y="845"/>
                  <a:pt x="3" y="845"/>
                </a:cubicBezTo>
                <a:cubicBezTo>
                  <a:pt x="1" y="844"/>
                  <a:pt x="0" y="842"/>
                  <a:pt x="1" y="840"/>
                </a:cubicBezTo>
                <a:cubicBezTo>
                  <a:pt x="369" y="3"/>
                  <a:pt x="369" y="3"/>
                  <a:pt x="369" y="3"/>
                </a:cubicBezTo>
                <a:cubicBezTo>
                  <a:pt x="370" y="1"/>
                  <a:pt x="373" y="0"/>
                  <a:pt x="375" y="1"/>
                </a:cubicBezTo>
                <a:cubicBezTo>
                  <a:pt x="377" y="1"/>
                  <a:pt x="378" y="4"/>
                  <a:pt x="377" y="6"/>
                </a:cubicBezTo>
                <a:cubicBezTo>
                  <a:pt x="8" y="843"/>
                  <a:pt x="8" y="843"/>
                  <a:pt x="8" y="843"/>
                </a:cubicBezTo>
                <a:cubicBezTo>
                  <a:pt x="8" y="844"/>
                  <a:pt x="6" y="845"/>
                  <a:pt x="5" y="845"/>
                </a:cubicBezTo>
                <a:close/>
              </a:path>
            </a:pathLst>
          </a:custGeom>
          <a:solidFill>
            <a:srgbClr val="45D8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9" name="Google Shape;209;p15"/>
          <p:cNvSpPr/>
          <p:nvPr/>
        </p:nvSpPr>
        <p:spPr>
          <a:xfrm rot="-231537">
            <a:off x="8012783" y="5812123"/>
            <a:ext cx="1046163" cy="176213"/>
          </a:xfrm>
          <a:custGeom>
            <a:avLst/>
            <a:gdLst/>
            <a:ahLst/>
            <a:cxnLst/>
            <a:rect l="l" t="t" r="r" b="b"/>
            <a:pathLst>
              <a:path w="1030" h="174" extrusionOk="0">
                <a:moveTo>
                  <a:pt x="5" y="174"/>
                </a:moveTo>
                <a:cubicBezTo>
                  <a:pt x="3" y="174"/>
                  <a:pt x="1" y="172"/>
                  <a:pt x="1" y="170"/>
                </a:cubicBezTo>
                <a:cubicBezTo>
                  <a:pt x="0" y="168"/>
                  <a:pt x="2" y="166"/>
                  <a:pt x="4" y="166"/>
                </a:cubicBezTo>
                <a:cubicBezTo>
                  <a:pt x="1025" y="0"/>
                  <a:pt x="1025" y="0"/>
                  <a:pt x="1025" y="0"/>
                </a:cubicBezTo>
                <a:cubicBezTo>
                  <a:pt x="1028" y="0"/>
                  <a:pt x="1030" y="1"/>
                  <a:pt x="1030" y="4"/>
                </a:cubicBezTo>
                <a:cubicBezTo>
                  <a:pt x="1030" y="6"/>
                  <a:pt x="1029" y="8"/>
                  <a:pt x="1027" y="8"/>
                </a:cubicBezTo>
                <a:cubicBezTo>
                  <a:pt x="5" y="174"/>
                  <a:pt x="5" y="174"/>
                  <a:pt x="5" y="174"/>
                </a:cubicBezTo>
                <a:cubicBezTo>
                  <a:pt x="5" y="174"/>
                  <a:pt x="5" y="174"/>
                  <a:pt x="5" y="174"/>
                </a:cubicBezTo>
                <a:close/>
              </a:path>
            </a:pathLst>
          </a:custGeom>
          <a:solidFill>
            <a:srgbClr val="45D8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0" name="Google Shape;210;p15"/>
          <p:cNvSpPr/>
          <p:nvPr/>
        </p:nvSpPr>
        <p:spPr>
          <a:xfrm rot="-231537">
            <a:off x="8041734" y="5990456"/>
            <a:ext cx="671513" cy="690563"/>
          </a:xfrm>
          <a:custGeom>
            <a:avLst/>
            <a:gdLst/>
            <a:ahLst/>
            <a:cxnLst/>
            <a:rect l="l" t="t" r="r" b="b"/>
            <a:pathLst>
              <a:path w="662" h="680" extrusionOk="0">
                <a:moveTo>
                  <a:pt x="658" y="680"/>
                </a:moveTo>
                <a:cubicBezTo>
                  <a:pt x="656" y="680"/>
                  <a:pt x="655" y="680"/>
                  <a:pt x="655" y="679"/>
                </a:cubicBezTo>
                <a:cubicBezTo>
                  <a:pt x="2" y="7"/>
                  <a:pt x="2" y="7"/>
                  <a:pt x="2" y="7"/>
                </a:cubicBezTo>
                <a:cubicBezTo>
                  <a:pt x="0" y="6"/>
                  <a:pt x="0" y="3"/>
                  <a:pt x="2" y="2"/>
                </a:cubicBezTo>
                <a:cubicBezTo>
                  <a:pt x="3" y="0"/>
                  <a:pt x="6" y="0"/>
                  <a:pt x="8" y="2"/>
                </a:cubicBezTo>
                <a:cubicBezTo>
                  <a:pt x="660" y="673"/>
                  <a:pt x="660" y="673"/>
                  <a:pt x="660" y="673"/>
                </a:cubicBezTo>
                <a:cubicBezTo>
                  <a:pt x="662" y="675"/>
                  <a:pt x="662" y="678"/>
                  <a:pt x="660" y="679"/>
                </a:cubicBezTo>
                <a:cubicBezTo>
                  <a:pt x="660" y="680"/>
                  <a:pt x="659" y="680"/>
                  <a:pt x="658" y="680"/>
                </a:cubicBezTo>
                <a:close/>
              </a:path>
            </a:pathLst>
          </a:custGeom>
          <a:solidFill>
            <a:srgbClr val="45D8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1" name="Google Shape;211;p15"/>
          <p:cNvSpPr/>
          <p:nvPr/>
        </p:nvSpPr>
        <p:spPr>
          <a:xfrm rot="-231537">
            <a:off x="8036603" y="6013288"/>
            <a:ext cx="44450" cy="466725"/>
          </a:xfrm>
          <a:custGeom>
            <a:avLst/>
            <a:gdLst/>
            <a:ahLst/>
            <a:cxnLst/>
            <a:rect l="l" t="t" r="r" b="b"/>
            <a:pathLst>
              <a:path w="44" h="459" extrusionOk="0">
                <a:moveTo>
                  <a:pt x="40" y="459"/>
                </a:moveTo>
                <a:cubicBezTo>
                  <a:pt x="38" y="459"/>
                  <a:pt x="36" y="457"/>
                  <a:pt x="36" y="455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1" y="0"/>
                  <a:pt x="3" y="0"/>
                </a:cubicBezTo>
                <a:cubicBezTo>
                  <a:pt x="6" y="0"/>
                  <a:pt x="7" y="1"/>
                  <a:pt x="8" y="3"/>
                </a:cubicBezTo>
                <a:cubicBezTo>
                  <a:pt x="44" y="454"/>
                  <a:pt x="44" y="454"/>
                  <a:pt x="44" y="454"/>
                </a:cubicBezTo>
                <a:cubicBezTo>
                  <a:pt x="44" y="457"/>
                  <a:pt x="42" y="459"/>
                  <a:pt x="40" y="459"/>
                </a:cubicBezTo>
                <a:cubicBezTo>
                  <a:pt x="40" y="459"/>
                  <a:pt x="40" y="459"/>
                  <a:pt x="40" y="459"/>
                </a:cubicBezTo>
                <a:close/>
              </a:path>
            </a:pathLst>
          </a:custGeom>
          <a:solidFill>
            <a:srgbClr val="45D8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2" name="Google Shape;212;p15"/>
          <p:cNvSpPr/>
          <p:nvPr/>
        </p:nvSpPr>
        <p:spPr>
          <a:xfrm rot="-231537">
            <a:off x="8093643" y="6447495"/>
            <a:ext cx="635000" cy="231775"/>
          </a:xfrm>
          <a:custGeom>
            <a:avLst/>
            <a:gdLst/>
            <a:ahLst/>
            <a:cxnLst/>
            <a:rect l="l" t="t" r="r" b="b"/>
            <a:pathLst>
              <a:path w="626" h="229" extrusionOk="0">
                <a:moveTo>
                  <a:pt x="622" y="229"/>
                </a:moveTo>
                <a:cubicBezTo>
                  <a:pt x="621" y="229"/>
                  <a:pt x="621" y="229"/>
                  <a:pt x="620" y="229"/>
                </a:cubicBezTo>
                <a:cubicBezTo>
                  <a:pt x="4" y="9"/>
                  <a:pt x="4" y="9"/>
                  <a:pt x="4" y="9"/>
                </a:cubicBezTo>
                <a:cubicBezTo>
                  <a:pt x="2" y="8"/>
                  <a:pt x="0" y="6"/>
                  <a:pt x="1" y="3"/>
                </a:cubicBezTo>
                <a:cubicBezTo>
                  <a:pt x="2" y="1"/>
                  <a:pt x="4" y="0"/>
                  <a:pt x="6" y="1"/>
                </a:cubicBezTo>
                <a:cubicBezTo>
                  <a:pt x="623" y="221"/>
                  <a:pt x="623" y="221"/>
                  <a:pt x="623" y="221"/>
                </a:cubicBezTo>
                <a:cubicBezTo>
                  <a:pt x="625" y="222"/>
                  <a:pt x="626" y="224"/>
                  <a:pt x="625" y="227"/>
                </a:cubicBezTo>
                <a:cubicBezTo>
                  <a:pt x="625" y="228"/>
                  <a:pt x="623" y="229"/>
                  <a:pt x="622" y="229"/>
                </a:cubicBezTo>
                <a:close/>
              </a:path>
            </a:pathLst>
          </a:custGeom>
          <a:solidFill>
            <a:srgbClr val="45D8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3" name="Google Shape;213;p15"/>
          <p:cNvSpPr/>
          <p:nvPr/>
        </p:nvSpPr>
        <p:spPr>
          <a:xfrm rot="-231537">
            <a:off x="6537372" y="6520995"/>
            <a:ext cx="1570038" cy="284163"/>
          </a:xfrm>
          <a:custGeom>
            <a:avLst/>
            <a:gdLst/>
            <a:ahLst/>
            <a:cxnLst/>
            <a:rect l="l" t="t" r="r" b="b"/>
            <a:pathLst>
              <a:path w="1548" h="280" extrusionOk="0">
                <a:moveTo>
                  <a:pt x="5" y="280"/>
                </a:moveTo>
                <a:cubicBezTo>
                  <a:pt x="3" y="280"/>
                  <a:pt x="1" y="278"/>
                  <a:pt x="1" y="276"/>
                </a:cubicBezTo>
                <a:cubicBezTo>
                  <a:pt x="0" y="274"/>
                  <a:pt x="2" y="272"/>
                  <a:pt x="4" y="272"/>
                </a:cubicBezTo>
                <a:cubicBezTo>
                  <a:pt x="1543" y="1"/>
                  <a:pt x="1543" y="1"/>
                  <a:pt x="1543" y="1"/>
                </a:cubicBezTo>
                <a:cubicBezTo>
                  <a:pt x="1545" y="0"/>
                  <a:pt x="1548" y="2"/>
                  <a:pt x="1548" y="4"/>
                </a:cubicBezTo>
                <a:cubicBezTo>
                  <a:pt x="1548" y="6"/>
                  <a:pt x="1547" y="8"/>
                  <a:pt x="1545" y="9"/>
                </a:cubicBezTo>
                <a:cubicBezTo>
                  <a:pt x="5" y="280"/>
                  <a:pt x="5" y="280"/>
                  <a:pt x="5" y="280"/>
                </a:cubicBezTo>
                <a:cubicBezTo>
                  <a:pt x="5" y="280"/>
                  <a:pt x="5" y="280"/>
                  <a:pt x="5" y="280"/>
                </a:cubicBezTo>
                <a:close/>
              </a:path>
            </a:pathLst>
          </a:custGeom>
          <a:solidFill>
            <a:srgbClr val="45D8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4" name="Google Shape;214;p15"/>
          <p:cNvSpPr/>
          <p:nvPr/>
        </p:nvSpPr>
        <p:spPr>
          <a:xfrm rot="-231537">
            <a:off x="9056889" y="5757588"/>
            <a:ext cx="584200" cy="452438"/>
          </a:xfrm>
          <a:custGeom>
            <a:avLst/>
            <a:gdLst/>
            <a:ahLst/>
            <a:cxnLst/>
            <a:rect l="l" t="t" r="r" b="b"/>
            <a:pathLst>
              <a:path w="576" h="446" extrusionOk="0">
                <a:moveTo>
                  <a:pt x="572" y="446"/>
                </a:moveTo>
                <a:cubicBezTo>
                  <a:pt x="571" y="446"/>
                  <a:pt x="570" y="446"/>
                  <a:pt x="569" y="445"/>
                </a:cubicBezTo>
                <a:cubicBezTo>
                  <a:pt x="3" y="7"/>
                  <a:pt x="3" y="7"/>
                  <a:pt x="3" y="7"/>
                </a:cubicBezTo>
                <a:cubicBezTo>
                  <a:pt x="1" y="6"/>
                  <a:pt x="0" y="4"/>
                  <a:pt x="2" y="2"/>
                </a:cubicBezTo>
                <a:cubicBezTo>
                  <a:pt x="3" y="0"/>
                  <a:pt x="6" y="0"/>
                  <a:pt x="7" y="1"/>
                </a:cubicBezTo>
                <a:cubicBezTo>
                  <a:pt x="574" y="439"/>
                  <a:pt x="574" y="439"/>
                  <a:pt x="574" y="439"/>
                </a:cubicBezTo>
                <a:cubicBezTo>
                  <a:pt x="576" y="440"/>
                  <a:pt x="576" y="443"/>
                  <a:pt x="575" y="444"/>
                </a:cubicBezTo>
                <a:cubicBezTo>
                  <a:pt x="574" y="445"/>
                  <a:pt x="573" y="446"/>
                  <a:pt x="572" y="446"/>
                </a:cubicBezTo>
                <a:close/>
              </a:path>
            </a:pathLst>
          </a:custGeom>
          <a:solidFill>
            <a:srgbClr val="45D8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5" name="Google Shape;215;p15"/>
          <p:cNvSpPr/>
          <p:nvPr/>
        </p:nvSpPr>
        <p:spPr>
          <a:xfrm rot="-231537">
            <a:off x="9050046" y="6200731"/>
            <a:ext cx="623888" cy="541338"/>
          </a:xfrm>
          <a:custGeom>
            <a:avLst/>
            <a:gdLst/>
            <a:ahLst/>
            <a:cxnLst/>
            <a:rect l="l" t="t" r="r" b="b"/>
            <a:pathLst>
              <a:path w="615" h="532" extrusionOk="0">
                <a:moveTo>
                  <a:pt x="5" y="532"/>
                </a:moveTo>
                <a:cubicBezTo>
                  <a:pt x="4" y="532"/>
                  <a:pt x="2" y="532"/>
                  <a:pt x="2" y="531"/>
                </a:cubicBezTo>
                <a:cubicBezTo>
                  <a:pt x="0" y="529"/>
                  <a:pt x="0" y="527"/>
                  <a:pt x="2" y="525"/>
                </a:cubicBezTo>
                <a:cubicBezTo>
                  <a:pt x="608" y="2"/>
                  <a:pt x="608" y="2"/>
                  <a:pt x="608" y="2"/>
                </a:cubicBezTo>
                <a:cubicBezTo>
                  <a:pt x="610" y="0"/>
                  <a:pt x="612" y="1"/>
                  <a:pt x="614" y="2"/>
                </a:cubicBezTo>
                <a:cubicBezTo>
                  <a:pt x="615" y="4"/>
                  <a:pt x="615" y="6"/>
                  <a:pt x="613" y="8"/>
                </a:cubicBezTo>
                <a:cubicBezTo>
                  <a:pt x="7" y="531"/>
                  <a:pt x="7" y="531"/>
                  <a:pt x="7" y="531"/>
                </a:cubicBezTo>
                <a:cubicBezTo>
                  <a:pt x="7" y="532"/>
                  <a:pt x="6" y="532"/>
                  <a:pt x="5" y="532"/>
                </a:cubicBezTo>
                <a:close/>
              </a:path>
            </a:pathLst>
          </a:custGeom>
          <a:solidFill>
            <a:srgbClr val="45D8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6" name="Google Shape;216;p15"/>
          <p:cNvSpPr/>
          <p:nvPr/>
        </p:nvSpPr>
        <p:spPr>
          <a:xfrm rot="-231537">
            <a:off x="9647879" y="6164584"/>
            <a:ext cx="530225" cy="38100"/>
          </a:xfrm>
          <a:custGeom>
            <a:avLst/>
            <a:gdLst/>
            <a:ahLst/>
            <a:cxnLst/>
            <a:rect l="l" t="t" r="r" b="b"/>
            <a:pathLst>
              <a:path w="523" h="38" extrusionOk="0">
                <a:moveTo>
                  <a:pt x="519" y="38"/>
                </a:moveTo>
                <a:cubicBezTo>
                  <a:pt x="519" y="38"/>
                  <a:pt x="518" y="38"/>
                  <a:pt x="518" y="38"/>
                </a:cubicBezTo>
                <a:cubicBezTo>
                  <a:pt x="3" y="8"/>
                  <a:pt x="3" y="8"/>
                  <a:pt x="3" y="8"/>
                </a:cubicBezTo>
                <a:cubicBezTo>
                  <a:pt x="1" y="8"/>
                  <a:pt x="0" y="6"/>
                  <a:pt x="0" y="4"/>
                </a:cubicBezTo>
                <a:cubicBezTo>
                  <a:pt x="0" y="1"/>
                  <a:pt x="2" y="0"/>
                  <a:pt x="4" y="0"/>
                </a:cubicBezTo>
                <a:cubicBezTo>
                  <a:pt x="519" y="30"/>
                  <a:pt x="519" y="30"/>
                  <a:pt x="519" y="30"/>
                </a:cubicBezTo>
                <a:cubicBezTo>
                  <a:pt x="521" y="30"/>
                  <a:pt x="523" y="32"/>
                  <a:pt x="523" y="34"/>
                </a:cubicBezTo>
                <a:cubicBezTo>
                  <a:pt x="522" y="37"/>
                  <a:pt x="521" y="38"/>
                  <a:pt x="519" y="38"/>
                </a:cubicBezTo>
                <a:close/>
              </a:path>
            </a:pathLst>
          </a:custGeom>
          <a:solidFill>
            <a:srgbClr val="45D8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7" name="Google Shape;217;p15"/>
          <p:cNvSpPr/>
          <p:nvPr/>
        </p:nvSpPr>
        <p:spPr>
          <a:xfrm rot="-231537">
            <a:off x="9620731" y="5436039"/>
            <a:ext cx="838200" cy="727075"/>
          </a:xfrm>
          <a:custGeom>
            <a:avLst/>
            <a:gdLst/>
            <a:ahLst/>
            <a:cxnLst/>
            <a:rect l="l" t="t" r="r" b="b"/>
            <a:pathLst>
              <a:path w="825" h="716" extrusionOk="0">
                <a:moveTo>
                  <a:pt x="5" y="716"/>
                </a:moveTo>
                <a:cubicBezTo>
                  <a:pt x="4" y="716"/>
                  <a:pt x="2" y="715"/>
                  <a:pt x="2" y="714"/>
                </a:cubicBezTo>
                <a:cubicBezTo>
                  <a:pt x="0" y="713"/>
                  <a:pt x="0" y="710"/>
                  <a:pt x="2" y="709"/>
                </a:cubicBezTo>
                <a:cubicBezTo>
                  <a:pt x="818" y="1"/>
                  <a:pt x="818" y="1"/>
                  <a:pt x="818" y="1"/>
                </a:cubicBezTo>
                <a:cubicBezTo>
                  <a:pt x="819" y="0"/>
                  <a:pt x="822" y="0"/>
                  <a:pt x="823" y="2"/>
                </a:cubicBezTo>
                <a:cubicBezTo>
                  <a:pt x="825" y="3"/>
                  <a:pt x="825" y="6"/>
                  <a:pt x="823" y="7"/>
                </a:cubicBezTo>
                <a:cubicBezTo>
                  <a:pt x="7" y="715"/>
                  <a:pt x="7" y="715"/>
                  <a:pt x="7" y="715"/>
                </a:cubicBezTo>
                <a:cubicBezTo>
                  <a:pt x="6" y="716"/>
                  <a:pt x="6" y="716"/>
                  <a:pt x="5" y="716"/>
                </a:cubicBezTo>
                <a:close/>
              </a:path>
            </a:pathLst>
          </a:custGeom>
          <a:solidFill>
            <a:srgbClr val="45D8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8" name="Google Shape;218;p15"/>
          <p:cNvSpPr/>
          <p:nvPr/>
        </p:nvSpPr>
        <p:spPr>
          <a:xfrm rot="-231537">
            <a:off x="10143442" y="5418429"/>
            <a:ext cx="315913" cy="757238"/>
          </a:xfrm>
          <a:custGeom>
            <a:avLst/>
            <a:gdLst/>
            <a:ahLst/>
            <a:cxnLst/>
            <a:rect l="l" t="t" r="r" b="b"/>
            <a:pathLst>
              <a:path w="310" h="746" extrusionOk="0">
                <a:moveTo>
                  <a:pt x="5" y="746"/>
                </a:moveTo>
                <a:cubicBezTo>
                  <a:pt x="4" y="746"/>
                  <a:pt x="4" y="746"/>
                  <a:pt x="3" y="746"/>
                </a:cubicBezTo>
                <a:cubicBezTo>
                  <a:pt x="1" y="745"/>
                  <a:pt x="0" y="743"/>
                  <a:pt x="1" y="741"/>
                </a:cubicBezTo>
                <a:cubicBezTo>
                  <a:pt x="302" y="3"/>
                  <a:pt x="302" y="3"/>
                  <a:pt x="302" y="3"/>
                </a:cubicBezTo>
                <a:cubicBezTo>
                  <a:pt x="303" y="1"/>
                  <a:pt x="305" y="0"/>
                  <a:pt x="307" y="0"/>
                </a:cubicBezTo>
                <a:cubicBezTo>
                  <a:pt x="309" y="1"/>
                  <a:pt x="310" y="4"/>
                  <a:pt x="309" y="6"/>
                </a:cubicBezTo>
                <a:cubicBezTo>
                  <a:pt x="8" y="744"/>
                  <a:pt x="8" y="744"/>
                  <a:pt x="8" y="744"/>
                </a:cubicBezTo>
                <a:cubicBezTo>
                  <a:pt x="8" y="745"/>
                  <a:pt x="6" y="746"/>
                  <a:pt x="5" y="746"/>
                </a:cubicBezTo>
                <a:close/>
              </a:path>
            </a:pathLst>
          </a:custGeom>
          <a:solidFill>
            <a:srgbClr val="45D8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9" name="Google Shape;219;p15"/>
          <p:cNvSpPr/>
          <p:nvPr/>
        </p:nvSpPr>
        <p:spPr>
          <a:xfrm rot="-231537">
            <a:off x="10443798" y="5399754"/>
            <a:ext cx="263525" cy="596900"/>
          </a:xfrm>
          <a:custGeom>
            <a:avLst/>
            <a:gdLst/>
            <a:ahLst/>
            <a:cxnLst/>
            <a:rect l="l" t="t" r="r" b="b"/>
            <a:pathLst>
              <a:path w="260" h="587" extrusionOk="0">
                <a:moveTo>
                  <a:pt x="255" y="587"/>
                </a:moveTo>
                <a:cubicBezTo>
                  <a:pt x="254" y="587"/>
                  <a:pt x="252" y="586"/>
                  <a:pt x="252" y="584"/>
                </a:cubicBezTo>
                <a:cubicBezTo>
                  <a:pt x="1" y="6"/>
                  <a:pt x="1" y="6"/>
                  <a:pt x="1" y="6"/>
                </a:cubicBezTo>
                <a:cubicBezTo>
                  <a:pt x="0" y="4"/>
                  <a:pt x="1" y="1"/>
                  <a:pt x="3" y="0"/>
                </a:cubicBezTo>
                <a:cubicBezTo>
                  <a:pt x="5" y="0"/>
                  <a:pt x="7" y="1"/>
                  <a:pt x="8" y="3"/>
                </a:cubicBezTo>
                <a:cubicBezTo>
                  <a:pt x="259" y="581"/>
                  <a:pt x="259" y="581"/>
                  <a:pt x="259" y="581"/>
                </a:cubicBezTo>
                <a:cubicBezTo>
                  <a:pt x="260" y="583"/>
                  <a:pt x="259" y="585"/>
                  <a:pt x="257" y="586"/>
                </a:cubicBezTo>
                <a:cubicBezTo>
                  <a:pt x="257" y="587"/>
                  <a:pt x="256" y="587"/>
                  <a:pt x="255" y="587"/>
                </a:cubicBezTo>
                <a:close/>
              </a:path>
            </a:pathLst>
          </a:custGeom>
          <a:solidFill>
            <a:srgbClr val="45D8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0" name="Google Shape;220;p15"/>
          <p:cNvSpPr/>
          <p:nvPr/>
        </p:nvSpPr>
        <p:spPr>
          <a:xfrm rot="-231537">
            <a:off x="10428666" y="5369673"/>
            <a:ext cx="1171575" cy="177800"/>
          </a:xfrm>
          <a:custGeom>
            <a:avLst/>
            <a:gdLst/>
            <a:ahLst/>
            <a:cxnLst/>
            <a:rect l="l" t="t" r="r" b="b"/>
            <a:pathLst>
              <a:path w="1155" h="175" extrusionOk="0">
                <a:moveTo>
                  <a:pt x="1150" y="175"/>
                </a:moveTo>
                <a:cubicBezTo>
                  <a:pt x="1150" y="175"/>
                  <a:pt x="1150" y="175"/>
                  <a:pt x="1150" y="175"/>
                </a:cubicBezTo>
                <a:cubicBezTo>
                  <a:pt x="4" y="8"/>
                  <a:pt x="4" y="8"/>
                  <a:pt x="4" y="8"/>
                </a:cubicBezTo>
                <a:cubicBezTo>
                  <a:pt x="2" y="8"/>
                  <a:pt x="0" y="6"/>
                  <a:pt x="0" y="4"/>
                </a:cubicBezTo>
                <a:cubicBezTo>
                  <a:pt x="1" y="1"/>
                  <a:pt x="3" y="0"/>
                  <a:pt x="5" y="0"/>
                </a:cubicBezTo>
                <a:cubicBezTo>
                  <a:pt x="1151" y="167"/>
                  <a:pt x="1151" y="167"/>
                  <a:pt x="1151" y="167"/>
                </a:cubicBezTo>
                <a:cubicBezTo>
                  <a:pt x="1153" y="168"/>
                  <a:pt x="1155" y="170"/>
                  <a:pt x="1154" y="172"/>
                </a:cubicBezTo>
                <a:cubicBezTo>
                  <a:pt x="1154" y="174"/>
                  <a:pt x="1152" y="175"/>
                  <a:pt x="1150" y="175"/>
                </a:cubicBezTo>
                <a:close/>
              </a:path>
            </a:pathLst>
          </a:custGeom>
          <a:solidFill>
            <a:srgbClr val="45D8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1" name="Google Shape;221;p15"/>
          <p:cNvSpPr/>
          <p:nvPr/>
        </p:nvSpPr>
        <p:spPr>
          <a:xfrm rot="-231537">
            <a:off x="10384224" y="4804433"/>
            <a:ext cx="1196975" cy="744538"/>
          </a:xfrm>
          <a:custGeom>
            <a:avLst/>
            <a:gdLst/>
            <a:ahLst/>
            <a:cxnLst/>
            <a:rect l="l" t="t" r="r" b="b"/>
            <a:pathLst>
              <a:path w="1180" h="733" extrusionOk="0">
                <a:moveTo>
                  <a:pt x="1175" y="733"/>
                </a:moveTo>
                <a:cubicBezTo>
                  <a:pt x="1175" y="733"/>
                  <a:pt x="1174" y="733"/>
                  <a:pt x="1173" y="733"/>
                </a:cubicBezTo>
                <a:cubicBezTo>
                  <a:pt x="2" y="8"/>
                  <a:pt x="2" y="8"/>
                  <a:pt x="2" y="8"/>
                </a:cubicBezTo>
                <a:cubicBezTo>
                  <a:pt x="1" y="6"/>
                  <a:pt x="0" y="4"/>
                  <a:pt x="1" y="2"/>
                </a:cubicBezTo>
                <a:cubicBezTo>
                  <a:pt x="2" y="0"/>
                  <a:pt x="5" y="0"/>
                  <a:pt x="7" y="1"/>
                </a:cubicBezTo>
                <a:cubicBezTo>
                  <a:pt x="1177" y="726"/>
                  <a:pt x="1177" y="726"/>
                  <a:pt x="1177" y="726"/>
                </a:cubicBezTo>
                <a:cubicBezTo>
                  <a:pt x="1179" y="727"/>
                  <a:pt x="1180" y="730"/>
                  <a:pt x="1179" y="732"/>
                </a:cubicBezTo>
                <a:cubicBezTo>
                  <a:pt x="1178" y="733"/>
                  <a:pt x="1177" y="733"/>
                  <a:pt x="1175" y="733"/>
                </a:cubicBezTo>
                <a:close/>
              </a:path>
            </a:pathLst>
          </a:custGeom>
          <a:solidFill>
            <a:srgbClr val="45D8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2" name="Google Shape;222;p15"/>
          <p:cNvSpPr/>
          <p:nvPr/>
        </p:nvSpPr>
        <p:spPr>
          <a:xfrm rot="-231537">
            <a:off x="10356717" y="4724516"/>
            <a:ext cx="863600" cy="100013"/>
          </a:xfrm>
          <a:custGeom>
            <a:avLst/>
            <a:gdLst/>
            <a:ahLst/>
            <a:cxnLst/>
            <a:rect l="l" t="t" r="r" b="b"/>
            <a:pathLst>
              <a:path w="851" h="100" extrusionOk="0">
                <a:moveTo>
                  <a:pt x="5" y="100"/>
                </a:moveTo>
                <a:cubicBezTo>
                  <a:pt x="3" y="100"/>
                  <a:pt x="1" y="99"/>
                  <a:pt x="1" y="97"/>
                </a:cubicBezTo>
                <a:cubicBezTo>
                  <a:pt x="0" y="94"/>
                  <a:pt x="2" y="92"/>
                  <a:pt x="4" y="92"/>
                </a:cubicBezTo>
                <a:cubicBezTo>
                  <a:pt x="846" y="0"/>
                  <a:pt x="846" y="0"/>
                  <a:pt x="846" y="0"/>
                </a:cubicBezTo>
                <a:cubicBezTo>
                  <a:pt x="848" y="0"/>
                  <a:pt x="850" y="2"/>
                  <a:pt x="850" y="4"/>
                </a:cubicBezTo>
                <a:cubicBezTo>
                  <a:pt x="851" y="6"/>
                  <a:pt x="849" y="8"/>
                  <a:pt x="847" y="8"/>
                </a:cubicBezTo>
                <a:cubicBezTo>
                  <a:pt x="5" y="100"/>
                  <a:pt x="5" y="100"/>
                  <a:pt x="5" y="100"/>
                </a:cubicBezTo>
                <a:cubicBezTo>
                  <a:pt x="5" y="100"/>
                  <a:pt x="5" y="100"/>
                  <a:pt x="5" y="100"/>
                </a:cubicBezTo>
                <a:close/>
              </a:path>
            </a:pathLst>
          </a:custGeom>
          <a:solidFill>
            <a:srgbClr val="45D8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3" name="Google Shape;223;p15"/>
          <p:cNvSpPr/>
          <p:nvPr/>
        </p:nvSpPr>
        <p:spPr>
          <a:xfrm rot="-231537">
            <a:off x="11179757" y="3895371"/>
            <a:ext cx="142875" cy="804863"/>
          </a:xfrm>
          <a:custGeom>
            <a:avLst/>
            <a:gdLst/>
            <a:ahLst/>
            <a:cxnLst/>
            <a:rect l="l" t="t" r="r" b="b"/>
            <a:pathLst>
              <a:path w="141" h="793" extrusionOk="0">
                <a:moveTo>
                  <a:pt x="4" y="793"/>
                </a:moveTo>
                <a:cubicBezTo>
                  <a:pt x="4" y="793"/>
                  <a:pt x="4" y="793"/>
                  <a:pt x="4" y="793"/>
                </a:cubicBezTo>
                <a:cubicBezTo>
                  <a:pt x="2" y="793"/>
                  <a:pt x="0" y="791"/>
                  <a:pt x="0" y="789"/>
                </a:cubicBezTo>
                <a:cubicBezTo>
                  <a:pt x="132" y="3"/>
                  <a:pt x="132" y="3"/>
                  <a:pt x="132" y="3"/>
                </a:cubicBezTo>
                <a:cubicBezTo>
                  <a:pt x="133" y="1"/>
                  <a:pt x="135" y="0"/>
                  <a:pt x="137" y="0"/>
                </a:cubicBezTo>
                <a:cubicBezTo>
                  <a:pt x="139" y="1"/>
                  <a:pt x="141" y="3"/>
                  <a:pt x="140" y="5"/>
                </a:cubicBezTo>
                <a:cubicBezTo>
                  <a:pt x="8" y="790"/>
                  <a:pt x="8" y="790"/>
                  <a:pt x="8" y="790"/>
                </a:cubicBezTo>
                <a:cubicBezTo>
                  <a:pt x="8" y="792"/>
                  <a:pt x="6" y="793"/>
                  <a:pt x="4" y="793"/>
                </a:cubicBezTo>
                <a:close/>
              </a:path>
            </a:pathLst>
          </a:custGeom>
          <a:solidFill>
            <a:srgbClr val="45D8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4" name="Google Shape;224;p15"/>
          <p:cNvSpPr/>
          <p:nvPr/>
        </p:nvSpPr>
        <p:spPr>
          <a:xfrm rot="-231537">
            <a:off x="11340615" y="3883214"/>
            <a:ext cx="209550" cy="1633538"/>
          </a:xfrm>
          <a:custGeom>
            <a:avLst/>
            <a:gdLst/>
            <a:ahLst/>
            <a:cxnLst/>
            <a:rect l="l" t="t" r="r" b="b"/>
            <a:pathLst>
              <a:path w="206" h="1610" extrusionOk="0">
                <a:moveTo>
                  <a:pt x="201" y="1610"/>
                </a:moveTo>
                <a:cubicBezTo>
                  <a:pt x="199" y="1610"/>
                  <a:pt x="198" y="1609"/>
                  <a:pt x="197" y="1607"/>
                </a:cubicBezTo>
                <a:cubicBezTo>
                  <a:pt x="0" y="5"/>
                  <a:pt x="0" y="5"/>
                  <a:pt x="0" y="5"/>
                </a:cubicBezTo>
                <a:cubicBezTo>
                  <a:pt x="0" y="2"/>
                  <a:pt x="2" y="0"/>
                  <a:pt x="4" y="0"/>
                </a:cubicBezTo>
                <a:cubicBezTo>
                  <a:pt x="6" y="0"/>
                  <a:pt x="8" y="1"/>
                  <a:pt x="8" y="4"/>
                </a:cubicBezTo>
                <a:cubicBezTo>
                  <a:pt x="205" y="1606"/>
                  <a:pt x="205" y="1606"/>
                  <a:pt x="205" y="1606"/>
                </a:cubicBezTo>
                <a:cubicBezTo>
                  <a:pt x="206" y="1608"/>
                  <a:pt x="204" y="1610"/>
                  <a:pt x="202" y="1610"/>
                </a:cubicBezTo>
                <a:cubicBezTo>
                  <a:pt x="202" y="1610"/>
                  <a:pt x="201" y="1610"/>
                  <a:pt x="201" y="1610"/>
                </a:cubicBezTo>
                <a:close/>
              </a:path>
            </a:pathLst>
          </a:custGeom>
          <a:solidFill>
            <a:srgbClr val="45D8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5" name="Google Shape;225;p15"/>
          <p:cNvSpPr/>
          <p:nvPr/>
        </p:nvSpPr>
        <p:spPr>
          <a:xfrm rot="-231537">
            <a:off x="11234233" y="4683723"/>
            <a:ext cx="342900" cy="836613"/>
          </a:xfrm>
          <a:custGeom>
            <a:avLst/>
            <a:gdLst/>
            <a:ahLst/>
            <a:cxnLst/>
            <a:rect l="l" t="t" r="r" b="b"/>
            <a:pathLst>
              <a:path w="338" h="825" extrusionOk="0">
                <a:moveTo>
                  <a:pt x="333" y="825"/>
                </a:moveTo>
                <a:cubicBezTo>
                  <a:pt x="332" y="825"/>
                  <a:pt x="330" y="824"/>
                  <a:pt x="330" y="823"/>
                </a:cubicBezTo>
                <a:cubicBezTo>
                  <a:pt x="1" y="6"/>
                  <a:pt x="1" y="6"/>
                  <a:pt x="1" y="6"/>
                </a:cubicBezTo>
                <a:cubicBezTo>
                  <a:pt x="0" y="4"/>
                  <a:pt x="1" y="2"/>
                  <a:pt x="3" y="1"/>
                </a:cubicBezTo>
                <a:cubicBezTo>
                  <a:pt x="5" y="0"/>
                  <a:pt x="7" y="1"/>
                  <a:pt x="8" y="3"/>
                </a:cubicBezTo>
                <a:cubicBezTo>
                  <a:pt x="337" y="820"/>
                  <a:pt x="337" y="820"/>
                  <a:pt x="337" y="820"/>
                </a:cubicBezTo>
                <a:cubicBezTo>
                  <a:pt x="338" y="822"/>
                  <a:pt x="337" y="824"/>
                  <a:pt x="335" y="825"/>
                </a:cubicBezTo>
                <a:cubicBezTo>
                  <a:pt x="334" y="825"/>
                  <a:pt x="334" y="825"/>
                  <a:pt x="333" y="825"/>
                </a:cubicBezTo>
                <a:close/>
              </a:path>
            </a:pathLst>
          </a:custGeom>
          <a:solidFill>
            <a:srgbClr val="45D8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6" name="Google Shape;226;p15"/>
          <p:cNvSpPr/>
          <p:nvPr/>
        </p:nvSpPr>
        <p:spPr>
          <a:xfrm rot="-231537">
            <a:off x="11570858" y="4780214"/>
            <a:ext cx="342900" cy="717550"/>
          </a:xfrm>
          <a:custGeom>
            <a:avLst/>
            <a:gdLst/>
            <a:ahLst/>
            <a:cxnLst/>
            <a:rect l="l" t="t" r="r" b="b"/>
            <a:pathLst>
              <a:path w="338" h="707" extrusionOk="0">
                <a:moveTo>
                  <a:pt x="4" y="707"/>
                </a:moveTo>
                <a:cubicBezTo>
                  <a:pt x="4" y="707"/>
                  <a:pt x="3" y="707"/>
                  <a:pt x="3" y="707"/>
                </a:cubicBezTo>
                <a:cubicBezTo>
                  <a:pt x="1" y="706"/>
                  <a:pt x="0" y="704"/>
                  <a:pt x="1" y="702"/>
                </a:cubicBezTo>
                <a:cubicBezTo>
                  <a:pt x="330" y="3"/>
                  <a:pt x="330" y="3"/>
                  <a:pt x="330" y="3"/>
                </a:cubicBezTo>
                <a:cubicBezTo>
                  <a:pt x="331" y="1"/>
                  <a:pt x="334" y="0"/>
                  <a:pt x="336" y="1"/>
                </a:cubicBezTo>
                <a:cubicBezTo>
                  <a:pt x="337" y="2"/>
                  <a:pt x="338" y="4"/>
                  <a:pt x="337" y="6"/>
                </a:cubicBezTo>
                <a:cubicBezTo>
                  <a:pt x="8" y="705"/>
                  <a:pt x="8" y="705"/>
                  <a:pt x="8" y="705"/>
                </a:cubicBezTo>
                <a:cubicBezTo>
                  <a:pt x="7" y="707"/>
                  <a:pt x="6" y="707"/>
                  <a:pt x="4" y="707"/>
                </a:cubicBezTo>
                <a:close/>
              </a:path>
            </a:pathLst>
          </a:custGeom>
          <a:solidFill>
            <a:srgbClr val="45D8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7" name="Google Shape;227;p15"/>
          <p:cNvSpPr/>
          <p:nvPr/>
        </p:nvSpPr>
        <p:spPr>
          <a:xfrm rot="-231537">
            <a:off x="11600152" y="5475149"/>
            <a:ext cx="749300" cy="182563"/>
          </a:xfrm>
          <a:custGeom>
            <a:avLst/>
            <a:gdLst/>
            <a:ahLst/>
            <a:cxnLst/>
            <a:rect l="l" t="t" r="r" b="b"/>
            <a:pathLst>
              <a:path w="738" h="180" extrusionOk="0">
                <a:moveTo>
                  <a:pt x="734" y="180"/>
                </a:moveTo>
                <a:cubicBezTo>
                  <a:pt x="734" y="180"/>
                  <a:pt x="733" y="180"/>
                  <a:pt x="733" y="180"/>
                </a:cubicBezTo>
                <a:cubicBezTo>
                  <a:pt x="3" y="8"/>
                  <a:pt x="3" y="8"/>
                  <a:pt x="3" y="8"/>
                </a:cubicBezTo>
                <a:cubicBezTo>
                  <a:pt x="1" y="8"/>
                  <a:pt x="0" y="6"/>
                  <a:pt x="0" y="4"/>
                </a:cubicBezTo>
                <a:cubicBezTo>
                  <a:pt x="1" y="1"/>
                  <a:pt x="3" y="0"/>
                  <a:pt x="5" y="1"/>
                </a:cubicBezTo>
                <a:cubicBezTo>
                  <a:pt x="735" y="172"/>
                  <a:pt x="735" y="172"/>
                  <a:pt x="735" y="172"/>
                </a:cubicBezTo>
                <a:cubicBezTo>
                  <a:pt x="737" y="172"/>
                  <a:pt x="738" y="175"/>
                  <a:pt x="738" y="177"/>
                </a:cubicBezTo>
                <a:cubicBezTo>
                  <a:pt x="737" y="179"/>
                  <a:pt x="736" y="180"/>
                  <a:pt x="734" y="180"/>
                </a:cubicBezTo>
                <a:close/>
              </a:path>
            </a:pathLst>
          </a:custGeom>
          <a:solidFill>
            <a:srgbClr val="45D8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8" name="Google Shape;228;p15"/>
          <p:cNvSpPr/>
          <p:nvPr/>
        </p:nvSpPr>
        <p:spPr>
          <a:xfrm rot="-231537">
            <a:off x="11316412" y="3872798"/>
            <a:ext cx="542925" cy="925513"/>
          </a:xfrm>
          <a:custGeom>
            <a:avLst/>
            <a:gdLst/>
            <a:ahLst/>
            <a:cxnLst/>
            <a:rect l="l" t="t" r="r" b="b"/>
            <a:pathLst>
              <a:path w="535" h="912" extrusionOk="0">
                <a:moveTo>
                  <a:pt x="531" y="912"/>
                </a:moveTo>
                <a:cubicBezTo>
                  <a:pt x="529" y="912"/>
                  <a:pt x="528" y="911"/>
                  <a:pt x="527" y="910"/>
                </a:cubicBezTo>
                <a:cubicBezTo>
                  <a:pt x="1" y="6"/>
                  <a:pt x="1" y="6"/>
                  <a:pt x="1" y="6"/>
                </a:cubicBezTo>
                <a:cubicBezTo>
                  <a:pt x="0" y="4"/>
                  <a:pt x="0" y="2"/>
                  <a:pt x="2" y="1"/>
                </a:cubicBezTo>
                <a:cubicBezTo>
                  <a:pt x="4" y="0"/>
                  <a:pt x="7" y="0"/>
                  <a:pt x="8" y="2"/>
                </a:cubicBezTo>
                <a:cubicBezTo>
                  <a:pt x="534" y="906"/>
                  <a:pt x="534" y="906"/>
                  <a:pt x="534" y="906"/>
                </a:cubicBezTo>
                <a:cubicBezTo>
                  <a:pt x="535" y="908"/>
                  <a:pt x="535" y="910"/>
                  <a:pt x="533" y="911"/>
                </a:cubicBezTo>
                <a:cubicBezTo>
                  <a:pt x="532" y="911"/>
                  <a:pt x="531" y="912"/>
                  <a:pt x="531" y="912"/>
                </a:cubicBezTo>
                <a:close/>
              </a:path>
            </a:pathLst>
          </a:custGeom>
          <a:solidFill>
            <a:srgbClr val="45D8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9" name="Google Shape;229;p15"/>
          <p:cNvSpPr/>
          <p:nvPr/>
        </p:nvSpPr>
        <p:spPr>
          <a:xfrm rot="-231537">
            <a:off x="11298146" y="3844962"/>
            <a:ext cx="1387475" cy="411163"/>
          </a:xfrm>
          <a:custGeom>
            <a:avLst/>
            <a:gdLst/>
            <a:ahLst/>
            <a:cxnLst/>
            <a:rect l="l" t="t" r="r" b="b"/>
            <a:pathLst>
              <a:path w="1367" h="406" extrusionOk="0">
                <a:moveTo>
                  <a:pt x="1363" y="406"/>
                </a:moveTo>
                <a:cubicBezTo>
                  <a:pt x="1362" y="406"/>
                  <a:pt x="1362" y="406"/>
                  <a:pt x="1362" y="406"/>
                </a:cubicBezTo>
                <a:cubicBezTo>
                  <a:pt x="3" y="8"/>
                  <a:pt x="3" y="8"/>
                  <a:pt x="3" y="8"/>
                </a:cubicBezTo>
                <a:cubicBezTo>
                  <a:pt x="1" y="7"/>
                  <a:pt x="0" y="5"/>
                  <a:pt x="1" y="3"/>
                </a:cubicBezTo>
                <a:cubicBezTo>
                  <a:pt x="1" y="1"/>
                  <a:pt x="3" y="0"/>
                  <a:pt x="5" y="0"/>
                </a:cubicBezTo>
                <a:cubicBezTo>
                  <a:pt x="1364" y="398"/>
                  <a:pt x="1364" y="398"/>
                  <a:pt x="1364" y="398"/>
                </a:cubicBezTo>
                <a:cubicBezTo>
                  <a:pt x="1366" y="399"/>
                  <a:pt x="1367" y="401"/>
                  <a:pt x="1367" y="403"/>
                </a:cubicBezTo>
                <a:cubicBezTo>
                  <a:pt x="1366" y="405"/>
                  <a:pt x="1365" y="406"/>
                  <a:pt x="1363" y="406"/>
                </a:cubicBezTo>
                <a:close/>
              </a:path>
            </a:pathLst>
          </a:custGeom>
          <a:solidFill>
            <a:srgbClr val="45D8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0" name="Google Shape;230;p15"/>
          <p:cNvSpPr/>
          <p:nvPr/>
        </p:nvSpPr>
        <p:spPr>
          <a:xfrm rot="-231537">
            <a:off x="10719931" y="5969430"/>
            <a:ext cx="258763" cy="96838"/>
          </a:xfrm>
          <a:custGeom>
            <a:avLst/>
            <a:gdLst/>
            <a:ahLst/>
            <a:cxnLst/>
            <a:rect l="l" t="t" r="r" b="b"/>
            <a:pathLst>
              <a:path w="255" h="95" extrusionOk="0">
                <a:moveTo>
                  <a:pt x="251" y="95"/>
                </a:moveTo>
                <a:cubicBezTo>
                  <a:pt x="250" y="95"/>
                  <a:pt x="250" y="95"/>
                  <a:pt x="249" y="94"/>
                </a:cubicBezTo>
                <a:cubicBezTo>
                  <a:pt x="3" y="8"/>
                  <a:pt x="3" y="8"/>
                  <a:pt x="3" y="8"/>
                </a:cubicBezTo>
                <a:cubicBezTo>
                  <a:pt x="1" y="8"/>
                  <a:pt x="0" y="5"/>
                  <a:pt x="1" y="3"/>
                </a:cubicBezTo>
                <a:cubicBezTo>
                  <a:pt x="1" y="1"/>
                  <a:pt x="4" y="0"/>
                  <a:pt x="6" y="1"/>
                </a:cubicBezTo>
                <a:cubicBezTo>
                  <a:pt x="252" y="87"/>
                  <a:pt x="252" y="87"/>
                  <a:pt x="252" y="87"/>
                </a:cubicBezTo>
                <a:cubicBezTo>
                  <a:pt x="254" y="88"/>
                  <a:pt x="255" y="90"/>
                  <a:pt x="254" y="92"/>
                </a:cubicBezTo>
                <a:cubicBezTo>
                  <a:pt x="254" y="94"/>
                  <a:pt x="252" y="95"/>
                  <a:pt x="251" y="95"/>
                </a:cubicBezTo>
                <a:close/>
              </a:path>
            </a:pathLst>
          </a:custGeom>
          <a:solidFill>
            <a:srgbClr val="45D8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1" name="Google Shape;231;p15"/>
          <p:cNvSpPr/>
          <p:nvPr/>
        </p:nvSpPr>
        <p:spPr>
          <a:xfrm rot="-231537">
            <a:off x="10755349" y="6055550"/>
            <a:ext cx="258763" cy="974725"/>
          </a:xfrm>
          <a:custGeom>
            <a:avLst/>
            <a:gdLst/>
            <a:ahLst/>
            <a:cxnLst/>
            <a:rect l="l" t="t" r="r" b="b"/>
            <a:pathLst>
              <a:path w="255" h="960" extrusionOk="0">
                <a:moveTo>
                  <a:pt x="5" y="960"/>
                </a:moveTo>
                <a:cubicBezTo>
                  <a:pt x="4" y="960"/>
                  <a:pt x="4" y="960"/>
                  <a:pt x="4" y="960"/>
                </a:cubicBezTo>
                <a:cubicBezTo>
                  <a:pt x="2" y="960"/>
                  <a:pt x="0" y="957"/>
                  <a:pt x="1" y="955"/>
                </a:cubicBezTo>
                <a:cubicBezTo>
                  <a:pt x="247" y="4"/>
                  <a:pt x="247" y="4"/>
                  <a:pt x="247" y="4"/>
                </a:cubicBezTo>
                <a:cubicBezTo>
                  <a:pt x="247" y="1"/>
                  <a:pt x="250" y="0"/>
                  <a:pt x="252" y="1"/>
                </a:cubicBezTo>
                <a:cubicBezTo>
                  <a:pt x="254" y="1"/>
                  <a:pt x="255" y="3"/>
                  <a:pt x="255" y="6"/>
                </a:cubicBezTo>
                <a:cubicBezTo>
                  <a:pt x="9" y="957"/>
                  <a:pt x="9" y="957"/>
                  <a:pt x="9" y="957"/>
                </a:cubicBezTo>
                <a:cubicBezTo>
                  <a:pt x="8" y="959"/>
                  <a:pt x="6" y="960"/>
                  <a:pt x="5" y="960"/>
                </a:cubicBezTo>
                <a:close/>
              </a:path>
            </a:pathLst>
          </a:custGeom>
          <a:solidFill>
            <a:srgbClr val="45D8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2" name="Google Shape;232;p15"/>
          <p:cNvSpPr/>
          <p:nvPr/>
        </p:nvSpPr>
        <p:spPr>
          <a:xfrm rot="-231537">
            <a:off x="10955676" y="5521782"/>
            <a:ext cx="666750" cy="514350"/>
          </a:xfrm>
          <a:custGeom>
            <a:avLst/>
            <a:gdLst/>
            <a:ahLst/>
            <a:cxnLst/>
            <a:rect l="l" t="t" r="r" b="b"/>
            <a:pathLst>
              <a:path w="658" h="506" extrusionOk="0">
                <a:moveTo>
                  <a:pt x="5" y="506"/>
                </a:moveTo>
                <a:cubicBezTo>
                  <a:pt x="3" y="506"/>
                  <a:pt x="2" y="505"/>
                  <a:pt x="1" y="504"/>
                </a:cubicBezTo>
                <a:cubicBezTo>
                  <a:pt x="0" y="502"/>
                  <a:pt x="0" y="500"/>
                  <a:pt x="2" y="498"/>
                </a:cubicBezTo>
                <a:cubicBezTo>
                  <a:pt x="651" y="1"/>
                  <a:pt x="651" y="1"/>
                  <a:pt x="651" y="1"/>
                </a:cubicBezTo>
                <a:cubicBezTo>
                  <a:pt x="653" y="0"/>
                  <a:pt x="655" y="0"/>
                  <a:pt x="656" y="2"/>
                </a:cubicBezTo>
                <a:cubicBezTo>
                  <a:pt x="658" y="4"/>
                  <a:pt x="657" y="6"/>
                  <a:pt x="656" y="8"/>
                </a:cubicBezTo>
                <a:cubicBezTo>
                  <a:pt x="7" y="505"/>
                  <a:pt x="7" y="505"/>
                  <a:pt x="7" y="505"/>
                </a:cubicBezTo>
                <a:cubicBezTo>
                  <a:pt x="6" y="505"/>
                  <a:pt x="6" y="506"/>
                  <a:pt x="5" y="506"/>
                </a:cubicBezTo>
                <a:close/>
              </a:path>
            </a:pathLst>
          </a:custGeom>
          <a:solidFill>
            <a:srgbClr val="45D8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3" name="Google Shape;233;p15"/>
          <p:cNvSpPr/>
          <p:nvPr/>
        </p:nvSpPr>
        <p:spPr>
          <a:xfrm rot="-231537">
            <a:off x="10702197" y="5530321"/>
            <a:ext cx="917575" cy="427038"/>
          </a:xfrm>
          <a:custGeom>
            <a:avLst/>
            <a:gdLst/>
            <a:ahLst/>
            <a:cxnLst/>
            <a:rect l="l" t="t" r="r" b="b"/>
            <a:pathLst>
              <a:path w="904" h="420" extrusionOk="0">
                <a:moveTo>
                  <a:pt x="4" y="420"/>
                </a:moveTo>
                <a:cubicBezTo>
                  <a:pt x="3" y="420"/>
                  <a:pt x="2" y="419"/>
                  <a:pt x="1" y="417"/>
                </a:cubicBezTo>
                <a:cubicBezTo>
                  <a:pt x="0" y="415"/>
                  <a:pt x="1" y="413"/>
                  <a:pt x="3" y="412"/>
                </a:cubicBezTo>
                <a:cubicBezTo>
                  <a:pt x="898" y="1"/>
                  <a:pt x="898" y="1"/>
                  <a:pt x="898" y="1"/>
                </a:cubicBezTo>
                <a:cubicBezTo>
                  <a:pt x="900" y="0"/>
                  <a:pt x="902" y="1"/>
                  <a:pt x="903" y="3"/>
                </a:cubicBezTo>
                <a:cubicBezTo>
                  <a:pt x="904" y="5"/>
                  <a:pt x="903" y="7"/>
                  <a:pt x="901" y="8"/>
                </a:cubicBezTo>
                <a:cubicBezTo>
                  <a:pt x="6" y="419"/>
                  <a:pt x="6" y="419"/>
                  <a:pt x="6" y="419"/>
                </a:cubicBezTo>
                <a:cubicBezTo>
                  <a:pt x="6" y="420"/>
                  <a:pt x="5" y="420"/>
                  <a:pt x="4" y="420"/>
                </a:cubicBezTo>
                <a:close/>
              </a:path>
            </a:pathLst>
          </a:custGeom>
          <a:solidFill>
            <a:srgbClr val="45D8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4" name="Google Shape;234;p15"/>
          <p:cNvSpPr/>
          <p:nvPr/>
        </p:nvSpPr>
        <p:spPr>
          <a:xfrm rot="-231537">
            <a:off x="9050523" y="6214870"/>
            <a:ext cx="1146175" cy="509588"/>
          </a:xfrm>
          <a:custGeom>
            <a:avLst/>
            <a:gdLst/>
            <a:ahLst/>
            <a:cxnLst/>
            <a:rect l="l" t="t" r="r" b="b"/>
            <a:pathLst>
              <a:path w="1130" h="501" extrusionOk="0">
                <a:moveTo>
                  <a:pt x="5" y="501"/>
                </a:moveTo>
                <a:cubicBezTo>
                  <a:pt x="3" y="501"/>
                  <a:pt x="2" y="501"/>
                  <a:pt x="1" y="499"/>
                </a:cubicBezTo>
                <a:cubicBezTo>
                  <a:pt x="0" y="497"/>
                  <a:pt x="1" y="495"/>
                  <a:pt x="3" y="494"/>
                </a:cubicBezTo>
                <a:cubicBezTo>
                  <a:pt x="1124" y="1"/>
                  <a:pt x="1124" y="1"/>
                  <a:pt x="1124" y="1"/>
                </a:cubicBezTo>
                <a:cubicBezTo>
                  <a:pt x="1126" y="0"/>
                  <a:pt x="1128" y="1"/>
                  <a:pt x="1129" y="3"/>
                </a:cubicBezTo>
                <a:cubicBezTo>
                  <a:pt x="1130" y="5"/>
                  <a:pt x="1129" y="7"/>
                  <a:pt x="1127" y="8"/>
                </a:cubicBezTo>
                <a:cubicBezTo>
                  <a:pt x="6" y="501"/>
                  <a:pt x="6" y="501"/>
                  <a:pt x="6" y="501"/>
                </a:cubicBezTo>
                <a:cubicBezTo>
                  <a:pt x="6" y="501"/>
                  <a:pt x="5" y="501"/>
                  <a:pt x="5" y="501"/>
                </a:cubicBezTo>
                <a:close/>
              </a:path>
            </a:pathLst>
          </a:custGeom>
          <a:solidFill>
            <a:srgbClr val="45D8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5" name="Google Shape;235;p15"/>
          <p:cNvSpPr/>
          <p:nvPr/>
        </p:nvSpPr>
        <p:spPr>
          <a:xfrm rot="-231537">
            <a:off x="7988083" y="5984867"/>
            <a:ext cx="74613" cy="74612"/>
          </a:xfrm>
          <a:custGeom>
            <a:avLst/>
            <a:gdLst/>
            <a:ahLst/>
            <a:cxnLst/>
            <a:rect l="l" t="t" r="r" b="b"/>
            <a:pathLst>
              <a:path w="73" h="74" extrusionOk="0">
                <a:moveTo>
                  <a:pt x="54" y="10"/>
                </a:moveTo>
                <a:cubicBezTo>
                  <a:pt x="69" y="19"/>
                  <a:pt x="73" y="39"/>
                  <a:pt x="64" y="55"/>
                </a:cubicBezTo>
                <a:cubicBezTo>
                  <a:pt x="55" y="70"/>
                  <a:pt x="35" y="74"/>
                  <a:pt x="19" y="65"/>
                </a:cubicBezTo>
                <a:cubicBezTo>
                  <a:pt x="4" y="55"/>
                  <a:pt x="0" y="35"/>
                  <a:pt x="9" y="20"/>
                </a:cubicBezTo>
                <a:cubicBezTo>
                  <a:pt x="19" y="5"/>
                  <a:pt x="39" y="0"/>
                  <a:pt x="54" y="10"/>
                </a:cubicBezTo>
                <a:close/>
              </a:path>
            </a:pathLst>
          </a:custGeom>
          <a:solidFill>
            <a:srgbClr val="45D8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6" name="Google Shape;236;p15"/>
          <p:cNvSpPr/>
          <p:nvPr/>
        </p:nvSpPr>
        <p:spPr>
          <a:xfrm rot="-231537">
            <a:off x="8055388" y="6440157"/>
            <a:ext cx="74613" cy="74612"/>
          </a:xfrm>
          <a:custGeom>
            <a:avLst/>
            <a:gdLst/>
            <a:ahLst/>
            <a:cxnLst/>
            <a:rect l="l" t="t" r="r" b="b"/>
            <a:pathLst>
              <a:path w="74" h="74" extrusionOk="0">
                <a:moveTo>
                  <a:pt x="54" y="9"/>
                </a:moveTo>
                <a:cubicBezTo>
                  <a:pt x="70" y="19"/>
                  <a:pt x="74" y="39"/>
                  <a:pt x="65" y="54"/>
                </a:cubicBezTo>
                <a:cubicBezTo>
                  <a:pt x="55" y="69"/>
                  <a:pt x="35" y="74"/>
                  <a:pt x="20" y="64"/>
                </a:cubicBezTo>
                <a:cubicBezTo>
                  <a:pt x="5" y="55"/>
                  <a:pt x="0" y="35"/>
                  <a:pt x="10" y="19"/>
                </a:cubicBezTo>
                <a:cubicBezTo>
                  <a:pt x="19" y="4"/>
                  <a:pt x="39" y="0"/>
                  <a:pt x="54" y="9"/>
                </a:cubicBezTo>
                <a:close/>
              </a:path>
            </a:pathLst>
          </a:custGeom>
          <a:solidFill>
            <a:srgbClr val="45D8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7" name="Google Shape;237;p15"/>
          <p:cNvSpPr/>
          <p:nvPr/>
        </p:nvSpPr>
        <p:spPr>
          <a:xfrm rot="-231537">
            <a:off x="9613483" y="6149591"/>
            <a:ext cx="73025" cy="73025"/>
          </a:xfrm>
          <a:custGeom>
            <a:avLst/>
            <a:gdLst/>
            <a:ahLst/>
            <a:cxnLst/>
            <a:rect l="l" t="t" r="r" b="b"/>
            <a:pathLst>
              <a:path w="72" h="72" extrusionOk="0">
                <a:moveTo>
                  <a:pt x="52" y="9"/>
                </a:moveTo>
                <a:cubicBezTo>
                  <a:pt x="67" y="18"/>
                  <a:pt x="72" y="38"/>
                  <a:pt x="62" y="52"/>
                </a:cubicBezTo>
                <a:cubicBezTo>
                  <a:pt x="53" y="67"/>
                  <a:pt x="34" y="72"/>
                  <a:pt x="19" y="62"/>
                </a:cubicBezTo>
                <a:cubicBezTo>
                  <a:pt x="4" y="53"/>
                  <a:pt x="0" y="34"/>
                  <a:pt x="9" y="19"/>
                </a:cubicBezTo>
                <a:cubicBezTo>
                  <a:pt x="18" y="4"/>
                  <a:pt x="38" y="0"/>
                  <a:pt x="52" y="9"/>
                </a:cubicBezTo>
                <a:close/>
              </a:path>
            </a:pathLst>
          </a:custGeom>
          <a:solidFill>
            <a:srgbClr val="45D8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8" name="Google Shape;238;p15"/>
          <p:cNvSpPr/>
          <p:nvPr/>
        </p:nvSpPr>
        <p:spPr>
          <a:xfrm rot="-231537">
            <a:off x="8962479" y="5710834"/>
            <a:ext cx="168275" cy="166687"/>
          </a:xfrm>
          <a:custGeom>
            <a:avLst/>
            <a:gdLst/>
            <a:ahLst/>
            <a:cxnLst/>
            <a:rect l="l" t="t" r="r" b="b"/>
            <a:pathLst>
              <a:path w="165" h="164" extrusionOk="0">
                <a:moveTo>
                  <a:pt x="121" y="21"/>
                </a:moveTo>
                <a:cubicBezTo>
                  <a:pt x="155" y="42"/>
                  <a:pt x="165" y="87"/>
                  <a:pt x="144" y="120"/>
                </a:cubicBezTo>
                <a:cubicBezTo>
                  <a:pt x="123" y="154"/>
                  <a:pt x="78" y="164"/>
                  <a:pt x="44" y="143"/>
                </a:cubicBezTo>
                <a:cubicBezTo>
                  <a:pt x="11" y="122"/>
                  <a:pt x="0" y="77"/>
                  <a:pt x="21" y="44"/>
                </a:cubicBezTo>
                <a:cubicBezTo>
                  <a:pt x="43" y="10"/>
                  <a:pt x="87" y="0"/>
                  <a:pt x="121" y="21"/>
                </a:cubicBezTo>
                <a:close/>
              </a:path>
            </a:pathLst>
          </a:custGeom>
          <a:solidFill>
            <a:srgbClr val="45D8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9" name="Google Shape;239;p15"/>
          <p:cNvSpPr/>
          <p:nvPr/>
        </p:nvSpPr>
        <p:spPr>
          <a:xfrm rot="-231537">
            <a:off x="10115723" y="6132717"/>
            <a:ext cx="117475" cy="117475"/>
          </a:xfrm>
          <a:custGeom>
            <a:avLst/>
            <a:gdLst/>
            <a:ahLst/>
            <a:cxnLst/>
            <a:rect l="l" t="t" r="r" b="b"/>
            <a:pathLst>
              <a:path w="116" h="116" extrusionOk="0">
                <a:moveTo>
                  <a:pt x="85" y="15"/>
                </a:moveTo>
                <a:cubicBezTo>
                  <a:pt x="109" y="29"/>
                  <a:pt x="116" y="61"/>
                  <a:pt x="101" y="85"/>
                </a:cubicBezTo>
                <a:cubicBezTo>
                  <a:pt x="86" y="108"/>
                  <a:pt x="55" y="116"/>
                  <a:pt x="31" y="101"/>
                </a:cubicBezTo>
                <a:cubicBezTo>
                  <a:pt x="7" y="86"/>
                  <a:pt x="0" y="54"/>
                  <a:pt x="15" y="31"/>
                </a:cubicBezTo>
                <a:cubicBezTo>
                  <a:pt x="30" y="7"/>
                  <a:pt x="61" y="0"/>
                  <a:pt x="85" y="15"/>
                </a:cubicBezTo>
                <a:close/>
              </a:path>
            </a:pathLst>
          </a:custGeom>
          <a:solidFill>
            <a:srgbClr val="45D8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0" name="Google Shape;240;p15"/>
          <p:cNvSpPr/>
          <p:nvPr/>
        </p:nvSpPr>
        <p:spPr>
          <a:xfrm rot="-231537">
            <a:off x="11532740" y="5438878"/>
            <a:ext cx="117475" cy="117475"/>
          </a:xfrm>
          <a:custGeom>
            <a:avLst/>
            <a:gdLst/>
            <a:ahLst/>
            <a:cxnLst/>
            <a:rect l="l" t="t" r="r" b="b"/>
            <a:pathLst>
              <a:path w="116" h="116" extrusionOk="0">
                <a:moveTo>
                  <a:pt x="85" y="15"/>
                </a:moveTo>
                <a:cubicBezTo>
                  <a:pt x="109" y="30"/>
                  <a:pt x="116" y="62"/>
                  <a:pt x="101" y="85"/>
                </a:cubicBezTo>
                <a:cubicBezTo>
                  <a:pt x="86" y="109"/>
                  <a:pt x="55" y="116"/>
                  <a:pt x="31" y="101"/>
                </a:cubicBezTo>
                <a:cubicBezTo>
                  <a:pt x="7" y="87"/>
                  <a:pt x="0" y="55"/>
                  <a:pt x="15" y="31"/>
                </a:cubicBezTo>
                <a:cubicBezTo>
                  <a:pt x="30" y="8"/>
                  <a:pt x="61" y="0"/>
                  <a:pt x="85" y="15"/>
                </a:cubicBezTo>
                <a:close/>
              </a:path>
            </a:pathLst>
          </a:custGeom>
          <a:solidFill>
            <a:srgbClr val="45D8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1" name="Google Shape;241;p15"/>
          <p:cNvSpPr/>
          <p:nvPr/>
        </p:nvSpPr>
        <p:spPr>
          <a:xfrm rot="-231537">
            <a:off x="10936798" y="6013496"/>
            <a:ext cx="74613" cy="76200"/>
          </a:xfrm>
          <a:custGeom>
            <a:avLst/>
            <a:gdLst/>
            <a:ahLst/>
            <a:cxnLst/>
            <a:rect l="l" t="t" r="r" b="b"/>
            <a:pathLst>
              <a:path w="74" h="75" extrusionOk="0">
                <a:moveTo>
                  <a:pt x="54" y="10"/>
                </a:moveTo>
                <a:cubicBezTo>
                  <a:pt x="70" y="20"/>
                  <a:pt x="74" y="40"/>
                  <a:pt x="65" y="55"/>
                </a:cubicBezTo>
                <a:cubicBezTo>
                  <a:pt x="55" y="70"/>
                  <a:pt x="35" y="75"/>
                  <a:pt x="20" y="65"/>
                </a:cubicBezTo>
                <a:cubicBezTo>
                  <a:pt x="4" y="56"/>
                  <a:pt x="0" y="36"/>
                  <a:pt x="9" y="20"/>
                </a:cubicBezTo>
                <a:cubicBezTo>
                  <a:pt x="19" y="5"/>
                  <a:pt x="39" y="0"/>
                  <a:pt x="54" y="10"/>
                </a:cubicBezTo>
                <a:close/>
              </a:path>
            </a:pathLst>
          </a:custGeom>
          <a:solidFill>
            <a:srgbClr val="45D8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2" name="Google Shape;242;p15"/>
          <p:cNvSpPr/>
          <p:nvPr/>
        </p:nvSpPr>
        <p:spPr>
          <a:xfrm rot="-231537">
            <a:off x="10393157" y="5385082"/>
            <a:ext cx="74613" cy="74612"/>
          </a:xfrm>
          <a:custGeom>
            <a:avLst/>
            <a:gdLst/>
            <a:ahLst/>
            <a:cxnLst/>
            <a:rect l="l" t="t" r="r" b="b"/>
            <a:pathLst>
              <a:path w="74" h="74" extrusionOk="0">
                <a:moveTo>
                  <a:pt x="54" y="9"/>
                </a:moveTo>
                <a:cubicBezTo>
                  <a:pt x="70" y="19"/>
                  <a:pt x="74" y="39"/>
                  <a:pt x="65" y="54"/>
                </a:cubicBezTo>
                <a:cubicBezTo>
                  <a:pt x="55" y="70"/>
                  <a:pt x="35" y="74"/>
                  <a:pt x="20" y="65"/>
                </a:cubicBezTo>
                <a:cubicBezTo>
                  <a:pt x="4" y="55"/>
                  <a:pt x="0" y="35"/>
                  <a:pt x="9" y="20"/>
                </a:cubicBezTo>
                <a:cubicBezTo>
                  <a:pt x="19" y="4"/>
                  <a:pt x="39" y="0"/>
                  <a:pt x="54" y="9"/>
                </a:cubicBezTo>
                <a:close/>
              </a:path>
            </a:pathLst>
          </a:custGeom>
          <a:solidFill>
            <a:srgbClr val="45D8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3" name="Google Shape;243;p15"/>
          <p:cNvSpPr/>
          <p:nvPr/>
        </p:nvSpPr>
        <p:spPr>
          <a:xfrm rot="-231537">
            <a:off x="10325969" y="4813580"/>
            <a:ext cx="76200" cy="74612"/>
          </a:xfrm>
          <a:custGeom>
            <a:avLst/>
            <a:gdLst/>
            <a:ahLst/>
            <a:cxnLst/>
            <a:rect l="l" t="t" r="r" b="b"/>
            <a:pathLst>
              <a:path w="74" h="74" extrusionOk="0">
                <a:moveTo>
                  <a:pt x="54" y="9"/>
                </a:moveTo>
                <a:cubicBezTo>
                  <a:pt x="70" y="19"/>
                  <a:pt x="74" y="39"/>
                  <a:pt x="65" y="54"/>
                </a:cubicBezTo>
                <a:cubicBezTo>
                  <a:pt x="55" y="70"/>
                  <a:pt x="35" y="74"/>
                  <a:pt x="20" y="65"/>
                </a:cubicBezTo>
                <a:cubicBezTo>
                  <a:pt x="4" y="55"/>
                  <a:pt x="0" y="35"/>
                  <a:pt x="9" y="20"/>
                </a:cubicBezTo>
                <a:cubicBezTo>
                  <a:pt x="19" y="4"/>
                  <a:pt x="39" y="0"/>
                  <a:pt x="54" y="9"/>
                </a:cubicBezTo>
                <a:close/>
              </a:path>
            </a:pathLst>
          </a:custGeom>
          <a:solidFill>
            <a:srgbClr val="45D8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4" name="Google Shape;244;p15"/>
          <p:cNvSpPr/>
          <p:nvPr/>
        </p:nvSpPr>
        <p:spPr>
          <a:xfrm rot="-231537">
            <a:off x="11170381" y="4664339"/>
            <a:ext cx="76200" cy="76200"/>
          </a:xfrm>
          <a:custGeom>
            <a:avLst/>
            <a:gdLst/>
            <a:ahLst/>
            <a:cxnLst/>
            <a:rect l="l" t="t" r="r" b="b"/>
            <a:pathLst>
              <a:path w="75" h="75" extrusionOk="0">
                <a:moveTo>
                  <a:pt x="55" y="10"/>
                </a:moveTo>
                <a:cubicBezTo>
                  <a:pt x="70" y="19"/>
                  <a:pt x="75" y="39"/>
                  <a:pt x="65" y="55"/>
                </a:cubicBezTo>
                <a:cubicBezTo>
                  <a:pt x="56" y="70"/>
                  <a:pt x="36" y="75"/>
                  <a:pt x="20" y="65"/>
                </a:cubicBezTo>
                <a:cubicBezTo>
                  <a:pt x="5" y="55"/>
                  <a:pt x="0" y="35"/>
                  <a:pt x="10" y="20"/>
                </a:cubicBezTo>
                <a:cubicBezTo>
                  <a:pt x="20" y="5"/>
                  <a:pt x="40" y="0"/>
                  <a:pt x="55" y="10"/>
                </a:cubicBezTo>
                <a:close/>
              </a:path>
            </a:pathLst>
          </a:custGeom>
          <a:solidFill>
            <a:srgbClr val="45D8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5" name="Google Shape;245;p15"/>
          <p:cNvSpPr/>
          <p:nvPr/>
        </p:nvSpPr>
        <p:spPr>
          <a:xfrm rot="-231537">
            <a:off x="11228993" y="3836332"/>
            <a:ext cx="120650" cy="119062"/>
          </a:xfrm>
          <a:custGeom>
            <a:avLst/>
            <a:gdLst/>
            <a:ahLst/>
            <a:cxnLst/>
            <a:rect l="l" t="t" r="r" b="b"/>
            <a:pathLst>
              <a:path w="119" h="118" extrusionOk="0">
                <a:moveTo>
                  <a:pt x="87" y="15"/>
                </a:moveTo>
                <a:cubicBezTo>
                  <a:pt x="111" y="30"/>
                  <a:pt x="119" y="62"/>
                  <a:pt x="104" y="86"/>
                </a:cubicBezTo>
                <a:cubicBezTo>
                  <a:pt x="88" y="111"/>
                  <a:pt x="56" y="118"/>
                  <a:pt x="32" y="103"/>
                </a:cubicBezTo>
                <a:cubicBezTo>
                  <a:pt x="8" y="87"/>
                  <a:pt x="0" y="55"/>
                  <a:pt x="16" y="31"/>
                </a:cubicBezTo>
                <a:cubicBezTo>
                  <a:pt x="31" y="7"/>
                  <a:pt x="63" y="0"/>
                  <a:pt x="87" y="15"/>
                </a:cubicBezTo>
                <a:close/>
              </a:path>
            </a:pathLst>
          </a:custGeom>
          <a:solidFill>
            <a:srgbClr val="45D8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6" name="Google Shape;246;p15"/>
          <p:cNvSpPr/>
          <p:nvPr/>
        </p:nvSpPr>
        <p:spPr>
          <a:xfrm rot="-231537">
            <a:off x="10693729" y="5957217"/>
            <a:ext cx="58738" cy="58737"/>
          </a:xfrm>
          <a:custGeom>
            <a:avLst/>
            <a:gdLst/>
            <a:ahLst/>
            <a:cxnLst/>
            <a:rect l="l" t="t" r="r" b="b"/>
            <a:pathLst>
              <a:path w="58" h="58" extrusionOk="0">
                <a:moveTo>
                  <a:pt x="43" y="8"/>
                </a:moveTo>
                <a:cubicBezTo>
                  <a:pt x="55" y="15"/>
                  <a:pt x="58" y="31"/>
                  <a:pt x="51" y="43"/>
                </a:cubicBezTo>
                <a:cubicBezTo>
                  <a:pt x="43" y="54"/>
                  <a:pt x="28" y="58"/>
                  <a:pt x="16" y="51"/>
                </a:cubicBezTo>
                <a:cubicBezTo>
                  <a:pt x="4" y="43"/>
                  <a:pt x="0" y="28"/>
                  <a:pt x="8" y="16"/>
                </a:cubicBezTo>
                <a:cubicBezTo>
                  <a:pt x="15" y="4"/>
                  <a:pt x="31" y="0"/>
                  <a:pt x="43" y="8"/>
                </a:cubicBezTo>
                <a:close/>
              </a:path>
            </a:pathLst>
          </a:custGeom>
          <a:solidFill>
            <a:srgbClr val="45D8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7" name="Google Shape;247;p15"/>
          <p:cNvSpPr/>
          <p:nvPr/>
        </p:nvSpPr>
        <p:spPr>
          <a:xfrm rot="-231537">
            <a:off x="8461322" y="6389722"/>
            <a:ext cx="528638" cy="530225"/>
          </a:xfrm>
          <a:custGeom>
            <a:avLst/>
            <a:gdLst/>
            <a:ahLst/>
            <a:cxnLst/>
            <a:rect l="l" t="t" r="r" b="b"/>
            <a:pathLst>
              <a:path w="521" h="521" extrusionOk="0">
                <a:moveTo>
                  <a:pt x="382" y="67"/>
                </a:moveTo>
                <a:cubicBezTo>
                  <a:pt x="489" y="134"/>
                  <a:pt x="521" y="275"/>
                  <a:pt x="454" y="382"/>
                </a:cubicBezTo>
                <a:cubicBezTo>
                  <a:pt x="387" y="489"/>
                  <a:pt x="246" y="521"/>
                  <a:pt x="139" y="454"/>
                </a:cubicBezTo>
                <a:cubicBezTo>
                  <a:pt x="32" y="387"/>
                  <a:pt x="0" y="246"/>
                  <a:pt x="67" y="139"/>
                </a:cubicBezTo>
                <a:cubicBezTo>
                  <a:pt x="134" y="32"/>
                  <a:pt x="275" y="0"/>
                  <a:pt x="382" y="67"/>
                </a:cubicBezTo>
                <a:close/>
              </a:path>
            </a:pathLst>
          </a:custGeom>
          <a:solidFill>
            <a:srgbClr val="45D8FF">
              <a:alpha val="20000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8" name="Google Shape;248;p15"/>
          <p:cNvSpPr/>
          <p:nvPr/>
        </p:nvSpPr>
        <p:spPr>
          <a:xfrm rot="-231537">
            <a:off x="8588324" y="6518363"/>
            <a:ext cx="273050" cy="273050"/>
          </a:xfrm>
          <a:custGeom>
            <a:avLst/>
            <a:gdLst/>
            <a:ahLst/>
            <a:cxnLst/>
            <a:rect l="l" t="t" r="r" b="b"/>
            <a:pathLst>
              <a:path w="270" h="269" extrusionOk="0">
                <a:moveTo>
                  <a:pt x="198" y="34"/>
                </a:moveTo>
                <a:cubicBezTo>
                  <a:pt x="253" y="69"/>
                  <a:pt x="270" y="142"/>
                  <a:pt x="235" y="197"/>
                </a:cubicBezTo>
                <a:cubicBezTo>
                  <a:pt x="201" y="253"/>
                  <a:pt x="128" y="269"/>
                  <a:pt x="72" y="235"/>
                </a:cubicBezTo>
                <a:cubicBezTo>
                  <a:pt x="17" y="200"/>
                  <a:pt x="0" y="127"/>
                  <a:pt x="35" y="72"/>
                </a:cubicBezTo>
                <a:cubicBezTo>
                  <a:pt x="70" y="16"/>
                  <a:pt x="143" y="0"/>
                  <a:pt x="198" y="34"/>
                </a:cubicBezTo>
                <a:close/>
              </a:path>
            </a:pathLst>
          </a:custGeom>
          <a:solidFill>
            <a:srgbClr val="45D8FF">
              <a:alpha val="20000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9" name="Google Shape;249;p15"/>
          <p:cNvSpPr/>
          <p:nvPr/>
        </p:nvSpPr>
        <p:spPr>
          <a:xfrm rot="10568463" flipH="1">
            <a:off x="8659223" y="6591642"/>
            <a:ext cx="126492" cy="126492"/>
          </a:xfrm>
          <a:custGeom>
            <a:avLst/>
            <a:gdLst/>
            <a:ahLst/>
            <a:cxnLst/>
            <a:rect l="l" t="t" r="r" b="b"/>
            <a:pathLst>
              <a:path w="270" h="269" extrusionOk="0">
                <a:moveTo>
                  <a:pt x="198" y="34"/>
                </a:moveTo>
                <a:cubicBezTo>
                  <a:pt x="253" y="69"/>
                  <a:pt x="270" y="142"/>
                  <a:pt x="235" y="197"/>
                </a:cubicBezTo>
                <a:cubicBezTo>
                  <a:pt x="201" y="253"/>
                  <a:pt x="128" y="269"/>
                  <a:pt x="72" y="235"/>
                </a:cubicBezTo>
                <a:cubicBezTo>
                  <a:pt x="17" y="200"/>
                  <a:pt x="0" y="127"/>
                  <a:pt x="35" y="72"/>
                </a:cubicBezTo>
                <a:cubicBezTo>
                  <a:pt x="70" y="16"/>
                  <a:pt x="143" y="0"/>
                  <a:pt x="198" y="34"/>
                </a:cubicBezTo>
                <a:close/>
              </a:path>
            </a:pathLst>
          </a:custGeom>
          <a:solidFill>
            <a:srgbClr val="45D8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50" name="Google Shape;250;p15" descr="C:\Users\Administrator\Desktop\56d684a0446d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643890">
            <a:off x="2271413" y="5781748"/>
            <a:ext cx="474514" cy="5396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15" descr="C:\Users\Administrator\Desktop\56d684a0446d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4041525">
            <a:off x="393622" y="894928"/>
            <a:ext cx="883735" cy="10051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15" descr="C:\Users\Administrator\Desktop\56d684a0446d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53652" y="2778784"/>
            <a:ext cx="1444625" cy="16430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15" descr="C:\Users\Administrator\Desktop\56d684a0446d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316003" y="327142"/>
            <a:ext cx="504056" cy="57329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68;p15">
            <a:extLst>
              <a:ext uri="{FF2B5EF4-FFF2-40B4-BE49-F238E27FC236}">
                <a16:creationId xmlns:a16="http://schemas.microsoft.com/office/drawing/2014/main" id="{86758268-54EB-8B5C-2823-33DA9BB60B81}"/>
              </a:ext>
            </a:extLst>
          </p:cNvPr>
          <p:cNvSpPr/>
          <p:nvPr/>
        </p:nvSpPr>
        <p:spPr>
          <a:xfrm>
            <a:off x="2718859" y="4007873"/>
            <a:ext cx="6850967" cy="2583560"/>
          </a:xfrm>
          <a:prstGeom prst="rect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100000">
                <a:srgbClr val="00C898">
                  <a:alpha val="69803"/>
                </a:srgbClr>
              </a:gs>
            </a:gsLst>
            <a:lin ang="0" scaled="0"/>
          </a:gradFill>
          <a:ln>
            <a:noFill/>
          </a:ln>
          <a:effectLst>
            <a:outerShdw blurRad="508000" dist="2540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351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6276E7B3-773D-D5DC-7C28-463F333CAA15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46312" y="4246731"/>
            <a:ext cx="3929319" cy="1835431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82908E43-92C3-F3B4-274F-C39EBFE2C38E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21272" y="4956370"/>
            <a:ext cx="3976532" cy="714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957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00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00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00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00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700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700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7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700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700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7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7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700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700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7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7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700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700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700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700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7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00"/>
                            </p:stCondLst>
                            <p:childTnLst>
                              <p:par>
                                <p:cTn id="8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700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700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7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7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400"/>
                            </p:stCondLst>
                            <p:childTnLst>
                              <p:par>
                                <p:cTn id="9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700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700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700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700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700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700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700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700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700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700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7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7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7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100"/>
                            </p:stCondLst>
                            <p:childTnLst>
                              <p:par>
                                <p:cTn id="12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700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700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700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700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700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700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700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700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7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2800"/>
                            </p:stCondLst>
                            <p:childTnLst>
                              <p:par>
                                <p:cTn id="14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700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700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7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7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7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7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3500"/>
                            </p:stCondLst>
                            <p:childTnLst>
                              <p:par>
                                <p:cTn id="16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700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700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700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700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7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7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7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0" dur="700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700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4" dur="700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5" dur="700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7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4200"/>
                            </p:stCondLst>
                            <p:childTnLst>
                              <p:par>
                                <p:cTn id="19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7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7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8" dur="700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9" dur="700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2" dur="700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3" dur="700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6" dur="700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7" dur="700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0" dur="700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1" dur="700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4" dur="700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5" dur="700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8" dur="700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9" dur="700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2" dur="700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3" dur="700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7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10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10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5700"/>
                            </p:stCondLst>
                            <p:childTnLst>
                              <p:par>
                                <p:cTn id="2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B45732-5867-374A-310F-E5C77EDF51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خطط انسيابي: إدخال يدوي 3">
            <a:extLst>
              <a:ext uri="{FF2B5EF4-FFF2-40B4-BE49-F238E27FC236}">
                <a16:creationId xmlns:a16="http://schemas.microsoft.com/office/drawing/2014/main" id="{5A0E79C9-A2E9-0311-EBD4-7FE77A785483}"/>
              </a:ext>
            </a:extLst>
          </p:cNvPr>
          <p:cNvSpPr/>
          <p:nvPr/>
        </p:nvSpPr>
        <p:spPr>
          <a:xfrm rot="16200000" flipH="1">
            <a:off x="6193974" y="859974"/>
            <a:ext cx="6858000" cy="5138054"/>
          </a:xfrm>
          <a:prstGeom prst="flowChartManualInput">
            <a:avLst/>
          </a:prstGeom>
          <a:gradFill>
            <a:gsLst>
              <a:gs pos="53000">
                <a:srgbClr val="79D296">
                  <a:alpha val="47000"/>
                </a:srgbClr>
              </a:gs>
              <a:gs pos="0">
                <a:srgbClr val="69BCAE"/>
              </a:gs>
              <a:gs pos="100000">
                <a:srgbClr val="73CA9F">
                  <a:alpha val="0"/>
                </a:srgb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7CB3E1D3-9685-D8AB-5FB6-891C53AE24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5688" y="1940767"/>
            <a:ext cx="3716671" cy="34243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ectangle 3">
            <a:extLst>
              <a:ext uri="{FF2B5EF4-FFF2-40B4-BE49-F238E27FC236}">
                <a16:creationId xmlns:a16="http://schemas.microsoft.com/office/drawing/2014/main" id="{9A3EE3B0-442A-570D-65EF-B34C6D2ABC08}"/>
              </a:ext>
            </a:extLst>
          </p:cNvPr>
          <p:cNvSpPr/>
          <p:nvPr/>
        </p:nvSpPr>
        <p:spPr>
          <a:xfrm>
            <a:off x="1019436" y="1845235"/>
            <a:ext cx="5205046" cy="361539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139700" dist="762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3" name="Straight Connector 16">
            <a:extLst>
              <a:ext uri="{FF2B5EF4-FFF2-40B4-BE49-F238E27FC236}">
                <a16:creationId xmlns:a16="http://schemas.microsoft.com/office/drawing/2014/main" id="{9A72F682-218A-5DA1-D0CE-08E55AE95DEB}"/>
              </a:ext>
            </a:extLst>
          </p:cNvPr>
          <p:cNvCxnSpPr/>
          <p:nvPr/>
        </p:nvCxnSpPr>
        <p:spPr>
          <a:xfrm flipV="1">
            <a:off x="5339916" y="123065"/>
            <a:ext cx="0" cy="1817702"/>
          </a:xfrm>
          <a:prstGeom prst="line">
            <a:avLst/>
          </a:prstGeom>
          <a:noFill/>
          <a:ln w="12700" cap="flat" cmpd="sng" algn="ctr">
            <a:solidFill>
              <a:srgbClr val="020202"/>
            </a:solidFill>
            <a:prstDash val="solid"/>
            <a:miter lim="800000"/>
          </a:ln>
          <a:effectLst/>
        </p:spPr>
      </p:cxnSp>
      <p:cxnSp>
        <p:nvCxnSpPr>
          <p:cNvPr id="6" name="Straight Connector 16">
            <a:extLst>
              <a:ext uri="{FF2B5EF4-FFF2-40B4-BE49-F238E27FC236}">
                <a16:creationId xmlns:a16="http://schemas.microsoft.com/office/drawing/2014/main" id="{0609C7A4-C128-A3A0-F879-CD59390C369C}"/>
              </a:ext>
            </a:extLst>
          </p:cNvPr>
          <p:cNvCxnSpPr/>
          <p:nvPr/>
        </p:nvCxnSpPr>
        <p:spPr>
          <a:xfrm flipV="1">
            <a:off x="1523492" y="188640"/>
            <a:ext cx="0" cy="1817702"/>
          </a:xfrm>
          <a:prstGeom prst="line">
            <a:avLst/>
          </a:prstGeom>
          <a:noFill/>
          <a:ln w="12700" cap="flat" cmpd="sng" algn="ctr">
            <a:solidFill>
              <a:srgbClr val="020202"/>
            </a:solidFill>
            <a:prstDash val="solid"/>
            <a:miter lim="800000"/>
          </a:ln>
          <a:effectLst/>
        </p:spPr>
      </p:cxnSp>
      <p:sp>
        <p:nvSpPr>
          <p:cNvPr id="18" name="矩形 34">
            <a:extLst>
              <a:ext uri="{FF2B5EF4-FFF2-40B4-BE49-F238E27FC236}">
                <a16:creationId xmlns:a16="http://schemas.microsoft.com/office/drawing/2014/main" id="{B94FBB3D-2BE4-A566-3B00-4C7A353B6F08}"/>
              </a:ext>
            </a:extLst>
          </p:cNvPr>
          <p:cNvSpPr/>
          <p:nvPr/>
        </p:nvSpPr>
        <p:spPr>
          <a:xfrm>
            <a:off x="1127449" y="1891683"/>
            <a:ext cx="4824536" cy="379895"/>
          </a:xfrm>
          <a:prstGeom prst="rect">
            <a:avLst/>
          </a:prstGeom>
          <a:gradFill flip="none" rotWithShape="1">
            <a:gsLst>
              <a:gs pos="52762">
                <a:srgbClr val="73CA9F">
                  <a:alpha val="47000"/>
                </a:srgbClr>
              </a:gs>
              <a:gs pos="0">
                <a:srgbClr val="69BCAE"/>
              </a:gs>
              <a:gs pos="100000">
                <a:schemeClr val="accent5">
                  <a:lumMod val="45000"/>
                  <a:lumOff val="55000"/>
                </a:schemeClr>
              </a:gs>
              <a:gs pos="100000">
                <a:srgbClr val="73CA9F">
                  <a:alpha val="0"/>
                </a:srgbClr>
              </a:gs>
              <a:gs pos="100000">
                <a:srgbClr val="79D296"/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7" name="Group 10">
            <a:extLst>
              <a:ext uri="{FF2B5EF4-FFF2-40B4-BE49-F238E27FC236}">
                <a16:creationId xmlns:a16="http://schemas.microsoft.com/office/drawing/2014/main" id="{2F41FBD7-E148-A6A2-6936-1328B03F2025}"/>
              </a:ext>
            </a:extLst>
          </p:cNvPr>
          <p:cNvGrpSpPr/>
          <p:nvPr/>
        </p:nvGrpSpPr>
        <p:grpSpPr>
          <a:xfrm>
            <a:off x="5027859" y="1685629"/>
            <a:ext cx="624114" cy="510276"/>
            <a:chOff x="3715658" y="1817702"/>
            <a:chExt cx="624114" cy="510276"/>
          </a:xfrm>
        </p:grpSpPr>
        <p:sp>
          <p:nvSpPr>
            <p:cNvPr id="8" name="Trapezoid 7">
              <a:extLst>
                <a:ext uri="{FF2B5EF4-FFF2-40B4-BE49-F238E27FC236}">
                  <a16:creationId xmlns:a16="http://schemas.microsoft.com/office/drawing/2014/main" id="{D9A966FF-FF6B-E7E3-3B7E-AD37C62874A3}"/>
                </a:ext>
              </a:extLst>
            </p:cNvPr>
            <p:cNvSpPr/>
            <p:nvPr/>
          </p:nvSpPr>
          <p:spPr>
            <a:xfrm flipV="1">
              <a:off x="3753108" y="1844861"/>
              <a:ext cx="461666" cy="267945"/>
            </a:xfrm>
            <a:custGeom>
              <a:avLst/>
              <a:gdLst>
                <a:gd name="connsiteX0" fmla="*/ 0 w 624114"/>
                <a:gd name="connsiteY0" fmla="*/ 323108 h 323108"/>
                <a:gd name="connsiteX1" fmla="*/ 55924 w 624114"/>
                <a:gd name="connsiteY1" fmla="*/ 0 h 323108"/>
                <a:gd name="connsiteX2" fmla="*/ 568190 w 624114"/>
                <a:gd name="connsiteY2" fmla="*/ 0 h 323108"/>
                <a:gd name="connsiteX3" fmla="*/ 624114 w 624114"/>
                <a:gd name="connsiteY3" fmla="*/ 323108 h 323108"/>
                <a:gd name="connsiteX4" fmla="*/ 0 w 624114"/>
                <a:gd name="connsiteY4" fmla="*/ 323108 h 323108"/>
                <a:gd name="connsiteX0" fmla="*/ 0 w 624114"/>
                <a:gd name="connsiteY0" fmla="*/ 323108 h 323108"/>
                <a:gd name="connsiteX1" fmla="*/ 55924 w 624114"/>
                <a:gd name="connsiteY1" fmla="*/ 0 h 323108"/>
                <a:gd name="connsiteX2" fmla="*/ 568190 w 624114"/>
                <a:gd name="connsiteY2" fmla="*/ 0 h 323108"/>
                <a:gd name="connsiteX3" fmla="*/ 624114 w 624114"/>
                <a:gd name="connsiteY3" fmla="*/ 323108 h 323108"/>
                <a:gd name="connsiteX4" fmla="*/ 0 w 624114"/>
                <a:gd name="connsiteY4" fmla="*/ 323108 h 323108"/>
                <a:gd name="connsiteX0" fmla="*/ 0 w 624114"/>
                <a:gd name="connsiteY0" fmla="*/ 323108 h 323108"/>
                <a:gd name="connsiteX1" fmla="*/ 55924 w 624114"/>
                <a:gd name="connsiteY1" fmla="*/ 0 h 323108"/>
                <a:gd name="connsiteX2" fmla="*/ 568190 w 624114"/>
                <a:gd name="connsiteY2" fmla="*/ 0 h 323108"/>
                <a:gd name="connsiteX3" fmla="*/ 624114 w 624114"/>
                <a:gd name="connsiteY3" fmla="*/ 323108 h 323108"/>
                <a:gd name="connsiteX4" fmla="*/ 0 w 624114"/>
                <a:gd name="connsiteY4" fmla="*/ 323108 h 323108"/>
                <a:gd name="connsiteX0" fmla="*/ 0 w 624114"/>
                <a:gd name="connsiteY0" fmla="*/ 323108 h 323108"/>
                <a:gd name="connsiteX1" fmla="*/ 55924 w 624114"/>
                <a:gd name="connsiteY1" fmla="*/ 0 h 323108"/>
                <a:gd name="connsiteX2" fmla="*/ 568190 w 624114"/>
                <a:gd name="connsiteY2" fmla="*/ 0 h 323108"/>
                <a:gd name="connsiteX3" fmla="*/ 624114 w 624114"/>
                <a:gd name="connsiteY3" fmla="*/ 323108 h 323108"/>
                <a:gd name="connsiteX4" fmla="*/ 0 w 624114"/>
                <a:gd name="connsiteY4" fmla="*/ 323108 h 323108"/>
                <a:gd name="connsiteX0" fmla="*/ 0 w 624114"/>
                <a:gd name="connsiteY0" fmla="*/ 323108 h 323108"/>
                <a:gd name="connsiteX1" fmla="*/ 55924 w 624114"/>
                <a:gd name="connsiteY1" fmla="*/ 0 h 323108"/>
                <a:gd name="connsiteX2" fmla="*/ 568190 w 624114"/>
                <a:gd name="connsiteY2" fmla="*/ 0 h 323108"/>
                <a:gd name="connsiteX3" fmla="*/ 624114 w 624114"/>
                <a:gd name="connsiteY3" fmla="*/ 323108 h 323108"/>
                <a:gd name="connsiteX4" fmla="*/ 0 w 624114"/>
                <a:gd name="connsiteY4" fmla="*/ 323108 h 323108"/>
                <a:gd name="connsiteX0" fmla="*/ 0 w 624114"/>
                <a:gd name="connsiteY0" fmla="*/ 323108 h 323108"/>
                <a:gd name="connsiteX1" fmla="*/ 55924 w 624114"/>
                <a:gd name="connsiteY1" fmla="*/ 0 h 323108"/>
                <a:gd name="connsiteX2" fmla="*/ 568190 w 624114"/>
                <a:gd name="connsiteY2" fmla="*/ 0 h 323108"/>
                <a:gd name="connsiteX3" fmla="*/ 624114 w 624114"/>
                <a:gd name="connsiteY3" fmla="*/ 323108 h 323108"/>
                <a:gd name="connsiteX4" fmla="*/ 0 w 624114"/>
                <a:gd name="connsiteY4" fmla="*/ 323108 h 323108"/>
                <a:gd name="connsiteX0" fmla="*/ 0 w 624114"/>
                <a:gd name="connsiteY0" fmla="*/ 323108 h 323108"/>
                <a:gd name="connsiteX1" fmla="*/ 55924 w 624114"/>
                <a:gd name="connsiteY1" fmla="*/ 0 h 323108"/>
                <a:gd name="connsiteX2" fmla="*/ 568190 w 624114"/>
                <a:gd name="connsiteY2" fmla="*/ 0 h 323108"/>
                <a:gd name="connsiteX3" fmla="*/ 624114 w 624114"/>
                <a:gd name="connsiteY3" fmla="*/ 323108 h 323108"/>
                <a:gd name="connsiteX4" fmla="*/ 0 w 624114"/>
                <a:gd name="connsiteY4" fmla="*/ 323108 h 323108"/>
                <a:gd name="connsiteX0" fmla="*/ 0 w 624114"/>
                <a:gd name="connsiteY0" fmla="*/ 323108 h 381347"/>
                <a:gd name="connsiteX1" fmla="*/ 55924 w 624114"/>
                <a:gd name="connsiteY1" fmla="*/ 0 h 381347"/>
                <a:gd name="connsiteX2" fmla="*/ 568190 w 624114"/>
                <a:gd name="connsiteY2" fmla="*/ 0 h 381347"/>
                <a:gd name="connsiteX3" fmla="*/ 624114 w 624114"/>
                <a:gd name="connsiteY3" fmla="*/ 323108 h 381347"/>
                <a:gd name="connsiteX4" fmla="*/ 0 w 624114"/>
                <a:gd name="connsiteY4" fmla="*/ 323108 h 381347"/>
                <a:gd name="connsiteX0" fmla="*/ 0 w 624114"/>
                <a:gd name="connsiteY0" fmla="*/ 323108 h 401047"/>
                <a:gd name="connsiteX1" fmla="*/ 55924 w 624114"/>
                <a:gd name="connsiteY1" fmla="*/ 0 h 401047"/>
                <a:gd name="connsiteX2" fmla="*/ 568190 w 624114"/>
                <a:gd name="connsiteY2" fmla="*/ 0 h 401047"/>
                <a:gd name="connsiteX3" fmla="*/ 624114 w 624114"/>
                <a:gd name="connsiteY3" fmla="*/ 323108 h 401047"/>
                <a:gd name="connsiteX4" fmla="*/ 0 w 624114"/>
                <a:gd name="connsiteY4" fmla="*/ 323108 h 401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114" h="401047">
                  <a:moveTo>
                    <a:pt x="0" y="323108"/>
                  </a:moveTo>
                  <a:cubicBezTo>
                    <a:pt x="209560" y="185259"/>
                    <a:pt x="37283" y="107703"/>
                    <a:pt x="55924" y="0"/>
                  </a:cubicBezTo>
                  <a:lnTo>
                    <a:pt x="568190" y="0"/>
                  </a:lnTo>
                  <a:cubicBezTo>
                    <a:pt x="586831" y="107703"/>
                    <a:pt x="454748" y="175211"/>
                    <a:pt x="624114" y="323108"/>
                  </a:cubicBezTo>
                  <a:cubicBezTo>
                    <a:pt x="317446" y="454147"/>
                    <a:pt x="214614" y="395907"/>
                    <a:pt x="0" y="323108"/>
                  </a:cubicBezTo>
                  <a:close/>
                </a:path>
              </a:pathLst>
            </a:custGeom>
            <a:noFill/>
            <a:ln w="19050">
              <a:solidFill>
                <a:srgbClr val="4F4F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Trapezoid 6">
              <a:extLst>
                <a:ext uri="{FF2B5EF4-FFF2-40B4-BE49-F238E27FC236}">
                  <a16:creationId xmlns:a16="http://schemas.microsoft.com/office/drawing/2014/main" id="{6CFEE090-AE74-37A9-6E0E-E86312997798}"/>
                </a:ext>
              </a:extLst>
            </p:cNvPr>
            <p:cNvSpPr/>
            <p:nvPr/>
          </p:nvSpPr>
          <p:spPr>
            <a:xfrm flipV="1">
              <a:off x="3715658" y="2004870"/>
              <a:ext cx="624114" cy="323108"/>
            </a:xfrm>
            <a:prstGeom prst="trapezoid">
              <a:avLst>
                <a:gd name="adj" fmla="val 17308"/>
              </a:avLst>
            </a:prstGeom>
            <a:solidFill>
              <a:srgbClr val="02020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Trapezoid 7">
              <a:extLst>
                <a:ext uri="{FF2B5EF4-FFF2-40B4-BE49-F238E27FC236}">
                  <a16:creationId xmlns:a16="http://schemas.microsoft.com/office/drawing/2014/main" id="{2B2EAB5D-9811-1596-FFA8-A6E288263A1B}"/>
                </a:ext>
              </a:extLst>
            </p:cNvPr>
            <p:cNvSpPr/>
            <p:nvPr/>
          </p:nvSpPr>
          <p:spPr>
            <a:xfrm flipV="1">
              <a:off x="3815607" y="1817702"/>
              <a:ext cx="461666" cy="267945"/>
            </a:xfrm>
            <a:custGeom>
              <a:avLst/>
              <a:gdLst>
                <a:gd name="connsiteX0" fmla="*/ 0 w 624114"/>
                <a:gd name="connsiteY0" fmla="*/ 323108 h 323108"/>
                <a:gd name="connsiteX1" fmla="*/ 55924 w 624114"/>
                <a:gd name="connsiteY1" fmla="*/ 0 h 323108"/>
                <a:gd name="connsiteX2" fmla="*/ 568190 w 624114"/>
                <a:gd name="connsiteY2" fmla="*/ 0 h 323108"/>
                <a:gd name="connsiteX3" fmla="*/ 624114 w 624114"/>
                <a:gd name="connsiteY3" fmla="*/ 323108 h 323108"/>
                <a:gd name="connsiteX4" fmla="*/ 0 w 624114"/>
                <a:gd name="connsiteY4" fmla="*/ 323108 h 323108"/>
                <a:gd name="connsiteX0" fmla="*/ 0 w 624114"/>
                <a:gd name="connsiteY0" fmla="*/ 323108 h 323108"/>
                <a:gd name="connsiteX1" fmla="*/ 55924 w 624114"/>
                <a:gd name="connsiteY1" fmla="*/ 0 h 323108"/>
                <a:gd name="connsiteX2" fmla="*/ 568190 w 624114"/>
                <a:gd name="connsiteY2" fmla="*/ 0 h 323108"/>
                <a:gd name="connsiteX3" fmla="*/ 624114 w 624114"/>
                <a:gd name="connsiteY3" fmla="*/ 323108 h 323108"/>
                <a:gd name="connsiteX4" fmla="*/ 0 w 624114"/>
                <a:gd name="connsiteY4" fmla="*/ 323108 h 323108"/>
                <a:gd name="connsiteX0" fmla="*/ 0 w 624114"/>
                <a:gd name="connsiteY0" fmla="*/ 323108 h 323108"/>
                <a:gd name="connsiteX1" fmla="*/ 55924 w 624114"/>
                <a:gd name="connsiteY1" fmla="*/ 0 h 323108"/>
                <a:gd name="connsiteX2" fmla="*/ 568190 w 624114"/>
                <a:gd name="connsiteY2" fmla="*/ 0 h 323108"/>
                <a:gd name="connsiteX3" fmla="*/ 624114 w 624114"/>
                <a:gd name="connsiteY3" fmla="*/ 323108 h 323108"/>
                <a:gd name="connsiteX4" fmla="*/ 0 w 624114"/>
                <a:gd name="connsiteY4" fmla="*/ 323108 h 323108"/>
                <a:gd name="connsiteX0" fmla="*/ 0 w 624114"/>
                <a:gd name="connsiteY0" fmla="*/ 323108 h 323108"/>
                <a:gd name="connsiteX1" fmla="*/ 55924 w 624114"/>
                <a:gd name="connsiteY1" fmla="*/ 0 h 323108"/>
                <a:gd name="connsiteX2" fmla="*/ 568190 w 624114"/>
                <a:gd name="connsiteY2" fmla="*/ 0 h 323108"/>
                <a:gd name="connsiteX3" fmla="*/ 624114 w 624114"/>
                <a:gd name="connsiteY3" fmla="*/ 323108 h 323108"/>
                <a:gd name="connsiteX4" fmla="*/ 0 w 624114"/>
                <a:gd name="connsiteY4" fmla="*/ 323108 h 323108"/>
                <a:gd name="connsiteX0" fmla="*/ 0 w 624114"/>
                <a:gd name="connsiteY0" fmla="*/ 323108 h 323108"/>
                <a:gd name="connsiteX1" fmla="*/ 55924 w 624114"/>
                <a:gd name="connsiteY1" fmla="*/ 0 h 323108"/>
                <a:gd name="connsiteX2" fmla="*/ 568190 w 624114"/>
                <a:gd name="connsiteY2" fmla="*/ 0 h 323108"/>
                <a:gd name="connsiteX3" fmla="*/ 624114 w 624114"/>
                <a:gd name="connsiteY3" fmla="*/ 323108 h 323108"/>
                <a:gd name="connsiteX4" fmla="*/ 0 w 624114"/>
                <a:gd name="connsiteY4" fmla="*/ 323108 h 323108"/>
                <a:gd name="connsiteX0" fmla="*/ 0 w 624114"/>
                <a:gd name="connsiteY0" fmla="*/ 323108 h 323108"/>
                <a:gd name="connsiteX1" fmla="*/ 55924 w 624114"/>
                <a:gd name="connsiteY1" fmla="*/ 0 h 323108"/>
                <a:gd name="connsiteX2" fmla="*/ 568190 w 624114"/>
                <a:gd name="connsiteY2" fmla="*/ 0 h 323108"/>
                <a:gd name="connsiteX3" fmla="*/ 624114 w 624114"/>
                <a:gd name="connsiteY3" fmla="*/ 323108 h 323108"/>
                <a:gd name="connsiteX4" fmla="*/ 0 w 624114"/>
                <a:gd name="connsiteY4" fmla="*/ 323108 h 323108"/>
                <a:gd name="connsiteX0" fmla="*/ 0 w 624114"/>
                <a:gd name="connsiteY0" fmla="*/ 323108 h 323108"/>
                <a:gd name="connsiteX1" fmla="*/ 55924 w 624114"/>
                <a:gd name="connsiteY1" fmla="*/ 0 h 323108"/>
                <a:gd name="connsiteX2" fmla="*/ 568190 w 624114"/>
                <a:gd name="connsiteY2" fmla="*/ 0 h 323108"/>
                <a:gd name="connsiteX3" fmla="*/ 624114 w 624114"/>
                <a:gd name="connsiteY3" fmla="*/ 323108 h 323108"/>
                <a:gd name="connsiteX4" fmla="*/ 0 w 624114"/>
                <a:gd name="connsiteY4" fmla="*/ 323108 h 323108"/>
                <a:gd name="connsiteX0" fmla="*/ 0 w 624114"/>
                <a:gd name="connsiteY0" fmla="*/ 323108 h 381347"/>
                <a:gd name="connsiteX1" fmla="*/ 55924 w 624114"/>
                <a:gd name="connsiteY1" fmla="*/ 0 h 381347"/>
                <a:gd name="connsiteX2" fmla="*/ 568190 w 624114"/>
                <a:gd name="connsiteY2" fmla="*/ 0 h 381347"/>
                <a:gd name="connsiteX3" fmla="*/ 624114 w 624114"/>
                <a:gd name="connsiteY3" fmla="*/ 323108 h 381347"/>
                <a:gd name="connsiteX4" fmla="*/ 0 w 624114"/>
                <a:gd name="connsiteY4" fmla="*/ 323108 h 381347"/>
                <a:gd name="connsiteX0" fmla="*/ 0 w 624114"/>
                <a:gd name="connsiteY0" fmla="*/ 323108 h 401047"/>
                <a:gd name="connsiteX1" fmla="*/ 55924 w 624114"/>
                <a:gd name="connsiteY1" fmla="*/ 0 h 401047"/>
                <a:gd name="connsiteX2" fmla="*/ 568190 w 624114"/>
                <a:gd name="connsiteY2" fmla="*/ 0 h 401047"/>
                <a:gd name="connsiteX3" fmla="*/ 624114 w 624114"/>
                <a:gd name="connsiteY3" fmla="*/ 323108 h 401047"/>
                <a:gd name="connsiteX4" fmla="*/ 0 w 624114"/>
                <a:gd name="connsiteY4" fmla="*/ 323108 h 401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114" h="401047">
                  <a:moveTo>
                    <a:pt x="0" y="323108"/>
                  </a:moveTo>
                  <a:cubicBezTo>
                    <a:pt x="209560" y="185259"/>
                    <a:pt x="37283" y="107703"/>
                    <a:pt x="55924" y="0"/>
                  </a:cubicBezTo>
                  <a:lnTo>
                    <a:pt x="568190" y="0"/>
                  </a:lnTo>
                  <a:cubicBezTo>
                    <a:pt x="586831" y="107703"/>
                    <a:pt x="454748" y="175211"/>
                    <a:pt x="624114" y="323108"/>
                  </a:cubicBezTo>
                  <a:cubicBezTo>
                    <a:pt x="317446" y="454147"/>
                    <a:pt x="214614" y="395907"/>
                    <a:pt x="0" y="323108"/>
                  </a:cubicBezTo>
                  <a:close/>
                </a:path>
              </a:pathLst>
            </a:custGeom>
            <a:noFill/>
            <a:ln w="19050">
              <a:solidFill>
                <a:srgbClr val="3F3F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4" name="Group 10">
            <a:extLst>
              <a:ext uri="{FF2B5EF4-FFF2-40B4-BE49-F238E27FC236}">
                <a16:creationId xmlns:a16="http://schemas.microsoft.com/office/drawing/2014/main" id="{8B3F5C93-C837-606D-55CF-17E1D89C5B1F}"/>
              </a:ext>
            </a:extLst>
          </p:cNvPr>
          <p:cNvGrpSpPr/>
          <p:nvPr/>
        </p:nvGrpSpPr>
        <p:grpSpPr>
          <a:xfrm>
            <a:off x="1211435" y="1751204"/>
            <a:ext cx="624114" cy="510276"/>
            <a:chOff x="3715658" y="1817702"/>
            <a:chExt cx="624114" cy="510276"/>
          </a:xfrm>
        </p:grpSpPr>
        <p:sp>
          <p:nvSpPr>
            <p:cNvPr id="15" name="Trapezoid 7">
              <a:extLst>
                <a:ext uri="{FF2B5EF4-FFF2-40B4-BE49-F238E27FC236}">
                  <a16:creationId xmlns:a16="http://schemas.microsoft.com/office/drawing/2014/main" id="{CCB78350-84CB-57AA-0D67-F7B097716731}"/>
                </a:ext>
              </a:extLst>
            </p:cNvPr>
            <p:cNvSpPr/>
            <p:nvPr/>
          </p:nvSpPr>
          <p:spPr>
            <a:xfrm flipV="1">
              <a:off x="3753108" y="1844861"/>
              <a:ext cx="461666" cy="267945"/>
            </a:xfrm>
            <a:custGeom>
              <a:avLst/>
              <a:gdLst>
                <a:gd name="connsiteX0" fmla="*/ 0 w 624114"/>
                <a:gd name="connsiteY0" fmla="*/ 323108 h 323108"/>
                <a:gd name="connsiteX1" fmla="*/ 55924 w 624114"/>
                <a:gd name="connsiteY1" fmla="*/ 0 h 323108"/>
                <a:gd name="connsiteX2" fmla="*/ 568190 w 624114"/>
                <a:gd name="connsiteY2" fmla="*/ 0 h 323108"/>
                <a:gd name="connsiteX3" fmla="*/ 624114 w 624114"/>
                <a:gd name="connsiteY3" fmla="*/ 323108 h 323108"/>
                <a:gd name="connsiteX4" fmla="*/ 0 w 624114"/>
                <a:gd name="connsiteY4" fmla="*/ 323108 h 323108"/>
                <a:gd name="connsiteX0" fmla="*/ 0 w 624114"/>
                <a:gd name="connsiteY0" fmla="*/ 323108 h 323108"/>
                <a:gd name="connsiteX1" fmla="*/ 55924 w 624114"/>
                <a:gd name="connsiteY1" fmla="*/ 0 h 323108"/>
                <a:gd name="connsiteX2" fmla="*/ 568190 w 624114"/>
                <a:gd name="connsiteY2" fmla="*/ 0 h 323108"/>
                <a:gd name="connsiteX3" fmla="*/ 624114 w 624114"/>
                <a:gd name="connsiteY3" fmla="*/ 323108 h 323108"/>
                <a:gd name="connsiteX4" fmla="*/ 0 w 624114"/>
                <a:gd name="connsiteY4" fmla="*/ 323108 h 323108"/>
                <a:gd name="connsiteX0" fmla="*/ 0 w 624114"/>
                <a:gd name="connsiteY0" fmla="*/ 323108 h 323108"/>
                <a:gd name="connsiteX1" fmla="*/ 55924 w 624114"/>
                <a:gd name="connsiteY1" fmla="*/ 0 h 323108"/>
                <a:gd name="connsiteX2" fmla="*/ 568190 w 624114"/>
                <a:gd name="connsiteY2" fmla="*/ 0 h 323108"/>
                <a:gd name="connsiteX3" fmla="*/ 624114 w 624114"/>
                <a:gd name="connsiteY3" fmla="*/ 323108 h 323108"/>
                <a:gd name="connsiteX4" fmla="*/ 0 w 624114"/>
                <a:gd name="connsiteY4" fmla="*/ 323108 h 323108"/>
                <a:gd name="connsiteX0" fmla="*/ 0 w 624114"/>
                <a:gd name="connsiteY0" fmla="*/ 323108 h 323108"/>
                <a:gd name="connsiteX1" fmla="*/ 55924 w 624114"/>
                <a:gd name="connsiteY1" fmla="*/ 0 h 323108"/>
                <a:gd name="connsiteX2" fmla="*/ 568190 w 624114"/>
                <a:gd name="connsiteY2" fmla="*/ 0 h 323108"/>
                <a:gd name="connsiteX3" fmla="*/ 624114 w 624114"/>
                <a:gd name="connsiteY3" fmla="*/ 323108 h 323108"/>
                <a:gd name="connsiteX4" fmla="*/ 0 w 624114"/>
                <a:gd name="connsiteY4" fmla="*/ 323108 h 323108"/>
                <a:gd name="connsiteX0" fmla="*/ 0 w 624114"/>
                <a:gd name="connsiteY0" fmla="*/ 323108 h 323108"/>
                <a:gd name="connsiteX1" fmla="*/ 55924 w 624114"/>
                <a:gd name="connsiteY1" fmla="*/ 0 h 323108"/>
                <a:gd name="connsiteX2" fmla="*/ 568190 w 624114"/>
                <a:gd name="connsiteY2" fmla="*/ 0 h 323108"/>
                <a:gd name="connsiteX3" fmla="*/ 624114 w 624114"/>
                <a:gd name="connsiteY3" fmla="*/ 323108 h 323108"/>
                <a:gd name="connsiteX4" fmla="*/ 0 w 624114"/>
                <a:gd name="connsiteY4" fmla="*/ 323108 h 323108"/>
                <a:gd name="connsiteX0" fmla="*/ 0 w 624114"/>
                <a:gd name="connsiteY0" fmla="*/ 323108 h 323108"/>
                <a:gd name="connsiteX1" fmla="*/ 55924 w 624114"/>
                <a:gd name="connsiteY1" fmla="*/ 0 h 323108"/>
                <a:gd name="connsiteX2" fmla="*/ 568190 w 624114"/>
                <a:gd name="connsiteY2" fmla="*/ 0 h 323108"/>
                <a:gd name="connsiteX3" fmla="*/ 624114 w 624114"/>
                <a:gd name="connsiteY3" fmla="*/ 323108 h 323108"/>
                <a:gd name="connsiteX4" fmla="*/ 0 w 624114"/>
                <a:gd name="connsiteY4" fmla="*/ 323108 h 323108"/>
                <a:gd name="connsiteX0" fmla="*/ 0 w 624114"/>
                <a:gd name="connsiteY0" fmla="*/ 323108 h 323108"/>
                <a:gd name="connsiteX1" fmla="*/ 55924 w 624114"/>
                <a:gd name="connsiteY1" fmla="*/ 0 h 323108"/>
                <a:gd name="connsiteX2" fmla="*/ 568190 w 624114"/>
                <a:gd name="connsiteY2" fmla="*/ 0 h 323108"/>
                <a:gd name="connsiteX3" fmla="*/ 624114 w 624114"/>
                <a:gd name="connsiteY3" fmla="*/ 323108 h 323108"/>
                <a:gd name="connsiteX4" fmla="*/ 0 w 624114"/>
                <a:gd name="connsiteY4" fmla="*/ 323108 h 323108"/>
                <a:gd name="connsiteX0" fmla="*/ 0 w 624114"/>
                <a:gd name="connsiteY0" fmla="*/ 323108 h 381347"/>
                <a:gd name="connsiteX1" fmla="*/ 55924 w 624114"/>
                <a:gd name="connsiteY1" fmla="*/ 0 h 381347"/>
                <a:gd name="connsiteX2" fmla="*/ 568190 w 624114"/>
                <a:gd name="connsiteY2" fmla="*/ 0 h 381347"/>
                <a:gd name="connsiteX3" fmla="*/ 624114 w 624114"/>
                <a:gd name="connsiteY3" fmla="*/ 323108 h 381347"/>
                <a:gd name="connsiteX4" fmla="*/ 0 w 624114"/>
                <a:gd name="connsiteY4" fmla="*/ 323108 h 381347"/>
                <a:gd name="connsiteX0" fmla="*/ 0 w 624114"/>
                <a:gd name="connsiteY0" fmla="*/ 323108 h 401047"/>
                <a:gd name="connsiteX1" fmla="*/ 55924 w 624114"/>
                <a:gd name="connsiteY1" fmla="*/ 0 h 401047"/>
                <a:gd name="connsiteX2" fmla="*/ 568190 w 624114"/>
                <a:gd name="connsiteY2" fmla="*/ 0 h 401047"/>
                <a:gd name="connsiteX3" fmla="*/ 624114 w 624114"/>
                <a:gd name="connsiteY3" fmla="*/ 323108 h 401047"/>
                <a:gd name="connsiteX4" fmla="*/ 0 w 624114"/>
                <a:gd name="connsiteY4" fmla="*/ 323108 h 401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114" h="401047">
                  <a:moveTo>
                    <a:pt x="0" y="323108"/>
                  </a:moveTo>
                  <a:cubicBezTo>
                    <a:pt x="209560" y="185259"/>
                    <a:pt x="37283" y="107703"/>
                    <a:pt x="55924" y="0"/>
                  </a:cubicBezTo>
                  <a:lnTo>
                    <a:pt x="568190" y="0"/>
                  </a:lnTo>
                  <a:cubicBezTo>
                    <a:pt x="586831" y="107703"/>
                    <a:pt x="454748" y="175211"/>
                    <a:pt x="624114" y="323108"/>
                  </a:cubicBezTo>
                  <a:cubicBezTo>
                    <a:pt x="317446" y="454147"/>
                    <a:pt x="214614" y="395907"/>
                    <a:pt x="0" y="323108"/>
                  </a:cubicBezTo>
                  <a:close/>
                </a:path>
              </a:pathLst>
            </a:custGeom>
            <a:noFill/>
            <a:ln w="19050" cap="flat" cmpd="sng" algn="ctr">
              <a:solidFill>
                <a:srgbClr val="4F4F4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" name="Trapezoid 6">
              <a:extLst>
                <a:ext uri="{FF2B5EF4-FFF2-40B4-BE49-F238E27FC236}">
                  <a16:creationId xmlns:a16="http://schemas.microsoft.com/office/drawing/2014/main" id="{EDD8ACF0-9F5F-CC94-8E84-B127EFC1940F}"/>
                </a:ext>
              </a:extLst>
            </p:cNvPr>
            <p:cNvSpPr/>
            <p:nvPr/>
          </p:nvSpPr>
          <p:spPr>
            <a:xfrm flipV="1">
              <a:off x="3715658" y="2004870"/>
              <a:ext cx="624114" cy="323108"/>
            </a:xfrm>
            <a:prstGeom prst="trapezoid">
              <a:avLst>
                <a:gd name="adj" fmla="val 17308"/>
              </a:avLst>
            </a:prstGeom>
            <a:solidFill>
              <a:srgbClr val="02020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" name="Trapezoid 7">
              <a:extLst>
                <a:ext uri="{FF2B5EF4-FFF2-40B4-BE49-F238E27FC236}">
                  <a16:creationId xmlns:a16="http://schemas.microsoft.com/office/drawing/2014/main" id="{2418076C-FD7D-E559-1855-687F2CDE692F}"/>
                </a:ext>
              </a:extLst>
            </p:cNvPr>
            <p:cNvSpPr/>
            <p:nvPr/>
          </p:nvSpPr>
          <p:spPr>
            <a:xfrm flipV="1">
              <a:off x="3815607" y="1817702"/>
              <a:ext cx="461666" cy="267945"/>
            </a:xfrm>
            <a:custGeom>
              <a:avLst/>
              <a:gdLst>
                <a:gd name="connsiteX0" fmla="*/ 0 w 624114"/>
                <a:gd name="connsiteY0" fmla="*/ 323108 h 323108"/>
                <a:gd name="connsiteX1" fmla="*/ 55924 w 624114"/>
                <a:gd name="connsiteY1" fmla="*/ 0 h 323108"/>
                <a:gd name="connsiteX2" fmla="*/ 568190 w 624114"/>
                <a:gd name="connsiteY2" fmla="*/ 0 h 323108"/>
                <a:gd name="connsiteX3" fmla="*/ 624114 w 624114"/>
                <a:gd name="connsiteY3" fmla="*/ 323108 h 323108"/>
                <a:gd name="connsiteX4" fmla="*/ 0 w 624114"/>
                <a:gd name="connsiteY4" fmla="*/ 323108 h 323108"/>
                <a:gd name="connsiteX0" fmla="*/ 0 w 624114"/>
                <a:gd name="connsiteY0" fmla="*/ 323108 h 323108"/>
                <a:gd name="connsiteX1" fmla="*/ 55924 w 624114"/>
                <a:gd name="connsiteY1" fmla="*/ 0 h 323108"/>
                <a:gd name="connsiteX2" fmla="*/ 568190 w 624114"/>
                <a:gd name="connsiteY2" fmla="*/ 0 h 323108"/>
                <a:gd name="connsiteX3" fmla="*/ 624114 w 624114"/>
                <a:gd name="connsiteY3" fmla="*/ 323108 h 323108"/>
                <a:gd name="connsiteX4" fmla="*/ 0 w 624114"/>
                <a:gd name="connsiteY4" fmla="*/ 323108 h 323108"/>
                <a:gd name="connsiteX0" fmla="*/ 0 w 624114"/>
                <a:gd name="connsiteY0" fmla="*/ 323108 h 323108"/>
                <a:gd name="connsiteX1" fmla="*/ 55924 w 624114"/>
                <a:gd name="connsiteY1" fmla="*/ 0 h 323108"/>
                <a:gd name="connsiteX2" fmla="*/ 568190 w 624114"/>
                <a:gd name="connsiteY2" fmla="*/ 0 h 323108"/>
                <a:gd name="connsiteX3" fmla="*/ 624114 w 624114"/>
                <a:gd name="connsiteY3" fmla="*/ 323108 h 323108"/>
                <a:gd name="connsiteX4" fmla="*/ 0 w 624114"/>
                <a:gd name="connsiteY4" fmla="*/ 323108 h 323108"/>
                <a:gd name="connsiteX0" fmla="*/ 0 w 624114"/>
                <a:gd name="connsiteY0" fmla="*/ 323108 h 323108"/>
                <a:gd name="connsiteX1" fmla="*/ 55924 w 624114"/>
                <a:gd name="connsiteY1" fmla="*/ 0 h 323108"/>
                <a:gd name="connsiteX2" fmla="*/ 568190 w 624114"/>
                <a:gd name="connsiteY2" fmla="*/ 0 h 323108"/>
                <a:gd name="connsiteX3" fmla="*/ 624114 w 624114"/>
                <a:gd name="connsiteY3" fmla="*/ 323108 h 323108"/>
                <a:gd name="connsiteX4" fmla="*/ 0 w 624114"/>
                <a:gd name="connsiteY4" fmla="*/ 323108 h 323108"/>
                <a:gd name="connsiteX0" fmla="*/ 0 w 624114"/>
                <a:gd name="connsiteY0" fmla="*/ 323108 h 323108"/>
                <a:gd name="connsiteX1" fmla="*/ 55924 w 624114"/>
                <a:gd name="connsiteY1" fmla="*/ 0 h 323108"/>
                <a:gd name="connsiteX2" fmla="*/ 568190 w 624114"/>
                <a:gd name="connsiteY2" fmla="*/ 0 h 323108"/>
                <a:gd name="connsiteX3" fmla="*/ 624114 w 624114"/>
                <a:gd name="connsiteY3" fmla="*/ 323108 h 323108"/>
                <a:gd name="connsiteX4" fmla="*/ 0 w 624114"/>
                <a:gd name="connsiteY4" fmla="*/ 323108 h 323108"/>
                <a:gd name="connsiteX0" fmla="*/ 0 w 624114"/>
                <a:gd name="connsiteY0" fmla="*/ 323108 h 323108"/>
                <a:gd name="connsiteX1" fmla="*/ 55924 w 624114"/>
                <a:gd name="connsiteY1" fmla="*/ 0 h 323108"/>
                <a:gd name="connsiteX2" fmla="*/ 568190 w 624114"/>
                <a:gd name="connsiteY2" fmla="*/ 0 h 323108"/>
                <a:gd name="connsiteX3" fmla="*/ 624114 w 624114"/>
                <a:gd name="connsiteY3" fmla="*/ 323108 h 323108"/>
                <a:gd name="connsiteX4" fmla="*/ 0 w 624114"/>
                <a:gd name="connsiteY4" fmla="*/ 323108 h 323108"/>
                <a:gd name="connsiteX0" fmla="*/ 0 w 624114"/>
                <a:gd name="connsiteY0" fmla="*/ 323108 h 323108"/>
                <a:gd name="connsiteX1" fmla="*/ 55924 w 624114"/>
                <a:gd name="connsiteY1" fmla="*/ 0 h 323108"/>
                <a:gd name="connsiteX2" fmla="*/ 568190 w 624114"/>
                <a:gd name="connsiteY2" fmla="*/ 0 h 323108"/>
                <a:gd name="connsiteX3" fmla="*/ 624114 w 624114"/>
                <a:gd name="connsiteY3" fmla="*/ 323108 h 323108"/>
                <a:gd name="connsiteX4" fmla="*/ 0 w 624114"/>
                <a:gd name="connsiteY4" fmla="*/ 323108 h 323108"/>
                <a:gd name="connsiteX0" fmla="*/ 0 w 624114"/>
                <a:gd name="connsiteY0" fmla="*/ 323108 h 381347"/>
                <a:gd name="connsiteX1" fmla="*/ 55924 w 624114"/>
                <a:gd name="connsiteY1" fmla="*/ 0 h 381347"/>
                <a:gd name="connsiteX2" fmla="*/ 568190 w 624114"/>
                <a:gd name="connsiteY2" fmla="*/ 0 h 381347"/>
                <a:gd name="connsiteX3" fmla="*/ 624114 w 624114"/>
                <a:gd name="connsiteY3" fmla="*/ 323108 h 381347"/>
                <a:gd name="connsiteX4" fmla="*/ 0 w 624114"/>
                <a:gd name="connsiteY4" fmla="*/ 323108 h 381347"/>
                <a:gd name="connsiteX0" fmla="*/ 0 w 624114"/>
                <a:gd name="connsiteY0" fmla="*/ 323108 h 401047"/>
                <a:gd name="connsiteX1" fmla="*/ 55924 w 624114"/>
                <a:gd name="connsiteY1" fmla="*/ 0 h 401047"/>
                <a:gd name="connsiteX2" fmla="*/ 568190 w 624114"/>
                <a:gd name="connsiteY2" fmla="*/ 0 h 401047"/>
                <a:gd name="connsiteX3" fmla="*/ 624114 w 624114"/>
                <a:gd name="connsiteY3" fmla="*/ 323108 h 401047"/>
                <a:gd name="connsiteX4" fmla="*/ 0 w 624114"/>
                <a:gd name="connsiteY4" fmla="*/ 323108 h 401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114" h="401047">
                  <a:moveTo>
                    <a:pt x="0" y="323108"/>
                  </a:moveTo>
                  <a:cubicBezTo>
                    <a:pt x="209560" y="185259"/>
                    <a:pt x="37283" y="107703"/>
                    <a:pt x="55924" y="0"/>
                  </a:cubicBezTo>
                  <a:lnTo>
                    <a:pt x="568190" y="0"/>
                  </a:lnTo>
                  <a:cubicBezTo>
                    <a:pt x="586831" y="107703"/>
                    <a:pt x="454748" y="175211"/>
                    <a:pt x="624114" y="323108"/>
                  </a:cubicBezTo>
                  <a:cubicBezTo>
                    <a:pt x="317446" y="454147"/>
                    <a:pt x="214614" y="395907"/>
                    <a:pt x="0" y="323108"/>
                  </a:cubicBezTo>
                  <a:close/>
                </a:path>
              </a:pathLst>
            </a:custGeom>
            <a:noFill/>
            <a:ln w="19050" cap="flat" cmpd="sng" algn="ctr">
              <a:solidFill>
                <a:srgbClr val="3F3F3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10" name="صورة 9">
            <a:extLst>
              <a:ext uri="{FF2B5EF4-FFF2-40B4-BE49-F238E27FC236}">
                <a16:creationId xmlns:a16="http://schemas.microsoft.com/office/drawing/2014/main" id="{7D0406EC-ECCB-F73E-4E11-4C16F22BF2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6302" y="1472932"/>
            <a:ext cx="2798882" cy="272872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215DF2CF-DB85-F731-4E28-A762163255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2762" y="1213873"/>
            <a:ext cx="1553192" cy="209343"/>
          </a:xfrm>
          <a:prstGeom prst="rect">
            <a:avLst/>
          </a:prstGeom>
        </p:spPr>
      </p:pic>
      <p:sp>
        <p:nvSpPr>
          <p:cNvPr id="12" name="مربع نص 11">
            <a:extLst>
              <a:ext uri="{FF2B5EF4-FFF2-40B4-BE49-F238E27FC236}">
                <a16:creationId xmlns:a16="http://schemas.microsoft.com/office/drawing/2014/main" id="{64CF48B3-8B5F-2940-EB83-13C127E45182}"/>
              </a:ext>
            </a:extLst>
          </p:cNvPr>
          <p:cNvSpPr txBox="1"/>
          <p:nvPr/>
        </p:nvSpPr>
        <p:spPr>
          <a:xfrm>
            <a:off x="1064516" y="2454180"/>
            <a:ext cx="5029684" cy="28238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>
                <a:ln w="0"/>
                <a:solidFill>
                  <a:srgbClr val="2E75B6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يعمل الطلاب فراد أو في مجموعات؛ للتوصل إلى معلومات عن محميات طبيعية، أو صحار، أو سلاسل جبلية، أو مناطق إدارية</a:t>
            </a:r>
          </a:p>
          <a:p>
            <a:pPr marL="0" marR="0" lvl="0" indent="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>
                <a:ln w="0"/>
                <a:solidFill>
                  <a:srgbClr val="2E75B6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باستعمال الإنترنت، أو موسوعة علمية، أو خرائط، ثم يجدون:</a:t>
            </a:r>
          </a:p>
          <a:p>
            <a:pPr marL="0" marR="0" lvl="0" indent="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• </a:t>
            </a:r>
            <a:r>
              <a:rPr kumimoji="0" lang="ar-SA" sz="2000" b="0" i="0" u="none" strike="noStrike" kern="1200" cap="none" spc="0" normalizeH="0" baseline="0" noProof="0">
                <a:ln w="0"/>
                <a:solidFill>
                  <a:srgbClr val="33CC33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قياس أبعاد هذه المناطق، ويقدِّرون الأبعاد التي لا تبدو على شكل مضلع.</a:t>
            </a:r>
          </a:p>
          <a:p>
            <a:pPr marL="0" marR="0" lvl="0" indent="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• </a:t>
            </a:r>
            <a:r>
              <a:rPr kumimoji="0" lang="ar-SA" sz="2000" b="0" i="0" u="none" strike="noStrike" kern="1200" cap="none" spc="0" normalizeH="0" baseline="0" noProof="0">
                <a:ln w="0"/>
                <a:solidFill>
                  <a:srgbClr val="F79646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مساحات هذه المناطق.</a:t>
            </a:r>
          </a:p>
          <a:p>
            <a:pPr marL="0" marR="0" lvl="0" indent="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• </a:t>
            </a:r>
            <a:r>
              <a:rPr kumimoji="0" lang="ar-SA" sz="2000" b="0" i="0" u="none" strike="noStrike" kern="1200" cap="none" spc="0" normalizeH="0" baseline="0" noProof="0">
                <a:ln w="0"/>
                <a:solidFill>
                  <a:srgbClr val="F79646">
                    <a:lumMod val="75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المساحة بالدونم، (الدونم = ١٠٠٠ م ٢)، أو بأي مقياس آخر للمساحة.</a:t>
            </a:r>
          </a:p>
        </p:txBody>
      </p:sp>
    </p:spTree>
    <p:extLst>
      <p:ext uri="{BB962C8B-B14F-4D97-AF65-F5344CB8AC3E}">
        <p14:creationId xmlns:p14="http://schemas.microsoft.com/office/powerpoint/2010/main" val="61973437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A44063-5825-B22E-03AB-5D34DF0A01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خطط انسيابي: إدخال يدوي 3">
            <a:extLst>
              <a:ext uri="{FF2B5EF4-FFF2-40B4-BE49-F238E27FC236}">
                <a16:creationId xmlns:a16="http://schemas.microsoft.com/office/drawing/2014/main" id="{0F722DA0-DD8F-AC28-4D6D-CEE4D6736445}"/>
              </a:ext>
            </a:extLst>
          </p:cNvPr>
          <p:cNvSpPr/>
          <p:nvPr/>
        </p:nvSpPr>
        <p:spPr>
          <a:xfrm rot="16200000" flipH="1">
            <a:off x="6193974" y="859974"/>
            <a:ext cx="6858000" cy="5138054"/>
          </a:xfrm>
          <a:prstGeom prst="flowChartManualInput">
            <a:avLst/>
          </a:prstGeom>
          <a:gradFill>
            <a:gsLst>
              <a:gs pos="53000">
                <a:srgbClr val="79D296">
                  <a:alpha val="47000"/>
                </a:srgbClr>
              </a:gs>
              <a:gs pos="0">
                <a:srgbClr val="69BCAE"/>
              </a:gs>
              <a:gs pos="100000">
                <a:srgbClr val="73CA9F">
                  <a:alpha val="0"/>
                </a:srgb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34DFFD43-75B6-1021-39E2-A818ED7F1B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5688" y="1940767"/>
            <a:ext cx="3716671" cy="34243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ectangle 3">
            <a:extLst>
              <a:ext uri="{FF2B5EF4-FFF2-40B4-BE49-F238E27FC236}">
                <a16:creationId xmlns:a16="http://schemas.microsoft.com/office/drawing/2014/main" id="{D3C4CA42-2AB4-CE17-9204-3AE5BE798EF3}"/>
              </a:ext>
            </a:extLst>
          </p:cNvPr>
          <p:cNvSpPr/>
          <p:nvPr/>
        </p:nvSpPr>
        <p:spPr>
          <a:xfrm>
            <a:off x="1019436" y="1845235"/>
            <a:ext cx="5205046" cy="361539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139700" dist="762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3" name="Straight Connector 16">
            <a:extLst>
              <a:ext uri="{FF2B5EF4-FFF2-40B4-BE49-F238E27FC236}">
                <a16:creationId xmlns:a16="http://schemas.microsoft.com/office/drawing/2014/main" id="{4F4F168E-F7A0-EE46-D050-7C8A724ACDEF}"/>
              </a:ext>
            </a:extLst>
          </p:cNvPr>
          <p:cNvCxnSpPr/>
          <p:nvPr/>
        </p:nvCxnSpPr>
        <p:spPr>
          <a:xfrm flipV="1">
            <a:off x="5339916" y="123065"/>
            <a:ext cx="0" cy="1817702"/>
          </a:xfrm>
          <a:prstGeom prst="line">
            <a:avLst/>
          </a:prstGeom>
          <a:noFill/>
          <a:ln w="12700" cap="flat" cmpd="sng" algn="ctr">
            <a:solidFill>
              <a:srgbClr val="020202"/>
            </a:solidFill>
            <a:prstDash val="solid"/>
            <a:miter lim="800000"/>
          </a:ln>
          <a:effectLst/>
        </p:spPr>
      </p:cxnSp>
      <p:cxnSp>
        <p:nvCxnSpPr>
          <p:cNvPr id="6" name="Straight Connector 16">
            <a:extLst>
              <a:ext uri="{FF2B5EF4-FFF2-40B4-BE49-F238E27FC236}">
                <a16:creationId xmlns:a16="http://schemas.microsoft.com/office/drawing/2014/main" id="{A77A6EDE-2F90-3325-5EEA-592F0623E0FC}"/>
              </a:ext>
            </a:extLst>
          </p:cNvPr>
          <p:cNvCxnSpPr/>
          <p:nvPr/>
        </p:nvCxnSpPr>
        <p:spPr>
          <a:xfrm flipV="1">
            <a:off x="1523492" y="188640"/>
            <a:ext cx="0" cy="1817702"/>
          </a:xfrm>
          <a:prstGeom prst="line">
            <a:avLst/>
          </a:prstGeom>
          <a:noFill/>
          <a:ln w="12700" cap="flat" cmpd="sng" algn="ctr">
            <a:solidFill>
              <a:srgbClr val="020202"/>
            </a:solidFill>
            <a:prstDash val="solid"/>
            <a:miter lim="800000"/>
          </a:ln>
          <a:effectLst/>
        </p:spPr>
      </p:cxnSp>
      <p:sp>
        <p:nvSpPr>
          <p:cNvPr id="18" name="矩形 34">
            <a:extLst>
              <a:ext uri="{FF2B5EF4-FFF2-40B4-BE49-F238E27FC236}">
                <a16:creationId xmlns:a16="http://schemas.microsoft.com/office/drawing/2014/main" id="{2F0A0E43-F883-AEF0-35EB-ECF0011800D7}"/>
              </a:ext>
            </a:extLst>
          </p:cNvPr>
          <p:cNvSpPr/>
          <p:nvPr/>
        </p:nvSpPr>
        <p:spPr>
          <a:xfrm>
            <a:off x="1127449" y="1891683"/>
            <a:ext cx="4824536" cy="379895"/>
          </a:xfrm>
          <a:prstGeom prst="rect">
            <a:avLst/>
          </a:prstGeom>
          <a:gradFill flip="none" rotWithShape="1">
            <a:gsLst>
              <a:gs pos="52762">
                <a:srgbClr val="73CA9F">
                  <a:alpha val="47000"/>
                </a:srgbClr>
              </a:gs>
              <a:gs pos="0">
                <a:srgbClr val="69BCAE"/>
              </a:gs>
              <a:gs pos="100000">
                <a:schemeClr val="accent5">
                  <a:lumMod val="45000"/>
                  <a:lumOff val="55000"/>
                </a:schemeClr>
              </a:gs>
              <a:gs pos="100000">
                <a:srgbClr val="73CA9F">
                  <a:alpha val="0"/>
                </a:srgbClr>
              </a:gs>
              <a:gs pos="100000">
                <a:srgbClr val="79D296"/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7" name="Group 10">
            <a:extLst>
              <a:ext uri="{FF2B5EF4-FFF2-40B4-BE49-F238E27FC236}">
                <a16:creationId xmlns:a16="http://schemas.microsoft.com/office/drawing/2014/main" id="{799470BB-1B69-DE9C-3687-73209AB158D5}"/>
              </a:ext>
            </a:extLst>
          </p:cNvPr>
          <p:cNvGrpSpPr/>
          <p:nvPr/>
        </p:nvGrpSpPr>
        <p:grpSpPr>
          <a:xfrm>
            <a:off x="5027859" y="1685629"/>
            <a:ext cx="624114" cy="510276"/>
            <a:chOff x="3715658" y="1817702"/>
            <a:chExt cx="624114" cy="510276"/>
          </a:xfrm>
        </p:grpSpPr>
        <p:sp>
          <p:nvSpPr>
            <p:cNvPr id="8" name="Trapezoid 7">
              <a:extLst>
                <a:ext uri="{FF2B5EF4-FFF2-40B4-BE49-F238E27FC236}">
                  <a16:creationId xmlns:a16="http://schemas.microsoft.com/office/drawing/2014/main" id="{934BE666-D95B-0D34-BF00-E04F9E8F7EE6}"/>
                </a:ext>
              </a:extLst>
            </p:cNvPr>
            <p:cNvSpPr/>
            <p:nvPr/>
          </p:nvSpPr>
          <p:spPr>
            <a:xfrm flipV="1">
              <a:off x="3753108" y="1844861"/>
              <a:ext cx="461666" cy="267945"/>
            </a:xfrm>
            <a:custGeom>
              <a:avLst/>
              <a:gdLst>
                <a:gd name="connsiteX0" fmla="*/ 0 w 624114"/>
                <a:gd name="connsiteY0" fmla="*/ 323108 h 323108"/>
                <a:gd name="connsiteX1" fmla="*/ 55924 w 624114"/>
                <a:gd name="connsiteY1" fmla="*/ 0 h 323108"/>
                <a:gd name="connsiteX2" fmla="*/ 568190 w 624114"/>
                <a:gd name="connsiteY2" fmla="*/ 0 h 323108"/>
                <a:gd name="connsiteX3" fmla="*/ 624114 w 624114"/>
                <a:gd name="connsiteY3" fmla="*/ 323108 h 323108"/>
                <a:gd name="connsiteX4" fmla="*/ 0 w 624114"/>
                <a:gd name="connsiteY4" fmla="*/ 323108 h 323108"/>
                <a:gd name="connsiteX0" fmla="*/ 0 w 624114"/>
                <a:gd name="connsiteY0" fmla="*/ 323108 h 323108"/>
                <a:gd name="connsiteX1" fmla="*/ 55924 w 624114"/>
                <a:gd name="connsiteY1" fmla="*/ 0 h 323108"/>
                <a:gd name="connsiteX2" fmla="*/ 568190 w 624114"/>
                <a:gd name="connsiteY2" fmla="*/ 0 h 323108"/>
                <a:gd name="connsiteX3" fmla="*/ 624114 w 624114"/>
                <a:gd name="connsiteY3" fmla="*/ 323108 h 323108"/>
                <a:gd name="connsiteX4" fmla="*/ 0 w 624114"/>
                <a:gd name="connsiteY4" fmla="*/ 323108 h 323108"/>
                <a:gd name="connsiteX0" fmla="*/ 0 w 624114"/>
                <a:gd name="connsiteY0" fmla="*/ 323108 h 323108"/>
                <a:gd name="connsiteX1" fmla="*/ 55924 w 624114"/>
                <a:gd name="connsiteY1" fmla="*/ 0 h 323108"/>
                <a:gd name="connsiteX2" fmla="*/ 568190 w 624114"/>
                <a:gd name="connsiteY2" fmla="*/ 0 h 323108"/>
                <a:gd name="connsiteX3" fmla="*/ 624114 w 624114"/>
                <a:gd name="connsiteY3" fmla="*/ 323108 h 323108"/>
                <a:gd name="connsiteX4" fmla="*/ 0 w 624114"/>
                <a:gd name="connsiteY4" fmla="*/ 323108 h 323108"/>
                <a:gd name="connsiteX0" fmla="*/ 0 w 624114"/>
                <a:gd name="connsiteY0" fmla="*/ 323108 h 323108"/>
                <a:gd name="connsiteX1" fmla="*/ 55924 w 624114"/>
                <a:gd name="connsiteY1" fmla="*/ 0 h 323108"/>
                <a:gd name="connsiteX2" fmla="*/ 568190 w 624114"/>
                <a:gd name="connsiteY2" fmla="*/ 0 h 323108"/>
                <a:gd name="connsiteX3" fmla="*/ 624114 w 624114"/>
                <a:gd name="connsiteY3" fmla="*/ 323108 h 323108"/>
                <a:gd name="connsiteX4" fmla="*/ 0 w 624114"/>
                <a:gd name="connsiteY4" fmla="*/ 323108 h 323108"/>
                <a:gd name="connsiteX0" fmla="*/ 0 w 624114"/>
                <a:gd name="connsiteY0" fmla="*/ 323108 h 323108"/>
                <a:gd name="connsiteX1" fmla="*/ 55924 w 624114"/>
                <a:gd name="connsiteY1" fmla="*/ 0 h 323108"/>
                <a:gd name="connsiteX2" fmla="*/ 568190 w 624114"/>
                <a:gd name="connsiteY2" fmla="*/ 0 h 323108"/>
                <a:gd name="connsiteX3" fmla="*/ 624114 w 624114"/>
                <a:gd name="connsiteY3" fmla="*/ 323108 h 323108"/>
                <a:gd name="connsiteX4" fmla="*/ 0 w 624114"/>
                <a:gd name="connsiteY4" fmla="*/ 323108 h 323108"/>
                <a:gd name="connsiteX0" fmla="*/ 0 w 624114"/>
                <a:gd name="connsiteY0" fmla="*/ 323108 h 323108"/>
                <a:gd name="connsiteX1" fmla="*/ 55924 w 624114"/>
                <a:gd name="connsiteY1" fmla="*/ 0 h 323108"/>
                <a:gd name="connsiteX2" fmla="*/ 568190 w 624114"/>
                <a:gd name="connsiteY2" fmla="*/ 0 h 323108"/>
                <a:gd name="connsiteX3" fmla="*/ 624114 w 624114"/>
                <a:gd name="connsiteY3" fmla="*/ 323108 h 323108"/>
                <a:gd name="connsiteX4" fmla="*/ 0 w 624114"/>
                <a:gd name="connsiteY4" fmla="*/ 323108 h 323108"/>
                <a:gd name="connsiteX0" fmla="*/ 0 w 624114"/>
                <a:gd name="connsiteY0" fmla="*/ 323108 h 323108"/>
                <a:gd name="connsiteX1" fmla="*/ 55924 w 624114"/>
                <a:gd name="connsiteY1" fmla="*/ 0 h 323108"/>
                <a:gd name="connsiteX2" fmla="*/ 568190 w 624114"/>
                <a:gd name="connsiteY2" fmla="*/ 0 h 323108"/>
                <a:gd name="connsiteX3" fmla="*/ 624114 w 624114"/>
                <a:gd name="connsiteY3" fmla="*/ 323108 h 323108"/>
                <a:gd name="connsiteX4" fmla="*/ 0 w 624114"/>
                <a:gd name="connsiteY4" fmla="*/ 323108 h 323108"/>
                <a:gd name="connsiteX0" fmla="*/ 0 w 624114"/>
                <a:gd name="connsiteY0" fmla="*/ 323108 h 381347"/>
                <a:gd name="connsiteX1" fmla="*/ 55924 w 624114"/>
                <a:gd name="connsiteY1" fmla="*/ 0 h 381347"/>
                <a:gd name="connsiteX2" fmla="*/ 568190 w 624114"/>
                <a:gd name="connsiteY2" fmla="*/ 0 h 381347"/>
                <a:gd name="connsiteX3" fmla="*/ 624114 w 624114"/>
                <a:gd name="connsiteY3" fmla="*/ 323108 h 381347"/>
                <a:gd name="connsiteX4" fmla="*/ 0 w 624114"/>
                <a:gd name="connsiteY4" fmla="*/ 323108 h 381347"/>
                <a:gd name="connsiteX0" fmla="*/ 0 w 624114"/>
                <a:gd name="connsiteY0" fmla="*/ 323108 h 401047"/>
                <a:gd name="connsiteX1" fmla="*/ 55924 w 624114"/>
                <a:gd name="connsiteY1" fmla="*/ 0 h 401047"/>
                <a:gd name="connsiteX2" fmla="*/ 568190 w 624114"/>
                <a:gd name="connsiteY2" fmla="*/ 0 h 401047"/>
                <a:gd name="connsiteX3" fmla="*/ 624114 w 624114"/>
                <a:gd name="connsiteY3" fmla="*/ 323108 h 401047"/>
                <a:gd name="connsiteX4" fmla="*/ 0 w 624114"/>
                <a:gd name="connsiteY4" fmla="*/ 323108 h 401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114" h="401047">
                  <a:moveTo>
                    <a:pt x="0" y="323108"/>
                  </a:moveTo>
                  <a:cubicBezTo>
                    <a:pt x="209560" y="185259"/>
                    <a:pt x="37283" y="107703"/>
                    <a:pt x="55924" y="0"/>
                  </a:cubicBezTo>
                  <a:lnTo>
                    <a:pt x="568190" y="0"/>
                  </a:lnTo>
                  <a:cubicBezTo>
                    <a:pt x="586831" y="107703"/>
                    <a:pt x="454748" y="175211"/>
                    <a:pt x="624114" y="323108"/>
                  </a:cubicBezTo>
                  <a:cubicBezTo>
                    <a:pt x="317446" y="454147"/>
                    <a:pt x="214614" y="395907"/>
                    <a:pt x="0" y="323108"/>
                  </a:cubicBezTo>
                  <a:close/>
                </a:path>
              </a:pathLst>
            </a:custGeom>
            <a:noFill/>
            <a:ln w="19050">
              <a:solidFill>
                <a:srgbClr val="4F4F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Trapezoid 6">
              <a:extLst>
                <a:ext uri="{FF2B5EF4-FFF2-40B4-BE49-F238E27FC236}">
                  <a16:creationId xmlns:a16="http://schemas.microsoft.com/office/drawing/2014/main" id="{EB90EBBC-92FF-3E01-DFC3-6594080B0553}"/>
                </a:ext>
              </a:extLst>
            </p:cNvPr>
            <p:cNvSpPr/>
            <p:nvPr/>
          </p:nvSpPr>
          <p:spPr>
            <a:xfrm flipV="1">
              <a:off x="3715658" y="2004870"/>
              <a:ext cx="624114" cy="323108"/>
            </a:xfrm>
            <a:prstGeom prst="trapezoid">
              <a:avLst>
                <a:gd name="adj" fmla="val 17308"/>
              </a:avLst>
            </a:prstGeom>
            <a:solidFill>
              <a:srgbClr val="02020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Trapezoid 7">
              <a:extLst>
                <a:ext uri="{FF2B5EF4-FFF2-40B4-BE49-F238E27FC236}">
                  <a16:creationId xmlns:a16="http://schemas.microsoft.com/office/drawing/2014/main" id="{33F5D44C-1B5D-9590-52F2-72748010E9C1}"/>
                </a:ext>
              </a:extLst>
            </p:cNvPr>
            <p:cNvSpPr/>
            <p:nvPr/>
          </p:nvSpPr>
          <p:spPr>
            <a:xfrm flipV="1">
              <a:off x="3815607" y="1817702"/>
              <a:ext cx="461666" cy="267945"/>
            </a:xfrm>
            <a:custGeom>
              <a:avLst/>
              <a:gdLst>
                <a:gd name="connsiteX0" fmla="*/ 0 w 624114"/>
                <a:gd name="connsiteY0" fmla="*/ 323108 h 323108"/>
                <a:gd name="connsiteX1" fmla="*/ 55924 w 624114"/>
                <a:gd name="connsiteY1" fmla="*/ 0 h 323108"/>
                <a:gd name="connsiteX2" fmla="*/ 568190 w 624114"/>
                <a:gd name="connsiteY2" fmla="*/ 0 h 323108"/>
                <a:gd name="connsiteX3" fmla="*/ 624114 w 624114"/>
                <a:gd name="connsiteY3" fmla="*/ 323108 h 323108"/>
                <a:gd name="connsiteX4" fmla="*/ 0 w 624114"/>
                <a:gd name="connsiteY4" fmla="*/ 323108 h 323108"/>
                <a:gd name="connsiteX0" fmla="*/ 0 w 624114"/>
                <a:gd name="connsiteY0" fmla="*/ 323108 h 323108"/>
                <a:gd name="connsiteX1" fmla="*/ 55924 w 624114"/>
                <a:gd name="connsiteY1" fmla="*/ 0 h 323108"/>
                <a:gd name="connsiteX2" fmla="*/ 568190 w 624114"/>
                <a:gd name="connsiteY2" fmla="*/ 0 h 323108"/>
                <a:gd name="connsiteX3" fmla="*/ 624114 w 624114"/>
                <a:gd name="connsiteY3" fmla="*/ 323108 h 323108"/>
                <a:gd name="connsiteX4" fmla="*/ 0 w 624114"/>
                <a:gd name="connsiteY4" fmla="*/ 323108 h 323108"/>
                <a:gd name="connsiteX0" fmla="*/ 0 w 624114"/>
                <a:gd name="connsiteY0" fmla="*/ 323108 h 323108"/>
                <a:gd name="connsiteX1" fmla="*/ 55924 w 624114"/>
                <a:gd name="connsiteY1" fmla="*/ 0 h 323108"/>
                <a:gd name="connsiteX2" fmla="*/ 568190 w 624114"/>
                <a:gd name="connsiteY2" fmla="*/ 0 h 323108"/>
                <a:gd name="connsiteX3" fmla="*/ 624114 w 624114"/>
                <a:gd name="connsiteY3" fmla="*/ 323108 h 323108"/>
                <a:gd name="connsiteX4" fmla="*/ 0 w 624114"/>
                <a:gd name="connsiteY4" fmla="*/ 323108 h 323108"/>
                <a:gd name="connsiteX0" fmla="*/ 0 w 624114"/>
                <a:gd name="connsiteY0" fmla="*/ 323108 h 323108"/>
                <a:gd name="connsiteX1" fmla="*/ 55924 w 624114"/>
                <a:gd name="connsiteY1" fmla="*/ 0 h 323108"/>
                <a:gd name="connsiteX2" fmla="*/ 568190 w 624114"/>
                <a:gd name="connsiteY2" fmla="*/ 0 h 323108"/>
                <a:gd name="connsiteX3" fmla="*/ 624114 w 624114"/>
                <a:gd name="connsiteY3" fmla="*/ 323108 h 323108"/>
                <a:gd name="connsiteX4" fmla="*/ 0 w 624114"/>
                <a:gd name="connsiteY4" fmla="*/ 323108 h 323108"/>
                <a:gd name="connsiteX0" fmla="*/ 0 w 624114"/>
                <a:gd name="connsiteY0" fmla="*/ 323108 h 323108"/>
                <a:gd name="connsiteX1" fmla="*/ 55924 w 624114"/>
                <a:gd name="connsiteY1" fmla="*/ 0 h 323108"/>
                <a:gd name="connsiteX2" fmla="*/ 568190 w 624114"/>
                <a:gd name="connsiteY2" fmla="*/ 0 h 323108"/>
                <a:gd name="connsiteX3" fmla="*/ 624114 w 624114"/>
                <a:gd name="connsiteY3" fmla="*/ 323108 h 323108"/>
                <a:gd name="connsiteX4" fmla="*/ 0 w 624114"/>
                <a:gd name="connsiteY4" fmla="*/ 323108 h 323108"/>
                <a:gd name="connsiteX0" fmla="*/ 0 w 624114"/>
                <a:gd name="connsiteY0" fmla="*/ 323108 h 323108"/>
                <a:gd name="connsiteX1" fmla="*/ 55924 w 624114"/>
                <a:gd name="connsiteY1" fmla="*/ 0 h 323108"/>
                <a:gd name="connsiteX2" fmla="*/ 568190 w 624114"/>
                <a:gd name="connsiteY2" fmla="*/ 0 h 323108"/>
                <a:gd name="connsiteX3" fmla="*/ 624114 w 624114"/>
                <a:gd name="connsiteY3" fmla="*/ 323108 h 323108"/>
                <a:gd name="connsiteX4" fmla="*/ 0 w 624114"/>
                <a:gd name="connsiteY4" fmla="*/ 323108 h 323108"/>
                <a:gd name="connsiteX0" fmla="*/ 0 w 624114"/>
                <a:gd name="connsiteY0" fmla="*/ 323108 h 323108"/>
                <a:gd name="connsiteX1" fmla="*/ 55924 w 624114"/>
                <a:gd name="connsiteY1" fmla="*/ 0 h 323108"/>
                <a:gd name="connsiteX2" fmla="*/ 568190 w 624114"/>
                <a:gd name="connsiteY2" fmla="*/ 0 h 323108"/>
                <a:gd name="connsiteX3" fmla="*/ 624114 w 624114"/>
                <a:gd name="connsiteY3" fmla="*/ 323108 h 323108"/>
                <a:gd name="connsiteX4" fmla="*/ 0 w 624114"/>
                <a:gd name="connsiteY4" fmla="*/ 323108 h 323108"/>
                <a:gd name="connsiteX0" fmla="*/ 0 w 624114"/>
                <a:gd name="connsiteY0" fmla="*/ 323108 h 381347"/>
                <a:gd name="connsiteX1" fmla="*/ 55924 w 624114"/>
                <a:gd name="connsiteY1" fmla="*/ 0 h 381347"/>
                <a:gd name="connsiteX2" fmla="*/ 568190 w 624114"/>
                <a:gd name="connsiteY2" fmla="*/ 0 h 381347"/>
                <a:gd name="connsiteX3" fmla="*/ 624114 w 624114"/>
                <a:gd name="connsiteY3" fmla="*/ 323108 h 381347"/>
                <a:gd name="connsiteX4" fmla="*/ 0 w 624114"/>
                <a:gd name="connsiteY4" fmla="*/ 323108 h 381347"/>
                <a:gd name="connsiteX0" fmla="*/ 0 w 624114"/>
                <a:gd name="connsiteY0" fmla="*/ 323108 h 401047"/>
                <a:gd name="connsiteX1" fmla="*/ 55924 w 624114"/>
                <a:gd name="connsiteY1" fmla="*/ 0 h 401047"/>
                <a:gd name="connsiteX2" fmla="*/ 568190 w 624114"/>
                <a:gd name="connsiteY2" fmla="*/ 0 h 401047"/>
                <a:gd name="connsiteX3" fmla="*/ 624114 w 624114"/>
                <a:gd name="connsiteY3" fmla="*/ 323108 h 401047"/>
                <a:gd name="connsiteX4" fmla="*/ 0 w 624114"/>
                <a:gd name="connsiteY4" fmla="*/ 323108 h 401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114" h="401047">
                  <a:moveTo>
                    <a:pt x="0" y="323108"/>
                  </a:moveTo>
                  <a:cubicBezTo>
                    <a:pt x="209560" y="185259"/>
                    <a:pt x="37283" y="107703"/>
                    <a:pt x="55924" y="0"/>
                  </a:cubicBezTo>
                  <a:lnTo>
                    <a:pt x="568190" y="0"/>
                  </a:lnTo>
                  <a:cubicBezTo>
                    <a:pt x="586831" y="107703"/>
                    <a:pt x="454748" y="175211"/>
                    <a:pt x="624114" y="323108"/>
                  </a:cubicBezTo>
                  <a:cubicBezTo>
                    <a:pt x="317446" y="454147"/>
                    <a:pt x="214614" y="395907"/>
                    <a:pt x="0" y="323108"/>
                  </a:cubicBezTo>
                  <a:close/>
                </a:path>
              </a:pathLst>
            </a:custGeom>
            <a:noFill/>
            <a:ln w="19050">
              <a:solidFill>
                <a:srgbClr val="3F3F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4" name="Group 10">
            <a:extLst>
              <a:ext uri="{FF2B5EF4-FFF2-40B4-BE49-F238E27FC236}">
                <a16:creationId xmlns:a16="http://schemas.microsoft.com/office/drawing/2014/main" id="{D33A64DB-EF03-ACF3-2C20-2A5E7985DCFE}"/>
              </a:ext>
            </a:extLst>
          </p:cNvPr>
          <p:cNvGrpSpPr/>
          <p:nvPr/>
        </p:nvGrpSpPr>
        <p:grpSpPr>
          <a:xfrm>
            <a:off x="1211435" y="1751204"/>
            <a:ext cx="624114" cy="510276"/>
            <a:chOff x="3715658" y="1817702"/>
            <a:chExt cx="624114" cy="510276"/>
          </a:xfrm>
        </p:grpSpPr>
        <p:sp>
          <p:nvSpPr>
            <p:cNvPr id="15" name="Trapezoid 7">
              <a:extLst>
                <a:ext uri="{FF2B5EF4-FFF2-40B4-BE49-F238E27FC236}">
                  <a16:creationId xmlns:a16="http://schemas.microsoft.com/office/drawing/2014/main" id="{67552B4A-3AB4-314F-EA3D-61B8F8161A85}"/>
                </a:ext>
              </a:extLst>
            </p:cNvPr>
            <p:cNvSpPr/>
            <p:nvPr/>
          </p:nvSpPr>
          <p:spPr>
            <a:xfrm flipV="1">
              <a:off x="3753108" y="1844861"/>
              <a:ext cx="461666" cy="267945"/>
            </a:xfrm>
            <a:custGeom>
              <a:avLst/>
              <a:gdLst>
                <a:gd name="connsiteX0" fmla="*/ 0 w 624114"/>
                <a:gd name="connsiteY0" fmla="*/ 323108 h 323108"/>
                <a:gd name="connsiteX1" fmla="*/ 55924 w 624114"/>
                <a:gd name="connsiteY1" fmla="*/ 0 h 323108"/>
                <a:gd name="connsiteX2" fmla="*/ 568190 w 624114"/>
                <a:gd name="connsiteY2" fmla="*/ 0 h 323108"/>
                <a:gd name="connsiteX3" fmla="*/ 624114 w 624114"/>
                <a:gd name="connsiteY3" fmla="*/ 323108 h 323108"/>
                <a:gd name="connsiteX4" fmla="*/ 0 w 624114"/>
                <a:gd name="connsiteY4" fmla="*/ 323108 h 323108"/>
                <a:gd name="connsiteX0" fmla="*/ 0 w 624114"/>
                <a:gd name="connsiteY0" fmla="*/ 323108 h 323108"/>
                <a:gd name="connsiteX1" fmla="*/ 55924 w 624114"/>
                <a:gd name="connsiteY1" fmla="*/ 0 h 323108"/>
                <a:gd name="connsiteX2" fmla="*/ 568190 w 624114"/>
                <a:gd name="connsiteY2" fmla="*/ 0 h 323108"/>
                <a:gd name="connsiteX3" fmla="*/ 624114 w 624114"/>
                <a:gd name="connsiteY3" fmla="*/ 323108 h 323108"/>
                <a:gd name="connsiteX4" fmla="*/ 0 w 624114"/>
                <a:gd name="connsiteY4" fmla="*/ 323108 h 323108"/>
                <a:gd name="connsiteX0" fmla="*/ 0 w 624114"/>
                <a:gd name="connsiteY0" fmla="*/ 323108 h 323108"/>
                <a:gd name="connsiteX1" fmla="*/ 55924 w 624114"/>
                <a:gd name="connsiteY1" fmla="*/ 0 h 323108"/>
                <a:gd name="connsiteX2" fmla="*/ 568190 w 624114"/>
                <a:gd name="connsiteY2" fmla="*/ 0 h 323108"/>
                <a:gd name="connsiteX3" fmla="*/ 624114 w 624114"/>
                <a:gd name="connsiteY3" fmla="*/ 323108 h 323108"/>
                <a:gd name="connsiteX4" fmla="*/ 0 w 624114"/>
                <a:gd name="connsiteY4" fmla="*/ 323108 h 323108"/>
                <a:gd name="connsiteX0" fmla="*/ 0 w 624114"/>
                <a:gd name="connsiteY0" fmla="*/ 323108 h 323108"/>
                <a:gd name="connsiteX1" fmla="*/ 55924 w 624114"/>
                <a:gd name="connsiteY1" fmla="*/ 0 h 323108"/>
                <a:gd name="connsiteX2" fmla="*/ 568190 w 624114"/>
                <a:gd name="connsiteY2" fmla="*/ 0 h 323108"/>
                <a:gd name="connsiteX3" fmla="*/ 624114 w 624114"/>
                <a:gd name="connsiteY3" fmla="*/ 323108 h 323108"/>
                <a:gd name="connsiteX4" fmla="*/ 0 w 624114"/>
                <a:gd name="connsiteY4" fmla="*/ 323108 h 323108"/>
                <a:gd name="connsiteX0" fmla="*/ 0 w 624114"/>
                <a:gd name="connsiteY0" fmla="*/ 323108 h 323108"/>
                <a:gd name="connsiteX1" fmla="*/ 55924 w 624114"/>
                <a:gd name="connsiteY1" fmla="*/ 0 h 323108"/>
                <a:gd name="connsiteX2" fmla="*/ 568190 w 624114"/>
                <a:gd name="connsiteY2" fmla="*/ 0 h 323108"/>
                <a:gd name="connsiteX3" fmla="*/ 624114 w 624114"/>
                <a:gd name="connsiteY3" fmla="*/ 323108 h 323108"/>
                <a:gd name="connsiteX4" fmla="*/ 0 w 624114"/>
                <a:gd name="connsiteY4" fmla="*/ 323108 h 323108"/>
                <a:gd name="connsiteX0" fmla="*/ 0 w 624114"/>
                <a:gd name="connsiteY0" fmla="*/ 323108 h 323108"/>
                <a:gd name="connsiteX1" fmla="*/ 55924 w 624114"/>
                <a:gd name="connsiteY1" fmla="*/ 0 h 323108"/>
                <a:gd name="connsiteX2" fmla="*/ 568190 w 624114"/>
                <a:gd name="connsiteY2" fmla="*/ 0 h 323108"/>
                <a:gd name="connsiteX3" fmla="*/ 624114 w 624114"/>
                <a:gd name="connsiteY3" fmla="*/ 323108 h 323108"/>
                <a:gd name="connsiteX4" fmla="*/ 0 w 624114"/>
                <a:gd name="connsiteY4" fmla="*/ 323108 h 323108"/>
                <a:gd name="connsiteX0" fmla="*/ 0 w 624114"/>
                <a:gd name="connsiteY0" fmla="*/ 323108 h 323108"/>
                <a:gd name="connsiteX1" fmla="*/ 55924 w 624114"/>
                <a:gd name="connsiteY1" fmla="*/ 0 h 323108"/>
                <a:gd name="connsiteX2" fmla="*/ 568190 w 624114"/>
                <a:gd name="connsiteY2" fmla="*/ 0 h 323108"/>
                <a:gd name="connsiteX3" fmla="*/ 624114 w 624114"/>
                <a:gd name="connsiteY3" fmla="*/ 323108 h 323108"/>
                <a:gd name="connsiteX4" fmla="*/ 0 w 624114"/>
                <a:gd name="connsiteY4" fmla="*/ 323108 h 323108"/>
                <a:gd name="connsiteX0" fmla="*/ 0 w 624114"/>
                <a:gd name="connsiteY0" fmla="*/ 323108 h 381347"/>
                <a:gd name="connsiteX1" fmla="*/ 55924 w 624114"/>
                <a:gd name="connsiteY1" fmla="*/ 0 h 381347"/>
                <a:gd name="connsiteX2" fmla="*/ 568190 w 624114"/>
                <a:gd name="connsiteY2" fmla="*/ 0 h 381347"/>
                <a:gd name="connsiteX3" fmla="*/ 624114 w 624114"/>
                <a:gd name="connsiteY3" fmla="*/ 323108 h 381347"/>
                <a:gd name="connsiteX4" fmla="*/ 0 w 624114"/>
                <a:gd name="connsiteY4" fmla="*/ 323108 h 381347"/>
                <a:gd name="connsiteX0" fmla="*/ 0 w 624114"/>
                <a:gd name="connsiteY0" fmla="*/ 323108 h 401047"/>
                <a:gd name="connsiteX1" fmla="*/ 55924 w 624114"/>
                <a:gd name="connsiteY1" fmla="*/ 0 h 401047"/>
                <a:gd name="connsiteX2" fmla="*/ 568190 w 624114"/>
                <a:gd name="connsiteY2" fmla="*/ 0 h 401047"/>
                <a:gd name="connsiteX3" fmla="*/ 624114 w 624114"/>
                <a:gd name="connsiteY3" fmla="*/ 323108 h 401047"/>
                <a:gd name="connsiteX4" fmla="*/ 0 w 624114"/>
                <a:gd name="connsiteY4" fmla="*/ 323108 h 401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114" h="401047">
                  <a:moveTo>
                    <a:pt x="0" y="323108"/>
                  </a:moveTo>
                  <a:cubicBezTo>
                    <a:pt x="209560" y="185259"/>
                    <a:pt x="37283" y="107703"/>
                    <a:pt x="55924" y="0"/>
                  </a:cubicBezTo>
                  <a:lnTo>
                    <a:pt x="568190" y="0"/>
                  </a:lnTo>
                  <a:cubicBezTo>
                    <a:pt x="586831" y="107703"/>
                    <a:pt x="454748" y="175211"/>
                    <a:pt x="624114" y="323108"/>
                  </a:cubicBezTo>
                  <a:cubicBezTo>
                    <a:pt x="317446" y="454147"/>
                    <a:pt x="214614" y="395907"/>
                    <a:pt x="0" y="323108"/>
                  </a:cubicBezTo>
                  <a:close/>
                </a:path>
              </a:pathLst>
            </a:custGeom>
            <a:noFill/>
            <a:ln w="19050" cap="flat" cmpd="sng" algn="ctr">
              <a:solidFill>
                <a:srgbClr val="4F4F4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" name="Trapezoid 6">
              <a:extLst>
                <a:ext uri="{FF2B5EF4-FFF2-40B4-BE49-F238E27FC236}">
                  <a16:creationId xmlns:a16="http://schemas.microsoft.com/office/drawing/2014/main" id="{2A235728-76D4-867A-0DCA-69D1CA0826FB}"/>
                </a:ext>
              </a:extLst>
            </p:cNvPr>
            <p:cNvSpPr/>
            <p:nvPr/>
          </p:nvSpPr>
          <p:spPr>
            <a:xfrm flipV="1">
              <a:off x="3715658" y="2004870"/>
              <a:ext cx="624114" cy="323108"/>
            </a:xfrm>
            <a:prstGeom prst="trapezoid">
              <a:avLst>
                <a:gd name="adj" fmla="val 17308"/>
              </a:avLst>
            </a:prstGeom>
            <a:solidFill>
              <a:srgbClr val="02020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" name="Trapezoid 7">
              <a:extLst>
                <a:ext uri="{FF2B5EF4-FFF2-40B4-BE49-F238E27FC236}">
                  <a16:creationId xmlns:a16="http://schemas.microsoft.com/office/drawing/2014/main" id="{8D3C9A9D-F6D2-5FDC-C277-DDB45CB151F3}"/>
                </a:ext>
              </a:extLst>
            </p:cNvPr>
            <p:cNvSpPr/>
            <p:nvPr/>
          </p:nvSpPr>
          <p:spPr>
            <a:xfrm flipV="1">
              <a:off x="3815607" y="1817702"/>
              <a:ext cx="461666" cy="267945"/>
            </a:xfrm>
            <a:custGeom>
              <a:avLst/>
              <a:gdLst>
                <a:gd name="connsiteX0" fmla="*/ 0 w 624114"/>
                <a:gd name="connsiteY0" fmla="*/ 323108 h 323108"/>
                <a:gd name="connsiteX1" fmla="*/ 55924 w 624114"/>
                <a:gd name="connsiteY1" fmla="*/ 0 h 323108"/>
                <a:gd name="connsiteX2" fmla="*/ 568190 w 624114"/>
                <a:gd name="connsiteY2" fmla="*/ 0 h 323108"/>
                <a:gd name="connsiteX3" fmla="*/ 624114 w 624114"/>
                <a:gd name="connsiteY3" fmla="*/ 323108 h 323108"/>
                <a:gd name="connsiteX4" fmla="*/ 0 w 624114"/>
                <a:gd name="connsiteY4" fmla="*/ 323108 h 323108"/>
                <a:gd name="connsiteX0" fmla="*/ 0 w 624114"/>
                <a:gd name="connsiteY0" fmla="*/ 323108 h 323108"/>
                <a:gd name="connsiteX1" fmla="*/ 55924 w 624114"/>
                <a:gd name="connsiteY1" fmla="*/ 0 h 323108"/>
                <a:gd name="connsiteX2" fmla="*/ 568190 w 624114"/>
                <a:gd name="connsiteY2" fmla="*/ 0 h 323108"/>
                <a:gd name="connsiteX3" fmla="*/ 624114 w 624114"/>
                <a:gd name="connsiteY3" fmla="*/ 323108 h 323108"/>
                <a:gd name="connsiteX4" fmla="*/ 0 w 624114"/>
                <a:gd name="connsiteY4" fmla="*/ 323108 h 323108"/>
                <a:gd name="connsiteX0" fmla="*/ 0 w 624114"/>
                <a:gd name="connsiteY0" fmla="*/ 323108 h 323108"/>
                <a:gd name="connsiteX1" fmla="*/ 55924 w 624114"/>
                <a:gd name="connsiteY1" fmla="*/ 0 h 323108"/>
                <a:gd name="connsiteX2" fmla="*/ 568190 w 624114"/>
                <a:gd name="connsiteY2" fmla="*/ 0 h 323108"/>
                <a:gd name="connsiteX3" fmla="*/ 624114 w 624114"/>
                <a:gd name="connsiteY3" fmla="*/ 323108 h 323108"/>
                <a:gd name="connsiteX4" fmla="*/ 0 w 624114"/>
                <a:gd name="connsiteY4" fmla="*/ 323108 h 323108"/>
                <a:gd name="connsiteX0" fmla="*/ 0 w 624114"/>
                <a:gd name="connsiteY0" fmla="*/ 323108 h 323108"/>
                <a:gd name="connsiteX1" fmla="*/ 55924 w 624114"/>
                <a:gd name="connsiteY1" fmla="*/ 0 h 323108"/>
                <a:gd name="connsiteX2" fmla="*/ 568190 w 624114"/>
                <a:gd name="connsiteY2" fmla="*/ 0 h 323108"/>
                <a:gd name="connsiteX3" fmla="*/ 624114 w 624114"/>
                <a:gd name="connsiteY3" fmla="*/ 323108 h 323108"/>
                <a:gd name="connsiteX4" fmla="*/ 0 w 624114"/>
                <a:gd name="connsiteY4" fmla="*/ 323108 h 323108"/>
                <a:gd name="connsiteX0" fmla="*/ 0 w 624114"/>
                <a:gd name="connsiteY0" fmla="*/ 323108 h 323108"/>
                <a:gd name="connsiteX1" fmla="*/ 55924 w 624114"/>
                <a:gd name="connsiteY1" fmla="*/ 0 h 323108"/>
                <a:gd name="connsiteX2" fmla="*/ 568190 w 624114"/>
                <a:gd name="connsiteY2" fmla="*/ 0 h 323108"/>
                <a:gd name="connsiteX3" fmla="*/ 624114 w 624114"/>
                <a:gd name="connsiteY3" fmla="*/ 323108 h 323108"/>
                <a:gd name="connsiteX4" fmla="*/ 0 w 624114"/>
                <a:gd name="connsiteY4" fmla="*/ 323108 h 323108"/>
                <a:gd name="connsiteX0" fmla="*/ 0 w 624114"/>
                <a:gd name="connsiteY0" fmla="*/ 323108 h 323108"/>
                <a:gd name="connsiteX1" fmla="*/ 55924 w 624114"/>
                <a:gd name="connsiteY1" fmla="*/ 0 h 323108"/>
                <a:gd name="connsiteX2" fmla="*/ 568190 w 624114"/>
                <a:gd name="connsiteY2" fmla="*/ 0 h 323108"/>
                <a:gd name="connsiteX3" fmla="*/ 624114 w 624114"/>
                <a:gd name="connsiteY3" fmla="*/ 323108 h 323108"/>
                <a:gd name="connsiteX4" fmla="*/ 0 w 624114"/>
                <a:gd name="connsiteY4" fmla="*/ 323108 h 323108"/>
                <a:gd name="connsiteX0" fmla="*/ 0 w 624114"/>
                <a:gd name="connsiteY0" fmla="*/ 323108 h 323108"/>
                <a:gd name="connsiteX1" fmla="*/ 55924 w 624114"/>
                <a:gd name="connsiteY1" fmla="*/ 0 h 323108"/>
                <a:gd name="connsiteX2" fmla="*/ 568190 w 624114"/>
                <a:gd name="connsiteY2" fmla="*/ 0 h 323108"/>
                <a:gd name="connsiteX3" fmla="*/ 624114 w 624114"/>
                <a:gd name="connsiteY3" fmla="*/ 323108 h 323108"/>
                <a:gd name="connsiteX4" fmla="*/ 0 w 624114"/>
                <a:gd name="connsiteY4" fmla="*/ 323108 h 323108"/>
                <a:gd name="connsiteX0" fmla="*/ 0 w 624114"/>
                <a:gd name="connsiteY0" fmla="*/ 323108 h 381347"/>
                <a:gd name="connsiteX1" fmla="*/ 55924 w 624114"/>
                <a:gd name="connsiteY1" fmla="*/ 0 h 381347"/>
                <a:gd name="connsiteX2" fmla="*/ 568190 w 624114"/>
                <a:gd name="connsiteY2" fmla="*/ 0 h 381347"/>
                <a:gd name="connsiteX3" fmla="*/ 624114 w 624114"/>
                <a:gd name="connsiteY3" fmla="*/ 323108 h 381347"/>
                <a:gd name="connsiteX4" fmla="*/ 0 w 624114"/>
                <a:gd name="connsiteY4" fmla="*/ 323108 h 381347"/>
                <a:gd name="connsiteX0" fmla="*/ 0 w 624114"/>
                <a:gd name="connsiteY0" fmla="*/ 323108 h 401047"/>
                <a:gd name="connsiteX1" fmla="*/ 55924 w 624114"/>
                <a:gd name="connsiteY1" fmla="*/ 0 h 401047"/>
                <a:gd name="connsiteX2" fmla="*/ 568190 w 624114"/>
                <a:gd name="connsiteY2" fmla="*/ 0 h 401047"/>
                <a:gd name="connsiteX3" fmla="*/ 624114 w 624114"/>
                <a:gd name="connsiteY3" fmla="*/ 323108 h 401047"/>
                <a:gd name="connsiteX4" fmla="*/ 0 w 624114"/>
                <a:gd name="connsiteY4" fmla="*/ 323108 h 401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114" h="401047">
                  <a:moveTo>
                    <a:pt x="0" y="323108"/>
                  </a:moveTo>
                  <a:cubicBezTo>
                    <a:pt x="209560" y="185259"/>
                    <a:pt x="37283" y="107703"/>
                    <a:pt x="55924" y="0"/>
                  </a:cubicBezTo>
                  <a:lnTo>
                    <a:pt x="568190" y="0"/>
                  </a:lnTo>
                  <a:cubicBezTo>
                    <a:pt x="586831" y="107703"/>
                    <a:pt x="454748" y="175211"/>
                    <a:pt x="624114" y="323108"/>
                  </a:cubicBezTo>
                  <a:cubicBezTo>
                    <a:pt x="317446" y="454147"/>
                    <a:pt x="214614" y="395907"/>
                    <a:pt x="0" y="323108"/>
                  </a:cubicBezTo>
                  <a:close/>
                </a:path>
              </a:pathLst>
            </a:custGeom>
            <a:noFill/>
            <a:ln w="19050" cap="flat" cmpd="sng" algn="ctr">
              <a:solidFill>
                <a:srgbClr val="3F3F3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11" name="صورة 10">
            <a:extLst>
              <a:ext uri="{FF2B5EF4-FFF2-40B4-BE49-F238E27FC236}">
                <a16:creationId xmlns:a16="http://schemas.microsoft.com/office/drawing/2014/main" id="{4ED57AB3-A443-FD2D-D705-41DD189C8B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2762" y="1213873"/>
            <a:ext cx="1553192" cy="209343"/>
          </a:xfrm>
          <a:prstGeom prst="rect">
            <a:avLst/>
          </a:prstGeom>
        </p:spPr>
      </p:pic>
      <p:sp>
        <p:nvSpPr>
          <p:cNvPr id="12" name="مربع نص 11">
            <a:extLst>
              <a:ext uri="{FF2B5EF4-FFF2-40B4-BE49-F238E27FC236}">
                <a16:creationId xmlns:a16="http://schemas.microsoft.com/office/drawing/2014/main" id="{20CE1197-4969-C055-44CB-53DD24B349C3}"/>
              </a:ext>
            </a:extLst>
          </p:cNvPr>
          <p:cNvSpPr txBox="1"/>
          <p:nvPr/>
        </p:nvSpPr>
        <p:spPr>
          <a:xfrm>
            <a:off x="1064516" y="2454180"/>
            <a:ext cx="5029684" cy="217751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0" i="0" u="none" strike="noStrike" kern="1200" cap="none" spc="0" normalizeH="0" baseline="0" noProof="0">
                <a:ln w="0"/>
                <a:solidFill>
                  <a:srgbClr val="2E75B6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HULUTH THARWAT EMARA GOLDEN" panose="020B0604020202020204" pitchFamily="34" charset="-78"/>
                <a:cs typeface="THULUTH THARWAT EMARA GOLDEN" panose="020B0604020202020204" pitchFamily="34" charset="-78"/>
              </a:rPr>
              <a:t>اطلب إلى الطلاب أن يرسموا شكلين مركبين مختلفين في الشكل، ولهما المساحة نفسها.</a:t>
            </a:r>
          </a:p>
          <a:p>
            <a:pPr marL="0" marR="0" lvl="0" indent="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شكل ( ١) : </a:t>
            </a:r>
            <a:r>
              <a:rPr kumimoji="0" lang="ar-SA" sz="2000" b="0" i="0" u="none" strike="noStrike" kern="1200" cap="none" spc="0" normalizeH="0" baseline="0" noProof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يتكوَّن من مستطيل وشبه منحرف.</a:t>
            </a:r>
          </a:p>
          <a:p>
            <a:pPr marL="0" marR="0" lvl="0" indent="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>
                <a:ln w="0"/>
                <a:solidFill>
                  <a:srgbClr val="33CC33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شكل ( ٢) : </a:t>
            </a:r>
            <a:r>
              <a:rPr kumimoji="0" lang="ar-SA" sz="2000" b="0" i="0" u="none" strike="noStrike" kern="1200" cap="none" spc="0" normalizeH="0" baseline="0" noProof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يتكون من متوازي أضلاع ومثلث.</a:t>
            </a:r>
          </a:p>
          <a:p>
            <a:pPr marL="0" marR="0" lvl="0" indent="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>
                <a:ln w="0"/>
                <a:solidFill>
                  <a:srgbClr val="2E75B6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يبرهن الطلاب أن للشكلين المساحة نفسها.</a:t>
            </a:r>
            <a:endParaRPr kumimoji="0" lang="ar-SA" sz="2000" b="0" i="0" u="none" strike="noStrike" kern="1200" cap="none" spc="0" normalizeH="0" baseline="0" noProof="0">
              <a:ln w="0"/>
              <a:solidFill>
                <a:srgbClr val="F79646">
                  <a:lumMod val="75000"/>
                </a:srgbClr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</p:txBody>
      </p:sp>
      <p:pic>
        <p:nvPicPr>
          <p:cNvPr id="22" name="صورة 21">
            <a:extLst>
              <a:ext uri="{FF2B5EF4-FFF2-40B4-BE49-F238E27FC236}">
                <a16:creationId xmlns:a16="http://schemas.microsoft.com/office/drawing/2014/main" id="{CC523233-182C-E1F0-AE65-0DBC5A3CD5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066" y="1539874"/>
            <a:ext cx="1436282" cy="24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32084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293F43-191E-626A-C84D-390D39177E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خطط انسيابي: إدخال يدوي 3">
            <a:extLst>
              <a:ext uri="{FF2B5EF4-FFF2-40B4-BE49-F238E27FC236}">
                <a16:creationId xmlns:a16="http://schemas.microsoft.com/office/drawing/2014/main" id="{B656B33C-76B9-811B-85FE-30267D050F05}"/>
              </a:ext>
            </a:extLst>
          </p:cNvPr>
          <p:cNvSpPr/>
          <p:nvPr/>
        </p:nvSpPr>
        <p:spPr>
          <a:xfrm rot="16200000" flipH="1">
            <a:off x="6193974" y="859974"/>
            <a:ext cx="6858000" cy="5138054"/>
          </a:xfrm>
          <a:prstGeom prst="flowChartManualInput">
            <a:avLst/>
          </a:prstGeom>
          <a:gradFill>
            <a:gsLst>
              <a:gs pos="53000">
                <a:srgbClr val="79D296">
                  <a:alpha val="47000"/>
                </a:srgbClr>
              </a:gs>
              <a:gs pos="0">
                <a:srgbClr val="69BCAE"/>
              </a:gs>
              <a:gs pos="100000">
                <a:srgbClr val="73CA9F">
                  <a:alpha val="0"/>
                </a:srgb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C16993C2-5A61-5A04-AFE9-D9AC8C8181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5688" y="1940767"/>
            <a:ext cx="3716671" cy="34243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ectangle 3">
            <a:extLst>
              <a:ext uri="{FF2B5EF4-FFF2-40B4-BE49-F238E27FC236}">
                <a16:creationId xmlns:a16="http://schemas.microsoft.com/office/drawing/2014/main" id="{CEBBEABE-86B1-CD4D-9B57-5FFD03EBB74E}"/>
              </a:ext>
            </a:extLst>
          </p:cNvPr>
          <p:cNvSpPr/>
          <p:nvPr/>
        </p:nvSpPr>
        <p:spPr>
          <a:xfrm>
            <a:off x="1019436" y="1845235"/>
            <a:ext cx="5205046" cy="361539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139700" dist="762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3" name="Straight Connector 16">
            <a:extLst>
              <a:ext uri="{FF2B5EF4-FFF2-40B4-BE49-F238E27FC236}">
                <a16:creationId xmlns:a16="http://schemas.microsoft.com/office/drawing/2014/main" id="{2F51A02C-7668-6BBA-5B29-213DC7B516D5}"/>
              </a:ext>
            </a:extLst>
          </p:cNvPr>
          <p:cNvCxnSpPr/>
          <p:nvPr/>
        </p:nvCxnSpPr>
        <p:spPr>
          <a:xfrm flipV="1">
            <a:off x="5339916" y="123065"/>
            <a:ext cx="0" cy="1817702"/>
          </a:xfrm>
          <a:prstGeom prst="line">
            <a:avLst/>
          </a:prstGeom>
          <a:noFill/>
          <a:ln w="12700" cap="flat" cmpd="sng" algn="ctr">
            <a:solidFill>
              <a:srgbClr val="020202"/>
            </a:solidFill>
            <a:prstDash val="solid"/>
            <a:miter lim="800000"/>
          </a:ln>
          <a:effectLst/>
        </p:spPr>
      </p:cxnSp>
      <p:cxnSp>
        <p:nvCxnSpPr>
          <p:cNvPr id="6" name="Straight Connector 16">
            <a:extLst>
              <a:ext uri="{FF2B5EF4-FFF2-40B4-BE49-F238E27FC236}">
                <a16:creationId xmlns:a16="http://schemas.microsoft.com/office/drawing/2014/main" id="{566A3EC4-D065-3BED-49FC-1956D6189593}"/>
              </a:ext>
            </a:extLst>
          </p:cNvPr>
          <p:cNvCxnSpPr/>
          <p:nvPr/>
        </p:nvCxnSpPr>
        <p:spPr>
          <a:xfrm flipV="1">
            <a:off x="1523492" y="188640"/>
            <a:ext cx="0" cy="1817702"/>
          </a:xfrm>
          <a:prstGeom prst="line">
            <a:avLst/>
          </a:prstGeom>
          <a:noFill/>
          <a:ln w="12700" cap="flat" cmpd="sng" algn="ctr">
            <a:solidFill>
              <a:srgbClr val="020202"/>
            </a:solidFill>
            <a:prstDash val="solid"/>
            <a:miter lim="800000"/>
          </a:ln>
          <a:effectLst/>
        </p:spPr>
      </p:cxnSp>
      <p:sp>
        <p:nvSpPr>
          <p:cNvPr id="18" name="矩形 34">
            <a:extLst>
              <a:ext uri="{FF2B5EF4-FFF2-40B4-BE49-F238E27FC236}">
                <a16:creationId xmlns:a16="http://schemas.microsoft.com/office/drawing/2014/main" id="{9EB95A08-DE3A-D7B5-FC90-1AF1079A3F36}"/>
              </a:ext>
            </a:extLst>
          </p:cNvPr>
          <p:cNvSpPr/>
          <p:nvPr/>
        </p:nvSpPr>
        <p:spPr>
          <a:xfrm>
            <a:off x="1127449" y="1891683"/>
            <a:ext cx="4824536" cy="379895"/>
          </a:xfrm>
          <a:prstGeom prst="rect">
            <a:avLst/>
          </a:prstGeom>
          <a:gradFill flip="none" rotWithShape="1">
            <a:gsLst>
              <a:gs pos="52762">
                <a:srgbClr val="73CA9F">
                  <a:alpha val="47000"/>
                </a:srgbClr>
              </a:gs>
              <a:gs pos="0">
                <a:srgbClr val="69BCAE"/>
              </a:gs>
              <a:gs pos="100000">
                <a:schemeClr val="accent5">
                  <a:lumMod val="45000"/>
                  <a:lumOff val="55000"/>
                </a:schemeClr>
              </a:gs>
              <a:gs pos="100000">
                <a:srgbClr val="73CA9F">
                  <a:alpha val="0"/>
                </a:srgbClr>
              </a:gs>
              <a:gs pos="100000">
                <a:srgbClr val="79D296"/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7" name="Group 10">
            <a:extLst>
              <a:ext uri="{FF2B5EF4-FFF2-40B4-BE49-F238E27FC236}">
                <a16:creationId xmlns:a16="http://schemas.microsoft.com/office/drawing/2014/main" id="{69429E68-3ADD-10B2-259F-8BB10B5409EB}"/>
              </a:ext>
            </a:extLst>
          </p:cNvPr>
          <p:cNvGrpSpPr/>
          <p:nvPr/>
        </p:nvGrpSpPr>
        <p:grpSpPr>
          <a:xfrm>
            <a:off x="5027859" y="1685629"/>
            <a:ext cx="624114" cy="510276"/>
            <a:chOff x="3715658" y="1817702"/>
            <a:chExt cx="624114" cy="510276"/>
          </a:xfrm>
        </p:grpSpPr>
        <p:sp>
          <p:nvSpPr>
            <p:cNvPr id="8" name="Trapezoid 7">
              <a:extLst>
                <a:ext uri="{FF2B5EF4-FFF2-40B4-BE49-F238E27FC236}">
                  <a16:creationId xmlns:a16="http://schemas.microsoft.com/office/drawing/2014/main" id="{52D3F34F-19E0-B6BC-2A75-248B6CCA7666}"/>
                </a:ext>
              </a:extLst>
            </p:cNvPr>
            <p:cNvSpPr/>
            <p:nvPr/>
          </p:nvSpPr>
          <p:spPr>
            <a:xfrm flipV="1">
              <a:off x="3753108" y="1844861"/>
              <a:ext cx="461666" cy="267945"/>
            </a:xfrm>
            <a:custGeom>
              <a:avLst/>
              <a:gdLst>
                <a:gd name="connsiteX0" fmla="*/ 0 w 624114"/>
                <a:gd name="connsiteY0" fmla="*/ 323108 h 323108"/>
                <a:gd name="connsiteX1" fmla="*/ 55924 w 624114"/>
                <a:gd name="connsiteY1" fmla="*/ 0 h 323108"/>
                <a:gd name="connsiteX2" fmla="*/ 568190 w 624114"/>
                <a:gd name="connsiteY2" fmla="*/ 0 h 323108"/>
                <a:gd name="connsiteX3" fmla="*/ 624114 w 624114"/>
                <a:gd name="connsiteY3" fmla="*/ 323108 h 323108"/>
                <a:gd name="connsiteX4" fmla="*/ 0 w 624114"/>
                <a:gd name="connsiteY4" fmla="*/ 323108 h 323108"/>
                <a:gd name="connsiteX0" fmla="*/ 0 w 624114"/>
                <a:gd name="connsiteY0" fmla="*/ 323108 h 323108"/>
                <a:gd name="connsiteX1" fmla="*/ 55924 w 624114"/>
                <a:gd name="connsiteY1" fmla="*/ 0 h 323108"/>
                <a:gd name="connsiteX2" fmla="*/ 568190 w 624114"/>
                <a:gd name="connsiteY2" fmla="*/ 0 h 323108"/>
                <a:gd name="connsiteX3" fmla="*/ 624114 w 624114"/>
                <a:gd name="connsiteY3" fmla="*/ 323108 h 323108"/>
                <a:gd name="connsiteX4" fmla="*/ 0 w 624114"/>
                <a:gd name="connsiteY4" fmla="*/ 323108 h 323108"/>
                <a:gd name="connsiteX0" fmla="*/ 0 w 624114"/>
                <a:gd name="connsiteY0" fmla="*/ 323108 h 323108"/>
                <a:gd name="connsiteX1" fmla="*/ 55924 w 624114"/>
                <a:gd name="connsiteY1" fmla="*/ 0 h 323108"/>
                <a:gd name="connsiteX2" fmla="*/ 568190 w 624114"/>
                <a:gd name="connsiteY2" fmla="*/ 0 h 323108"/>
                <a:gd name="connsiteX3" fmla="*/ 624114 w 624114"/>
                <a:gd name="connsiteY3" fmla="*/ 323108 h 323108"/>
                <a:gd name="connsiteX4" fmla="*/ 0 w 624114"/>
                <a:gd name="connsiteY4" fmla="*/ 323108 h 323108"/>
                <a:gd name="connsiteX0" fmla="*/ 0 w 624114"/>
                <a:gd name="connsiteY0" fmla="*/ 323108 h 323108"/>
                <a:gd name="connsiteX1" fmla="*/ 55924 w 624114"/>
                <a:gd name="connsiteY1" fmla="*/ 0 h 323108"/>
                <a:gd name="connsiteX2" fmla="*/ 568190 w 624114"/>
                <a:gd name="connsiteY2" fmla="*/ 0 h 323108"/>
                <a:gd name="connsiteX3" fmla="*/ 624114 w 624114"/>
                <a:gd name="connsiteY3" fmla="*/ 323108 h 323108"/>
                <a:gd name="connsiteX4" fmla="*/ 0 w 624114"/>
                <a:gd name="connsiteY4" fmla="*/ 323108 h 323108"/>
                <a:gd name="connsiteX0" fmla="*/ 0 w 624114"/>
                <a:gd name="connsiteY0" fmla="*/ 323108 h 323108"/>
                <a:gd name="connsiteX1" fmla="*/ 55924 w 624114"/>
                <a:gd name="connsiteY1" fmla="*/ 0 h 323108"/>
                <a:gd name="connsiteX2" fmla="*/ 568190 w 624114"/>
                <a:gd name="connsiteY2" fmla="*/ 0 h 323108"/>
                <a:gd name="connsiteX3" fmla="*/ 624114 w 624114"/>
                <a:gd name="connsiteY3" fmla="*/ 323108 h 323108"/>
                <a:gd name="connsiteX4" fmla="*/ 0 w 624114"/>
                <a:gd name="connsiteY4" fmla="*/ 323108 h 323108"/>
                <a:gd name="connsiteX0" fmla="*/ 0 w 624114"/>
                <a:gd name="connsiteY0" fmla="*/ 323108 h 323108"/>
                <a:gd name="connsiteX1" fmla="*/ 55924 w 624114"/>
                <a:gd name="connsiteY1" fmla="*/ 0 h 323108"/>
                <a:gd name="connsiteX2" fmla="*/ 568190 w 624114"/>
                <a:gd name="connsiteY2" fmla="*/ 0 h 323108"/>
                <a:gd name="connsiteX3" fmla="*/ 624114 w 624114"/>
                <a:gd name="connsiteY3" fmla="*/ 323108 h 323108"/>
                <a:gd name="connsiteX4" fmla="*/ 0 w 624114"/>
                <a:gd name="connsiteY4" fmla="*/ 323108 h 323108"/>
                <a:gd name="connsiteX0" fmla="*/ 0 w 624114"/>
                <a:gd name="connsiteY0" fmla="*/ 323108 h 323108"/>
                <a:gd name="connsiteX1" fmla="*/ 55924 w 624114"/>
                <a:gd name="connsiteY1" fmla="*/ 0 h 323108"/>
                <a:gd name="connsiteX2" fmla="*/ 568190 w 624114"/>
                <a:gd name="connsiteY2" fmla="*/ 0 h 323108"/>
                <a:gd name="connsiteX3" fmla="*/ 624114 w 624114"/>
                <a:gd name="connsiteY3" fmla="*/ 323108 h 323108"/>
                <a:gd name="connsiteX4" fmla="*/ 0 w 624114"/>
                <a:gd name="connsiteY4" fmla="*/ 323108 h 323108"/>
                <a:gd name="connsiteX0" fmla="*/ 0 w 624114"/>
                <a:gd name="connsiteY0" fmla="*/ 323108 h 381347"/>
                <a:gd name="connsiteX1" fmla="*/ 55924 w 624114"/>
                <a:gd name="connsiteY1" fmla="*/ 0 h 381347"/>
                <a:gd name="connsiteX2" fmla="*/ 568190 w 624114"/>
                <a:gd name="connsiteY2" fmla="*/ 0 h 381347"/>
                <a:gd name="connsiteX3" fmla="*/ 624114 w 624114"/>
                <a:gd name="connsiteY3" fmla="*/ 323108 h 381347"/>
                <a:gd name="connsiteX4" fmla="*/ 0 w 624114"/>
                <a:gd name="connsiteY4" fmla="*/ 323108 h 381347"/>
                <a:gd name="connsiteX0" fmla="*/ 0 w 624114"/>
                <a:gd name="connsiteY0" fmla="*/ 323108 h 401047"/>
                <a:gd name="connsiteX1" fmla="*/ 55924 w 624114"/>
                <a:gd name="connsiteY1" fmla="*/ 0 h 401047"/>
                <a:gd name="connsiteX2" fmla="*/ 568190 w 624114"/>
                <a:gd name="connsiteY2" fmla="*/ 0 h 401047"/>
                <a:gd name="connsiteX3" fmla="*/ 624114 w 624114"/>
                <a:gd name="connsiteY3" fmla="*/ 323108 h 401047"/>
                <a:gd name="connsiteX4" fmla="*/ 0 w 624114"/>
                <a:gd name="connsiteY4" fmla="*/ 323108 h 401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114" h="401047">
                  <a:moveTo>
                    <a:pt x="0" y="323108"/>
                  </a:moveTo>
                  <a:cubicBezTo>
                    <a:pt x="209560" y="185259"/>
                    <a:pt x="37283" y="107703"/>
                    <a:pt x="55924" y="0"/>
                  </a:cubicBezTo>
                  <a:lnTo>
                    <a:pt x="568190" y="0"/>
                  </a:lnTo>
                  <a:cubicBezTo>
                    <a:pt x="586831" y="107703"/>
                    <a:pt x="454748" y="175211"/>
                    <a:pt x="624114" y="323108"/>
                  </a:cubicBezTo>
                  <a:cubicBezTo>
                    <a:pt x="317446" y="454147"/>
                    <a:pt x="214614" y="395907"/>
                    <a:pt x="0" y="323108"/>
                  </a:cubicBezTo>
                  <a:close/>
                </a:path>
              </a:pathLst>
            </a:custGeom>
            <a:noFill/>
            <a:ln w="19050">
              <a:solidFill>
                <a:srgbClr val="4F4F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Trapezoid 6">
              <a:extLst>
                <a:ext uri="{FF2B5EF4-FFF2-40B4-BE49-F238E27FC236}">
                  <a16:creationId xmlns:a16="http://schemas.microsoft.com/office/drawing/2014/main" id="{D59E0011-C218-468F-8BE6-459213A2169B}"/>
                </a:ext>
              </a:extLst>
            </p:cNvPr>
            <p:cNvSpPr/>
            <p:nvPr/>
          </p:nvSpPr>
          <p:spPr>
            <a:xfrm flipV="1">
              <a:off x="3715658" y="2004870"/>
              <a:ext cx="624114" cy="323108"/>
            </a:xfrm>
            <a:prstGeom prst="trapezoid">
              <a:avLst>
                <a:gd name="adj" fmla="val 17308"/>
              </a:avLst>
            </a:prstGeom>
            <a:solidFill>
              <a:srgbClr val="02020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Trapezoid 7">
              <a:extLst>
                <a:ext uri="{FF2B5EF4-FFF2-40B4-BE49-F238E27FC236}">
                  <a16:creationId xmlns:a16="http://schemas.microsoft.com/office/drawing/2014/main" id="{F752B471-1126-4C5B-E059-CF942B0E5A74}"/>
                </a:ext>
              </a:extLst>
            </p:cNvPr>
            <p:cNvSpPr/>
            <p:nvPr/>
          </p:nvSpPr>
          <p:spPr>
            <a:xfrm flipV="1">
              <a:off x="3815607" y="1817702"/>
              <a:ext cx="461666" cy="267945"/>
            </a:xfrm>
            <a:custGeom>
              <a:avLst/>
              <a:gdLst>
                <a:gd name="connsiteX0" fmla="*/ 0 w 624114"/>
                <a:gd name="connsiteY0" fmla="*/ 323108 h 323108"/>
                <a:gd name="connsiteX1" fmla="*/ 55924 w 624114"/>
                <a:gd name="connsiteY1" fmla="*/ 0 h 323108"/>
                <a:gd name="connsiteX2" fmla="*/ 568190 w 624114"/>
                <a:gd name="connsiteY2" fmla="*/ 0 h 323108"/>
                <a:gd name="connsiteX3" fmla="*/ 624114 w 624114"/>
                <a:gd name="connsiteY3" fmla="*/ 323108 h 323108"/>
                <a:gd name="connsiteX4" fmla="*/ 0 w 624114"/>
                <a:gd name="connsiteY4" fmla="*/ 323108 h 323108"/>
                <a:gd name="connsiteX0" fmla="*/ 0 w 624114"/>
                <a:gd name="connsiteY0" fmla="*/ 323108 h 323108"/>
                <a:gd name="connsiteX1" fmla="*/ 55924 w 624114"/>
                <a:gd name="connsiteY1" fmla="*/ 0 h 323108"/>
                <a:gd name="connsiteX2" fmla="*/ 568190 w 624114"/>
                <a:gd name="connsiteY2" fmla="*/ 0 h 323108"/>
                <a:gd name="connsiteX3" fmla="*/ 624114 w 624114"/>
                <a:gd name="connsiteY3" fmla="*/ 323108 h 323108"/>
                <a:gd name="connsiteX4" fmla="*/ 0 w 624114"/>
                <a:gd name="connsiteY4" fmla="*/ 323108 h 323108"/>
                <a:gd name="connsiteX0" fmla="*/ 0 w 624114"/>
                <a:gd name="connsiteY0" fmla="*/ 323108 h 323108"/>
                <a:gd name="connsiteX1" fmla="*/ 55924 w 624114"/>
                <a:gd name="connsiteY1" fmla="*/ 0 h 323108"/>
                <a:gd name="connsiteX2" fmla="*/ 568190 w 624114"/>
                <a:gd name="connsiteY2" fmla="*/ 0 h 323108"/>
                <a:gd name="connsiteX3" fmla="*/ 624114 w 624114"/>
                <a:gd name="connsiteY3" fmla="*/ 323108 h 323108"/>
                <a:gd name="connsiteX4" fmla="*/ 0 w 624114"/>
                <a:gd name="connsiteY4" fmla="*/ 323108 h 323108"/>
                <a:gd name="connsiteX0" fmla="*/ 0 w 624114"/>
                <a:gd name="connsiteY0" fmla="*/ 323108 h 323108"/>
                <a:gd name="connsiteX1" fmla="*/ 55924 w 624114"/>
                <a:gd name="connsiteY1" fmla="*/ 0 h 323108"/>
                <a:gd name="connsiteX2" fmla="*/ 568190 w 624114"/>
                <a:gd name="connsiteY2" fmla="*/ 0 h 323108"/>
                <a:gd name="connsiteX3" fmla="*/ 624114 w 624114"/>
                <a:gd name="connsiteY3" fmla="*/ 323108 h 323108"/>
                <a:gd name="connsiteX4" fmla="*/ 0 w 624114"/>
                <a:gd name="connsiteY4" fmla="*/ 323108 h 323108"/>
                <a:gd name="connsiteX0" fmla="*/ 0 w 624114"/>
                <a:gd name="connsiteY0" fmla="*/ 323108 h 323108"/>
                <a:gd name="connsiteX1" fmla="*/ 55924 w 624114"/>
                <a:gd name="connsiteY1" fmla="*/ 0 h 323108"/>
                <a:gd name="connsiteX2" fmla="*/ 568190 w 624114"/>
                <a:gd name="connsiteY2" fmla="*/ 0 h 323108"/>
                <a:gd name="connsiteX3" fmla="*/ 624114 w 624114"/>
                <a:gd name="connsiteY3" fmla="*/ 323108 h 323108"/>
                <a:gd name="connsiteX4" fmla="*/ 0 w 624114"/>
                <a:gd name="connsiteY4" fmla="*/ 323108 h 323108"/>
                <a:gd name="connsiteX0" fmla="*/ 0 w 624114"/>
                <a:gd name="connsiteY0" fmla="*/ 323108 h 323108"/>
                <a:gd name="connsiteX1" fmla="*/ 55924 w 624114"/>
                <a:gd name="connsiteY1" fmla="*/ 0 h 323108"/>
                <a:gd name="connsiteX2" fmla="*/ 568190 w 624114"/>
                <a:gd name="connsiteY2" fmla="*/ 0 h 323108"/>
                <a:gd name="connsiteX3" fmla="*/ 624114 w 624114"/>
                <a:gd name="connsiteY3" fmla="*/ 323108 h 323108"/>
                <a:gd name="connsiteX4" fmla="*/ 0 w 624114"/>
                <a:gd name="connsiteY4" fmla="*/ 323108 h 323108"/>
                <a:gd name="connsiteX0" fmla="*/ 0 w 624114"/>
                <a:gd name="connsiteY0" fmla="*/ 323108 h 323108"/>
                <a:gd name="connsiteX1" fmla="*/ 55924 w 624114"/>
                <a:gd name="connsiteY1" fmla="*/ 0 h 323108"/>
                <a:gd name="connsiteX2" fmla="*/ 568190 w 624114"/>
                <a:gd name="connsiteY2" fmla="*/ 0 h 323108"/>
                <a:gd name="connsiteX3" fmla="*/ 624114 w 624114"/>
                <a:gd name="connsiteY3" fmla="*/ 323108 h 323108"/>
                <a:gd name="connsiteX4" fmla="*/ 0 w 624114"/>
                <a:gd name="connsiteY4" fmla="*/ 323108 h 323108"/>
                <a:gd name="connsiteX0" fmla="*/ 0 w 624114"/>
                <a:gd name="connsiteY0" fmla="*/ 323108 h 381347"/>
                <a:gd name="connsiteX1" fmla="*/ 55924 w 624114"/>
                <a:gd name="connsiteY1" fmla="*/ 0 h 381347"/>
                <a:gd name="connsiteX2" fmla="*/ 568190 w 624114"/>
                <a:gd name="connsiteY2" fmla="*/ 0 h 381347"/>
                <a:gd name="connsiteX3" fmla="*/ 624114 w 624114"/>
                <a:gd name="connsiteY3" fmla="*/ 323108 h 381347"/>
                <a:gd name="connsiteX4" fmla="*/ 0 w 624114"/>
                <a:gd name="connsiteY4" fmla="*/ 323108 h 381347"/>
                <a:gd name="connsiteX0" fmla="*/ 0 w 624114"/>
                <a:gd name="connsiteY0" fmla="*/ 323108 h 401047"/>
                <a:gd name="connsiteX1" fmla="*/ 55924 w 624114"/>
                <a:gd name="connsiteY1" fmla="*/ 0 h 401047"/>
                <a:gd name="connsiteX2" fmla="*/ 568190 w 624114"/>
                <a:gd name="connsiteY2" fmla="*/ 0 h 401047"/>
                <a:gd name="connsiteX3" fmla="*/ 624114 w 624114"/>
                <a:gd name="connsiteY3" fmla="*/ 323108 h 401047"/>
                <a:gd name="connsiteX4" fmla="*/ 0 w 624114"/>
                <a:gd name="connsiteY4" fmla="*/ 323108 h 401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114" h="401047">
                  <a:moveTo>
                    <a:pt x="0" y="323108"/>
                  </a:moveTo>
                  <a:cubicBezTo>
                    <a:pt x="209560" y="185259"/>
                    <a:pt x="37283" y="107703"/>
                    <a:pt x="55924" y="0"/>
                  </a:cubicBezTo>
                  <a:lnTo>
                    <a:pt x="568190" y="0"/>
                  </a:lnTo>
                  <a:cubicBezTo>
                    <a:pt x="586831" y="107703"/>
                    <a:pt x="454748" y="175211"/>
                    <a:pt x="624114" y="323108"/>
                  </a:cubicBezTo>
                  <a:cubicBezTo>
                    <a:pt x="317446" y="454147"/>
                    <a:pt x="214614" y="395907"/>
                    <a:pt x="0" y="323108"/>
                  </a:cubicBezTo>
                  <a:close/>
                </a:path>
              </a:pathLst>
            </a:custGeom>
            <a:noFill/>
            <a:ln w="19050">
              <a:solidFill>
                <a:srgbClr val="3F3F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4" name="Group 10">
            <a:extLst>
              <a:ext uri="{FF2B5EF4-FFF2-40B4-BE49-F238E27FC236}">
                <a16:creationId xmlns:a16="http://schemas.microsoft.com/office/drawing/2014/main" id="{3BE5C2C9-B4EB-E2CD-8821-865FEBE20048}"/>
              </a:ext>
            </a:extLst>
          </p:cNvPr>
          <p:cNvGrpSpPr/>
          <p:nvPr/>
        </p:nvGrpSpPr>
        <p:grpSpPr>
          <a:xfrm>
            <a:off x="1211435" y="1751204"/>
            <a:ext cx="624114" cy="510276"/>
            <a:chOff x="3715658" y="1817702"/>
            <a:chExt cx="624114" cy="510276"/>
          </a:xfrm>
        </p:grpSpPr>
        <p:sp>
          <p:nvSpPr>
            <p:cNvPr id="15" name="Trapezoid 7">
              <a:extLst>
                <a:ext uri="{FF2B5EF4-FFF2-40B4-BE49-F238E27FC236}">
                  <a16:creationId xmlns:a16="http://schemas.microsoft.com/office/drawing/2014/main" id="{AD920AFA-7396-5755-3FE1-BCC79602E651}"/>
                </a:ext>
              </a:extLst>
            </p:cNvPr>
            <p:cNvSpPr/>
            <p:nvPr/>
          </p:nvSpPr>
          <p:spPr>
            <a:xfrm flipV="1">
              <a:off x="3753108" y="1844861"/>
              <a:ext cx="461666" cy="267945"/>
            </a:xfrm>
            <a:custGeom>
              <a:avLst/>
              <a:gdLst>
                <a:gd name="connsiteX0" fmla="*/ 0 w 624114"/>
                <a:gd name="connsiteY0" fmla="*/ 323108 h 323108"/>
                <a:gd name="connsiteX1" fmla="*/ 55924 w 624114"/>
                <a:gd name="connsiteY1" fmla="*/ 0 h 323108"/>
                <a:gd name="connsiteX2" fmla="*/ 568190 w 624114"/>
                <a:gd name="connsiteY2" fmla="*/ 0 h 323108"/>
                <a:gd name="connsiteX3" fmla="*/ 624114 w 624114"/>
                <a:gd name="connsiteY3" fmla="*/ 323108 h 323108"/>
                <a:gd name="connsiteX4" fmla="*/ 0 w 624114"/>
                <a:gd name="connsiteY4" fmla="*/ 323108 h 323108"/>
                <a:gd name="connsiteX0" fmla="*/ 0 w 624114"/>
                <a:gd name="connsiteY0" fmla="*/ 323108 h 323108"/>
                <a:gd name="connsiteX1" fmla="*/ 55924 w 624114"/>
                <a:gd name="connsiteY1" fmla="*/ 0 h 323108"/>
                <a:gd name="connsiteX2" fmla="*/ 568190 w 624114"/>
                <a:gd name="connsiteY2" fmla="*/ 0 h 323108"/>
                <a:gd name="connsiteX3" fmla="*/ 624114 w 624114"/>
                <a:gd name="connsiteY3" fmla="*/ 323108 h 323108"/>
                <a:gd name="connsiteX4" fmla="*/ 0 w 624114"/>
                <a:gd name="connsiteY4" fmla="*/ 323108 h 323108"/>
                <a:gd name="connsiteX0" fmla="*/ 0 w 624114"/>
                <a:gd name="connsiteY0" fmla="*/ 323108 h 323108"/>
                <a:gd name="connsiteX1" fmla="*/ 55924 w 624114"/>
                <a:gd name="connsiteY1" fmla="*/ 0 h 323108"/>
                <a:gd name="connsiteX2" fmla="*/ 568190 w 624114"/>
                <a:gd name="connsiteY2" fmla="*/ 0 h 323108"/>
                <a:gd name="connsiteX3" fmla="*/ 624114 w 624114"/>
                <a:gd name="connsiteY3" fmla="*/ 323108 h 323108"/>
                <a:gd name="connsiteX4" fmla="*/ 0 w 624114"/>
                <a:gd name="connsiteY4" fmla="*/ 323108 h 323108"/>
                <a:gd name="connsiteX0" fmla="*/ 0 w 624114"/>
                <a:gd name="connsiteY0" fmla="*/ 323108 h 323108"/>
                <a:gd name="connsiteX1" fmla="*/ 55924 w 624114"/>
                <a:gd name="connsiteY1" fmla="*/ 0 h 323108"/>
                <a:gd name="connsiteX2" fmla="*/ 568190 w 624114"/>
                <a:gd name="connsiteY2" fmla="*/ 0 h 323108"/>
                <a:gd name="connsiteX3" fmla="*/ 624114 w 624114"/>
                <a:gd name="connsiteY3" fmla="*/ 323108 h 323108"/>
                <a:gd name="connsiteX4" fmla="*/ 0 w 624114"/>
                <a:gd name="connsiteY4" fmla="*/ 323108 h 323108"/>
                <a:gd name="connsiteX0" fmla="*/ 0 w 624114"/>
                <a:gd name="connsiteY0" fmla="*/ 323108 h 323108"/>
                <a:gd name="connsiteX1" fmla="*/ 55924 w 624114"/>
                <a:gd name="connsiteY1" fmla="*/ 0 h 323108"/>
                <a:gd name="connsiteX2" fmla="*/ 568190 w 624114"/>
                <a:gd name="connsiteY2" fmla="*/ 0 h 323108"/>
                <a:gd name="connsiteX3" fmla="*/ 624114 w 624114"/>
                <a:gd name="connsiteY3" fmla="*/ 323108 h 323108"/>
                <a:gd name="connsiteX4" fmla="*/ 0 w 624114"/>
                <a:gd name="connsiteY4" fmla="*/ 323108 h 323108"/>
                <a:gd name="connsiteX0" fmla="*/ 0 w 624114"/>
                <a:gd name="connsiteY0" fmla="*/ 323108 h 323108"/>
                <a:gd name="connsiteX1" fmla="*/ 55924 w 624114"/>
                <a:gd name="connsiteY1" fmla="*/ 0 h 323108"/>
                <a:gd name="connsiteX2" fmla="*/ 568190 w 624114"/>
                <a:gd name="connsiteY2" fmla="*/ 0 h 323108"/>
                <a:gd name="connsiteX3" fmla="*/ 624114 w 624114"/>
                <a:gd name="connsiteY3" fmla="*/ 323108 h 323108"/>
                <a:gd name="connsiteX4" fmla="*/ 0 w 624114"/>
                <a:gd name="connsiteY4" fmla="*/ 323108 h 323108"/>
                <a:gd name="connsiteX0" fmla="*/ 0 w 624114"/>
                <a:gd name="connsiteY0" fmla="*/ 323108 h 323108"/>
                <a:gd name="connsiteX1" fmla="*/ 55924 w 624114"/>
                <a:gd name="connsiteY1" fmla="*/ 0 h 323108"/>
                <a:gd name="connsiteX2" fmla="*/ 568190 w 624114"/>
                <a:gd name="connsiteY2" fmla="*/ 0 h 323108"/>
                <a:gd name="connsiteX3" fmla="*/ 624114 w 624114"/>
                <a:gd name="connsiteY3" fmla="*/ 323108 h 323108"/>
                <a:gd name="connsiteX4" fmla="*/ 0 w 624114"/>
                <a:gd name="connsiteY4" fmla="*/ 323108 h 323108"/>
                <a:gd name="connsiteX0" fmla="*/ 0 w 624114"/>
                <a:gd name="connsiteY0" fmla="*/ 323108 h 381347"/>
                <a:gd name="connsiteX1" fmla="*/ 55924 w 624114"/>
                <a:gd name="connsiteY1" fmla="*/ 0 h 381347"/>
                <a:gd name="connsiteX2" fmla="*/ 568190 w 624114"/>
                <a:gd name="connsiteY2" fmla="*/ 0 h 381347"/>
                <a:gd name="connsiteX3" fmla="*/ 624114 w 624114"/>
                <a:gd name="connsiteY3" fmla="*/ 323108 h 381347"/>
                <a:gd name="connsiteX4" fmla="*/ 0 w 624114"/>
                <a:gd name="connsiteY4" fmla="*/ 323108 h 381347"/>
                <a:gd name="connsiteX0" fmla="*/ 0 w 624114"/>
                <a:gd name="connsiteY0" fmla="*/ 323108 h 401047"/>
                <a:gd name="connsiteX1" fmla="*/ 55924 w 624114"/>
                <a:gd name="connsiteY1" fmla="*/ 0 h 401047"/>
                <a:gd name="connsiteX2" fmla="*/ 568190 w 624114"/>
                <a:gd name="connsiteY2" fmla="*/ 0 h 401047"/>
                <a:gd name="connsiteX3" fmla="*/ 624114 w 624114"/>
                <a:gd name="connsiteY3" fmla="*/ 323108 h 401047"/>
                <a:gd name="connsiteX4" fmla="*/ 0 w 624114"/>
                <a:gd name="connsiteY4" fmla="*/ 323108 h 401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114" h="401047">
                  <a:moveTo>
                    <a:pt x="0" y="323108"/>
                  </a:moveTo>
                  <a:cubicBezTo>
                    <a:pt x="209560" y="185259"/>
                    <a:pt x="37283" y="107703"/>
                    <a:pt x="55924" y="0"/>
                  </a:cubicBezTo>
                  <a:lnTo>
                    <a:pt x="568190" y="0"/>
                  </a:lnTo>
                  <a:cubicBezTo>
                    <a:pt x="586831" y="107703"/>
                    <a:pt x="454748" y="175211"/>
                    <a:pt x="624114" y="323108"/>
                  </a:cubicBezTo>
                  <a:cubicBezTo>
                    <a:pt x="317446" y="454147"/>
                    <a:pt x="214614" y="395907"/>
                    <a:pt x="0" y="323108"/>
                  </a:cubicBezTo>
                  <a:close/>
                </a:path>
              </a:pathLst>
            </a:custGeom>
            <a:noFill/>
            <a:ln w="19050" cap="flat" cmpd="sng" algn="ctr">
              <a:solidFill>
                <a:srgbClr val="4F4F4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" name="Trapezoid 6">
              <a:extLst>
                <a:ext uri="{FF2B5EF4-FFF2-40B4-BE49-F238E27FC236}">
                  <a16:creationId xmlns:a16="http://schemas.microsoft.com/office/drawing/2014/main" id="{1570FC49-78D8-C113-72AB-FBF40BECBF1C}"/>
                </a:ext>
              </a:extLst>
            </p:cNvPr>
            <p:cNvSpPr/>
            <p:nvPr/>
          </p:nvSpPr>
          <p:spPr>
            <a:xfrm flipV="1">
              <a:off x="3715658" y="2004870"/>
              <a:ext cx="624114" cy="323108"/>
            </a:xfrm>
            <a:prstGeom prst="trapezoid">
              <a:avLst>
                <a:gd name="adj" fmla="val 17308"/>
              </a:avLst>
            </a:prstGeom>
            <a:solidFill>
              <a:srgbClr val="02020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" name="Trapezoid 7">
              <a:extLst>
                <a:ext uri="{FF2B5EF4-FFF2-40B4-BE49-F238E27FC236}">
                  <a16:creationId xmlns:a16="http://schemas.microsoft.com/office/drawing/2014/main" id="{B4A449F3-4B10-4291-C13E-5166055593BE}"/>
                </a:ext>
              </a:extLst>
            </p:cNvPr>
            <p:cNvSpPr/>
            <p:nvPr/>
          </p:nvSpPr>
          <p:spPr>
            <a:xfrm flipV="1">
              <a:off x="3815607" y="1817702"/>
              <a:ext cx="461666" cy="267945"/>
            </a:xfrm>
            <a:custGeom>
              <a:avLst/>
              <a:gdLst>
                <a:gd name="connsiteX0" fmla="*/ 0 w 624114"/>
                <a:gd name="connsiteY0" fmla="*/ 323108 h 323108"/>
                <a:gd name="connsiteX1" fmla="*/ 55924 w 624114"/>
                <a:gd name="connsiteY1" fmla="*/ 0 h 323108"/>
                <a:gd name="connsiteX2" fmla="*/ 568190 w 624114"/>
                <a:gd name="connsiteY2" fmla="*/ 0 h 323108"/>
                <a:gd name="connsiteX3" fmla="*/ 624114 w 624114"/>
                <a:gd name="connsiteY3" fmla="*/ 323108 h 323108"/>
                <a:gd name="connsiteX4" fmla="*/ 0 w 624114"/>
                <a:gd name="connsiteY4" fmla="*/ 323108 h 323108"/>
                <a:gd name="connsiteX0" fmla="*/ 0 w 624114"/>
                <a:gd name="connsiteY0" fmla="*/ 323108 h 323108"/>
                <a:gd name="connsiteX1" fmla="*/ 55924 w 624114"/>
                <a:gd name="connsiteY1" fmla="*/ 0 h 323108"/>
                <a:gd name="connsiteX2" fmla="*/ 568190 w 624114"/>
                <a:gd name="connsiteY2" fmla="*/ 0 h 323108"/>
                <a:gd name="connsiteX3" fmla="*/ 624114 w 624114"/>
                <a:gd name="connsiteY3" fmla="*/ 323108 h 323108"/>
                <a:gd name="connsiteX4" fmla="*/ 0 w 624114"/>
                <a:gd name="connsiteY4" fmla="*/ 323108 h 323108"/>
                <a:gd name="connsiteX0" fmla="*/ 0 w 624114"/>
                <a:gd name="connsiteY0" fmla="*/ 323108 h 323108"/>
                <a:gd name="connsiteX1" fmla="*/ 55924 w 624114"/>
                <a:gd name="connsiteY1" fmla="*/ 0 h 323108"/>
                <a:gd name="connsiteX2" fmla="*/ 568190 w 624114"/>
                <a:gd name="connsiteY2" fmla="*/ 0 h 323108"/>
                <a:gd name="connsiteX3" fmla="*/ 624114 w 624114"/>
                <a:gd name="connsiteY3" fmla="*/ 323108 h 323108"/>
                <a:gd name="connsiteX4" fmla="*/ 0 w 624114"/>
                <a:gd name="connsiteY4" fmla="*/ 323108 h 323108"/>
                <a:gd name="connsiteX0" fmla="*/ 0 w 624114"/>
                <a:gd name="connsiteY0" fmla="*/ 323108 h 323108"/>
                <a:gd name="connsiteX1" fmla="*/ 55924 w 624114"/>
                <a:gd name="connsiteY1" fmla="*/ 0 h 323108"/>
                <a:gd name="connsiteX2" fmla="*/ 568190 w 624114"/>
                <a:gd name="connsiteY2" fmla="*/ 0 h 323108"/>
                <a:gd name="connsiteX3" fmla="*/ 624114 w 624114"/>
                <a:gd name="connsiteY3" fmla="*/ 323108 h 323108"/>
                <a:gd name="connsiteX4" fmla="*/ 0 w 624114"/>
                <a:gd name="connsiteY4" fmla="*/ 323108 h 323108"/>
                <a:gd name="connsiteX0" fmla="*/ 0 w 624114"/>
                <a:gd name="connsiteY0" fmla="*/ 323108 h 323108"/>
                <a:gd name="connsiteX1" fmla="*/ 55924 w 624114"/>
                <a:gd name="connsiteY1" fmla="*/ 0 h 323108"/>
                <a:gd name="connsiteX2" fmla="*/ 568190 w 624114"/>
                <a:gd name="connsiteY2" fmla="*/ 0 h 323108"/>
                <a:gd name="connsiteX3" fmla="*/ 624114 w 624114"/>
                <a:gd name="connsiteY3" fmla="*/ 323108 h 323108"/>
                <a:gd name="connsiteX4" fmla="*/ 0 w 624114"/>
                <a:gd name="connsiteY4" fmla="*/ 323108 h 323108"/>
                <a:gd name="connsiteX0" fmla="*/ 0 w 624114"/>
                <a:gd name="connsiteY0" fmla="*/ 323108 h 323108"/>
                <a:gd name="connsiteX1" fmla="*/ 55924 w 624114"/>
                <a:gd name="connsiteY1" fmla="*/ 0 h 323108"/>
                <a:gd name="connsiteX2" fmla="*/ 568190 w 624114"/>
                <a:gd name="connsiteY2" fmla="*/ 0 h 323108"/>
                <a:gd name="connsiteX3" fmla="*/ 624114 w 624114"/>
                <a:gd name="connsiteY3" fmla="*/ 323108 h 323108"/>
                <a:gd name="connsiteX4" fmla="*/ 0 w 624114"/>
                <a:gd name="connsiteY4" fmla="*/ 323108 h 323108"/>
                <a:gd name="connsiteX0" fmla="*/ 0 w 624114"/>
                <a:gd name="connsiteY0" fmla="*/ 323108 h 323108"/>
                <a:gd name="connsiteX1" fmla="*/ 55924 w 624114"/>
                <a:gd name="connsiteY1" fmla="*/ 0 h 323108"/>
                <a:gd name="connsiteX2" fmla="*/ 568190 w 624114"/>
                <a:gd name="connsiteY2" fmla="*/ 0 h 323108"/>
                <a:gd name="connsiteX3" fmla="*/ 624114 w 624114"/>
                <a:gd name="connsiteY3" fmla="*/ 323108 h 323108"/>
                <a:gd name="connsiteX4" fmla="*/ 0 w 624114"/>
                <a:gd name="connsiteY4" fmla="*/ 323108 h 323108"/>
                <a:gd name="connsiteX0" fmla="*/ 0 w 624114"/>
                <a:gd name="connsiteY0" fmla="*/ 323108 h 381347"/>
                <a:gd name="connsiteX1" fmla="*/ 55924 w 624114"/>
                <a:gd name="connsiteY1" fmla="*/ 0 h 381347"/>
                <a:gd name="connsiteX2" fmla="*/ 568190 w 624114"/>
                <a:gd name="connsiteY2" fmla="*/ 0 h 381347"/>
                <a:gd name="connsiteX3" fmla="*/ 624114 w 624114"/>
                <a:gd name="connsiteY3" fmla="*/ 323108 h 381347"/>
                <a:gd name="connsiteX4" fmla="*/ 0 w 624114"/>
                <a:gd name="connsiteY4" fmla="*/ 323108 h 381347"/>
                <a:gd name="connsiteX0" fmla="*/ 0 w 624114"/>
                <a:gd name="connsiteY0" fmla="*/ 323108 h 401047"/>
                <a:gd name="connsiteX1" fmla="*/ 55924 w 624114"/>
                <a:gd name="connsiteY1" fmla="*/ 0 h 401047"/>
                <a:gd name="connsiteX2" fmla="*/ 568190 w 624114"/>
                <a:gd name="connsiteY2" fmla="*/ 0 h 401047"/>
                <a:gd name="connsiteX3" fmla="*/ 624114 w 624114"/>
                <a:gd name="connsiteY3" fmla="*/ 323108 h 401047"/>
                <a:gd name="connsiteX4" fmla="*/ 0 w 624114"/>
                <a:gd name="connsiteY4" fmla="*/ 323108 h 401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114" h="401047">
                  <a:moveTo>
                    <a:pt x="0" y="323108"/>
                  </a:moveTo>
                  <a:cubicBezTo>
                    <a:pt x="209560" y="185259"/>
                    <a:pt x="37283" y="107703"/>
                    <a:pt x="55924" y="0"/>
                  </a:cubicBezTo>
                  <a:lnTo>
                    <a:pt x="568190" y="0"/>
                  </a:lnTo>
                  <a:cubicBezTo>
                    <a:pt x="586831" y="107703"/>
                    <a:pt x="454748" y="175211"/>
                    <a:pt x="624114" y="323108"/>
                  </a:cubicBezTo>
                  <a:cubicBezTo>
                    <a:pt x="317446" y="454147"/>
                    <a:pt x="214614" y="395907"/>
                    <a:pt x="0" y="323108"/>
                  </a:cubicBezTo>
                  <a:close/>
                </a:path>
              </a:pathLst>
            </a:custGeom>
            <a:noFill/>
            <a:ln w="19050" cap="flat" cmpd="sng" algn="ctr">
              <a:solidFill>
                <a:srgbClr val="3F3F3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11" name="صورة 10">
            <a:extLst>
              <a:ext uri="{FF2B5EF4-FFF2-40B4-BE49-F238E27FC236}">
                <a16:creationId xmlns:a16="http://schemas.microsoft.com/office/drawing/2014/main" id="{EBFAB271-4600-2983-E281-F63D9BB245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2762" y="1213873"/>
            <a:ext cx="1553192" cy="209343"/>
          </a:xfrm>
          <a:prstGeom prst="rect">
            <a:avLst/>
          </a:prstGeom>
        </p:spPr>
      </p:pic>
      <p:sp>
        <p:nvSpPr>
          <p:cNvPr id="12" name="مربع نص 11">
            <a:extLst>
              <a:ext uri="{FF2B5EF4-FFF2-40B4-BE49-F238E27FC236}">
                <a16:creationId xmlns:a16="http://schemas.microsoft.com/office/drawing/2014/main" id="{6971F523-555D-A9A4-2EC1-E384D8EC93B9}"/>
              </a:ext>
            </a:extLst>
          </p:cNvPr>
          <p:cNvSpPr txBox="1"/>
          <p:nvPr/>
        </p:nvSpPr>
        <p:spPr>
          <a:xfrm>
            <a:off x="1127449" y="2474754"/>
            <a:ext cx="5029684" cy="281615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HULUTH THARWAT EMARA GOLDEN" panose="020B0604020202020204" pitchFamily="34" charset="-78"/>
                <a:cs typeface="KacstFarsi" pitchFamily="2" charset="-78"/>
              </a:rPr>
              <a:t>اطلب إلى الطلاب أن يقيسوا أحواض مزروعات أو ساحات في أفنية منازلهم، أوحول المدرسة ويرسموا مخططات لها ، أو يجدوا خرائط</a:t>
            </a:r>
          </a:p>
          <a:p>
            <a:pPr marL="0" marR="0" lvl="0" indent="0" algn="ct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HULUTH THARWAT EMARA GOLDEN" panose="020B0604020202020204" pitchFamily="34" charset="-78"/>
                <a:cs typeface="KacstFarsi" pitchFamily="2" charset="-78"/>
              </a:rPr>
              <a:t>لمنتزهات محلية بأشكال غير منتظمة من خلال الإنترنت، ثم اطلب إليهم حساب المساحات بتجزئة الأشكال المركبة إلى أشكال بسيطة.</a:t>
            </a:r>
            <a:endParaRPr kumimoji="0" lang="ar-SA" sz="2800" b="0" i="0" u="none" strike="noStrike" kern="1200" cap="none" spc="0" normalizeH="0" baseline="0" noProof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raditional Arabic" panose="02020603050405020304" pitchFamily="18" charset="-78"/>
              <a:cs typeface="KacstFarsi" pitchFamily="2" charset="-78"/>
            </a:endParaRPr>
          </a:p>
        </p:txBody>
      </p:sp>
      <p:pic>
        <p:nvPicPr>
          <p:cNvPr id="19" name="صورة 18">
            <a:extLst>
              <a:ext uri="{FF2B5EF4-FFF2-40B4-BE49-F238E27FC236}">
                <a16:creationId xmlns:a16="http://schemas.microsoft.com/office/drawing/2014/main" id="{612BAB34-12C5-6A5D-79DB-80CB49B7B2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1221" y="1526360"/>
            <a:ext cx="2122274" cy="252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82394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9B64C9-33BA-CC41-2749-2D5F2527D5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خطط انسيابي: إدخال يدوي 3">
            <a:extLst>
              <a:ext uri="{FF2B5EF4-FFF2-40B4-BE49-F238E27FC236}">
                <a16:creationId xmlns:a16="http://schemas.microsoft.com/office/drawing/2014/main" id="{669D9F2E-0702-74BA-C836-A4835E565C71}"/>
              </a:ext>
            </a:extLst>
          </p:cNvPr>
          <p:cNvSpPr/>
          <p:nvPr/>
        </p:nvSpPr>
        <p:spPr>
          <a:xfrm rot="16200000" flipH="1">
            <a:off x="6193974" y="859974"/>
            <a:ext cx="6858000" cy="5138054"/>
          </a:xfrm>
          <a:prstGeom prst="flowChartManualInput">
            <a:avLst/>
          </a:prstGeom>
          <a:gradFill>
            <a:gsLst>
              <a:gs pos="53000">
                <a:srgbClr val="79D296">
                  <a:alpha val="47000"/>
                </a:srgbClr>
              </a:gs>
              <a:gs pos="0">
                <a:srgbClr val="69BCAE"/>
              </a:gs>
              <a:gs pos="100000">
                <a:srgbClr val="73CA9F">
                  <a:alpha val="0"/>
                </a:srgb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7F03704A-562D-C7BD-03C7-64FC7FBCA8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5688" y="1940767"/>
            <a:ext cx="3716671" cy="34243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ectangle 3">
            <a:extLst>
              <a:ext uri="{FF2B5EF4-FFF2-40B4-BE49-F238E27FC236}">
                <a16:creationId xmlns:a16="http://schemas.microsoft.com/office/drawing/2014/main" id="{1D215EC5-BBE5-2FAF-4479-FEAF26A34AB3}"/>
              </a:ext>
            </a:extLst>
          </p:cNvPr>
          <p:cNvSpPr/>
          <p:nvPr/>
        </p:nvSpPr>
        <p:spPr>
          <a:xfrm>
            <a:off x="1019436" y="1845235"/>
            <a:ext cx="5205046" cy="361539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139700" dist="762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3" name="Straight Connector 16">
            <a:extLst>
              <a:ext uri="{FF2B5EF4-FFF2-40B4-BE49-F238E27FC236}">
                <a16:creationId xmlns:a16="http://schemas.microsoft.com/office/drawing/2014/main" id="{415A86BB-8A95-4E1F-8934-F964B3B5A0E0}"/>
              </a:ext>
            </a:extLst>
          </p:cNvPr>
          <p:cNvCxnSpPr/>
          <p:nvPr/>
        </p:nvCxnSpPr>
        <p:spPr>
          <a:xfrm flipV="1">
            <a:off x="5339916" y="123065"/>
            <a:ext cx="0" cy="1817702"/>
          </a:xfrm>
          <a:prstGeom prst="line">
            <a:avLst/>
          </a:prstGeom>
          <a:noFill/>
          <a:ln w="12700" cap="flat" cmpd="sng" algn="ctr">
            <a:solidFill>
              <a:srgbClr val="020202"/>
            </a:solidFill>
            <a:prstDash val="solid"/>
            <a:miter lim="800000"/>
          </a:ln>
          <a:effectLst/>
        </p:spPr>
      </p:cxnSp>
      <p:cxnSp>
        <p:nvCxnSpPr>
          <p:cNvPr id="6" name="Straight Connector 16">
            <a:extLst>
              <a:ext uri="{FF2B5EF4-FFF2-40B4-BE49-F238E27FC236}">
                <a16:creationId xmlns:a16="http://schemas.microsoft.com/office/drawing/2014/main" id="{4E3C06FD-7636-8544-3061-22BC8F38B841}"/>
              </a:ext>
            </a:extLst>
          </p:cNvPr>
          <p:cNvCxnSpPr/>
          <p:nvPr/>
        </p:nvCxnSpPr>
        <p:spPr>
          <a:xfrm flipV="1">
            <a:off x="1523492" y="188640"/>
            <a:ext cx="0" cy="1817702"/>
          </a:xfrm>
          <a:prstGeom prst="line">
            <a:avLst/>
          </a:prstGeom>
          <a:noFill/>
          <a:ln w="12700" cap="flat" cmpd="sng" algn="ctr">
            <a:solidFill>
              <a:srgbClr val="020202"/>
            </a:solidFill>
            <a:prstDash val="solid"/>
            <a:miter lim="800000"/>
          </a:ln>
          <a:effectLst/>
        </p:spPr>
      </p:cxnSp>
      <p:sp>
        <p:nvSpPr>
          <p:cNvPr id="18" name="矩形 34">
            <a:extLst>
              <a:ext uri="{FF2B5EF4-FFF2-40B4-BE49-F238E27FC236}">
                <a16:creationId xmlns:a16="http://schemas.microsoft.com/office/drawing/2014/main" id="{19E710DB-C214-B0BA-20BA-741C36071D31}"/>
              </a:ext>
            </a:extLst>
          </p:cNvPr>
          <p:cNvSpPr/>
          <p:nvPr/>
        </p:nvSpPr>
        <p:spPr>
          <a:xfrm>
            <a:off x="1127449" y="1891683"/>
            <a:ext cx="4824536" cy="379895"/>
          </a:xfrm>
          <a:prstGeom prst="rect">
            <a:avLst/>
          </a:prstGeom>
          <a:gradFill flip="none" rotWithShape="1">
            <a:gsLst>
              <a:gs pos="52762">
                <a:srgbClr val="73CA9F">
                  <a:alpha val="47000"/>
                </a:srgbClr>
              </a:gs>
              <a:gs pos="0">
                <a:srgbClr val="69BCAE"/>
              </a:gs>
              <a:gs pos="100000">
                <a:schemeClr val="accent5">
                  <a:lumMod val="45000"/>
                  <a:lumOff val="55000"/>
                </a:schemeClr>
              </a:gs>
              <a:gs pos="100000">
                <a:srgbClr val="73CA9F">
                  <a:alpha val="0"/>
                </a:srgbClr>
              </a:gs>
              <a:gs pos="100000">
                <a:srgbClr val="79D296"/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7" name="Group 10">
            <a:extLst>
              <a:ext uri="{FF2B5EF4-FFF2-40B4-BE49-F238E27FC236}">
                <a16:creationId xmlns:a16="http://schemas.microsoft.com/office/drawing/2014/main" id="{A25AA436-8767-6B86-7FDA-A8B23E29419A}"/>
              </a:ext>
            </a:extLst>
          </p:cNvPr>
          <p:cNvGrpSpPr/>
          <p:nvPr/>
        </p:nvGrpSpPr>
        <p:grpSpPr>
          <a:xfrm>
            <a:off x="5027859" y="1685629"/>
            <a:ext cx="624114" cy="510276"/>
            <a:chOff x="3715658" y="1817702"/>
            <a:chExt cx="624114" cy="510276"/>
          </a:xfrm>
        </p:grpSpPr>
        <p:sp>
          <p:nvSpPr>
            <p:cNvPr id="8" name="Trapezoid 7">
              <a:extLst>
                <a:ext uri="{FF2B5EF4-FFF2-40B4-BE49-F238E27FC236}">
                  <a16:creationId xmlns:a16="http://schemas.microsoft.com/office/drawing/2014/main" id="{7AEF5A8E-DC12-B94B-8D74-02CD1D58775D}"/>
                </a:ext>
              </a:extLst>
            </p:cNvPr>
            <p:cNvSpPr/>
            <p:nvPr/>
          </p:nvSpPr>
          <p:spPr>
            <a:xfrm flipV="1">
              <a:off x="3753108" y="1844861"/>
              <a:ext cx="461666" cy="267945"/>
            </a:xfrm>
            <a:custGeom>
              <a:avLst/>
              <a:gdLst>
                <a:gd name="connsiteX0" fmla="*/ 0 w 624114"/>
                <a:gd name="connsiteY0" fmla="*/ 323108 h 323108"/>
                <a:gd name="connsiteX1" fmla="*/ 55924 w 624114"/>
                <a:gd name="connsiteY1" fmla="*/ 0 h 323108"/>
                <a:gd name="connsiteX2" fmla="*/ 568190 w 624114"/>
                <a:gd name="connsiteY2" fmla="*/ 0 h 323108"/>
                <a:gd name="connsiteX3" fmla="*/ 624114 w 624114"/>
                <a:gd name="connsiteY3" fmla="*/ 323108 h 323108"/>
                <a:gd name="connsiteX4" fmla="*/ 0 w 624114"/>
                <a:gd name="connsiteY4" fmla="*/ 323108 h 323108"/>
                <a:gd name="connsiteX0" fmla="*/ 0 w 624114"/>
                <a:gd name="connsiteY0" fmla="*/ 323108 h 323108"/>
                <a:gd name="connsiteX1" fmla="*/ 55924 w 624114"/>
                <a:gd name="connsiteY1" fmla="*/ 0 h 323108"/>
                <a:gd name="connsiteX2" fmla="*/ 568190 w 624114"/>
                <a:gd name="connsiteY2" fmla="*/ 0 h 323108"/>
                <a:gd name="connsiteX3" fmla="*/ 624114 w 624114"/>
                <a:gd name="connsiteY3" fmla="*/ 323108 h 323108"/>
                <a:gd name="connsiteX4" fmla="*/ 0 w 624114"/>
                <a:gd name="connsiteY4" fmla="*/ 323108 h 323108"/>
                <a:gd name="connsiteX0" fmla="*/ 0 w 624114"/>
                <a:gd name="connsiteY0" fmla="*/ 323108 h 323108"/>
                <a:gd name="connsiteX1" fmla="*/ 55924 w 624114"/>
                <a:gd name="connsiteY1" fmla="*/ 0 h 323108"/>
                <a:gd name="connsiteX2" fmla="*/ 568190 w 624114"/>
                <a:gd name="connsiteY2" fmla="*/ 0 h 323108"/>
                <a:gd name="connsiteX3" fmla="*/ 624114 w 624114"/>
                <a:gd name="connsiteY3" fmla="*/ 323108 h 323108"/>
                <a:gd name="connsiteX4" fmla="*/ 0 w 624114"/>
                <a:gd name="connsiteY4" fmla="*/ 323108 h 323108"/>
                <a:gd name="connsiteX0" fmla="*/ 0 w 624114"/>
                <a:gd name="connsiteY0" fmla="*/ 323108 h 323108"/>
                <a:gd name="connsiteX1" fmla="*/ 55924 w 624114"/>
                <a:gd name="connsiteY1" fmla="*/ 0 h 323108"/>
                <a:gd name="connsiteX2" fmla="*/ 568190 w 624114"/>
                <a:gd name="connsiteY2" fmla="*/ 0 h 323108"/>
                <a:gd name="connsiteX3" fmla="*/ 624114 w 624114"/>
                <a:gd name="connsiteY3" fmla="*/ 323108 h 323108"/>
                <a:gd name="connsiteX4" fmla="*/ 0 w 624114"/>
                <a:gd name="connsiteY4" fmla="*/ 323108 h 323108"/>
                <a:gd name="connsiteX0" fmla="*/ 0 w 624114"/>
                <a:gd name="connsiteY0" fmla="*/ 323108 h 323108"/>
                <a:gd name="connsiteX1" fmla="*/ 55924 w 624114"/>
                <a:gd name="connsiteY1" fmla="*/ 0 h 323108"/>
                <a:gd name="connsiteX2" fmla="*/ 568190 w 624114"/>
                <a:gd name="connsiteY2" fmla="*/ 0 h 323108"/>
                <a:gd name="connsiteX3" fmla="*/ 624114 w 624114"/>
                <a:gd name="connsiteY3" fmla="*/ 323108 h 323108"/>
                <a:gd name="connsiteX4" fmla="*/ 0 w 624114"/>
                <a:gd name="connsiteY4" fmla="*/ 323108 h 323108"/>
                <a:gd name="connsiteX0" fmla="*/ 0 w 624114"/>
                <a:gd name="connsiteY0" fmla="*/ 323108 h 323108"/>
                <a:gd name="connsiteX1" fmla="*/ 55924 w 624114"/>
                <a:gd name="connsiteY1" fmla="*/ 0 h 323108"/>
                <a:gd name="connsiteX2" fmla="*/ 568190 w 624114"/>
                <a:gd name="connsiteY2" fmla="*/ 0 h 323108"/>
                <a:gd name="connsiteX3" fmla="*/ 624114 w 624114"/>
                <a:gd name="connsiteY3" fmla="*/ 323108 h 323108"/>
                <a:gd name="connsiteX4" fmla="*/ 0 w 624114"/>
                <a:gd name="connsiteY4" fmla="*/ 323108 h 323108"/>
                <a:gd name="connsiteX0" fmla="*/ 0 w 624114"/>
                <a:gd name="connsiteY0" fmla="*/ 323108 h 323108"/>
                <a:gd name="connsiteX1" fmla="*/ 55924 w 624114"/>
                <a:gd name="connsiteY1" fmla="*/ 0 h 323108"/>
                <a:gd name="connsiteX2" fmla="*/ 568190 w 624114"/>
                <a:gd name="connsiteY2" fmla="*/ 0 h 323108"/>
                <a:gd name="connsiteX3" fmla="*/ 624114 w 624114"/>
                <a:gd name="connsiteY3" fmla="*/ 323108 h 323108"/>
                <a:gd name="connsiteX4" fmla="*/ 0 w 624114"/>
                <a:gd name="connsiteY4" fmla="*/ 323108 h 323108"/>
                <a:gd name="connsiteX0" fmla="*/ 0 w 624114"/>
                <a:gd name="connsiteY0" fmla="*/ 323108 h 381347"/>
                <a:gd name="connsiteX1" fmla="*/ 55924 w 624114"/>
                <a:gd name="connsiteY1" fmla="*/ 0 h 381347"/>
                <a:gd name="connsiteX2" fmla="*/ 568190 w 624114"/>
                <a:gd name="connsiteY2" fmla="*/ 0 h 381347"/>
                <a:gd name="connsiteX3" fmla="*/ 624114 w 624114"/>
                <a:gd name="connsiteY3" fmla="*/ 323108 h 381347"/>
                <a:gd name="connsiteX4" fmla="*/ 0 w 624114"/>
                <a:gd name="connsiteY4" fmla="*/ 323108 h 381347"/>
                <a:gd name="connsiteX0" fmla="*/ 0 w 624114"/>
                <a:gd name="connsiteY0" fmla="*/ 323108 h 401047"/>
                <a:gd name="connsiteX1" fmla="*/ 55924 w 624114"/>
                <a:gd name="connsiteY1" fmla="*/ 0 h 401047"/>
                <a:gd name="connsiteX2" fmla="*/ 568190 w 624114"/>
                <a:gd name="connsiteY2" fmla="*/ 0 h 401047"/>
                <a:gd name="connsiteX3" fmla="*/ 624114 w 624114"/>
                <a:gd name="connsiteY3" fmla="*/ 323108 h 401047"/>
                <a:gd name="connsiteX4" fmla="*/ 0 w 624114"/>
                <a:gd name="connsiteY4" fmla="*/ 323108 h 401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114" h="401047">
                  <a:moveTo>
                    <a:pt x="0" y="323108"/>
                  </a:moveTo>
                  <a:cubicBezTo>
                    <a:pt x="209560" y="185259"/>
                    <a:pt x="37283" y="107703"/>
                    <a:pt x="55924" y="0"/>
                  </a:cubicBezTo>
                  <a:lnTo>
                    <a:pt x="568190" y="0"/>
                  </a:lnTo>
                  <a:cubicBezTo>
                    <a:pt x="586831" y="107703"/>
                    <a:pt x="454748" y="175211"/>
                    <a:pt x="624114" y="323108"/>
                  </a:cubicBezTo>
                  <a:cubicBezTo>
                    <a:pt x="317446" y="454147"/>
                    <a:pt x="214614" y="395907"/>
                    <a:pt x="0" y="323108"/>
                  </a:cubicBezTo>
                  <a:close/>
                </a:path>
              </a:pathLst>
            </a:custGeom>
            <a:noFill/>
            <a:ln w="19050">
              <a:solidFill>
                <a:srgbClr val="4F4F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Trapezoid 6">
              <a:extLst>
                <a:ext uri="{FF2B5EF4-FFF2-40B4-BE49-F238E27FC236}">
                  <a16:creationId xmlns:a16="http://schemas.microsoft.com/office/drawing/2014/main" id="{4C3F6B9B-4D0F-9078-97C5-5DC2176DC169}"/>
                </a:ext>
              </a:extLst>
            </p:cNvPr>
            <p:cNvSpPr/>
            <p:nvPr/>
          </p:nvSpPr>
          <p:spPr>
            <a:xfrm flipV="1">
              <a:off x="3715658" y="2004870"/>
              <a:ext cx="624114" cy="323108"/>
            </a:xfrm>
            <a:prstGeom prst="trapezoid">
              <a:avLst>
                <a:gd name="adj" fmla="val 17308"/>
              </a:avLst>
            </a:prstGeom>
            <a:solidFill>
              <a:srgbClr val="02020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Trapezoid 7">
              <a:extLst>
                <a:ext uri="{FF2B5EF4-FFF2-40B4-BE49-F238E27FC236}">
                  <a16:creationId xmlns:a16="http://schemas.microsoft.com/office/drawing/2014/main" id="{485282B3-93BC-BF62-9F20-2F64C2665CFD}"/>
                </a:ext>
              </a:extLst>
            </p:cNvPr>
            <p:cNvSpPr/>
            <p:nvPr/>
          </p:nvSpPr>
          <p:spPr>
            <a:xfrm flipV="1">
              <a:off x="3815607" y="1817702"/>
              <a:ext cx="461666" cy="267945"/>
            </a:xfrm>
            <a:custGeom>
              <a:avLst/>
              <a:gdLst>
                <a:gd name="connsiteX0" fmla="*/ 0 w 624114"/>
                <a:gd name="connsiteY0" fmla="*/ 323108 h 323108"/>
                <a:gd name="connsiteX1" fmla="*/ 55924 w 624114"/>
                <a:gd name="connsiteY1" fmla="*/ 0 h 323108"/>
                <a:gd name="connsiteX2" fmla="*/ 568190 w 624114"/>
                <a:gd name="connsiteY2" fmla="*/ 0 h 323108"/>
                <a:gd name="connsiteX3" fmla="*/ 624114 w 624114"/>
                <a:gd name="connsiteY3" fmla="*/ 323108 h 323108"/>
                <a:gd name="connsiteX4" fmla="*/ 0 w 624114"/>
                <a:gd name="connsiteY4" fmla="*/ 323108 h 323108"/>
                <a:gd name="connsiteX0" fmla="*/ 0 w 624114"/>
                <a:gd name="connsiteY0" fmla="*/ 323108 h 323108"/>
                <a:gd name="connsiteX1" fmla="*/ 55924 w 624114"/>
                <a:gd name="connsiteY1" fmla="*/ 0 h 323108"/>
                <a:gd name="connsiteX2" fmla="*/ 568190 w 624114"/>
                <a:gd name="connsiteY2" fmla="*/ 0 h 323108"/>
                <a:gd name="connsiteX3" fmla="*/ 624114 w 624114"/>
                <a:gd name="connsiteY3" fmla="*/ 323108 h 323108"/>
                <a:gd name="connsiteX4" fmla="*/ 0 w 624114"/>
                <a:gd name="connsiteY4" fmla="*/ 323108 h 323108"/>
                <a:gd name="connsiteX0" fmla="*/ 0 w 624114"/>
                <a:gd name="connsiteY0" fmla="*/ 323108 h 323108"/>
                <a:gd name="connsiteX1" fmla="*/ 55924 w 624114"/>
                <a:gd name="connsiteY1" fmla="*/ 0 h 323108"/>
                <a:gd name="connsiteX2" fmla="*/ 568190 w 624114"/>
                <a:gd name="connsiteY2" fmla="*/ 0 h 323108"/>
                <a:gd name="connsiteX3" fmla="*/ 624114 w 624114"/>
                <a:gd name="connsiteY3" fmla="*/ 323108 h 323108"/>
                <a:gd name="connsiteX4" fmla="*/ 0 w 624114"/>
                <a:gd name="connsiteY4" fmla="*/ 323108 h 323108"/>
                <a:gd name="connsiteX0" fmla="*/ 0 w 624114"/>
                <a:gd name="connsiteY0" fmla="*/ 323108 h 323108"/>
                <a:gd name="connsiteX1" fmla="*/ 55924 w 624114"/>
                <a:gd name="connsiteY1" fmla="*/ 0 h 323108"/>
                <a:gd name="connsiteX2" fmla="*/ 568190 w 624114"/>
                <a:gd name="connsiteY2" fmla="*/ 0 h 323108"/>
                <a:gd name="connsiteX3" fmla="*/ 624114 w 624114"/>
                <a:gd name="connsiteY3" fmla="*/ 323108 h 323108"/>
                <a:gd name="connsiteX4" fmla="*/ 0 w 624114"/>
                <a:gd name="connsiteY4" fmla="*/ 323108 h 323108"/>
                <a:gd name="connsiteX0" fmla="*/ 0 w 624114"/>
                <a:gd name="connsiteY0" fmla="*/ 323108 h 323108"/>
                <a:gd name="connsiteX1" fmla="*/ 55924 w 624114"/>
                <a:gd name="connsiteY1" fmla="*/ 0 h 323108"/>
                <a:gd name="connsiteX2" fmla="*/ 568190 w 624114"/>
                <a:gd name="connsiteY2" fmla="*/ 0 h 323108"/>
                <a:gd name="connsiteX3" fmla="*/ 624114 w 624114"/>
                <a:gd name="connsiteY3" fmla="*/ 323108 h 323108"/>
                <a:gd name="connsiteX4" fmla="*/ 0 w 624114"/>
                <a:gd name="connsiteY4" fmla="*/ 323108 h 323108"/>
                <a:gd name="connsiteX0" fmla="*/ 0 w 624114"/>
                <a:gd name="connsiteY0" fmla="*/ 323108 h 323108"/>
                <a:gd name="connsiteX1" fmla="*/ 55924 w 624114"/>
                <a:gd name="connsiteY1" fmla="*/ 0 h 323108"/>
                <a:gd name="connsiteX2" fmla="*/ 568190 w 624114"/>
                <a:gd name="connsiteY2" fmla="*/ 0 h 323108"/>
                <a:gd name="connsiteX3" fmla="*/ 624114 w 624114"/>
                <a:gd name="connsiteY3" fmla="*/ 323108 h 323108"/>
                <a:gd name="connsiteX4" fmla="*/ 0 w 624114"/>
                <a:gd name="connsiteY4" fmla="*/ 323108 h 323108"/>
                <a:gd name="connsiteX0" fmla="*/ 0 w 624114"/>
                <a:gd name="connsiteY0" fmla="*/ 323108 h 323108"/>
                <a:gd name="connsiteX1" fmla="*/ 55924 w 624114"/>
                <a:gd name="connsiteY1" fmla="*/ 0 h 323108"/>
                <a:gd name="connsiteX2" fmla="*/ 568190 w 624114"/>
                <a:gd name="connsiteY2" fmla="*/ 0 h 323108"/>
                <a:gd name="connsiteX3" fmla="*/ 624114 w 624114"/>
                <a:gd name="connsiteY3" fmla="*/ 323108 h 323108"/>
                <a:gd name="connsiteX4" fmla="*/ 0 w 624114"/>
                <a:gd name="connsiteY4" fmla="*/ 323108 h 323108"/>
                <a:gd name="connsiteX0" fmla="*/ 0 w 624114"/>
                <a:gd name="connsiteY0" fmla="*/ 323108 h 381347"/>
                <a:gd name="connsiteX1" fmla="*/ 55924 w 624114"/>
                <a:gd name="connsiteY1" fmla="*/ 0 h 381347"/>
                <a:gd name="connsiteX2" fmla="*/ 568190 w 624114"/>
                <a:gd name="connsiteY2" fmla="*/ 0 h 381347"/>
                <a:gd name="connsiteX3" fmla="*/ 624114 w 624114"/>
                <a:gd name="connsiteY3" fmla="*/ 323108 h 381347"/>
                <a:gd name="connsiteX4" fmla="*/ 0 w 624114"/>
                <a:gd name="connsiteY4" fmla="*/ 323108 h 381347"/>
                <a:gd name="connsiteX0" fmla="*/ 0 w 624114"/>
                <a:gd name="connsiteY0" fmla="*/ 323108 h 401047"/>
                <a:gd name="connsiteX1" fmla="*/ 55924 w 624114"/>
                <a:gd name="connsiteY1" fmla="*/ 0 h 401047"/>
                <a:gd name="connsiteX2" fmla="*/ 568190 w 624114"/>
                <a:gd name="connsiteY2" fmla="*/ 0 h 401047"/>
                <a:gd name="connsiteX3" fmla="*/ 624114 w 624114"/>
                <a:gd name="connsiteY3" fmla="*/ 323108 h 401047"/>
                <a:gd name="connsiteX4" fmla="*/ 0 w 624114"/>
                <a:gd name="connsiteY4" fmla="*/ 323108 h 401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114" h="401047">
                  <a:moveTo>
                    <a:pt x="0" y="323108"/>
                  </a:moveTo>
                  <a:cubicBezTo>
                    <a:pt x="209560" y="185259"/>
                    <a:pt x="37283" y="107703"/>
                    <a:pt x="55924" y="0"/>
                  </a:cubicBezTo>
                  <a:lnTo>
                    <a:pt x="568190" y="0"/>
                  </a:lnTo>
                  <a:cubicBezTo>
                    <a:pt x="586831" y="107703"/>
                    <a:pt x="454748" y="175211"/>
                    <a:pt x="624114" y="323108"/>
                  </a:cubicBezTo>
                  <a:cubicBezTo>
                    <a:pt x="317446" y="454147"/>
                    <a:pt x="214614" y="395907"/>
                    <a:pt x="0" y="323108"/>
                  </a:cubicBezTo>
                  <a:close/>
                </a:path>
              </a:pathLst>
            </a:custGeom>
            <a:noFill/>
            <a:ln w="19050">
              <a:solidFill>
                <a:srgbClr val="3F3F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4" name="Group 10">
            <a:extLst>
              <a:ext uri="{FF2B5EF4-FFF2-40B4-BE49-F238E27FC236}">
                <a16:creationId xmlns:a16="http://schemas.microsoft.com/office/drawing/2014/main" id="{8C634D03-C90B-427D-A0E2-1438AF2EEFE0}"/>
              </a:ext>
            </a:extLst>
          </p:cNvPr>
          <p:cNvGrpSpPr/>
          <p:nvPr/>
        </p:nvGrpSpPr>
        <p:grpSpPr>
          <a:xfrm>
            <a:off x="1211435" y="1751204"/>
            <a:ext cx="624114" cy="510276"/>
            <a:chOff x="3715658" y="1817702"/>
            <a:chExt cx="624114" cy="510276"/>
          </a:xfrm>
        </p:grpSpPr>
        <p:sp>
          <p:nvSpPr>
            <p:cNvPr id="15" name="Trapezoid 7">
              <a:extLst>
                <a:ext uri="{FF2B5EF4-FFF2-40B4-BE49-F238E27FC236}">
                  <a16:creationId xmlns:a16="http://schemas.microsoft.com/office/drawing/2014/main" id="{054F11BD-6B61-A9D7-46DA-4DFB8707F592}"/>
                </a:ext>
              </a:extLst>
            </p:cNvPr>
            <p:cNvSpPr/>
            <p:nvPr/>
          </p:nvSpPr>
          <p:spPr>
            <a:xfrm flipV="1">
              <a:off x="3753108" y="1844861"/>
              <a:ext cx="461666" cy="267945"/>
            </a:xfrm>
            <a:custGeom>
              <a:avLst/>
              <a:gdLst>
                <a:gd name="connsiteX0" fmla="*/ 0 w 624114"/>
                <a:gd name="connsiteY0" fmla="*/ 323108 h 323108"/>
                <a:gd name="connsiteX1" fmla="*/ 55924 w 624114"/>
                <a:gd name="connsiteY1" fmla="*/ 0 h 323108"/>
                <a:gd name="connsiteX2" fmla="*/ 568190 w 624114"/>
                <a:gd name="connsiteY2" fmla="*/ 0 h 323108"/>
                <a:gd name="connsiteX3" fmla="*/ 624114 w 624114"/>
                <a:gd name="connsiteY3" fmla="*/ 323108 h 323108"/>
                <a:gd name="connsiteX4" fmla="*/ 0 w 624114"/>
                <a:gd name="connsiteY4" fmla="*/ 323108 h 323108"/>
                <a:gd name="connsiteX0" fmla="*/ 0 w 624114"/>
                <a:gd name="connsiteY0" fmla="*/ 323108 h 323108"/>
                <a:gd name="connsiteX1" fmla="*/ 55924 w 624114"/>
                <a:gd name="connsiteY1" fmla="*/ 0 h 323108"/>
                <a:gd name="connsiteX2" fmla="*/ 568190 w 624114"/>
                <a:gd name="connsiteY2" fmla="*/ 0 h 323108"/>
                <a:gd name="connsiteX3" fmla="*/ 624114 w 624114"/>
                <a:gd name="connsiteY3" fmla="*/ 323108 h 323108"/>
                <a:gd name="connsiteX4" fmla="*/ 0 w 624114"/>
                <a:gd name="connsiteY4" fmla="*/ 323108 h 323108"/>
                <a:gd name="connsiteX0" fmla="*/ 0 w 624114"/>
                <a:gd name="connsiteY0" fmla="*/ 323108 h 323108"/>
                <a:gd name="connsiteX1" fmla="*/ 55924 w 624114"/>
                <a:gd name="connsiteY1" fmla="*/ 0 h 323108"/>
                <a:gd name="connsiteX2" fmla="*/ 568190 w 624114"/>
                <a:gd name="connsiteY2" fmla="*/ 0 h 323108"/>
                <a:gd name="connsiteX3" fmla="*/ 624114 w 624114"/>
                <a:gd name="connsiteY3" fmla="*/ 323108 h 323108"/>
                <a:gd name="connsiteX4" fmla="*/ 0 w 624114"/>
                <a:gd name="connsiteY4" fmla="*/ 323108 h 323108"/>
                <a:gd name="connsiteX0" fmla="*/ 0 w 624114"/>
                <a:gd name="connsiteY0" fmla="*/ 323108 h 323108"/>
                <a:gd name="connsiteX1" fmla="*/ 55924 w 624114"/>
                <a:gd name="connsiteY1" fmla="*/ 0 h 323108"/>
                <a:gd name="connsiteX2" fmla="*/ 568190 w 624114"/>
                <a:gd name="connsiteY2" fmla="*/ 0 h 323108"/>
                <a:gd name="connsiteX3" fmla="*/ 624114 w 624114"/>
                <a:gd name="connsiteY3" fmla="*/ 323108 h 323108"/>
                <a:gd name="connsiteX4" fmla="*/ 0 w 624114"/>
                <a:gd name="connsiteY4" fmla="*/ 323108 h 323108"/>
                <a:gd name="connsiteX0" fmla="*/ 0 w 624114"/>
                <a:gd name="connsiteY0" fmla="*/ 323108 h 323108"/>
                <a:gd name="connsiteX1" fmla="*/ 55924 w 624114"/>
                <a:gd name="connsiteY1" fmla="*/ 0 h 323108"/>
                <a:gd name="connsiteX2" fmla="*/ 568190 w 624114"/>
                <a:gd name="connsiteY2" fmla="*/ 0 h 323108"/>
                <a:gd name="connsiteX3" fmla="*/ 624114 w 624114"/>
                <a:gd name="connsiteY3" fmla="*/ 323108 h 323108"/>
                <a:gd name="connsiteX4" fmla="*/ 0 w 624114"/>
                <a:gd name="connsiteY4" fmla="*/ 323108 h 323108"/>
                <a:gd name="connsiteX0" fmla="*/ 0 w 624114"/>
                <a:gd name="connsiteY0" fmla="*/ 323108 h 323108"/>
                <a:gd name="connsiteX1" fmla="*/ 55924 w 624114"/>
                <a:gd name="connsiteY1" fmla="*/ 0 h 323108"/>
                <a:gd name="connsiteX2" fmla="*/ 568190 w 624114"/>
                <a:gd name="connsiteY2" fmla="*/ 0 h 323108"/>
                <a:gd name="connsiteX3" fmla="*/ 624114 w 624114"/>
                <a:gd name="connsiteY3" fmla="*/ 323108 h 323108"/>
                <a:gd name="connsiteX4" fmla="*/ 0 w 624114"/>
                <a:gd name="connsiteY4" fmla="*/ 323108 h 323108"/>
                <a:gd name="connsiteX0" fmla="*/ 0 w 624114"/>
                <a:gd name="connsiteY0" fmla="*/ 323108 h 323108"/>
                <a:gd name="connsiteX1" fmla="*/ 55924 w 624114"/>
                <a:gd name="connsiteY1" fmla="*/ 0 h 323108"/>
                <a:gd name="connsiteX2" fmla="*/ 568190 w 624114"/>
                <a:gd name="connsiteY2" fmla="*/ 0 h 323108"/>
                <a:gd name="connsiteX3" fmla="*/ 624114 w 624114"/>
                <a:gd name="connsiteY3" fmla="*/ 323108 h 323108"/>
                <a:gd name="connsiteX4" fmla="*/ 0 w 624114"/>
                <a:gd name="connsiteY4" fmla="*/ 323108 h 323108"/>
                <a:gd name="connsiteX0" fmla="*/ 0 w 624114"/>
                <a:gd name="connsiteY0" fmla="*/ 323108 h 381347"/>
                <a:gd name="connsiteX1" fmla="*/ 55924 w 624114"/>
                <a:gd name="connsiteY1" fmla="*/ 0 h 381347"/>
                <a:gd name="connsiteX2" fmla="*/ 568190 w 624114"/>
                <a:gd name="connsiteY2" fmla="*/ 0 h 381347"/>
                <a:gd name="connsiteX3" fmla="*/ 624114 w 624114"/>
                <a:gd name="connsiteY3" fmla="*/ 323108 h 381347"/>
                <a:gd name="connsiteX4" fmla="*/ 0 w 624114"/>
                <a:gd name="connsiteY4" fmla="*/ 323108 h 381347"/>
                <a:gd name="connsiteX0" fmla="*/ 0 w 624114"/>
                <a:gd name="connsiteY0" fmla="*/ 323108 h 401047"/>
                <a:gd name="connsiteX1" fmla="*/ 55924 w 624114"/>
                <a:gd name="connsiteY1" fmla="*/ 0 h 401047"/>
                <a:gd name="connsiteX2" fmla="*/ 568190 w 624114"/>
                <a:gd name="connsiteY2" fmla="*/ 0 h 401047"/>
                <a:gd name="connsiteX3" fmla="*/ 624114 w 624114"/>
                <a:gd name="connsiteY3" fmla="*/ 323108 h 401047"/>
                <a:gd name="connsiteX4" fmla="*/ 0 w 624114"/>
                <a:gd name="connsiteY4" fmla="*/ 323108 h 401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114" h="401047">
                  <a:moveTo>
                    <a:pt x="0" y="323108"/>
                  </a:moveTo>
                  <a:cubicBezTo>
                    <a:pt x="209560" y="185259"/>
                    <a:pt x="37283" y="107703"/>
                    <a:pt x="55924" y="0"/>
                  </a:cubicBezTo>
                  <a:lnTo>
                    <a:pt x="568190" y="0"/>
                  </a:lnTo>
                  <a:cubicBezTo>
                    <a:pt x="586831" y="107703"/>
                    <a:pt x="454748" y="175211"/>
                    <a:pt x="624114" y="323108"/>
                  </a:cubicBezTo>
                  <a:cubicBezTo>
                    <a:pt x="317446" y="454147"/>
                    <a:pt x="214614" y="395907"/>
                    <a:pt x="0" y="323108"/>
                  </a:cubicBezTo>
                  <a:close/>
                </a:path>
              </a:pathLst>
            </a:custGeom>
            <a:noFill/>
            <a:ln w="19050" cap="flat" cmpd="sng" algn="ctr">
              <a:solidFill>
                <a:srgbClr val="4F4F4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" name="Trapezoid 6">
              <a:extLst>
                <a:ext uri="{FF2B5EF4-FFF2-40B4-BE49-F238E27FC236}">
                  <a16:creationId xmlns:a16="http://schemas.microsoft.com/office/drawing/2014/main" id="{D25E382E-CB67-52D4-DB6A-8B57F1A78A95}"/>
                </a:ext>
              </a:extLst>
            </p:cNvPr>
            <p:cNvSpPr/>
            <p:nvPr/>
          </p:nvSpPr>
          <p:spPr>
            <a:xfrm flipV="1">
              <a:off x="3715658" y="2004870"/>
              <a:ext cx="624114" cy="323108"/>
            </a:xfrm>
            <a:prstGeom prst="trapezoid">
              <a:avLst>
                <a:gd name="adj" fmla="val 17308"/>
              </a:avLst>
            </a:prstGeom>
            <a:solidFill>
              <a:srgbClr val="02020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" name="Trapezoid 7">
              <a:extLst>
                <a:ext uri="{FF2B5EF4-FFF2-40B4-BE49-F238E27FC236}">
                  <a16:creationId xmlns:a16="http://schemas.microsoft.com/office/drawing/2014/main" id="{33F8FF6D-7807-8D1E-8AEC-2EFF8179F5C0}"/>
                </a:ext>
              </a:extLst>
            </p:cNvPr>
            <p:cNvSpPr/>
            <p:nvPr/>
          </p:nvSpPr>
          <p:spPr>
            <a:xfrm flipV="1">
              <a:off x="3815607" y="1817702"/>
              <a:ext cx="461666" cy="267945"/>
            </a:xfrm>
            <a:custGeom>
              <a:avLst/>
              <a:gdLst>
                <a:gd name="connsiteX0" fmla="*/ 0 w 624114"/>
                <a:gd name="connsiteY0" fmla="*/ 323108 h 323108"/>
                <a:gd name="connsiteX1" fmla="*/ 55924 w 624114"/>
                <a:gd name="connsiteY1" fmla="*/ 0 h 323108"/>
                <a:gd name="connsiteX2" fmla="*/ 568190 w 624114"/>
                <a:gd name="connsiteY2" fmla="*/ 0 h 323108"/>
                <a:gd name="connsiteX3" fmla="*/ 624114 w 624114"/>
                <a:gd name="connsiteY3" fmla="*/ 323108 h 323108"/>
                <a:gd name="connsiteX4" fmla="*/ 0 w 624114"/>
                <a:gd name="connsiteY4" fmla="*/ 323108 h 323108"/>
                <a:gd name="connsiteX0" fmla="*/ 0 w 624114"/>
                <a:gd name="connsiteY0" fmla="*/ 323108 h 323108"/>
                <a:gd name="connsiteX1" fmla="*/ 55924 w 624114"/>
                <a:gd name="connsiteY1" fmla="*/ 0 h 323108"/>
                <a:gd name="connsiteX2" fmla="*/ 568190 w 624114"/>
                <a:gd name="connsiteY2" fmla="*/ 0 h 323108"/>
                <a:gd name="connsiteX3" fmla="*/ 624114 w 624114"/>
                <a:gd name="connsiteY3" fmla="*/ 323108 h 323108"/>
                <a:gd name="connsiteX4" fmla="*/ 0 w 624114"/>
                <a:gd name="connsiteY4" fmla="*/ 323108 h 323108"/>
                <a:gd name="connsiteX0" fmla="*/ 0 w 624114"/>
                <a:gd name="connsiteY0" fmla="*/ 323108 h 323108"/>
                <a:gd name="connsiteX1" fmla="*/ 55924 w 624114"/>
                <a:gd name="connsiteY1" fmla="*/ 0 h 323108"/>
                <a:gd name="connsiteX2" fmla="*/ 568190 w 624114"/>
                <a:gd name="connsiteY2" fmla="*/ 0 h 323108"/>
                <a:gd name="connsiteX3" fmla="*/ 624114 w 624114"/>
                <a:gd name="connsiteY3" fmla="*/ 323108 h 323108"/>
                <a:gd name="connsiteX4" fmla="*/ 0 w 624114"/>
                <a:gd name="connsiteY4" fmla="*/ 323108 h 323108"/>
                <a:gd name="connsiteX0" fmla="*/ 0 w 624114"/>
                <a:gd name="connsiteY0" fmla="*/ 323108 h 323108"/>
                <a:gd name="connsiteX1" fmla="*/ 55924 w 624114"/>
                <a:gd name="connsiteY1" fmla="*/ 0 h 323108"/>
                <a:gd name="connsiteX2" fmla="*/ 568190 w 624114"/>
                <a:gd name="connsiteY2" fmla="*/ 0 h 323108"/>
                <a:gd name="connsiteX3" fmla="*/ 624114 w 624114"/>
                <a:gd name="connsiteY3" fmla="*/ 323108 h 323108"/>
                <a:gd name="connsiteX4" fmla="*/ 0 w 624114"/>
                <a:gd name="connsiteY4" fmla="*/ 323108 h 323108"/>
                <a:gd name="connsiteX0" fmla="*/ 0 w 624114"/>
                <a:gd name="connsiteY0" fmla="*/ 323108 h 323108"/>
                <a:gd name="connsiteX1" fmla="*/ 55924 w 624114"/>
                <a:gd name="connsiteY1" fmla="*/ 0 h 323108"/>
                <a:gd name="connsiteX2" fmla="*/ 568190 w 624114"/>
                <a:gd name="connsiteY2" fmla="*/ 0 h 323108"/>
                <a:gd name="connsiteX3" fmla="*/ 624114 w 624114"/>
                <a:gd name="connsiteY3" fmla="*/ 323108 h 323108"/>
                <a:gd name="connsiteX4" fmla="*/ 0 w 624114"/>
                <a:gd name="connsiteY4" fmla="*/ 323108 h 323108"/>
                <a:gd name="connsiteX0" fmla="*/ 0 w 624114"/>
                <a:gd name="connsiteY0" fmla="*/ 323108 h 323108"/>
                <a:gd name="connsiteX1" fmla="*/ 55924 w 624114"/>
                <a:gd name="connsiteY1" fmla="*/ 0 h 323108"/>
                <a:gd name="connsiteX2" fmla="*/ 568190 w 624114"/>
                <a:gd name="connsiteY2" fmla="*/ 0 h 323108"/>
                <a:gd name="connsiteX3" fmla="*/ 624114 w 624114"/>
                <a:gd name="connsiteY3" fmla="*/ 323108 h 323108"/>
                <a:gd name="connsiteX4" fmla="*/ 0 w 624114"/>
                <a:gd name="connsiteY4" fmla="*/ 323108 h 323108"/>
                <a:gd name="connsiteX0" fmla="*/ 0 w 624114"/>
                <a:gd name="connsiteY0" fmla="*/ 323108 h 323108"/>
                <a:gd name="connsiteX1" fmla="*/ 55924 w 624114"/>
                <a:gd name="connsiteY1" fmla="*/ 0 h 323108"/>
                <a:gd name="connsiteX2" fmla="*/ 568190 w 624114"/>
                <a:gd name="connsiteY2" fmla="*/ 0 h 323108"/>
                <a:gd name="connsiteX3" fmla="*/ 624114 w 624114"/>
                <a:gd name="connsiteY3" fmla="*/ 323108 h 323108"/>
                <a:gd name="connsiteX4" fmla="*/ 0 w 624114"/>
                <a:gd name="connsiteY4" fmla="*/ 323108 h 323108"/>
                <a:gd name="connsiteX0" fmla="*/ 0 w 624114"/>
                <a:gd name="connsiteY0" fmla="*/ 323108 h 381347"/>
                <a:gd name="connsiteX1" fmla="*/ 55924 w 624114"/>
                <a:gd name="connsiteY1" fmla="*/ 0 h 381347"/>
                <a:gd name="connsiteX2" fmla="*/ 568190 w 624114"/>
                <a:gd name="connsiteY2" fmla="*/ 0 h 381347"/>
                <a:gd name="connsiteX3" fmla="*/ 624114 w 624114"/>
                <a:gd name="connsiteY3" fmla="*/ 323108 h 381347"/>
                <a:gd name="connsiteX4" fmla="*/ 0 w 624114"/>
                <a:gd name="connsiteY4" fmla="*/ 323108 h 381347"/>
                <a:gd name="connsiteX0" fmla="*/ 0 w 624114"/>
                <a:gd name="connsiteY0" fmla="*/ 323108 h 401047"/>
                <a:gd name="connsiteX1" fmla="*/ 55924 w 624114"/>
                <a:gd name="connsiteY1" fmla="*/ 0 h 401047"/>
                <a:gd name="connsiteX2" fmla="*/ 568190 w 624114"/>
                <a:gd name="connsiteY2" fmla="*/ 0 h 401047"/>
                <a:gd name="connsiteX3" fmla="*/ 624114 w 624114"/>
                <a:gd name="connsiteY3" fmla="*/ 323108 h 401047"/>
                <a:gd name="connsiteX4" fmla="*/ 0 w 624114"/>
                <a:gd name="connsiteY4" fmla="*/ 323108 h 401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114" h="401047">
                  <a:moveTo>
                    <a:pt x="0" y="323108"/>
                  </a:moveTo>
                  <a:cubicBezTo>
                    <a:pt x="209560" y="185259"/>
                    <a:pt x="37283" y="107703"/>
                    <a:pt x="55924" y="0"/>
                  </a:cubicBezTo>
                  <a:lnTo>
                    <a:pt x="568190" y="0"/>
                  </a:lnTo>
                  <a:cubicBezTo>
                    <a:pt x="586831" y="107703"/>
                    <a:pt x="454748" y="175211"/>
                    <a:pt x="624114" y="323108"/>
                  </a:cubicBezTo>
                  <a:cubicBezTo>
                    <a:pt x="317446" y="454147"/>
                    <a:pt x="214614" y="395907"/>
                    <a:pt x="0" y="323108"/>
                  </a:cubicBezTo>
                  <a:close/>
                </a:path>
              </a:pathLst>
            </a:custGeom>
            <a:noFill/>
            <a:ln w="19050" cap="flat" cmpd="sng" algn="ctr">
              <a:solidFill>
                <a:srgbClr val="3F3F3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92133172-043B-5296-D28C-080E29B2EF34}"/>
              </a:ext>
            </a:extLst>
          </p:cNvPr>
          <p:cNvSpPr txBox="1"/>
          <p:nvPr/>
        </p:nvSpPr>
        <p:spPr>
          <a:xfrm>
            <a:off x="1127449" y="2474754"/>
            <a:ext cx="5029684" cy="236218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HULUTH THARWAT EMARA GOLDEN" panose="020B0604020202020204" pitchFamily="34" charset="-78"/>
                <a:cs typeface="+mn-cs"/>
              </a:rPr>
              <a:t>قد يكون مفيدا تزويد الطلاب الذين لديهم صعوبات مكانية أو بصرية بنسخ مكبرة للأشكال الهندسية التي تتضمنها أسئلة الواجب المنزلي</a:t>
            </a:r>
          </a:p>
          <a:p>
            <a:pPr marL="0" marR="0" lvl="0" indent="0" algn="ct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HULUTH THARWAT EMARA GOLDEN" panose="020B0604020202020204" pitchFamily="34" charset="-78"/>
                <a:cs typeface="+mn-cs"/>
              </a:rPr>
              <a:t>بحيث يتمكنون من الكتابة أو الرسم عليها بشكل مباشر. اقترح عليهم تظليل بعض أجزاء الشكل وتحديد أبعادها.</a:t>
            </a:r>
            <a:endParaRPr kumimoji="0" lang="ar-SA" sz="2800" b="0" i="0" u="none" strike="noStrike" kern="1200" cap="none" spc="0" normalizeH="0" baseline="0" noProof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raditional Arabic" panose="02020603050405020304" pitchFamily="18" charset="-78"/>
              <a:cs typeface="+mn-cs"/>
            </a:endParaRPr>
          </a:p>
        </p:txBody>
      </p:sp>
      <p:pic>
        <p:nvPicPr>
          <p:cNvPr id="20" name="صورة 19">
            <a:extLst>
              <a:ext uri="{FF2B5EF4-FFF2-40B4-BE49-F238E27FC236}">
                <a16:creationId xmlns:a16="http://schemas.microsoft.com/office/drawing/2014/main" id="{92910A78-596B-A9B3-3CE5-D22EE779EE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7951" y="1353947"/>
            <a:ext cx="1798514" cy="170072"/>
          </a:xfrm>
          <a:prstGeom prst="rect">
            <a:avLst/>
          </a:prstGeom>
        </p:spPr>
      </p:pic>
      <p:pic>
        <p:nvPicPr>
          <p:cNvPr id="22" name="صورة 21">
            <a:extLst>
              <a:ext uri="{FF2B5EF4-FFF2-40B4-BE49-F238E27FC236}">
                <a16:creationId xmlns:a16="http://schemas.microsoft.com/office/drawing/2014/main" id="{5B82F664-A45E-B12A-D8CE-61A9643FCD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6475" y="1571034"/>
            <a:ext cx="1726484" cy="248149"/>
          </a:xfrm>
          <a:prstGeom prst="rect">
            <a:avLst/>
          </a:prstGeom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95DB6A5F-095E-4A97-14DC-D5542EC4EC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43949" y="5527885"/>
            <a:ext cx="3650710" cy="1184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91071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E7828E-BF7B-8B29-2009-B1C50AA6EA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خطط انسيابي: إدخال يدوي 3">
            <a:extLst>
              <a:ext uri="{FF2B5EF4-FFF2-40B4-BE49-F238E27FC236}">
                <a16:creationId xmlns:a16="http://schemas.microsoft.com/office/drawing/2014/main" id="{95235D43-9FF6-9751-4A12-7C15884D9E33}"/>
              </a:ext>
            </a:extLst>
          </p:cNvPr>
          <p:cNvSpPr/>
          <p:nvPr/>
        </p:nvSpPr>
        <p:spPr>
          <a:xfrm rot="16200000" flipH="1">
            <a:off x="6193974" y="859974"/>
            <a:ext cx="6858000" cy="5138054"/>
          </a:xfrm>
          <a:prstGeom prst="flowChartManualInput">
            <a:avLst/>
          </a:prstGeom>
          <a:gradFill>
            <a:gsLst>
              <a:gs pos="53000">
                <a:srgbClr val="79D296">
                  <a:alpha val="47000"/>
                </a:srgbClr>
              </a:gs>
              <a:gs pos="0">
                <a:srgbClr val="69BCAE"/>
              </a:gs>
              <a:gs pos="100000">
                <a:srgbClr val="73CA9F">
                  <a:alpha val="0"/>
                </a:srgb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F954B678-2518-2BFD-A51E-56B941DBA2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5688" y="1940767"/>
            <a:ext cx="3716671" cy="34243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ectangle 3">
            <a:extLst>
              <a:ext uri="{FF2B5EF4-FFF2-40B4-BE49-F238E27FC236}">
                <a16:creationId xmlns:a16="http://schemas.microsoft.com/office/drawing/2014/main" id="{852B4153-6B44-C2E7-35AC-59CCB00C55F5}"/>
              </a:ext>
            </a:extLst>
          </p:cNvPr>
          <p:cNvSpPr/>
          <p:nvPr/>
        </p:nvSpPr>
        <p:spPr>
          <a:xfrm>
            <a:off x="1019436" y="1845235"/>
            <a:ext cx="5205046" cy="361539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139700" dist="762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3" name="Straight Connector 16">
            <a:extLst>
              <a:ext uri="{FF2B5EF4-FFF2-40B4-BE49-F238E27FC236}">
                <a16:creationId xmlns:a16="http://schemas.microsoft.com/office/drawing/2014/main" id="{BB7BD7FF-7A33-922A-C97E-A33286440116}"/>
              </a:ext>
            </a:extLst>
          </p:cNvPr>
          <p:cNvCxnSpPr/>
          <p:nvPr/>
        </p:nvCxnSpPr>
        <p:spPr>
          <a:xfrm flipV="1">
            <a:off x="5339916" y="123065"/>
            <a:ext cx="0" cy="1817702"/>
          </a:xfrm>
          <a:prstGeom prst="line">
            <a:avLst/>
          </a:prstGeom>
          <a:noFill/>
          <a:ln w="12700" cap="flat" cmpd="sng" algn="ctr">
            <a:solidFill>
              <a:srgbClr val="020202"/>
            </a:solidFill>
            <a:prstDash val="solid"/>
            <a:miter lim="800000"/>
          </a:ln>
          <a:effectLst/>
        </p:spPr>
      </p:cxnSp>
      <p:cxnSp>
        <p:nvCxnSpPr>
          <p:cNvPr id="6" name="Straight Connector 16">
            <a:extLst>
              <a:ext uri="{FF2B5EF4-FFF2-40B4-BE49-F238E27FC236}">
                <a16:creationId xmlns:a16="http://schemas.microsoft.com/office/drawing/2014/main" id="{86A261DF-277B-001C-A8D6-F053E1C18635}"/>
              </a:ext>
            </a:extLst>
          </p:cNvPr>
          <p:cNvCxnSpPr/>
          <p:nvPr/>
        </p:nvCxnSpPr>
        <p:spPr>
          <a:xfrm flipV="1">
            <a:off x="1523492" y="188640"/>
            <a:ext cx="0" cy="1817702"/>
          </a:xfrm>
          <a:prstGeom prst="line">
            <a:avLst/>
          </a:prstGeom>
          <a:noFill/>
          <a:ln w="12700" cap="flat" cmpd="sng" algn="ctr">
            <a:solidFill>
              <a:srgbClr val="020202"/>
            </a:solidFill>
            <a:prstDash val="solid"/>
            <a:miter lim="800000"/>
          </a:ln>
          <a:effectLst/>
        </p:spPr>
      </p:cxnSp>
      <p:sp>
        <p:nvSpPr>
          <p:cNvPr id="18" name="矩形 34">
            <a:extLst>
              <a:ext uri="{FF2B5EF4-FFF2-40B4-BE49-F238E27FC236}">
                <a16:creationId xmlns:a16="http://schemas.microsoft.com/office/drawing/2014/main" id="{E80E88EB-5524-15BE-2603-6693924C75B4}"/>
              </a:ext>
            </a:extLst>
          </p:cNvPr>
          <p:cNvSpPr/>
          <p:nvPr/>
        </p:nvSpPr>
        <p:spPr>
          <a:xfrm>
            <a:off x="1127449" y="1891683"/>
            <a:ext cx="4824536" cy="379895"/>
          </a:xfrm>
          <a:prstGeom prst="rect">
            <a:avLst/>
          </a:prstGeom>
          <a:gradFill flip="none" rotWithShape="1">
            <a:gsLst>
              <a:gs pos="52762">
                <a:srgbClr val="73CA9F">
                  <a:alpha val="47000"/>
                </a:srgbClr>
              </a:gs>
              <a:gs pos="0">
                <a:srgbClr val="69BCAE"/>
              </a:gs>
              <a:gs pos="100000">
                <a:schemeClr val="accent5">
                  <a:lumMod val="45000"/>
                  <a:lumOff val="55000"/>
                </a:schemeClr>
              </a:gs>
              <a:gs pos="100000">
                <a:srgbClr val="73CA9F">
                  <a:alpha val="0"/>
                </a:srgbClr>
              </a:gs>
              <a:gs pos="100000">
                <a:srgbClr val="79D296"/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7" name="Group 10">
            <a:extLst>
              <a:ext uri="{FF2B5EF4-FFF2-40B4-BE49-F238E27FC236}">
                <a16:creationId xmlns:a16="http://schemas.microsoft.com/office/drawing/2014/main" id="{0F3BDF85-35CA-1F84-E626-BF6DD81C03E3}"/>
              </a:ext>
            </a:extLst>
          </p:cNvPr>
          <p:cNvGrpSpPr/>
          <p:nvPr/>
        </p:nvGrpSpPr>
        <p:grpSpPr>
          <a:xfrm>
            <a:off x="5027859" y="1685629"/>
            <a:ext cx="624114" cy="510276"/>
            <a:chOff x="3715658" y="1817702"/>
            <a:chExt cx="624114" cy="510276"/>
          </a:xfrm>
        </p:grpSpPr>
        <p:sp>
          <p:nvSpPr>
            <p:cNvPr id="8" name="Trapezoid 7">
              <a:extLst>
                <a:ext uri="{FF2B5EF4-FFF2-40B4-BE49-F238E27FC236}">
                  <a16:creationId xmlns:a16="http://schemas.microsoft.com/office/drawing/2014/main" id="{F0A030FA-050D-C8A7-6954-6DA7B2664300}"/>
                </a:ext>
              </a:extLst>
            </p:cNvPr>
            <p:cNvSpPr/>
            <p:nvPr/>
          </p:nvSpPr>
          <p:spPr>
            <a:xfrm flipV="1">
              <a:off x="3753108" y="1844861"/>
              <a:ext cx="461666" cy="267945"/>
            </a:xfrm>
            <a:custGeom>
              <a:avLst/>
              <a:gdLst>
                <a:gd name="connsiteX0" fmla="*/ 0 w 624114"/>
                <a:gd name="connsiteY0" fmla="*/ 323108 h 323108"/>
                <a:gd name="connsiteX1" fmla="*/ 55924 w 624114"/>
                <a:gd name="connsiteY1" fmla="*/ 0 h 323108"/>
                <a:gd name="connsiteX2" fmla="*/ 568190 w 624114"/>
                <a:gd name="connsiteY2" fmla="*/ 0 h 323108"/>
                <a:gd name="connsiteX3" fmla="*/ 624114 w 624114"/>
                <a:gd name="connsiteY3" fmla="*/ 323108 h 323108"/>
                <a:gd name="connsiteX4" fmla="*/ 0 w 624114"/>
                <a:gd name="connsiteY4" fmla="*/ 323108 h 323108"/>
                <a:gd name="connsiteX0" fmla="*/ 0 w 624114"/>
                <a:gd name="connsiteY0" fmla="*/ 323108 h 323108"/>
                <a:gd name="connsiteX1" fmla="*/ 55924 w 624114"/>
                <a:gd name="connsiteY1" fmla="*/ 0 h 323108"/>
                <a:gd name="connsiteX2" fmla="*/ 568190 w 624114"/>
                <a:gd name="connsiteY2" fmla="*/ 0 h 323108"/>
                <a:gd name="connsiteX3" fmla="*/ 624114 w 624114"/>
                <a:gd name="connsiteY3" fmla="*/ 323108 h 323108"/>
                <a:gd name="connsiteX4" fmla="*/ 0 w 624114"/>
                <a:gd name="connsiteY4" fmla="*/ 323108 h 323108"/>
                <a:gd name="connsiteX0" fmla="*/ 0 w 624114"/>
                <a:gd name="connsiteY0" fmla="*/ 323108 h 323108"/>
                <a:gd name="connsiteX1" fmla="*/ 55924 w 624114"/>
                <a:gd name="connsiteY1" fmla="*/ 0 h 323108"/>
                <a:gd name="connsiteX2" fmla="*/ 568190 w 624114"/>
                <a:gd name="connsiteY2" fmla="*/ 0 h 323108"/>
                <a:gd name="connsiteX3" fmla="*/ 624114 w 624114"/>
                <a:gd name="connsiteY3" fmla="*/ 323108 h 323108"/>
                <a:gd name="connsiteX4" fmla="*/ 0 w 624114"/>
                <a:gd name="connsiteY4" fmla="*/ 323108 h 323108"/>
                <a:gd name="connsiteX0" fmla="*/ 0 w 624114"/>
                <a:gd name="connsiteY0" fmla="*/ 323108 h 323108"/>
                <a:gd name="connsiteX1" fmla="*/ 55924 w 624114"/>
                <a:gd name="connsiteY1" fmla="*/ 0 h 323108"/>
                <a:gd name="connsiteX2" fmla="*/ 568190 w 624114"/>
                <a:gd name="connsiteY2" fmla="*/ 0 h 323108"/>
                <a:gd name="connsiteX3" fmla="*/ 624114 w 624114"/>
                <a:gd name="connsiteY3" fmla="*/ 323108 h 323108"/>
                <a:gd name="connsiteX4" fmla="*/ 0 w 624114"/>
                <a:gd name="connsiteY4" fmla="*/ 323108 h 323108"/>
                <a:gd name="connsiteX0" fmla="*/ 0 w 624114"/>
                <a:gd name="connsiteY0" fmla="*/ 323108 h 323108"/>
                <a:gd name="connsiteX1" fmla="*/ 55924 w 624114"/>
                <a:gd name="connsiteY1" fmla="*/ 0 h 323108"/>
                <a:gd name="connsiteX2" fmla="*/ 568190 w 624114"/>
                <a:gd name="connsiteY2" fmla="*/ 0 h 323108"/>
                <a:gd name="connsiteX3" fmla="*/ 624114 w 624114"/>
                <a:gd name="connsiteY3" fmla="*/ 323108 h 323108"/>
                <a:gd name="connsiteX4" fmla="*/ 0 w 624114"/>
                <a:gd name="connsiteY4" fmla="*/ 323108 h 323108"/>
                <a:gd name="connsiteX0" fmla="*/ 0 w 624114"/>
                <a:gd name="connsiteY0" fmla="*/ 323108 h 323108"/>
                <a:gd name="connsiteX1" fmla="*/ 55924 w 624114"/>
                <a:gd name="connsiteY1" fmla="*/ 0 h 323108"/>
                <a:gd name="connsiteX2" fmla="*/ 568190 w 624114"/>
                <a:gd name="connsiteY2" fmla="*/ 0 h 323108"/>
                <a:gd name="connsiteX3" fmla="*/ 624114 w 624114"/>
                <a:gd name="connsiteY3" fmla="*/ 323108 h 323108"/>
                <a:gd name="connsiteX4" fmla="*/ 0 w 624114"/>
                <a:gd name="connsiteY4" fmla="*/ 323108 h 323108"/>
                <a:gd name="connsiteX0" fmla="*/ 0 w 624114"/>
                <a:gd name="connsiteY0" fmla="*/ 323108 h 323108"/>
                <a:gd name="connsiteX1" fmla="*/ 55924 w 624114"/>
                <a:gd name="connsiteY1" fmla="*/ 0 h 323108"/>
                <a:gd name="connsiteX2" fmla="*/ 568190 w 624114"/>
                <a:gd name="connsiteY2" fmla="*/ 0 h 323108"/>
                <a:gd name="connsiteX3" fmla="*/ 624114 w 624114"/>
                <a:gd name="connsiteY3" fmla="*/ 323108 h 323108"/>
                <a:gd name="connsiteX4" fmla="*/ 0 w 624114"/>
                <a:gd name="connsiteY4" fmla="*/ 323108 h 323108"/>
                <a:gd name="connsiteX0" fmla="*/ 0 w 624114"/>
                <a:gd name="connsiteY0" fmla="*/ 323108 h 381347"/>
                <a:gd name="connsiteX1" fmla="*/ 55924 w 624114"/>
                <a:gd name="connsiteY1" fmla="*/ 0 h 381347"/>
                <a:gd name="connsiteX2" fmla="*/ 568190 w 624114"/>
                <a:gd name="connsiteY2" fmla="*/ 0 h 381347"/>
                <a:gd name="connsiteX3" fmla="*/ 624114 w 624114"/>
                <a:gd name="connsiteY3" fmla="*/ 323108 h 381347"/>
                <a:gd name="connsiteX4" fmla="*/ 0 w 624114"/>
                <a:gd name="connsiteY4" fmla="*/ 323108 h 381347"/>
                <a:gd name="connsiteX0" fmla="*/ 0 w 624114"/>
                <a:gd name="connsiteY0" fmla="*/ 323108 h 401047"/>
                <a:gd name="connsiteX1" fmla="*/ 55924 w 624114"/>
                <a:gd name="connsiteY1" fmla="*/ 0 h 401047"/>
                <a:gd name="connsiteX2" fmla="*/ 568190 w 624114"/>
                <a:gd name="connsiteY2" fmla="*/ 0 h 401047"/>
                <a:gd name="connsiteX3" fmla="*/ 624114 w 624114"/>
                <a:gd name="connsiteY3" fmla="*/ 323108 h 401047"/>
                <a:gd name="connsiteX4" fmla="*/ 0 w 624114"/>
                <a:gd name="connsiteY4" fmla="*/ 323108 h 401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114" h="401047">
                  <a:moveTo>
                    <a:pt x="0" y="323108"/>
                  </a:moveTo>
                  <a:cubicBezTo>
                    <a:pt x="209560" y="185259"/>
                    <a:pt x="37283" y="107703"/>
                    <a:pt x="55924" y="0"/>
                  </a:cubicBezTo>
                  <a:lnTo>
                    <a:pt x="568190" y="0"/>
                  </a:lnTo>
                  <a:cubicBezTo>
                    <a:pt x="586831" y="107703"/>
                    <a:pt x="454748" y="175211"/>
                    <a:pt x="624114" y="323108"/>
                  </a:cubicBezTo>
                  <a:cubicBezTo>
                    <a:pt x="317446" y="454147"/>
                    <a:pt x="214614" y="395907"/>
                    <a:pt x="0" y="323108"/>
                  </a:cubicBezTo>
                  <a:close/>
                </a:path>
              </a:pathLst>
            </a:custGeom>
            <a:noFill/>
            <a:ln w="19050">
              <a:solidFill>
                <a:srgbClr val="4F4F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Trapezoid 6">
              <a:extLst>
                <a:ext uri="{FF2B5EF4-FFF2-40B4-BE49-F238E27FC236}">
                  <a16:creationId xmlns:a16="http://schemas.microsoft.com/office/drawing/2014/main" id="{A0D1F3D0-177F-F087-D263-439D1191EEA5}"/>
                </a:ext>
              </a:extLst>
            </p:cNvPr>
            <p:cNvSpPr/>
            <p:nvPr/>
          </p:nvSpPr>
          <p:spPr>
            <a:xfrm flipV="1">
              <a:off x="3715658" y="2004870"/>
              <a:ext cx="624114" cy="323108"/>
            </a:xfrm>
            <a:prstGeom prst="trapezoid">
              <a:avLst>
                <a:gd name="adj" fmla="val 17308"/>
              </a:avLst>
            </a:prstGeom>
            <a:solidFill>
              <a:srgbClr val="02020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Trapezoid 7">
              <a:extLst>
                <a:ext uri="{FF2B5EF4-FFF2-40B4-BE49-F238E27FC236}">
                  <a16:creationId xmlns:a16="http://schemas.microsoft.com/office/drawing/2014/main" id="{7BC77544-5F22-3F9F-0C20-4F9DB1A7FF23}"/>
                </a:ext>
              </a:extLst>
            </p:cNvPr>
            <p:cNvSpPr/>
            <p:nvPr/>
          </p:nvSpPr>
          <p:spPr>
            <a:xfrm flipV="1">
              <a:off x="3815607" y="1817702"/>
              <a:ext cx="461666" cy="267945"/>
            </a:xfrm>
            <a:custGeom>
              <a:avLst/>
              <a:gdLst>
                <a:gd name="connsiteX0" fmla="*/ 0 w 624114"/>
                <a:gd name="connsiteY0" fmla="*/ 323108 h 323108"/>
                <a:gd name="connsiteX1" fmla="*/ 55924 w 624114"/>
                <a:gd name="connsiteY1" fmla="*/ 0 h 323108"/>
                <a:gd name="connsiteX2" fmla="*/ 568190 w 624114"/>
                <a:gd name="connsiteY2" fmla="*/ 0 h 323108"/>
                <a:gd name="connsiteX3" fmla="*/ 624114 w 624114"/>
                <a:gd name="connsiteY3" fmla="*/ 323108 h 323108"/>
                <a:gd name="connsiteX4" fmla="*/ 0 w 624114"/>
                <a:gd name="connsiteY4" fmla="*/ 323108 h 323108"/>
                <a:gd name="connsiteX0" fmla="*/ 0 w 624114"/>
                <a:gd name="connsiteY0" fmla="*/ 323108 h 323108"/>
                <a:gd name="connsiteX1" fmla="*/ 55924 w 624114"/>
                <a:gd name="connsiteY1" fmla="*/ 0 h 323108"/>
                <a:gd name="connsiteX2" fmla="*/ 568190 w 624114"/>
                <a:gd name="connsiteY2" fmla="*/ 0 h 323108"/>
                <a:gd name="connsiteX3" fmla="*/ 624114 w 624114"/>
                <a:gd name="connsiteY3" fmla="*/ 323108 h 323108"/>
                <a:gd name="connsiteX4" fmla="*/ 0 w 624114"/>
                <a:gd name="connsiteY4" fmla="*/ 323108 h 323108"/>
                <a:gd name="connsiteX0" fmla="*/ 0 w 624114"/>
                <a:gd name="connsiteY0" fmla="*/ 323108 h 323108"/>
                <a:gd name="connsiteX1" fmla="*/ 55924 w 624114"/>
                <a:gd name="connsiteY1" fmla="*/ 0 h 323108"/>
                <a:gd name="connsiteX2" fmla="*/ 568190 w 624114"/>
                <a:gd name="connsiteY2" fmla="*/ 0 h 323108"/>
                <a:gd name="connsiteX3" fmla="*/ 624114 w 624114"/>
                <a:gd name="connsiteY3" fmla="*/ 323108 h 323108"/>
                <a:gd name="connsiteX4" fmla="*/ 0 w 624114"/>
                <a:gd name="connsiteY4" fmla="*/ 323108 h 323108"/>
                <a:gd name="connsiteX0" fmla="*/ 0 w 624114"/>
                <a:gd name="connsiteY0" fmla="*/ 323108 h 323108"/>
                <a:gd name="connsiteX1" fmla="*/ 55924 w 624114"/>
                <a:gd name="connsiteY1" fmla="*/ 0 h 323108"/>
                <a:gd name="connsiteX2" fmla="*/ 568190 w 624114"/>
                <a:gd name="connsiteY2" fmla="*/ 0 h 323108"/>
                <a:gd name="connsiteX3" fmla="*/ 624114 w 624114"/>
                <a:gd name="connsiteY3" fmla="*/ 323108 h 323108"/>
                <a:gd name="connsiteX4" fmla="*/ 0 w 624114"/>
                <a:gd name="connsiteY4" fmla="*/ 323108 h 323108"/>
                <a:gd name="connsiteX0" fmla="*/ 0 w 624114"/>
                <a:gd name="connsiteY0" fmla="*/ 323108 h 323108"/>
                <a:gd name="connsiteX1" fmla="*/ 55924 w 624114"/>
                <a:gd name="connsiteY1" fmla="*/ 0 h 323108"/>
                <a:gd name="connsiteX2" fmla="*/ 568190 w 624114"/>
                <a:gd name="connsiteY2" fmla="*/ 0 h 323108"/>
                <a:gd name="connsiteX3" fmla="*/ 624114 w 624114"/>
                <a:gd name="connsiteY3" fmla="*/ 323108 h 323108"/>
                <a:gd name="connsiteX4" fmla="*/ 0 w 624114"/>
                <a:gd name="connsiteY4" fmla="*/ 323108 h 323108"/>
                <a:gd name="connsiteX0" fmla="*/ 0 w 624114"/>
                <a:gd name="connsiteY0" fmla="*/ 323108 h 323108"/>
                <a:gd name="connsiteX1" fmla="*/ 55924 w 624114"/>
                <a:gd name="connsiteY1" fmla="*/ 0 h 323108"/>
                <a:gd name="connsiteX2" fmla="*/ 568190 w 624114"/>
                <a:gd name="connsiteY2" fmla="*/ 0 h 323108"/>
                <a:gd name="connsiteX3" fmla="*/ 624114 w 624114"/>
                <a:gd name="connsiteY3" fmla="*/ 323108 h 323108"/>
                <a:gd name="connsiteX4" fmla="*/ 0 w 624114"/>
                <a:gd name="connsiteY4" fmla="*/ 323108 h 323108"/>
                <a:gd name="connsiteX0" fmla="*/ 0 w 624114"/>
                <a:gd name="connsiteY0" fmla="*/ 323108 h 323108"/>
                <a:gd name="connsiteX1" fmla="*/ 55924 w 624114"/>
                <a:gd name="connsiteY1" fmla="*/ 0 h 323108"/>
                <a:gd name="connsiteX2" fmla="*/ 568190 w 624114"/>
                <a:gd name="connsiteY2" fmla="*/ 0 h 323108"/>
                <a:gd name="connsiteX3" fmla="*/ 624114 w 624114"/>
                <a:gd name="connsiteY3" fmla="*/ 323108 h 323108"/>
                <a:gd name="connsiteX4" fmla="*/ 0 w 624114"/>
                <a:gd name="connsiteY4" fmla="*/ 323108 h 323108"/>
                <a:gd name="connsiteX0" fmla="*/ 0 w 624114"/>
                <a:gd name="connsiteY0" fmla="*/ 323108 h 381347"/>
                <a:gd name="connsiteX1" fmla="*/ 55924 w 624114"/>
                <a:gd name="connsiteY1" fmla="*/ 0 h 381347"/>
                <a:gd name="connsiteX2" fmla="*/ 568190 w 624114"/>
                <a:gd name="connsiteY2" fmla="*/ 0 h 381347"/>
                <a:gd name="connsiteX3" fmla="*/ 624114 w 624114"/>
                <a:gd name="connsiteY3" fmla="*/ 323108 h 381347"/>
                <a:gd name="connsiteX4" fmla="*/ 0 w 624114"/>
                <a:gd name="connsiteY4" fmla="*/ 323108 h 381347"/>
                <a:gd name="connsiteX0" fmla="*/ 0 w 624114"/>
                <a:gd name="connsiteY0" fmla="*/ 323108 h 401047"/>
                <a:gd name="connsiteX1" fmla="*/ 55924 w 624114"/>
                <a:gd name="connsiteY1" fmla="*/ 0 h 401047"/>
                <a:gd name="connsiteX2" fmla="*/ 568190 w 624114"/>
                <a:gd name="connsiteY2" fmla="*/ 0 h 401047"/>
                <a:gd name="connsiteX3" fmla="*/ 624114 w 624114"/>
                <a:gd name="connsiteY3" fmla="*/ 323108 h 401047"/>
                <a:gd name="connsiteX4" fmla="*/ 0 w 624114"/>
                <a:gd name="connsiteY4" fmla="*/ 323108 h 401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114" h="401047">
                  <a:moveTo>
                    <a:pt x="0" y="323108"/>
                  </a:moveTo>
                  <a:cubicBezTo>
                    <a:pt x="209560" y="185259"/>
                    <a:pt x="37283" y="107703"/>
                    <a:pt x="55924" y="0"/>
                  </a:cubicBezTo>
                  <a:lnTo>
                    <a:pt x="568190" y="0"/>
                  </a:lnTo>
                  <a:cubicBezTo>
                    <a:pt x="586831" y="107703"/>
                    <a:pt x="454748" y="175211"/>
                    <a:pt x="624114" y="323108"/>
                  </a:cubicBezTo>
                  <a:cubicBezTo>
                    <a:pt x="317446" y="454147"/>
                    <a:pt x="214614" y="395907"/>
                    <a:pt x="0" y="323108"/>
                  </a:cubicBezTo>
                  <a:close/>
                </a:path>
              </a:pathLst>
            </a:custGeom>
            <a:noFill/>
            <a:ln w="19050">
              <a:solidFill>
                <a:srgbClr val="3F3F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4" name="Group 10">
            <a:extLst>
              <a:ext uri="{FF2B5EF4-FFF2-40B4-BE49-F238E27FC236}">
                <a16:creationId xmlns:a16="http://schemas.microsoft.com/office/drawing/2014/main" id="{9C89EA50-986B-99EA-1FCA-B7EF8091E477}"/>
              </a:ext>
            </a:extLst>
          </p:cNvPr>
          <p:cNvGrpSpPr/>
          <p:nvPr/>
        </p:nvGrpSpPr>
        <p:grpSpPr>
          <a:xfrm>
            <a:off x="1211435" y="1751204"/>
            <a:ext cx="624114" cy="510276"/>
            <a:chOff x="3715658" y="1817702"/>
            <a:chExt cx="624114" cy="510276"/>
          </a:xfrm>
        </p:grpSpPr>
        <p:sp>
          <p:nvSpPr>
            <p:cNvPr id="15" name="Trapezoid 7">
              <a:extLst>
                <a:ext uri="{FF2B5EF4-FFF2-40B4-BE49-F238E27FC236}">
                  <a16:creationId xmlns:a16="http://schemas.microsoft.com/office/drawing/2014/main" id="{8ED98D0F-2E3C-BAD7-D78C-9D7CF71CA539}"/>
                </a:ext>
              </a:extLst>
            </p:cNvPr>
            <p:cNvSpPr/>
            <p:nvPr/>
          </p:nvSpPr>
          <p:spPr>
            <a:xfrm flipV="1">
              <a:off x="3753108" y="1844861"/>
              <a:ext cx="461666" cy="267945"/>
            </a:xfrm>
            <a:custGeom>
              <a:avLst/>
              <a:gdLst>
                <a:gd name="connsiteX0" fmla="*/ 0 w 624114"/>
                <a:gd name="connsiteY0" fmla="*/ 323108 h 323108"/>
                <a:gd name="connsiteX1" fmla="*/ 55924 w 624114"/>
                <a:gd name="connsiteY1" fmla="*/ 0 h 323108"/>
                <a:gd name="connsiteX2" fmla="*/ 568190 w 624114"/>
                <a:gd name="connsiteY2" fmla="*/ 0 h 323108"/>
                <a:gd name="connsiteX3" fmla="*/ 624114 w 624114"/>
                <a:gd name="connsiteY3" fmla="*/ 323108 h 323108"/>
                <a:gd name="connsiteX4" fmla="*/ 0 w 624114"/>
                <a:gd name="connsiteY4" fmla="*/ 323108 h 323108"/>
                <a:gd name="connsiteX0" fmla="*/ 0 w 624114"/>
                <a:gd name="connsiteY0" fmla="*/ 323108 h 323108"/>
                <a:gd name="connsiteX1" fmla="*/ 55924 w 624114"/>
                <a:gd name="connsiteY1" fmla="*/ 0 h 323108"/>
                <a:gd name="connsiteX2" fmla="*/ 568190 w 624114"/>
                <a:gd name="connsiteY2" fmla="*/ 0 h 323108"/>
                <a:gd name="connsiteX3" fmla="*/ 624114 w 624114"/>
                <a:gd name="connsiteY3" fmla="*/ 323108 h 323108"/>
                <a:gd name="connsiteX4" fmla="*/ 0 w 624114"/>
                <a:gd name="connsiteY4" fmla="*/ 323108 h 323108"/>
                <a:gd name="connsiteX0" fmla="*/ 0 w 624114"/>
                <a:gd name="connsiteY0" fmla="*/ 323108 h 323108"/>
                <a:gd name="connsiteX1" fmla="*/ 55924 w 624114"/>
                <a:gd name="connsiteY1" fmla="*/ 0 h 323108"/>
                <a:gd name="connsiteX2" fmla="*/ 568190 w 624114"/>
                <a:gd name="connsiteY2" fmla="*/ 0 h 323108"/>
                <a:gd name="connsiteX3" fmla="*/ 624114 w 624114"/>
                <a:gd name="connsiteY3" fmla="*/ 323108 h 323108"/>
                <a:gd name="connsiteX4" fmla="*/ 0 w 624114"/>
                <a:gd name="connsiteY4" fmla="*/ 323108 h 323108"/>
                <a:gd name="connsiteX0" fmla="*/ 0 w 624114"/>
                <a:gd name="connsiteY0" fmla="*/ 323108 h 323108"/>
                <a:gd name="connsiteX1" fmla="*/ 55924 w 624114"/>
                <a:gd name="connsiteY1" fmla="*/ 0 h 323108"/>
                <a:gd name="connsiteX2" fmla="*/ 568190 w 624114"/>
                <a:gd name="connsiteY2" fmla="*/ 0 h 323108"/>
                <a:gd name="connsiteX3" fmla="*/ 624114 w 624114"/>
                <a:gd name="connsiteY3" fmla="*/ 323108 h 323108"/>
                <a:gd name="connsiteX4" fmla="*/ 0 w 624114"/>
                <a:gd name="connsiteY4" fmla="*/ 323108 h 323108"/>
                <a:gd name="connsiteX0" fmla="*/ 0 w 624114"/>
                <a:gd name="connsiteY0" fmla="*/ 323108 h 323108"/>
                <a:gd name="connsiteX1" fmla="*/ 55924 w 624114"/>
                <a:gd name="connsiteY1" fmla="*/ 0 h 323108"/>
                <a:gd name="connsiteX2" fmla="*/ 568190 w 624114"/>
                <a:gd name="connsiteY2" fmla="*/ 0 h 323108"/>
                <a:gd name="connsiteX3" fmla="*/ 624114 w 624114"/>
                <a:gd name="connsiteY3" fmla="*/ 323108 h 323108"/>
                <a:gd name="connsiteX4" fmla="*/ 0 w 624114"/>
                <a:gd name="connsiteY4" fmla="*/ 323108 h 323108"/>
                <a:gd name="connsiteX0" fmla="*/ 0 w 624114"/>
                <a:gd name="connsiteY0" fmla="*/ 323108 h 323108"/>
                <a:gd name="connsiteX1" fmla="*/ 55924 w 624114"/>
                <a:gd name="connsiteY1" fmla="*/ 0 h 323108"/>
                <a:gd name="connsiteX2" fmla="*/ 568190 w 624114"/>
                <a:gd name="connsiteY2" fmla="*/ 0 h 323108"/>
                <a:gd name="connsiteX3" fmla="*/ 624114 w 624114"/>
                <a:gd name="connsiteY3" fmla="*/ 323108 h 323108"/>
                <a:gd name="connsiteX4" fmla="*/ 0 w 624114"/>
                <a:gd name="connsiteY4" fmla="*/ 323108 h 323108"/>
                <a:gd name="connsiteX0" fmla="*/ 0 w 624114"/>
                <a:gd name="connsiteY0" fmla="*/ 323108 h 323108"/>
                <a:gd name="connsiteX1" fmla="*/ 55924 w 624114"/>
                <a:gd name="connsiteY1" fmla="*/ 0 h 323108"/>
                <a:gd name="connsiteX2" fmla="*/ 568190 w 624114"/>
                <a:gd name="connsiteY2" fmla="*/ 0 h 323108"/>
                <a:gd name="connsiteX3" fmla="*/ 624114 w 624114"/>
                <a:gd name="connsiteY3" fmla="*/ 323108 h 323108"/>
                <a:gd name="connsiteX4" fmla="*/ 0 w 624114"/>
                <a:gd name="connsiteY4" fmla="*/ 323108 h 323108"/>
                <a:gd name="connsiteX0" fmla="*/ 0 w 624114"/>
                <a:gd name="connsiteY0" fmla="*/ 323108 h 381347"/>
                <a:gd name="connsiteX1" fmla="*/ 55924 w 624114"/>
                <a:gd name="connsiteY1" fmla="*/ 0 h 381347"/>
                <a:gd name="connsiteX2" fmla="*/ 568190 w 624114"/>
                <a:gd name="connsiteY2" fmla="*/ 0 h 381347"/>
                <a:gd name="connsiteX3" fmla="*/ 624114 w 624114"/>
                <a:gd name="connsiteY3" fmla="*/ 323108 h 381347"/>
                <a:gd name="connsiteX4" fmla="*/ 0 w 624114"/>
                <a:gd name="connsiteY4" fmla="*/ 323108 h 381347"/>
                <a:gd name="connsiteX0" fmla="*/ 0 w 624114"/>
                <a:gd name="connsiteY0" fmla="*/ 323108 h 401047"/>
                <a:gd name="connsiteX1" fmla="*/ 55924 w 624114"/>
                <a:gd name="connsiteY1" fmla="*/ 0 h 401047"/>
                <a:gd name="connsiteX2" fmla="*/ 568190 w 624114"/>
                <a:gd name="connsiteY2" fmla="*/ 0 h 401047"/>
                <a:gd name="connsiteX3" fmla="*/ 624114 w 624114"/>
                <a:gd name="connsiteY3" fmla="*/ 323108 h 401047"/>
                <a:gd name="connsiteX4" fmla="*/ 0 w 624114"/>
                <a:gd name="connsiteY4" fmla="*/ 323108 h 401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114" h="401047">
                  <a:moveTo>
                    <a:pt x="0" y="323108"/>
                  </a:moveTo>
                  <a:cubicBezTo>
                    <a:pt x="209560" y="185259"/>
                    <a:pt x="37283" y="107703"/>
                    <a:pt x="55924" y="0"/>
                  </a:cubicBezTo>
                  <a:lnTo>
                    <a:pt x="568190" y="0"/>
                  </a:lnTo>
                  <a:cubicBezTo>
                    <a:pt x="586831" y="107703"/>
                    <a:pt x="454748" y="175211"/>
                    <a:pt x="624114" y="323108"/>
                  </a:cubicBezTo>
                  <a:cubicBezTo>
                    <a:pt x="317446" y="454147"/>
                    <a:pt x="214614" y="395907"/>
                    <a:pt x="0" y="323108"/>
                  </a:cubicBezTo>
                  <a:close/>
                </a:path>
              </a:pathLst>
            </a:custGeom>
            <a:noFill/>
            <a:ln w="19050" cap="flat" cmpd="sng" algn="ctr">
              <a:solidFill>
                <a:srgbClr val="4F4F4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" name="Trapezoid 6">
              <a:extLst>
                <a:ext uri="{FF2B5EF4-FFF2-40B4-BE49-F238E27FC236}">
                  <a16:creationId xmlns:a16="http://schemas.microsoft.com/office/drawing/2014/main" id="{8897FD9A-018D-5005-9453-39F0AC97FB43}"/>
                </a:ext>
              </a:extLst>
            </p:cNvPr>
            <p:cNvSpPr/>
            <p:nvPr/>
          </p:nvSpPr>
          <p:spPr>
            <a:xfrm flipV="1">
              <a:off x="3715658" y="2004870"/>
              <a:ext cx="624114" cy="323108"/>
            </a:xfrm>
            <a:prstGeom prst="trapezoid">
              <a:avLst>
                <a:gd name="adj" fmla="val 17308"/>
              </a:avLst>
            </a:prstGeom>
            <a:solidFill>
              <a:srgbClr val="02020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" name="Trapezoid 7">
              <a:extLst>
                <a:ext uri="{FF2B5EF4-FFF2-40B4-BE49-F238E27FC236}">
                  <a16:creationId xmlns:a16="http://schemas.microsoft.com/office/drawing/2014/main" id="{C8DD6A0B-BAEC-7E3F-0F74-1222B60F5194}"/>
                </a:ext>
              </a:extLst>
            </p:cNvPr>
            <p:cNvSpPr/>
            <p:nvPr/>
          </p:nvSpPr>
          <p:spPr>
            <a:xfrm flipV="1">
              <a:off x="3815607" y="1817702"/>
              <a:ext cx="461666" cy="267945"/>
            </a:xfrm>
            <a:custGeom>
              <a:avLst/>
              <a:gdLst>
                <a:gd name="connsiteX0" fmla="*/ 0 w 624114"/>
                <a:gd name="connsiteY0" fmla="*/ 323108 h 323108"/>
                <a:gd name="connsiteX1" fmla="*/ 55924 w 624114"/>
                <a:gd name="connsiteY1" fmla="*/ 0 h 323108"/>
                <a:gd name="connsiteX2" fmla="*/ 568190 w 624114"/>
                <a:gd name="connsiteY2" fmla="*/ 0 h 323108"/>
                <a:gd name="connsiteX3" fmla="*/ 624114 w 624114"/>
                <a:gd name="connsiteY3" fmla="*/ 323108 h 323108"/>
                <a:gd name="connsiteX4" fmla="*/ 0 w 624114"/>
                <a:gd name="connsiteY4" fmla="*/ 323108 h 323108"/>
                <a:gd name="connsiteX0" fmla="*/ 0 w 624114"/>
                <a:gd name="connsiteY0" fmla="*/ 323108 h 323108"/>
                <a:gd name="connsiteX1" fmla="*/ 55924 w 624114"/>
                <a:gd name="connsiteY1" fmla="*/ 0 h 323108"/>
                <a:gd name="connsiteX2" fmla="*/ 568190 w 624114"/>
                <a:gd name="connsiteY2" fmla="*/ 0 h 323108"/>
                <a:gd name="connsiteX3" fmla="*/ 624114 w 624114"/>
                <a:gd name="connsiteY3" fmla="*/ 323108 h 323108"/>
                <a:gd name="connsiteX4" fmla="*/ 0 w 624114"/>
                <a:gd name="connsiteY4" fmla="*/ 323108 h 323108"/>
                <a:gd name="connsiteX0" fmla="*/ 0 w 624114"/>
                <a:gd name="connsiteY0" fmla="*/ 323108 h 323108"/>
                <a:gd name="connsiteX1" fmla="*/ 55924 w 624114"/>
                <a:gd name="connsiteY1" fmla="*/ 0 h 323108"/>
                <a:gd name="connsiteX2" fmla="*/ 568190 w 624114"/>
                <a:gd name="connsiteY2" fmla="*/ 0 h 323108"/>
                <a:gd name="connsiteX3" fmla="*/ 624114 w 624114"/>
                <a:gd name="connsiteY3" fmla="*/ 323108 h 323108"/>
                <a:gd name="connsiteX4" fmla="*/ 0 w 624114"/>
                <a:gd name="connsiteY4" fmla="*/ 323108 h 323108"/>
                <a:gd name="connsiteX0" fmla="*/ 0 w 624114"/>
                <a:gd name="connsiteY0" fmla="*/ 323108 h 323108"/>
                <a:gd name="connsiteX1" fmla="*/ 55924 w 624114"/>
                <a:gd name="connsiteY1" fmla="*/ 0 h 323108"/>
                <a:gd name="connsiteX2" fmla="*/ 568190 w 624114"/>
                <a:gd name="connsiteY2" fmla="*/ 0 h 323108"/>
                <a:gd name="connsiteX3" fmla="*/ 624114 w 624114"/>
                <a:gd name="connsiteY3" fmla="*/ 323108 h 323108"/>
                <a:gd name="connsiteX4" fmla="*/ 0 w 624114"/>
                <a:gd name="connsiteY4" fmla="*/ 323108 h 323108"/>
                <a:gd name="connsiteX0" fmla="*/ 0 w 624114"/>
                <a:gd name="connsiteY0" fmla="*/ 323108 h 323108"/>
                <a:gd name="connsiteX1" fmla="*/ 55924 w 624114"/>
                <a:gd name="connsiteY1" fmla="*/ 0 h 323108"/>
                <a:gd name="connsiteX2" fmla="*/ 568190 w 624114"/>
                <a:gd name="connsiteY2" fmla="*/ 0 h 323108"/>
                <a:gd name="connsiteX3" fmla="*/ 624114 w 624114"/>
                <a:gd name="connsiteY3" fmla="*/ 323108 h 323108"/>
                <a:gd name="connsiteX4" fmla="*/ 0 w 624114"/>
                <a:gd name="connsiteY4" fmla="*/ 323108 h 323108"/>
                <a:gd name="connsiteX0" fmla="*/ 0 w 624114"/>
                <a:gd name="connsiteY0" fmla="*/ 323108 h 323108"/>
                <a:gd name="connsiteX1" fmla="*/ 55924 w 624114"/>
                <a:gd name="connsiteY1" fmla="*/ 0 h 323108"/>
                <a:gd name="connsiteX2" fmla="*/ 568190 w 624114"/>
                <a:gd name="connsiteY2" fmla="*/ 0 h 323108"/>
                <a:gd name="connsiteX3" fmla="*/ 624114 w 624114"/>
                <a:gd name="connsiteY3" fmla="*/ 323108 h 323108"/>
                <a:gd name="connsiteX4" fmla="*/ 0 w 624114"/>
                <a:gd name="connsiteY4" fmla="*/ 323108 h 323108"/>
                <a:gd name="connsiteX0" fmla="*/ 0 w 624114"/>
                <a:gd name="connsiteY0" fmla="*/ 323108 h 323108"/>
                <a:gd name="connsiteX1" fmla="*/ 55924 w 624114"/>
                <a:gd name="connsiteY1" fmla="*/ 0 h 323108"/>
                <a:gd name="connsiteX2" fmla="*/ 568190 w 624114"/>
                <a:gd name="connsiteY2" fmla="*/ 0 h 323108"/>
                <a:gd name="connsiteX3" fmla="*/ 624114 w 624114"/>
                <a:gd name="connsiteY3" fmla="*/ 323108 h 323108"/>
                <a:gd name="connsiteX4" fmla="*/ 0 w 624114"/>
                <a:gd name="connsiteY4" fmla="*/ 323108 h 323108"/>
                <a:gd name="connsiteX0" fmla="*/ 0 w 624114"/>
                <a:gd name="connsiteY0" fmla="*/ 323108 h 381347"/>
                <a:gd name="connsiteX1" fmla="*/ 55924 w 624114"/>
                <a:gd name="connsiteY1" fmla="*/ 0 h 381347"/>
                <a:gd name="connsiteX2" fmla="*/ 568190 w 624114"/>
                <a:gd name="connsiteY2" fmla="*/ 0 h 381347"/>
                <a:gd name="connsiteX3" fmla="*/ 624114 w 624114"/>
                <a:gd name="connsiteY3" fmla="*/ 323108 h 381347"/>
                <a:gd name="connsiteX4" fmla="*/ 0 w 624114"/>
                <a:gd name="connsiteY4" fmla="*/ 323108 h 381347"/>
                <a:gd name="connsiteX0" fmla="*/ 0 w 624114"/>
                <a:gd name="connsiteY0" fmla="*/ 323108 h 401047"/>
                <a:gd name="connsiteX1" fmla="*/ 55924 w 624114"/>
                <a:gd name="connsiteY1" fmla="*/ 0 h 401047"/>
                <a:gd name="connsiteX2" fmla="*/ 568190 w 624114"/>
                <a:gd name="connsiteY2" fmla="*/ 0 h 401047"/>
                <a:gd name="connsiteX3" fmla="*/ 624114 w 624114"/>
                <a:gd name="connsiteY3" fmla="*/ 323108 h 401047"/>
                <a:gd name="connsiteX4" fmla="*/ 0 w 624114"/>
                <a:gd name="connsiteY4" fmla="*/ 323108 h 401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114" h="401047">
                  <a:moveTo>
                    <a:pt x="0" y="323108"/>
                  </a:moveTo>
                  <a:cubicBezTo>
                    <a:pt x="209560" y="185259"/>
                    <a:pt x="37283" y="107703"/>
                    <a:pt x="55924" y="0"/>
                  </a:cubicBezTo>
                  <a:lnTo>
                    <a:pt x="568190" y="0"/>
                  </a:lnTo>
                  <a:cubicBezTo>
                    <a:pt x="586831" y="107703"/>
                    <a:pt x="454748" y="175211"/>
                    <a:pt x="624114" y="323108"/>
                  </a:cubicBezTo>
                  <a:cubicBezTo>
                    <a:pt x="317446" y="454147"/>
                    <a:pt x="214614" y="395907"/>
                    <a:pt x="0" y="323108"/>
                  </a:cubicBezTo>
                  <a:close/>
                </a:path>
              </a:pathLst>
            </a:custGeom>
            <a:noFill/>
            <a:ln w="19050" cap="flat" cmpd="sng" algn="ctr">
              <a:solidFill>
                <a:srgbClr val="3F3F3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10" name="صورة 9">
            <a:extLst>
              <a:ext uri="{FF2B5EF4-FFF2-40B4-BE49-F238E27FC236}">
                <a16:creationId xmlns:a16="http://schemas.microsoft.com/office/drawing/2014/main" id="{51B9320F-CC06-C73B-B1DE-263752DF44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6302" y="1472932"/>
            <a:ext cx="2798882" cy="272872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0DE01D4A-226B-4BE1-1913-999192050F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2762" y="1213873"/>
            <a:ext cx="1553192" cy="209343"/>
          </a:xfrm>
          <a:prstGeom prst="rect">
            <a:avLst/>
          </a:prstGeom>
        </p:spPr>
      </p:pic>
      <p:sp>
        <p:nvSpPr>
          <p:cNvPr id="12" name="مربع نص 11">
            <a:extLst>
              <a:ext uri="{FF2B5EF4-FFF2-40B4-BE49-F238E27FC236}">
                <a16:creationId xmlns:a16="http://schemas.microsoft.com/office/drawing/2014/main" id="{5D9FED61-81E6-12E1-88C3-5CE280F728FF}"/>
              </a:ext>
            </a:extLst>
          </p:cNvPr>
          <p:cNvSpPr txBox="1"/>
          <p:nvPr/>
        </p:nvSpPr>
        <p:spPr>
          <a:xfrm>
            <a:off x="1064516" y="2454180"/>
            <a:ext cx="5029684" cy="28238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>
                <a:ln w="0"/>
                <a:solidFill>
                  <a:srgbClr val="2E75B6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يعمل الطلاب فراد أو في مجموعات؛ للتوصل إلى معلومات عن محميات طبيعية، أو صحار، أو سلاسل جبلية، أو مناطق إدارية</a:t>
            </a:r>
          </a:p>
          <a:p>
            <a:pPr marL="0" marR="0" lvl="0" indent="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>
                <a:ln w="0"/>
                <a:solidFill>
                  <a:srgbClr val="2E75B6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باستعمال الإنترنت، أو موسوعة علمية، أو خرائط، ثم يجدون:</a:t>
            </a:r>
          </a:p>
          <a:p>
            <a:pPr marL="0" marR="0" lvl="0" indent="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• </a:t>
            </a:r>
            <a:r>
              <a:rPr kumimoji="0" lang="ar-SA" sz="2000" b="0" i="0" u="none" strike="noStrike" kern="1200" cap="none" spc="0" normalizeH="0" baseline="0" noProof="0">
                <a:ln w="0"/>
                <a:solidFill>
                  <a:srgbClr val="33CC33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قياس أبعاد هذه المناطق، ويقدِّرون الأبعاد التي لا تبدو على شكل مضلع.</a:t>
            </a:r>
          </a:p>
          <a:p>
            <a:pPr marL="0" marR="0" lvl="0" indent="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• </a:t>
            </a:r>
            <a:r>
              <a:rPr kumimoji="0" lang="ar-SA" sz="2000" b="0" i="0" u="none" strike="noStrike" kern="1200" cap="none" spc="0" normalizeH="0" baseline="0" noProof="0">
                <a:ln w="0"/>
                <a:solidFill>
                  <a:srgbClr val="F79646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مساحات هذه المناطق.</a:t>
            </a:r>
          </a:p>
          <a:p>
            <a:pPr marL="0" marR="0" lvl="0" indent="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• </a:t>
            </a:r>
            <a:r>
              <a:rPr kumimoji="0" lang="ar-SA" sz="2000" b="0" i="0" u="none" strike="noStrike" kern="1200" cap="none" spc="0" normalizeH="0" baseline="0" noProof="0">
                <a:ln w="0"/>
                <a:solidFill>
                  <a:srgbClr val="F79646">
                    <a:lumMod val="75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المساحة بالدونم، (الدونم = ١٠٠٠ م ٢)، أو بأي مقياس آخر للمساحة.</a:t>
            </a:r>
          </a:p>
        </p:txBody>
      </p:sp>
    </p:spTree>
    <p:extLst>
      <p:ext uri="{BB962C8B-B14F-4D97-AF65-F5344CB8AC3E}">
        <p14:creationId xmlns:p14="http://schemas.microsoft.com/office/powerpoint/2010/main" val="126190647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F29530-A49B-E3B3-C857-EAE5B46319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2">
            <a:extLst>
              <a:ext uri="{FF2B5EF4-FFF2-40B4-BE49-F238E27FC236}">
                <a16:creationId xmlns:a16="http://schemas.microsoft.com/office/drawing/2014/main" id="{129BFBF7-EC32-7EAD-AA33-003AFF230B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1545" y="2112370"/>
            <a:ext cx="590179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defTabSz="685800" rtl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289322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20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dvertisingBold" pitchFamily="2" charset="-78"/>
              </a:rPr>
              <a:t>الحقوق غيرمحفوظة للتعديل الشخصي في الدرس</a:t>
            </a:r>
          </a:p>
        </p:txBody>
      </p:sp>
      <p:sp>
        <p:nvSpPr>
          <p:cNvPr id="5" name="ZoneTexte 2">
            <a:extLst>
              <a:ext uri="{FF2B5EF4-FFF2-40B4-BE49-F238E27FC236}">
                <a16:creationId xmlns:a16="http://schemas.microsoft.com/office/drawing/2014/main" id="{AC07DC6A-7C35-691C-97B9-41871D5974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9697" y="2511189"/>
            <a:ext cx="373362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defTabSz="685800" rtl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289322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24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dvertisingBold" pitchFamily="2" charset="-78"/>
              </a:rPr>
              <a:t>اذكروني بدعواتكم الجميلة</a:t>
            </a:r>
          </a:p>
        </p:txBody>
      </p:sp>
      <p:sp>
        <p:nvSpPr>
          <p:cNvPr id="6" name="عنوان 1">
            <a:extLst>
              <a:ext uri="{FF2B5EF4-FFF2-40B4-BE49-F238E27FC236}">
                <a16:creationId xmlns:a16="http://schemas.microsoft.com/office/drawing/2014/main" id="{3C673377-1800-9BA2-3B35-B2EDFE573978}"/>
              </a:ext>
            </a:extLst>
          </p:cNvPr>
          <p:cNvSpPr txBox="1">
            <a:spLocks/>
          </p:cNvSpPr>
          <p:nvPr/>
        </p:nvSpPr>
        <p:spPr>
          <a:xfrm>
            <a:off x="4177914" y="3148159"/>
            <a:ext cx="2581773" cy="405185"/>
          </a:xfrm>
          <a:prstGeom prst="rect">
            <a:avLst/>
          </a:prstGeom>
        </p:spPr>
        <p:txBody>
          <a:bodyPr lIns="28932" tIns="14467" rIns="28932" bIns="14467"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28932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المزيد من العروض من إعدادي </a:t>
            </a:r>
          </a:p>
          <a:p>
            <a:pPr marL="0" marR="0" lvl="0" indent="0" algn="ctr" defTabSz="28932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في قناتي </a:t>
            </a:r>
            <a:endParaRPr kumimoji="0" lang="ar-SA" sz="18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pic>
        <p:nvPicPr>
          <p:cNvPr id="10" name="884AEA23-EA58-47EB-8C88-9CE646949802-L0-001.png" descr="884AEA23-EA58-47EB-8C88-9CE646949802-L0-001.png">
            <a:hlinkClick r:id="rId2"/>
            <a:extLst>
              <a:ext uri="{FF2B5EF4-FFF2-40B4-BE49-F238E27FC236}">
                <a16:creationId xmlns:a16="http://schemas.microsoft.com/office/drawing/2014/main" id="{61F0F26F-F1AA-C389-BD97-EA603719D8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6711" y="3496417"/>
            <a:ext cx="113854" cy="113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11" name="مربع نص 1">
            <a:hlinkClick r:id="rId2"/>
            <a:extLst>
              <a:ext uri="{FF2B5EF4-FFF2-40B4-BE49-F238E27FC236}">
                <a16:creationId xmlns:a16="http://schemas.microsoft.com/office/drawing/2014/main" id="{32637B8B-2293-9DFD-9492-17EECE148A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6386" y="3816639"/>
            <a:ext cx="70660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385763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اضغط</a:t>
            </a:r>
          </a:p>
        </p:txBody>
      </p:sp>
      <p:pic>
        <p:nvPicPr>
          <p:cNvPr id="12" name="صورة 2">
            <a:extLst>
              <a:ext uri="{FF2B5EF4-FFF2-40B4-BE49-F238E27FC236}">
                <a16:creationId xmlns:a16="http://schemas.microsoft.com/office/drawing/2014/main" id="{C126DF9A-D48B-DBBB-599A-8734003E43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3218" y="3754015"/>
            <a:ext cx="851223" cy="408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2">
            <a:extLst>
              <a:ext uri="{FF2B5EF4-FFF2-40B4-BE49-F238E27FC236}">
                <a16:creationId xmlns:a16="http://schemas.microsoft.com/office/drawing/2014/main" id="{8C90D055-C6D0-BC44-1326-A2B127C8EB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3729" y="4306294"/>
            <a:ext cx="4743480" cy="977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defTabSz="685800" rtl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289322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20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dvertisingBold" pitchFamily="2" charset="-78"/>
              </a:rPr>
              <a:t>أسمح </a:t>
            </a:r>
            <a:r>
              <a:rPr kumimoji="0" lang="ar-SA" altLang="ar-SA" sz="2000" b="0" i="0" u="none" strike="noStrike" kern="1200" cap="none" spc="0" normalizeH="0" baseline="0" noProof="0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dvertisingBold" pitchFamily="2" charset="-78"/>
              </a:rPr>
              <a:t>بتحويل</a:t>
            </a:r>
            <a:r>
              <a:rPr kumimoji="0" lang="ar-SA" altLang="ar-SA" sz="20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dvertisingBold" pitchFamily="2" charset="-78"/>
              </a:rPr>
              <a:t> الملفات من قناتي فقط –ولاأسمح بنشرها من أي حساب آخر</a:t>
            </a:r>
          </a:p>
        </p:txBody>
      </p:sp>
      <p:pic>
        <p:nvPicPr>
          <p:cNvPr id="7" name="صورة 6">
            <a:hlinkClick r:id="rId2"/>
            <a:extLst>
              <a:ext uri="{FF2B5EF4-FFF2-40B4-BE49-F238E27FC236}">
                <a16:creationId xmlns:a16="http://schemas.microsoft.com/office/drawing/2014/main" id="{48669D83-EE29-2173-80BB-80F9B5B3EBB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4441" y="3718119"/>
            <a:ext cx="1327124" cy="480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81365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E5FFEA-0261-1C5E-771A-9BD4924088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مربع نص 1">
            <a:extLst>
              <a:ext uri="{FF2B5EF4-FFF2-40B4-BE49-F238E27FC236}">
                <a16:creationId xmlns:a16="http://schemas.microsoft.com/office/drawing/2014/main" id="{B028A98F-3740-A2C8-3496-D18FED96BE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9576" y="170415"/>
            <a:ext cx="8000605" cy="6055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858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685800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6858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68580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68580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l" defTabSz="6858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l" defTabSz="6858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l" defTabSz="6858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l" defTabSz="6858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289322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تم الاستفادة </a:t>
            </a:r>
          </a:p>
          <a:p>
            <a:pPr marL="0" marR="0" lvl="0" indent="0" algn="ctr" defTabSz="385763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Sultan bold" pitchFamily="2" charset="-78"/>
              </a:rPr>
              <a:t>من الأعضاء في منتديات يزيد</a:t>
            </a:r>
            <a:endParaRPr kumimoji="0" lang="ar-SA" altLang="ar-SA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Sultan bold" pitchFamily="2" charset="-78"/>
            </a:endParaRPr>
          </a:p>
          <a:p>
            <a:pPr marL="0" marR="0" lvl="0" indent="0" algn="ctr" defTabSz="289322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عرض بوربوينت</a:t>
            </a:r>
          </a:p>
          <a:p>
            <a:pPr marL="0" marR="0" lvl="0" indent="0" algn="ctr" defTabSz="289322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من إعداد العضو: تركي30  ( اغلب الشرايح  نقلتها من عروضه)</a:t>
            </a:r>
          </a:p>
          <a:p>
            <a:pPr marL="0" marR="0" lvl="0" indent="0" algn="ctr" defTabSz="289322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وحلول العضو:</a:t>
            </a:r>
          </a:p>
          <a:p>
            <a:pPr marL="0" marR="0" lvl="0" indent="0" algn="ctr" defTabSz="289322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عقيل الزبيدي </a:t>
            </a:r>
          </a:p>
          <a:p>
            <a:pPr marL="0" marR="0" lvl="0" indent="0" algn="ctr" defTabSz="289322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Sultan bold" pitchFamily="2" charset="-78"/>
              </a:rPr>
              <a:t>وحلول الاستاذ:</a:t>
            </a:r>
          </a:p>
          <a:p>
            <a:pPr marL="0" marR="0" lvl="0" indent="0" algn="ctr" defTabSz="289322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أحمد صالح الديني</a:t>
            </a:r>
          </a:p>
          <a:p>
            <a:pPr marL="0" marR="0" lvl="0" indent="0" algn="ctr" defTabSz="289322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ومذكرة الأستاذ موسى</a:t>
            </a:r>
          </a:p>
          <a:p>
            <a:pPr marL="0" marR="0" lvl="0" indent="0" algn="ctr" defTabSz="289322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الواجب المختصر و الشامل للنسبة المئوية جميع ما تحتاجه من تمارين و بطرق سهلة و بسيطة موسى</a:t>
            </a:r>
          </a:p>
          <a:p>
            <a:pPr marL="0" marR="0" lvl="0" indent="0" algn="ctr" defTabSz="289322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جزاهم الله خير  وأجزل لهم المثوبة</a:t>
            </a:r>
          </a:p>
          <a:p>
            <a:pPr marL="0" marR="0" lvl="0" indent="0" algn="ctr" defTabSz="289322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اللهم ارحم عقيل وتركي واغفر لهما وتجاوز عنهما وارفع منزلتهما  في الجنة</a:t>
            </a:r>
          </a:p>
          <a:p>
            <a:pPr marL="0" marR="0" lvl="0" indent="0" algn="ctr" defTabSz="289322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وأكفهما هم الآخرة كما كفونا هم الدنيا</a:t>
            </a:r>
            <a:endParaRPr kumimoji="0" lang="ar-SA" altLang="ar-SA" sz="15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Sultan bold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892662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F3E1"/>
        </a:solidFill>
        <a:effectLst/>
      </p:bgPr>
    </p:bg>
    <p:spTree>
      <p:nvGrpSpPr>
        <p:cNvPr id="1" name="Shape 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صورة 8">
            <a:extLst>
              <a:ext uri="{FF2B5EF4-FFF2-40B4-BE49-F238E27FC236}">
                <a16:creationId xmlns:a16="http://schemas.microsoft.com/office/drawing/2014/main" id="{073CB220-5162-7BE6-F5AF-520743FF27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28" y="2122171"/>
            <a:ext cx="5599443" cy="3208298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grpSp>
        <p:nvGrpSpPr>
          <p:cNvPr id="819" name="Google Shape;819;p22"/>
          <p:cNvGrpSpPr/>
          <p:nvPr/>
        </p:nvGrpSpPr>
        <p:grpSpPr>
          <a:xfrm rot="-537384" flipH="1">
            <a:off x="419129" y="2917471"/>
            <a:ext cx="6150795" cy="5835070"/>
            <a:chOff x="1159453" y="-665747"/>
            <a:chExt cx="6150795" cy="5835070"/>
          </a:xfrm>
          <a:solidFill>
            <a:srgbClr val="0070C0"/>
          </a:solidFill>
        </p:grpSpPr>
        <p:grpSp>
          <p:nvGrpSpPr>
            <p:cNvPr id="820" name="Google Shape;820;p22"/>
            <p:cNvGrpSpPr/>
            <p:nvPr/>
          </p:nvGrpSpPr>
          <p:grpSpPr>
            <a:xfrm rot="1500213">
              <a:off x="1816885" y="160250"/>
              <a:ext cx="4835931" cy="4183077"/>
              <a:chOff x="2983829" y="1091787"/>
              <a:chExt cx="4835931" cy="4183077"/>
            </a:xfrm>
            <a:grpFill/>
          </p:grpSpPr>
          <p:sp>
            <p:nvSpPr>
              <p:cNvPr id="821" name="Google Shape;821;p22"/>
              <p:cNvSpPr/>
              <p:nvPr/>
            </p:nvSpPr>
            <p:spPr>
              <a:xfrm>
                <a:off x="2983829" y="3724325"/>
                <a:ext cx="2106312" cy="1499886"/>
              </a:xfrm>
              <a:custGeom>
                <a:avLst/>
                <a:gdLst/>
                <a:ahLst/>
                <a:cxnLst/>
                <a:rect l="l" t="t" r="r" b="b"/>
                <a:pathLst>
                  <a:path w="2339" h="1665" extrusionOk="0">
                    <a:moveTo>
                      <a:pt x="2332" y="1665"/>
                    </a:moveTo>
                    <a:cubicBezTo>
                      <a:pt x="2331" y="1665"/>
                      <a:pt x="2330" y="1665"/>
                      <a:pt x="2329" y="1664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1" y="10"/>
                      <a:pt x="0" y="6"/>
                      <a:pt x="2" y="3"/>
                    </a:cubicBezTo>
                    <a:cubicBezTo>
                      <a:pt x="4" y="0"/>
                      <a:pt x="8" y="0"/>
                      <a:pt x="10" y="2"/>
                    </a:cubicBezTo>
                    <a:cubicBezTo>
                      <a:pt x="2335" y="1654"/>
                      <a:pt x="2335" y="1654"/>
                      <a:pt x="2335" y="1654"/>
                    </a:cubicBezTo>
                    <a:cubicBezTo>
                      <a:pt x="2338" y="1656"/>
                      <a:pt x="2339" y="1660"/>
                      <a:pt x="2337" y="1662"/>
                    </a:cubicBezTo>
                    <a:cubicBezTo>
                      <a:pt x="2336" y="1664"/>
                      <a:pt x="2334" y="1665"/>
                      <a:pt x="2332" y="166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822" name="Google Shape;822;p22"/>
              <p:cNvSpPr/>
              <p:nvPr/>
            </p:nvSpPr>
            <p:spPr>
              <a:xfrm>
                <a:off x="5073257" y="4157688"/>
                <a:ext cx="15478" cy="1066523"/>
              </a:xfrm>
              <a:custGeom>
                <a:avLst/>
                <a:gdLst/>
                <a:ahLst/>
                <a:cxnLst/>
                <a:rect l="l" t="t" r="r" b="b"/>
                <a:pathLst>
                  <a:path w="17" h="1184" extrusionOk="0">
                    <a:moveTo>
                      <a:pt x="11" y="1184"/>
                    </a:moveTo>
                    <a:cubicBezTo>
                      <a:pt x="8" y="1184"/>
                      <a:pt x="5" y="1181"/>
                      <a:pt x="5" y="117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2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9" y="0"/>
                      <a:pt x="12" y="3"/>
                      <a:pt x="12" y="6"/>
                    </a:cubicBezTo>
                    <a:cubicBezTo>
                      <a:pt x="17" y="1178"/>
                      <a:pt x="17" y="1178"/>
                      <a:pt x="17" y="1178"/>
                    </a:cubicBezTo>
                    <a:cubicBezTo>
                      <a:pt x="17" y="1181"/>
                      <a:pt x="14" y="1184"/>
                      <a:pt x="11" y="1184"/>
                    </a:cubicBezTo>
                    <a:cubicBezTo>
                      <a:pt x="11" y="1184"/>
                      <a:pt x="11" y="1184"/>
                      <a:pt x="11" y="118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823" name="Google Shape;823;p22"/>
              <p:cNvSpPr/>
              <p:nvPr/>
            </p:nvSpPr>
            <p:spPr>
              <a:xfrm>
                <a:off x="2983829" y="3048954"/>
                <a:ext cx="1739079" cy="686627"/>
              </a:xfrm>
              <a:custGeom>
                <a:avLst/>
                <a:gdLst/>
                <a:ahLst/>
                <a:cxnLst/>
                <a:rect l="l" t="t" r="r" b="b"/>
                <a:pathLst>
                  <a:path w="1932" h="763" extrusionOk="0">
                    <a:moveTo>
                      <a:pt x="7" y="763"/>
                    </a:moveTo>
                    <a:cubicBezTo>
                      <a:pt x="4" y="763"/>
                      <a:pt x="2" y="761"/>
                      <a:pt x="1" y="759"/>
                    </a:cubicBezTo>
                    <a:cubicBezTo>
                      <a:pt x="0" y="756"/>
                      <a:pt x="2" y="752"/>
                      <a:pt x="5" y="751"/>
                    </a:cubicBezTo>
                    <a:cubicBezTo>
                      <a:pt x="1923" y="1"/>
                      <a:pt x="1923" y="1"/>
                      <a:pt x="1923" y="1"/>
                    </a:cubicBezTo>
                    <a:cubicBezTo>
                      <a:pt x="1926" y="0"/>
                      <a:pt x="1930" y="2"/>
                      <a:pt x="1931" y="5"/>
                    </a:cubicBezTo>
                    <a:cubicBezTo>
                      <a:pt x="1932" y="8"/>
                      <a:pt x="1931" y="11"/>
                      <a:pt x="1927" y="13"/>
                    </a:cubicBezTo>
                    <a:cubicBezTo>
                      <a:pt x="9" y="762"/>
                      <a:pt x="9" y="762"/>
                      <a:pt x="9" y="762"/>
                    </a:cubicBezTo>
                    <a:cubicBezTo>
                      <a:pt x="8" y="762"/>
                      <a:pt x="8" y="763"/>
                      <a:pt x="7" y="76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824" name="Google Shape;824;p22"/>
              <p:cNvSpPr/>
              <p:nvPr/>
            </p:nvSpPr>
            <p:spPr>
              <a:xfrm>
                <a:off x="4248742" y="2871669"/>
                <a:ext cx="474167" cy="188541"/>
              </a:xfrm>
              <a:custGeom>
                <a:avLst/>
                <a:gdLst/>
                <a:ahLst/>
                <a:cxnLst/>
                <a:rect l="l" t="t" r="r" b="b"/>
                <a:pathLst>
                  <a:path w="527" h="210" extrusionOk="0">
                    <a:moveTo>
                      <a:pt x="520" y="210"/>
                    </a:moveTo>
                    <a:cubicBezTo>
                      <a:pt x="520" y="210"/>
                      <a:pt x="519" y="210"/>
                      <a:pt x="518" y="210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1" y="11"/>
                      <a:pt x="0" y="7"/>
                      <a:pt x="1" y="4"/>
                    </a:cubicBezTo>
                    <a:cubicBezTo>
                      <a:pt x="2" y="1"/>
                      <a:pt x="6" y="0"/>
                      <a:pt x="9" y="1"/>
                    </a:cubicBezTo>
                    <a:cubicBezTo>
                      <a:pt x="522" y="198"/>
                      <a:pt x="522" y="198"/>
                      <a:pt x="522" y="198"/>
                    </a:cubicBezTo>
                    <a:cubicBezTo>
                      <a:pt x="526" y="200"/>
                      <a:pt x="527" y="203"/>
                      <a:pt x="526" y="206"/>
                    </a:cubicBezTo>
                    <a:cubicBezTo>
                      <a:pt x="525" y="209"/>
                      <a:pt x="523" y="210"/>
                      <a:pt x="520" y="2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825" name="Google Shape;825;p22"/>
              <p:cNvSpPr/>
              <p:nvPr/>
            </p:nvSpPr>
            <p:spPr>
              <a:xfrm>
                <a:off x="4711652" y="3048954"/>
                <a:ext cx="372861" cy="1119990"/>
              </a:xfrm>
              <a:custGeom>
                <a:avLst/>
                <a:gdLst/>
                <a:ahLst/>
                <a:cxnLst/>
                <a:rect l="l" t="t" r="r" b="b"/>
                <a:pathLst>
                  <a:path w="415" h="1243" extrusionOk="0">
                    <a:moveTo>
                      <a:pt x="408" y="1243"/>
                    </a:moveTo>
                    <a:cubicBezTo>
                      <a:pt x="405" y="1243"/>
                      <a:pt x="403" y="1241"/>
                      <a:pt x="402" y="123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0" y="6"/>
                      <a:pt x="1" y="2"/>
                      <a:pt x="4" y="1"/>
                    </a:cubicBezTo>
                    <a:cubicBezTo>
                      <a:pt x="8" y="0"/>
                      <a:pt x="11" y="2"/>
                      <a:pt x="12" y="5"/>
                    </a:cubicBezTo>
                    <a:cubicBezTo>
                      <a:pt x="413" y="1235"/>
                      <a:pt x="413" y="1235"/>
                      <a:pt x="413" y="1235"/>
                    </a:cubicBezTo>
                    <a:cubicBezTo>
                      <a:pt x="415" y="1238"/>
                      <a:pt x="413" y="1242"/>
                      <a:pt x="410" y="1243"/>
                    </a:cubicBezTo>
                    <a:cubicBezTo>
                      <a:pt x="409" y="1243"/>
                      <a:pt x="408" y="1243"/>
                      <a:pt x="408" y="124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826" name="Google Shape;826;p22"/>
              <p:cNvSpPr/>
              <p:nvPr/>
            </p:nvSpPr>
            <p:spPr>
              <a:xfrm>
                <a:off x="2983829" y="3724325"/>
                <a:ext cx="2100684" cy="444619"/>
              </a:xfrm>
              <a:custGeom>
                <a:avLst/>
                <a:gdLst/>
                <a:ahLst/>
                <a:cxnLst/>
                <a:rect l="l" t="t" r="r" b="b"/>
                <a:pathLst>
                  <a:path w="2333" h="493" extrusionOk="0">
                    <a:moveTo>
                      <a:pt x="2327" y="493"/>
                    </a:moveTo>
                    <a:cubicBezTo>
                      <a:pt x="2326" y="493"/>
                      <a:pt x="2326" y="493"/>
                      <a:pt x="2326" y="493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2" y="12"/>
                      <a:pt x="0" y="9"/>
                      <a:pt x="1" y="5"/>
                    </a:cubicBezTo>
                    <a:cubicBezTo>
                      <a:pt x="2" y="2"/>
                      <a:pt x="5" y="0"/>
                      <a:pt x="8" y="1"/>
                    </a:cubicBezTo>
                    <a:cubicBezTo>
                      <a:pt x="2328" y="481"/>
                      <a:pt x="2328" y="481"/>
                      <a:pt x="2328" y="481"/>
                    </a:cubicBezTo>
                    <a:cubicBezTo>
                      <a:pt x="2331" y="482"/>
                      <a:pt x="2333" y="485"/>
                      <a:pt x="2333" y="488"/>
                    </a:cubicBezTo>
                    <a:cubicBezTo>
                      <a:pt x="2332" y="491"/>
                      <a:pt x="2330" y="493"/>
                      <a:pt x="2327" y="49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827" name="Google Shape;827;p22"/>
              <p:cNvSpPr/>
              <p:nvPr/>
            </p:nvSpPr>
            <p:spPr>
              <a:xfrm>
                <a:off x="2983829" y="2871669"/>
                <a:ext cx="1276169" cy="863912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960" extrusionOk="0">
                    <a:moveTo>
                      <a:pt x="7" y="960"/>
                    </a:moveTo>
                    <a:cubicBezTo>
                      <a:pt x="5" y="960"/>
                      <a:pt x="3" y="959"/>
                      <a:pt x="2" y="957"/>
                    </a:cubicBezTo>
                    <a:cubicBezTo>
                      <a:pt x="0" y="954"/>
                      <a:pt x="1" y="950"/>
                      <a:pt x="3" y="949"/>
                    </a:cubicBezTo>
                    <a:cubicBezTo>
                      <a:pt x="1408" y="1"/>
                      <a:pt x="1408" y="1"/>
                      <a:pt x="1408" y="1"/>
                    </a:cubicBezTo>
                    <a:cubicBezTo>
                      <a:pt x="1411" y="0"/>
                      <a:pt x="1415" y="0"/>
                      <a:pt x="1416" y="3"/>
                    </a:cubicBezTo>
                    <a:cubicBezTo>
                      <a:pt x="1418" y="6"/>
                      <a:pt x="1418" y="9"/>
                      <a:pt x="1415" y="11"/>
                    </a:cubicBezTo>
                    <a:cubicBezTo>
                      <a:pt x="10" y="959"/>
                      <a:pt x="10" y="959"/>
                      <a:pt x="10" y="959"/>
                    </a:cubicBezTo>
                    <a:cubicBezTo>
                      <a:pt x="9" y="959"/>
                      <a:pt x="8" y="960"/>
                      <a:pt x="7" y="96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828" name="Google Shape;828;p22"/>
              <p:cNvSpPr/>
              <p:nvPr/>
            </p:nvSpPr>
            <p:spPr>
              <a:xfrm>
                <a:off x="4248742" y="1121334"/>
                <a:ext cx="610648" cy="1761592"/>
              </a:xfrm>
              <a:custGeom>
                <a:avLst/>
                <a:gdLst/>
                <a:ahLst/>
                <a:cxnLst/>
                <a:rect l="l" t="t" r="r" b="b"/>
                <a:pathLst>
                  <a:path w="678" h="1955" extrusionOk="0">
                    <a:moveTo>
                      <a:pt x="6" y="1955"/>
                    </a:moveTo>
                    <a:cubicBezTo>
                      <a:pt x="6" y="1955"/>
                      <a:pt x="5" y="1955"/>
                      <a:pt x="5" y="1955"/>
                    </a:cubicBezTo>
                    <a:cubicBezTo>
                      <a:pt x="1" y="1954"/>
                      <a:pt x="0" y="1951"/>
                      <a:pt x="1" y="1947"/>
                    </a:cubicBezTo>
                    <a:cubicBezTo>
                      <a:pt x="665" y="5"/>
                      <a:pt x="665" y="5"/>
                      <a:pt x="665" y="5"/>
                    </a:cubicBezTo>
                    <a:cubicBezTo>
                      <a:pt x="666" y="2"/>
                      <a:pt x="670" y="0"/>
                      <a:pt x="673" y="1"/>
                    </a:cubicBezTo>
                    <a:cubicBezTo>
                      <a:pt x="676" y="2"/>
                      <a:pt x="678" y="6"/>
                      <a:pt x="677" y="9"/>
                    </a:cubicBezTo>
                    <a:cubicBezTo>
                      <a:pt x="12" y="1951"/>
                      <a:pt x="12" y="1951"/>
                      <a:pt x="12" y="1951"/>
                    </a:cubicBezTo>
                    <a:cubicBezTo>
                      <a:pt x="11" y="1954"/>
                      <a:pt x="9" y="1955"/>
                      <a:pt x="6" y="195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829" name="Google Shape;829;p22"/>
              <p:cNvSpPr/>
              <p:nvPr/>
            </p:nvSpPr>
            <p:spPr>
              <a:xfrm>
                <a:off x="4846726" y="1121334"/>
                <a:ext cx="913158" cy="1732045"/>
              </a:xfrm>
              <a:custGeom>
                <a:avLst/>
                <a:gdLst/>
                <a:ahLst/>
                <a:cxnLst/>
                <a:rect l="l" t="t" r="r" b="b"/>
                <a:pathLst>
                  <a:path w="1015" h="1923" extrusionOk="0">
                    <a:moveTo>
                      <a:pt x="1008" y="1923"/>
                    </a:moveTo>
                    <a:cubicBezTo>
                      <a:pt x="1006" y="1923"/>
                      <a:pt x="1004" y="1922"/>
                      <a:pt x="1003" y="192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0" y="7"/>
                      <a:pt x="1" y="3"/>
                      <a:pt x="4" y="2"/>
                    </a:cubicBezTo>
                    <a:cubicBezTo>
                      <a:pt x="7" y="0"/>
                      <a:pt x="11" y="1"/>
                      <a:pt x="12" y="4"/>
                    </a:cubicBezTo>
                    <a:cubicBezTo>
                      <a:pt x="1013" y="1914"/>
                      <a:pt x="1013" y="1914"/>
                      <a:pt x="1013" y="1914"/>
                    </a:cubicBezTo>
                    <a:cubicBezTo>
                      <a:pt x="1015" y="1917"/>
                      <a:pt x="1014" y="1921"/>
                      <a:pt x="1011" y="1922"/>
                    </a:cubicBezTo>
                    <a:cubicBezTo>
                      <a:pt x="1010" y="1923"/>
                      <a:pt x="1009" y="1923"/>
                      <a:pt x="1008" y="192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830" name="Google Shape;830;p22"/>
              <p:cNvSpPr/>
              <p:nvPr/>
            </p:nvSpPr>
            <p:spPr>
              <a:xfrm>
                <a:off x="5748628" y="1848765"/>
                <a:ext cx="84421" cy="1004614"/>
              </a:xfrm>
              <a:custGeom>
                <a:avLst/>
                <a:gdLst/>
                <a:ahLst/>
                <a:cxnLst/>
                <a:rect l="l" t="t" r="r" b="b"/>
                <a:pathLst>
                  <a:path w="94" h="1116" extrusionOk="0">
                    <a:moveTo>
                      <a:pt x="6" y="1116"/>
                    </a:moveTo>
                    <a:cubicBezTo>
                      <a:pt x="6" y="1116"/>
                      <a:pt x="6" y="1116"/>
                      <a:pt x="6" y="1116"/>
                    </a:cubicBezTo>
                    <a:cubicBezTo>
                      <a:pt x="2" y="1116"/>
                      <a:pt x="0" y="1113"/>
                      <a:pt x="0" y="1110"/>
                    </a:cubicBezTo>
                    <a:cubicBezTo>
                      <a:pt x="82" y="6"/>
                      <a:pt x="82" y="6"/>
                      <a:pt x="82" y="6"/>
                    </a:cubicBezTo>
                    <a:cubicBezTo>
                      <a:pt x="83" y="2"/>
                      <a:pt x="85" y="0"/>
                      <a:pt x="89" y="0"/>
                    </a:cubicBezTo>
                    <a:cubicBezTo>
                      <a:pt x="92" y="0"/>
                      <a:pt x="94" y="3"/>
                      <a:pt x="94" y="7"/>
                    </a:cubicBezTo>
                    <a:cubicBezTo>
                      <a:pt x="12" y="1110"/>
                      <a:pt x="12" y="1110"/>
                      <a:pt x="12" y="1110"/>
                    </a:cubicBezTo>
                    <a:cubicBezTo>
                      <a:pt x="12" y="1114"/>
                      <a:pt x="9" y="1116"/>
                      <a:pt x="6" y="111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831" name="Google Shape;831;p22"/>
              <p:cNvSpPr/>
              <p:nvPr/>
            </p:nvSpPr>
            <p:spPr>
              <a:xfrm>
                <a:off x="5748627" y="2842122"/>
                <a:ext cx="984915" cy="140702"/>
              </a:xfrm>
              <a:custGeom>
                <a:avLst/>
                <a:gdLst/>
                <a:ahLst/>
                <a:cxnLst/>
                <a:rect l="l" t="t" r="r" b="b"/>
                <a:pathLst>
                  <a:path w="1094" h="155" extrusionOk="0">
                    <a:moveTo>
                      <a:pt x="1088" y="155"/>
                    </a:moveTo>
                    <a:cubicBezTo>
                      <a:pt x="1088" y="155"/>
                      <a:pt x="1087" y="155"/>
                      <a:pt x="1087" y="155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2" y="11"/>
                      <a:pt x="0" y="8"/>
                      <a:pt x="0" y="5"/>
                    </a:cubicBezTo>
                    <a:cubicBezTo>
                      <a:pt x="1" y="2"/>
                      <a:pt x="4" y="0"/>
                      <a:pt x="7" y="0"/>
                    </a:cubicBezTo>
                    <a:cubicBezTo>
                      <a:pt x="1089" y="143"/>
                      <a:pt x="1089" y="143"/>
                      <a:pt x="1089" y="143"/>
                    </a:cubicBezTo>
                    <a:cubicBezTo>
                      <a:pt x="1092" y="144"/>
                      <a:pt x="1094" y="147"/>
                      <a:pt x="1094" y="150"/>
                    </a:cubicBezTo>
                    <a:cubicBezTo>
                      <a:pt x="1093" y="153"/>
                      <a:pt x="1091" y="155"/>
                      <a:pt x="1088" y="15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832" name="Google Shape;832;p22"/>
              <p:cNvSpPr/>
              <p:nvPr/>
            </p:nvSpPr>
            <p:spPr>
              <a:xfrm>
                <a:off x="6722288" y="2076702"/>
                <a:ext cx="1082000" cy="906122"/>
              </a:xfrm>
              <a:custGeom>
                <a:avLst/>
                <a:gdLst/>
                <a:ahLst/>
                <a:cxnLst/>
                <a:rect l="l" t="t" r="r" b="b"/>
                <a:pathLst>
                  <a:path w="1202" h="1006" extrusionOk="0">
                    <a:moveTo>
                      <a:pt x="7" y="1006"/>
                    </a:moveTo>
                    <a:cubicBezTo>
                      <a:pt x="5" y="1006"/>
                      <a:pt x="4" y="1005"/>
                      <a:pt x="2" y="1004"/>
                    </a:cubicBezTo>
                    <a:cubicBezTo>
                      <a:pt x="0" y="1001"/>
                      <a:pt x="1" y="998"/>
                      <a:pt x="3" y="996"/>
                    </a:cubicBezTo>
                    <a:cubicBezTo>
                      <a:pt x="1191" y="2"/>
                      <a:pt x="1191" y="2"/>
                      <a:pt x="1191" y="2"/>
                    </a:cubicBezTo>
                    <a:cubicBezTo>
                      <a:pt x="1194" y="0"/>
                      <a:pt x="1198" y="0"/>
                      <a:pt x="1200" y="2"/>
                    </a:cubicBezTo>
                    <a:cubicBezTo>
                      <a:pt x="1202" y="5"/>
                      <a:pt x="1202" y="9"/>
                      <a:pt x="1199" y="11"/>
                    </a:cubicBezTo>
                    <a:cubicBezTo>
                      <a:pt x="11" y="1005"/>
                      <a:pt x="11" y="1005"/>
                      <a:pt x="11" y="1005"/>
                    </a:cubicBezTo>
                    <a:cubicBezTo>
                      <a:pt x="10" y="1006"/>
                      <a:pt x="8" y="1006"/>
                      <a:pt x="7" y="100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833" name="Google Shape;833;p22"/>
              <p:cNvSpPr/>
              <p:nvPr/>
            </p:nvSpPr>
            <p:spPr>
              <a:xfrm>
                <a:off x="5071849" y="2970161"/>
                <a:ext cx="1663100" cy="1198783"/>
              </a:xfrm>
              <a:custGeom>
                <a:avLst/>
                <a:gdLst/>
                <a:ahLst/>
                <a:cxnLst/>
                <a:rect l="l" t="t" r="r" b="b"/>
                <a:pathLst>
                  <a:path w="1846" h="1330" extrusionOk="0">
                    <a:moveTo>
                      <a:pt x="7" y="1330"/>
                    </a:moveTo>
                    <a:cubicBezTo>
                      <a:pt x="5" y="1330"/>
                      <a:pt x="3" y="1329"/>
                      <a:pt x="2" y="1327"/>
                    </a:cubicBezTo>
                    <a:cubicBezTo>
                      <a:pt x="0" y="1325"/>
                      <a:pt x="1" y="1321"/>
                      <a:pt x="3" y="1319"/>
                    </a:cubicBezTo>
                    <a:cubicBezTo>
                      <a:pt x="1835" y="2"/>
                      <a:pt x="1835" y="2"/>
                      <a:pt x="1835" y="2"/>
                    </a:cubicBezTo>
                    <a:cubicBezTo>
                      <a:pt x="1838" y="0"/>
                      <a:pt x="1842" y="1"/>
                      <a:pt x="1844" y="4"/>
                    </a:cubicBezTo>
                    <a:cubicBezTo>
                      <a:pt x="1846" y="6"/>
                      <a:pt x="1845" y="10"/>
                      <a:pt x="1842" y="12"/>
                    </a:cubicBezTo>
                    <a:cubicBezTo>
                      <a:pt x="10" y="1329"/>
                      <a:pt x="10" y="1329"/>
                      <a:pt x="10" y="1329"/>
                    </a:cubicBezTo>
                    <a:cubicBezTo>
                      <a:pt x="9" y="1329"/>
                      <a:pt x="8" y="1330"/>
                      <a:pt x="7" y="133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834" name="Google Shape;834;p22"/>
              <p:cNvSpPr/>
              <p:nvPr/>
            </p:nvSpPr>
            <p:spPr>
              <a:xfrm>
                <a:off x="5747220" y="2076702"/>
                <a:ext cx="2057066" cy="776676"/>
              </a:xfrm>
              <a:custGeom>
                <a:avLst/>
                <a:gdLst/>
                <a:ahLst/>
                <a:cxnLst/>
                <a:rect l="l" t="t" r="r" b="b"/>
                <a:pathLst>
                  <a:path w="2284" h="863" extrusionOk="0">
                    <a:moveTo>
                      <a:pt x="7" y="863"/>
                    </a:moveTo>
                    <a:cubicBezTo>
                      <a:pt x="5" y="863"/>
                      <a:pt x="2" y="861"/>
                      <a:pt x="1" y="859"/>
                    </a:cubicBezTo>
                    <a:cubicBezTo>
                      <a:pt x="0" y="856"/>
                      <a:pt x="2" y="852"/>
                      <a:pt x="5" y="851"/>
                    </a:cubicBezTo>
                    <a:cubicBezTo>
                      <a:pt x="2275" y="1"/>
                      <a:pt x="2275" y="1"/>
                      <a:pt x="2275" y="1"/>
                    </a:cubicBezTo>
                    <a:cubicBezTo>
                      <a:pt x="2278" y="0"/>
                      <a:pt x="2282" y="1"/>
                      <a:pt x="2283" y="4"/>
                    </a:cubicBezTo>
                    <a:cubicBezTo>
                      <a:pt x="2284" y="7"/>
                      <a:pt x="2283" y="11"/>
                      <a:pt x="2279" y="12"/>
                    </a:cubicBezTo>
                    <a:cubicBezTo>
                      <a:pt x="9" y="863"/>
                      <a:pt x="9" y="863"/>
                      <a:pt x="9" y="863"/>
                    </a:cubicBezTo>
                    <a:cubicBezTo>
                      <a:pt x="8" y="863"/>
                      <a:pt x="8" y="863"/>
                      <a:pt x="7" y="86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835" name="Google Shape;835;p22"/>
              <p:cNvSpPr/>
              <p:nvPr/>
            </p:nvSpPr>
            <p:spPr>
              <a:xfrm>
                <a:off x="5823199" y="1848765"/>
                <a:ext cx="1981087" cy="237787"/>
              </a:xfrm>
              <a:custGeom>
                <a:avLst/>
                <a:gdLst/>
                <a:ahLst/>
                <a:cxnLst/>
                <a:rect l="l" t="t" r="r" b="b"/>
                <a:pathLst>
                  <a:path w="2201" h="265" extrusionOk="0">
                    <a:moveTo>
                      <a:pt x="2194" y="265"/>
                    </a:moveTo>
                    <a:cubicBezTo>
                      <a:pt x="2194" y="265"/>
                      <a:pt x="2194" y="265"/>
                      <a:pt x="2194" y="265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2" y="12"/>
                      <a:pt x="0" y="9"/>
                      <a:pt x="0" y="5"/>
                    </a:cubicBezTo>
                    <a:cubicBezTo>
                      <a:pt x="1" y="2"/>
                      <a:pt x="4" y="0"/>
                      <a:pt x="7" y="0"/>
                    </a:cubicBezTo>
                    <a:cubicBezTo>
                      <a:pt x="2195" y="253"/>
                      <a:pt x="2195" y="253"/>
                      <a:pt x="2195" y="253"/>
                    </a:cubicBezTo>
                    <a:cubicBezTo>
                      <a:pt x="2198" y="254"/>
                      <a:pt x="2201" y="257"/>
                      <a:pt x="2200" y="260"/>
                    </a:cubicBezTo>
                    <a:cubicBezTo>
                      <a:pt x="2200" y="263"/>
                      <a:pt x="2197" y="265"/>
                      <a:pt x="2194" y="26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836" name="Google Shape;836;p22"/>
              <p:cNvSpPr/>
              <p:nvPr/>
            </p:nvSpPr>
            <p:spPr>
              <a:xfrm>
                <a:off x="4846727" y="1121334"/>
                <a:ext cx="987730" cy="737280"/>
              </a:xfrm>
              <a:custGeom>
                <a:avLst/>
                <a:gdLst/>
                <a:ahLst/>
                <a:cxnLst/>
                <a:rect l="l" t="t" r="r" b="b"/>
                <a:pathLst>
                  <a:path w="1097" h="819" extrusionOk="0">
                    <a:moveTo>
                      <a:pt x="1090" y="819"/>
                    </a:moveTo>
                    <a:cubicBezTo>
                      <a:pt x="1089" y="819"/>
                      <a:pt x="1088" y="819"/>
                      <a:pt x="1087" y="818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1" y="10"/>
                      <a:pt x="0" y="6"/>
                      <a:pt x="2" y="3"/>
                    </a:cubicBezTo>
                    <a:cubicBezTo>
                      <a:pt x="4" y="1"/>
                      <a:pt x="8" y="0"/>
                      <a:pt x="11" y="2"/>
                    </a:cubicBezTo>
                    <a:cubicBezTo>
                      <a:pt x="1094" y="808"/>
                      <a:pt x="1094" y="808"/>
                      <a:pt x="1094" y="808"/>
                    </a:cubicBezTo>
                    <a:cubicBezTo>
                      <a:pt x="1097" y="810"/>
                      <a:pt x="1097" y="814"/>
                      <a:pt x="1095" y="817"/>
                    </a:cubicBezTo>
                    <a:cubicBezTo>
                      <a:pt x="1094" y="818"/>
                      <a:pt x="1092" y="819"/>
                      <a:pt x="1090" y="81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837" name="Google Shape;837;p22"/>
              <p:cNvSpPr/>
              <p:nvPr/>
            </p:nvSpPr>
            <p:spPr>
              <a:xfrm>
                <a:off x="5071850" y="2842122"/>
                <a:ext cx="688034" cy="1326822"/>
              </a:xfrm>
              <a:custGeom>
                <a:avLst/>
                <a:gdLst/>
                <a:ahLst/>
                <a:cxnLst/>
                <a:rect l="l" t="t" r="r" b="b"/>
                <a:pathLst>
                  <a:path w="764" h="1473" extrusionOk="0">
                    <a:moveTo>
                      <a:pt x="7" y="1473"/>
                    </a:moveTo>
                    <a:cubicBezTo>
                      <a:pt x="6" y="1473"/>
                      <a:pt x="5" y="1473"/>
                      <a:pt x="4" y="1472"/>
                    </a:cubicBezTo>
                    <a:cubicBezTo>
                      <a:pt x="1" y="1471"/>
                      <a:pt x="0" y="1467"/>
                      <a:pt x="1" y="1464"/>
                    </a:cubicBezTo>
                    <a:cubicBezTo>
                      <a:pt x="752" y="4"/>
                      <a:pt x="752" y="4"/>
                      <a:pt x="752" y="4"/>
                    </a:cubicBezTo>
                    <a:cubicBezTo>
                      <a:pt x="753" y="1"/>
                      <a:pt x="757" y="0"/>
                      <a:pt x="760" y="2"/>
                    </a:cubicBezTo>
                    <a:cubicBezTo>
                      <a:pt x="763" y="3"/>
                      <a:pt x="764" y="7"/>
                      <a:pt x="762" y="10"/>
                    </a:cubicBezTo>
                    <a:cubicBezTo>
                      <a:pt x="12" y="1470"/>
                      <a:pt x="12" y="1470"/>
                      <a:pt x="12" y="1470"/>
                    </a:cubicBezTo>
                    <a:cubicBezTo>
                      <a:pt x="11" y="1472"/>
                      <a:pt x="9" y="1473"/>
                      <a:pt x="7" y="147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838" name="Google Shape;838;p22"/>
              <p:cNvSpPr/>
              <p:nvPr/>
            </p:nvSpPr>
            <p:spPr>
              <a:xfrm rot="10800000" flipH="1">
                <a:off x="3107786" y="3696185"/>
                <a:ext cx="1630598" cy="49850"/>
              </a:xfrm>
              <a:custGeom>
                <a:avLst/>
                <a:gdLst/>
                <a:ahLst/>
                <a:cxnLst/>
                <a:rect l="l" t="t" r="r" b="b"/>
                <a:pathLst>
                  <a:path w="1155" h="175" extrusionOk="0">
                    <a:moveTo>
                      <a:pt x="1150" y="175"/>
                    </a:moveTo>
                    <a:cubicBezTo>
                      <a:pt x="1150" y="175"/>
                      <a:pt x="1150" y="175"/>
                      <a:pt x="1150" y="175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2" y="8"/>
                      <a:pt x="0" y="6"/>
                      <a:pt x="0" y="4"/>
                    </a:cubicBezTo>
                    <a:cubicBezTo>
                      <a:pt x="1" y="1"/>
                      <a:pt x="3" y="0"/>
                      <a:pt x="5" y="0"/>
                    </a:cubicBezTo>
                    <a:cubicBezTo>
                      <a:pt x="1151" y="167"/>
                      <a:pt x="1151" y="167"/>
                      <a:pt x="1151" y="167"/>
                    </a:cubicBezTo>
                    <a:cubicBezTo>
                      <a:pt x="1153" y="168"/>
                      <a:pt x="1155" y="170"/>
                      <a:pt x="1154" y="172"/>
                    </a:cubicBezTo>
                    <a:cubicBezTo>
                      <a:pt x="1154" y="174"/>
                      <a:pt x="1152" y="175"/>
                      <a:pt x="1150" y="17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839" name="Google Shape;839;p22"/>
              <p:cNvSpPr/>
              <p:nvPr/>
            </p:nvSpPr>
            <p:spPr>
              <a:xfrm>
                <a:off x="3677489" y="3036291"/>
                <a:ext cx="1060895" cy="659894"/>
              </a:xfrm>
              <a:custGeom>
                <a:avLst/>
                <a:gdLst/>
                <a:ahLst/>
                <a:cxnLst/>
                <a:rect l="l" t="t" r="r" b="b"/>
                <a:pathLst>
                  <a:path w="1180" h="733" extrusionOk="0">
                    <a:moveTo>
                      <a:pt x="1175" y="733"/>
                    </a:moveTo>
                    <a:cubicBezTo>
                      <a:pt x="1175" y="733"/>
                      <a:pt x="1174" y="733"/>
                      <a:pt x="1173" y="733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1" y="6"/>
                      <a:pt x="0" y="4"/>
                      <a:pt x="1" y="2"/>
                    </a:cubicBezTo>
                    <a:cubicBezTo>
                      <a:pt x="2" y="0"/>
                      <a:pt x="5" y="0"/>
                      <a:pt x="7" y="1"/>
                    </a:cubicBezTo>
                    <a:cubicBezTo>
                      <a:pt x="1177" y="726"/>
                      <a:pt x="1177" y="726"/>
                      <a:pt x="1177" y="726"/>
                    </a:cubicBezTo>
                    <a:cubicBezTo>
                      <a:pt x="1179" y="727"/>
                      <a:pt x="1180" y="730"/>
                      <a:pt x="1179" y="732"/>
                    </a:cubicBezTo>
                    <a:cubicBezTo>
                      <a:pt x="1178" y="733"/>
                      <a:pt x="1177" y="733"/>
                      <a:pt x="1175" y="73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840" name="Google Shape;840;p22"/>
              <p:cNvSpPr/>
              <p:nvPr/>
            </p:nvSpPr>
            <p:spPr>
              <a:xfrm>
                <a:off x="3677489" y="2954684"/>
                <a:ext cx="765420" cy="88643"/>
              </a:xfrm>
              <a:custGeom>
                <a:avLst/>
                <a:gdLst/>
                <a:ahLst/>
                <a:cxnLst/>
                <a:rect l="l" t="t" r="r" b="b"/>
                <a:pathLst>
                  <a:path w="851" h="100" extrusionOk="0">
                    <a:moveTo>
                      <a:pt x="5" y="100"/>
                    </a:moveTo>
                    <a:cubicBezTo>
                      <a:pt x="3" y="100"/>
                      <a:pt x="1" y="99"/>
                      <a:pt x="1" y="97"/>
                    </a:cubicBezTo>
                    <a:cubicBezTo>
                      <a:pt x="0" y="94"/>
                      <a:pt x="2" y="92"/>
                      <a:pt x="4" y="92"/>
                    </a:cubicBezTo>
                    <a:cubicBezTo>
                      <a:pt x="846" y="0"/>
                      <a:pt x="846" y="0"/>
                      <a:pt x="846" y="0"/>
                    </a:cubicBezTo>
                    <a:cubicBezTo>
                      <a:pt x="848" y="0"/>
                      <a:pt x="850" y="2"/>
                      <a:pt x="850" y="4"/>
                    </a:cubicBezTo>
                    <a:cubicBezTo>
                      <a:pt x="851" y="6"/>
                      <a:pt x="849" y="8"/>
                      <a:pt x="847" y="8"/>
                    </a:cubicBezTo>
                    <a:cubicBezTo>
                      <a:pt x="5" y="100"/>
                      <a:pt x="5" y="100"/>
                      <a:pt x="5" y="100"/>
                    </a:cubicBezTo>
                    <a:cubicBezTo>
                      <a:pt x="5" y="100"/>
                      <a:pt x="5" y="100"/>
                      <a:pt x="5" y="10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841" name="Google Shape;841;p22"/>
              <p:cNvSpPr/>
              <p:nvPr/>
            </p:nvSpPr>
            <p:spPr>
              <a:xfrm>
                <a:off x="4434467" y="2248359"/>
                <a:ext cx="126632" cy="713361"/>
              </a:xfrm>
              <a:custGeom>
                <a:avLst/>
                <a:gdLst/>
                <a:ahLst/>
                <a:cxnLst/>
                <a:rect l="l" t="t" r="r" b="b"/>
                <a:pathLst>
                  <a:path w="141" h="793" extrusionOk="0">
                    <a:moveTo>
                      <a:pt x="4" y="793"/>
                    </a:moveTo>
                    <a:cubicBezTo>
                      <a:pt x="4" y="793"/>
                      <a:pt x="4" y="793"/>
                      <a:pt x="4" y="793"/>
                    </a:cubicBezTo>
                    <a:cubicBezTo>
                      <a:pt x="2" y="793"/>
                      <a:pt x="0" y="791"/>
                      <a:pt x="0" y="789"/>
                    </a:cubicBezTo>
                    <a:cubicBezTo>
                      <a:pt x="132" y="3"/>
                      <a:pt x="132" y="3"/>
                      <a:pt x="132" y="3"/>
                    </a:cubicBezTo>
                    <a:cubicBezTo>
                      <a:pt x="133" y="1"/>
                      <a:pt x="135" y="0"/>
                      <a:pt x="137" y="0"/>
                    </a:cubicBezTo>
                    <a:cubicBezTo>
                      <a:pt x="139" y="1"/>
                      <a:pt x="141" y="3"/>
                      <a:pt x="140" y="5"/>
                    </a:cubicBezTo>
                    <a:cubicBezTo>
                      <a:pt x="8" y="790"/>
                      <a:pt x="8" y="790"/>
                      <a:pt x="8" y="790"/>
                    </a:cubicBezTo>
                    <a:cubicBezTo>
                      <a:pt x="8" y="792"/>
                      <a:pt x="6" y="793"/>
                      <a:pt x="4" y="79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842" name="Google Shape;842;p22"/>
              <p:cNvSpPr/>
              <p:nvPr/>
            </p:nvSpPr>
            <p:spPr>
              <a:xfrm>
                <a:off x="4552658" y="2248359"/>
                <a:ext cx="185727" cy="1447826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610" extrusionOk="0">
                    <a:moveTo>
                      <a:pt x="201" y="1610"/>
                    </a:moveTo>
                    <a:cubicBezTo>
                      <a:pt x="199" y="1610"/>
                      <a:pt x="198" y="1609"/>
                      <a:pt x="197" y="1607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1"/>
                      <a:pt x="8" y="4"/>
                    </a:cubicBezTo>
                    <a:cubicBezTo>
                      <a:pt x="205" y="1606"/>
                      <a:pt x="205" y="1606"/>
                      <a:pt x="205" y="1606"/>
                    </a:cubicBezTo>
                    <a:cubicBezTo>
                      <a:pt x="206" y="1608"/>
                      <a:pt x="204" y="1610"/>
                      <a:pt x="202" y="1610"/>
                    </a:cubicBezTo>
                    <a:cubicBezTo>
                      <a:pt x="202" y="1610"/>
                      <a:pt x="201" y="1610"/>
                      <a:pt x="201" y="16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843" name="Google Shape;843;p22"/>
              <p:cNvSpPr/>
              <p:nvPr/>
            </p:nvSpPr>
            <p:spPr>
              <a:xfrm>
                <a:off x="4434467" y="2954684"/>
                <a:ext cx="303917" cy="741501"/>
              </a:xfrm>
              <a:custGeom>
                <a:avLst/>
                <a:gdLst/>
                <a:ahLst/>
                <a:cxnLst/>
                <a:rect l="l" t="t" r="r" b="b"/>
                <a:pathLst>
                  <a:path w="338" h="825" extrusionOk="0">
                    <a:moveTo>
                      <a:pt x="333" y="825"/>
                    </a:moveTo>
                    <a:cubicBezTo>
                      <a:pt x="332" y="825"/>
                      <a:pt x="330" y="824"/>
                      <a:pt x="330" y="823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4"/>
                      <a:pt x="1" y="2"/>
                      <a:pt x="3" y="1"/>
                    </a:cubicBezTo>
                    <a:cubicBezTo>
                      <a:pt x="5" y="0"/>
                      <a:pt x="7" y="1"/>
                      <a:pt x="8" y="3"/>
                    </a:cubicBezTo>
                    <a:cubicBezTo>
                      <a:pt x="337" y="820"/>
                      <a:pt x="337" y="820"/>
                      <a:pt x="337" y="820"/>
                    </a:cubicBezTo>
                    <a:cubicBezTo>
                      <a:pt x="338" y="822"/>
                      <a:pt x="337" y="824"/>
                      <a:pt x="335" y="825"/>
                    </a:cubicBezTo>
                    <a:cubicBezTo>
                      <a:pt x="334" y="825"/>
                      <a:pt x="334" y="825"/>
                      <a:pt x="333" y="82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844" name="Google Shape;844;p22"/>
              <p:cNvSpPr/>
              <p:nvPr/>
            </p:nvSpPr>
            <p:spPr>
              <a:xfrm>
                <a:off x="4729942" y="3060211"/>
                <a:ext cx="303917" cy="635974"/>
              </a:xfrm>
              <a:custGeom>
                <a:avLst/>
                <a:gdLst/>
                <a:ahLst/>
                <a:cxnLst/>
                <a:rect l="l" t="t" r="r" b="b"/>
                <a:pathLst>
                  <a:path w="338" h="707" extrusionOk="0">
                    <a:moveTo>
                      <a:pt x="4" y="707"/>
                    </a:moveTo>
                    <a:cubicBezTo>
                      <a:pt x="4" y="707"/>
                      <a:pt x="3" y="707"/>
                      <a:pt x="3" y="707"/>
                    </a:cubicBezTo>
                    <a:cubicBezTo>
                      <a:pt x="1" y="706"/>
                      <a:pt x="0" y="704"/>
                      <a:pt x="1" y="702"/>
                    </a:cubicBezTo>
                    <a:cubicBezTo>
                      <a:pt x="330" y="3"/>
                      <a:pt x="330" y="3"/>
                      <a:pt x="330" y="3"/>
                    </a:cubicBezTo>
                    <a:cubicBezTo>
                      <a:pt x="331" y="1"/>
                      <a:pt x="334" y="0"/>
                      <a:pt x="336" y="1"/>
                    </a:cubicBezTo>
                    <a:cubicBezTo>
                      <a:pt x="337" y="2"/>
                      <a:pt x="338" y="4"/>
                      <a:pt x="337" y="6"/>
                    </a:cubicBezTo>
                    <a:cubicBezTo>
                      <a:pt x="8" y="705"/>
                      <a:pt x="8" y="705"/>
                      <a:pt x="8" y="705"/>
                    </a:cubicBezTo>
                    <a:cubicBezTo>
                      <a:pt x="7" y="707"/>
                      <a:pt x="6" y="707"/>
                      <a:pt x="4" y="70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845" name="Google Shape;845;p22"/>
              <p:cNvSpPr/>
              <p:nvPr/>
            </p:nvSpPr>
            <p:spPr>
              <a:xfrm>
                <a:off x="4729942" y="3689150"/>
                <a:ext cx="664114" cy="161808"/>
              </a:xfrm>
              <a:custGeom>
                <a:avLst/>
                <a:gdLst/>
                <a:ahLst/>
                <a:cxnLst/>
                <a:rect l="l" t="t" r="r" b="b"/>
                <a:pathLst>
                  <a:path w="738" h="180" extrusionOk="0">
                    <a:moveTo>
                      <a:pt x="734" y="180"/>
                    </a:moveTo>
                    <a:cubicBezTo>
                      <a:pt x="734" y="180"/>
                      <a:pt x="733" y="180"/>
                      <a:pt x="733" y="180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1" y="8"/>
                      <a:pt x="0" y="6"/>
                      <a:pt x="0" y="4"/>
                    </a:cubicBezTo>
                    <a:cubicBezTo>
                      <a:pt x="1" y="1"/>
                      <a:pt x="3" y="0"/>
                      <a:pt x="5" y="1"/>
                    </a:cubicBezTo>
                    <a:cubicBezTo>
                      <a:pt x="735" y="172"/>
                      <a:pt x="735" y="172"/>
                      <a:pt x="735" y="172"/>
                    </a:cubicBezTo>
                    <a:cubicBezTo>
                      <a:pt x="737" y="172"/>
                      <a:pt x="738" y="175"/>
                      <a:pt x="738" y="177"/>
                    </a:cubicBezTo>
                    <a:cubicBezTo>
                      <a:pt x="737" y="179"/>
                      <a:pt x="736" y="180"/>
                      <a:pt x="734" y="18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846" name="Google Shape;846;p22"/>
              <p:cNvSpPr/>
              <p:nvPr/>
            </p:nvSpPr>
            <p:spPr>
              <a:xfrm>
                <a:off x="4552658" y="2248359"/>
                <a:ext cx="481202" cy="820294"/>
              </a:xfrm>
              <a:custGeom>
                <a:avLst/>
                <a:gdLst/>
                <a:ahLst/>
                <a:cxnLst/>
                <a:rect l="l" t="t" r="r" b="b"/>
                <a:pathLst>
                  <a:path w="535" h="912" extrusionOk="0">
                    <a:moveTo>
                      <a:pt x="531" y="912"/>
                    </a:moveTo>
                    <a:cubicBezTo>
                      <a:pt x="529" y="912"/>
                      <a:pt x="528" y="911"/>
                      <a:pt x="527" y="910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4"/>
                      <a:pt x="0" y="2"/>
                      <a:pt x="2" y="1"/>
                    </a:cubicBezTo>
                    <a:cubicBezTo>
                      <a:pt x="4" y="0"/>
                      <a:pt x="7" y="0"/>
                      <a:pt x="8" y="2"/>
                    </a:cubicBezTo>
                    <a:cubicBezTo>
                      <a:pt x="534" y="906"/>
                      <a:pt x="534" y="906"/>
                      <a:pt x="534" y="906"/>
                    </a:cubicBezTo>
                    <a:cubicBezTo>
                      <a:pt x="535" y="908"/>
                      <a:pt x="535" y="910"/>
                      <a:pt x="533" y="911"/>
                    </a:cubicBezTo>
                    <a:cubicBezTo>
                      <a:pt x="532" y="911"/>
                      <a:pt x="531" y="912"/>
                      <a:pt x="531" y="91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847" name="Google Shape;847;p22"/>
              <p:cNvSpPr/>
              <p:nvPr/>
            </p:nvSpPr>
            <p:spPr>
              <a:xfrm>
                <a:off x="4552658" y="2248359"/>
                <a:ext cx="1229737" cy="364419"/>
              </a:xfrm>
              <a:custGeom>
                <a:avLst/>
                <a:gdLst/>
                <a:ahLst/>
                <a:cxnLst/>
                <a:rect l="l" t="t" r="r" b="b"/>
                <a:pathLst>
                  <a:path w="1367" h="406" extrusionOk="0">
                    <a:moveTo>
                      <a:pt x="1363" y="406"/>
                    </a:moveTo>
                    <a:cubicBezTo>
                      <a:pt x="1362" y="406"/>
                      <a:pt x="1362" y="406"/>
                      <a:pt x="1362" y="406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1" y="7"/>
                      <a:pt x="0" y="5"/>
                      <a:pt x="1" y="3"/>
                    </a:cubicBezTo>
                    <a:cubicBezTo>
                      <a:pt x="1" y="1"/>
                      <a:pt x="3" y="0"/>
                      <a:pt x="5" y="0"/>
                    </a:cubicBezTo>
                    <a:cubicBezTo>
                      <a:pt x="1364" y="398"/>
                      <a:pt x="1364" y="398"/>
                      <a:pt x="1364" y="398"/>
                    </a:cubicBezTo>
                    <a:cubicBezTo>
                      <a:pt x="1366" y="399"/>
                      <a:pt x="1367" y="401"/>
                      <a:pt x="1367" y="403"/>
                    </a:cubicBezTo>
                    <a:cubicBezTo>
                      <a:pt x="1366" y="405"/>
                      <a:pt x="1365" y="406"/>
                      <a:pt x="1363" y="40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848" name="Google Shape;848;p22"/>
              <p:cNvSpPr/>
              <p:nvPr/>
            </p:nvSpPr>
            <p:spPr>
              <a:xfrm>
                <a:off x="5026824" y="2604335"/>
                <a:ext cx="755571" cy="464317"/>
              </a:xfrm>
              <a:custGeom>
                <a:avLst/>
                <a:gdLst/>
                <a:ahLst/>
                <a:cxnLst/>
                <a:rect l="l" t="t" r="r" b="b"/>
                <a:pathLst>
                  <a:path w="841" h="515" extrusionOk="0">
                    <a:moveTo>
                      <a:pt x="5" y="515"/>
                    </a:moveTo>
                    <a:cubicBezTo>
                      <a:pt x="3" y="515"/>
                      <a:pt x="2" y="514"/>
                      <a:pt x="1" y="513"/>
                    </a:cubicBezTo>
                    <a:cubicBezTo>
                      <a:pt x="0" y="511"/>
                      <a:pt x="1" y="508"/>
                      <a:pt x="3" y="507"/>
                    </a:cubicBezTo>
                    <a:cubicBezTo>
                      <a:pt x="835" y="1"/>
                      <a:pt x="835" y="1"/>
                      <a:pt x="835" y="1"/>
                    </a:cubicBezTo>
                    <a:cubicBezTo>
                      <a:pt x="837" y="0"/>
                      <a:pt x="839" y="1"/>
                      <a:pt x="840" y="3"/>
                    </a:cubicBezTo>
                    <a:cubicBezTo>
                      <a:pt x="841" y="5"/>
                      <a:pt x="841" y="7"/>
                      <a:pt x="839" y="8"/>
                    </a:cubicBezTo>
                    <a:cubicBezTo>
                      <a:pt x="7" y="514"/>
                      <a:pt x="7" y="514"/>
                      <a:pt x="7" y="514"/>
                    </a:cubicBezTo>
                    <a:cubicBezTo>
                      <a:pt x="6" y="514"/>
                      <a:pt x="6" y="515"/>
                      <a:pt x="5" y="51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849" name="Google Shape;849;p22"/>
              <p:cNvSpPr/>
              <p:nvPr/>
            </p:nvSpPr>
            <p:spPr>
              <a:xfrm>
                <a:off x="5385614" y="2604335"/>
                <a:ext cx="396780" cy="1246622"/>
              </a:xfrm>
              <a:custGeom>
                <a:avLst/>
                <a:gdLst/>
                <a:ahLst/>
                <a:cxnLst/>
                <a:rect l="l" t="t" r="r" b="b"/>
                <a:pathLst>
                  <a:path w="441" h="1385" extrusionOk="0">
                    <a:moveTo>
                      <a:pt x="5" y="1385"/>
                    </a:moveTo>
                    <a:cubicBezTo>
                      <a:pt x="5" y="1385"/>
                      <a:pt x="4" y="1385"/>
                      <a:pt x="4" y="1385"/>
                    </a:cubicBezTo>
                    <a:cubicBezTo>
                      <a:pt x="2" y="1384"/>
                      <a:pt x="0" y="1382"/>
                      <a:pt x="1" y="1380"/>
                    </a:cubicBezTo>
                    <a:cubicBezTo>
                      <a:pt x="433" y="4"/>
                      <a:pt x="433" y="4"/>
                      <a:pt x="433" y="4"/>
                    </a:cubicBezTo>
                    <a:cubicBezTo>
                      <a:pt x="434" y="1"/>
                      <a:pt x="436" y="0"/>
                      <a:pt x="438" y="1"/>
                    </a:cubicBezTo>
                    <a:cubicBezTo>
                      <a:pt x="440" y="2"/>
                      <a:pt x="441" y="4"/>
                      <a:pt x="441" y="6"/>
                    </a:cubicBezTo>
                    <a:cubicBezTo>
                      <a:pt x="9" y="1382"/>
                      <a:pt x="9" y="1382"/>
                      <a:pt x="9" y="1382"/>
                    </a:cubicBezTo>
                    <a:cubicBezTo>
                      <a:pt x="8" y="1384"/>
                      <a:pt x="7" y="1385"/>
                      <a:pt x="5" y="138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850" name="Google Shape;850;p22"/>
              <p:cNvSpPr/>
              <p:nvPr/>
            </p:nvSpPr>
            <p:spPr>
              <a:xfrm>
                <a:off x="5773952" y="2604335"/>
                <a:ext cx="139296" cy="590949"/>
              </a:xfrm>
              <a:custGeom>
                <a:avLst/>
                <a:gdLst/>
                <a:ahLst/>
                <a:cxnLst/>
                <a:rect l="l" t="t" r="r" b="b"/>
                <a:pathLst>
                  <a:path w="155" h="656" extrusionOk="0">
                    <a:moveTo>
                      <a:pt x="150" y="656"/>
                    </a:moveTo>
                    <a:cubicBezTo>
                      <a:pt x="148" y="656"/>
                      <a:pt x="147" y="654"/>
                      <a:pt x="146" y="652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3"/>
                      <a:pt x="2" y="1"/>
                      <a:pt x="4" y="1"/>
                    </a:cubicBezTo>
                    <a:cubicBezTo>
                      <a:pt x="6" y="0"/>
                      <a:pt x="8" y="2"/>
                      <a:pt x="9" y="4"/>
                    </a:cubicBezTo>
                    <a:cubicBezTo>
                      <a:pt x="154" y="651"/>
                      <a:pt x="154" y="651"/>
                      <a:pt x="154" y="651"/>
                    </a:cubicBezTo>
                    <a:cubicBezTo>
                      <a:pt x="155" y="653"/>
                      <a:pt x="153" y="655"/>
                      <a:pt x="151" y="655"/>
                    </a:cubicBezTo>
                    <a:cubicBezTo>
                      <a:pt x="151" y="656"/>
                      <a:pt x="150" y="656"/>
                      <a:pt x="150" y="65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851" name="Google Shape;851;p22"/>
              <p:cNvSpPr/>
              <p:nvPr/>
            </p:nvSpPr>
            <p:spPr>
              <a:xfrm>
                <a:off x="5906212" y="3075688"/>
                <a:ext cx="892052" cy="119597"/>
              </a:xfrm>
              <a:custGeom>
                <a:avLst/>
                <a:gdLst/>
                <a:ahLst/>
                <a:cxnLst/>
                <a:rect l="l" t="t" r="r" b="b"/>
                <a:pathLst>
                  <a:path w="992" h="133" extrusionOk="0">
                    <a:moveTo>
                      <a:pt x="4" y="133"/>
                    </a:moveTo>
                    <a:cubicBezTo>
                      <a:pt x="2" y="133"/>
                      <a:pt x="0" y="131"/>
                      <a:pt x="0" y="129"/>
                    </a:cubicBezTo>
                    <a:cubicBezTo>
                      <a:pt x="0" y="127"/>
                      <a:pt x="1" y="125"/>
                      <a:pt x="4" y="125"/>
                    </a:cubicBezTo>
                    <a:cubicBezTo>
                      <a:pt x="988" y="0"/>
                      <a:pt x="988" y="0"/>
                      <a:pt x="988" y="0"/>
                    </a:cubicBezTo>
                    <a:cubicBezTo>
                      <a:pt x="990" y="0"/>
                      <a:pt x="992" y="2"/>
                      <a:pt x="992" y="4"/>
                    </a:cubicBezTo>
                    <a:cubicBezTo>
                      <a:pt x="992" y="6"/>
                      <a:pt x="991" y="8"/>
                      <a:pt x="989" y="8"/>
                    </a:cubicBezTo>
                    <a:cubicBezTo>
                      <a:pt x="5" y="133"/>
                      <a:pt x="5" y="133"/>
                      <a:pt x="5" y="133"/>
                    </a:cubicBezTo>
                    <a:cubicBezTo>
                      <a:pt x="5" y="133"/>
                      <a:pt x="4" y="133"/>
                      <a:pt x="4" y="13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852" name="Google Shape;852;p22"/>
              <p:cNvSpPr/>
              <p:nvPr/>
            </p:nvSpPr>
            <p:spPr>
              <a:xfrm>
                <a:off x="5906212" y="2253987"/>
                <a:ext cx="303917" cy="941298"/>
              </a:xfrm>
              <a:custGeom>
                <a:avLst/>
                <a:gdLst/>
                <a:ahLst/>
                <a:cxnLst/>
                <a:rect l="l" t="t" r="r" b="b"/>
                <a:pathLst>
                  <a:path w="338" h="1046" extrusionOk="0">
                    <a:moveTo>
                      <a:pt x="4" y="1046"/>
                    </a:moveTo>
                    <a:cubicBezTo>
                      <a:pt x="4" y="1046"/>
                      <a:pt x="3" y="1045"/>
                      <a:pt x="3" y="1045"/>
                    </a:cubicBezTo>
                    <a:cubicBezTo>
                      <a:pt x="1" y="1045"/>
                      <a:pt x="0" y="1042"/>
                      <a:pt x="0" y="1040"/>
                    </a:cubicBezTo>
                    <a:cubicBezTo>
                      <a:pt x="329" y="4"/>
                      <a:pt x="329" y="4"/>
                      <a:pt x="329" y="4"/>
                    </a:cubicBezTo>
                    <a:cubicBezTo>
                      <a:pt x="330" y="2"/>
                      <a:pt x="332" y="0"/>
                      <a:pt x="334" y="1"/>
                    </a:cubicBezTo>
                    <a:cubicBezTo>
                      <a:pt x="337" y="2"/>
                      <a:pt x="338" y="4"/>
                      <a:pt x="337" y="6"/>
                    </a:cubicBezTo>
                    <a:cubicBezTo>
                      <a:pt x="8" y="1043"/>
                      <a:pt x="8" y="1043"/>
                      <a:pt x="8" y="1043"/>
                    </a:cubicBezTo>
                    <a:cubicBezTo>
                      <a:pt x="7" y="1044"/>
                      <a:pt x="6" y="1046"/>
                      <a:pt x="4" y="104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853" name="Google Shape;853;p22"/>
              <p:cNvSpPr/>
              <p:nvPr/>
            </p:nvSpPr>
            <p:spPr>
              <a:xfrm>
                <a:off x="6201687" y="2175194"/>
                <a:ext cx="794968" cy="87235"/>
              </a:xfrm>
              <a:custGeom>
                <a:avLst/>
                <a:gdLst/>
                <a:ahLst/>
                <a:cxnLst/>
                <a:rect l="l" t="t" r="r" b="b"/>
                <a:pathLst>
                  <a:path w="884" h="96" extrusionOk="0">
                    <a:moveTo>
                      <a:pt x="4" y="96"/>
                    </a:moveTo>
                    <a:cubicBezTo>
                      <a:pt x="2" y="96"/>
                      <a:pt x="0" y="94"/>
                      <a:pt x="0" y="92"/>
                    </a:cubicBezTo>
                    <a:cubicBezTo>
                      <a:pt x="0" y="90"/>
                      <a:pt x="2" y="88"/>
                      <a:pt x="4" y="88"/>
                    </a:cubicBezTo>
                    <a:cubicBezTo>
                      <a:pt x="880" y="0"/>
                      <a:pt x="880" y="0"/>
                      <a:pt x="880" y="0"/>
                    </a:cubicBezTo>
                    <a:cubicBezTo>
                      <a:pt x="882" y="0"/>
                      <a:pt x="884" y="2"/>
                      <a:pt x="884" y="4"/>
                    </a:cubicBezTo>
                    <a:cubicBezTo>
                      <a:pt x="884" y="6"/>
                      <a:pt x="883" y="8"/>
                      <a:pt x="880" y="8"/>
                    </a:cubicBezTo>
                    <a:cubicBezTo>
                      <a:pt x="5" y="96"/>
                      <a:pt x="5" y="96"/>
                      <a:pt x="5" y="96"/>
                    </a:cubicBezTo>
                    <a:cubicBezTo>
                      <a:pt x="4" y="96"/>
                      <a:pt x="4" y="96"/>
                      <a:pt x="4" y="9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854" name="Google Shape;854;p22"/>
              <p:cNvSpPr/>
              <p:nvPr/>
            </p:nvSpPr>
            <p:spPr>
              <a:xfrm>
                <a:off x="6201687" y="2253987"/>
                <a:ext cx="596577" cy="828737"/>
              </a:xfrm>
              <a:custGeom>
                <a:avLst/>
                <a:gdLst/>
                <a:ahLst/>
                <a:cxnLst/>
                <a:rect l="l" t="t" r="r" b="b"/>
                <a:pathLst>
                  <a:path w="664" h="921" extrusionOk="0">
                    <a:moveTo>
                      <a:pt x="659" y="921"/>
                    </a:moveTo>
                    <a:cubicBezTo>
                      <a:pt x="658" y="921"/>
                      <a:pt x="657" y="921"/>
                      <a:pt x="656" y="920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0" y="5"/>
                      <a:pt x="0" y="3"/>
                      <a:pt x="2" y="2"/>
                    </a:cubicBezTo>
                    <a:cubicBezTo>
                      <a:pt x="4" y="0"/>
                      <a:pt x="6" y="1"/>
                      <a:pt x="7" y="2"/>
                    </a:cubicBezTo>
                    <a:cubicBezTo>
                      <a:pt x="662" y="915"/>
                      <a:pt x="662" y="915"/>
                      <a:pt x="662" y="915"/>
                    </a:cubicBezTo>
                    <a:cubicBezTo>
                      <a:pt x="664" y="917"/>
                      <a:pt x="663" y="919"/>
                      <a:pt x="661" y="921"/>
                    </a:cubicBezTo>
                    <a:cubicBezTo>
                      <a:pt x="661" y="921"/>
                      <a:pt x="660" y="921"/>
                      <a:pt x="659" y="92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855" name="Google Shape;855;p22"/>
              <p:cNvSpPr/>
              <p:nvPr/>
            </p:nvSpPr>
            <p:spPr>
              <a:xfrm>
                <a:off x="6201687" y="2253987"/>
                <a:ext cx="914564" cy="585321"/>
              </a:xfrm>
              <a:custGeom>
                <a:avLst/>
                <a:gdLst/>
                <a:ahLst/>
                <a:cxnLst/>
                <a:rect l="l" t="t" r="r" b="b"/>
                <a:pathLst>
                  <a:path w="1017" h="650" extrusionOk="0">
                    <a:moveTo>
                      <a:pt x="1012" y="650"/>
                    </a:moveTo>
                    <a:cubicBezTo>
                      <a:pt x="1012" y="650"/>
                      <a:pt x="1011" y="650"/>
                      <a:pt x="1010" y="650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0" y="7"/>
                      <a:pt x="0" y="5"/>
                      <a:pt x="1" y="3"/>
                    </a:cubicBezTo>
                    <a:cubicBezTo>
                      <a:pt x="2" y="1"/>
                      <a:pt x="4" y="0"/>
                      <a:pt x="6" y="1"/>
                    </a:cubicBezTo>
                    <a:cubicBezTo>
                      <a:pt x="1015" y="643"/>
                      <a:pt x="1015" y="643"/>
                      <a:pt x="1015" y="643"/>
                    </a:cubicBezTo>
                    <a:cubicBezTo>
                      <a:pt x="1016" y="644"/>
                      <a:pt x="1017" y="647"/>
                      <a:pt x="1016" y="649"/>
                    </a:cubicBezTo>
                    <a:cubicBezTo>
                      <a:pt x="1015" y="650"/>
                      <a:pt x="1014" y="650"/>
                      <a:pt x="1012" y="65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856" name="Google Shape;856;p22"/>
              <p:cNvSpPr/>
              <p:nvPr/>
            </p:nvSpPr>
            <p:spPr>
              <a:xfrm>
                <a:off x="6989619" y="2175194"/>
                <a:ext cx="126632" cy="664115"/>
              </a:xfrm>
              <a:custGeom>
                <a:avLst/>
                <a:gdLst/>
                <a:ahLst/>
                <a:cxnLst/>
                <a:rect l="l" t="t" r="r" b="b"/>
                <a:pathLst>
                  <a:path w="141" h="737" extrusionOk="0">
                    <a:moveTo>
                      <a:pt x="136" y="737"/>
                    </a:moveTo>
                    <a:cubicBezTo>
                      <a:pt x="134" y="737"/>
                      <a:pt x="133" y="736"/>
                      <a:pt x="132" y="734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3"/>
                      <a:pt x="1" y="1"/>
                      <a:pt x="3" y="0"/>
                    </a:cubicBezTo>
                    <a:cubicBezTo>
                      <a:pt x="6" y="0"/>
                      <a:pt x="8" y="1"/>
                      <a:pt x="8" y="3"/>
                    </a:cubicBezTo>
                    <a:cubicBezTo>
                      <a:pt x="140" y="733"/>
                      <a:pt x="140" y="733"/>
                      <a:pt x="140" y="733"/>
                    </a:cubicBezTo>
                    <a:cubicBezTo>
                      <a:pt x="141" y="735"/>
                      <a:pt x="139" y="737"/>
                      <a:pt x="137" y="737"/>
                    </a:cubicBezTo>
                    <a:cubicBezTo>
                      <a:pt x="137" y="737"/>
                      <a:pt x="137" y="737"/>
                      <a:pt x="136" y="73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857" name="Google Shape;857;p22"/>
              <p:cNvSpPr/>
              <p:nvPr/>
            </p:nvSpPr>
            <p:spPr>
              <a:xfrm>
                <a:off x="6791229" y="2832273"/>
                <a:ext cx="325023" cy="250450"/>
              </a:xfrm>
              <a:custGeom>
                <a:avLst/>
                <a:gdLst/>
                <a:ahLst/>
                <a:cxnLst/>
                <a:rect l="l" t="t" r="r" b="b"/>
                <a:pathLst>
                  <a:path w="362" h="279" extrusionOk="0">
                    <a:moveTo>
                      <a:pt x="4" y="279"/>
                    </a:moveTo>
                    <a:cubicBezTo>
                      <a:pt x="3" y="279"/>
                      <a:pt x="2" y="279"/>
                      <a:pt x="1" y="278"/>
                    </a:cubicBezTo>
                    <a:cubicBezTo>
                      <a:pt x="0" y="276"/>
                      <a:pt x="0" y="274"/>
                      <a:pt x="2" y="272"/>
                    </a:cubicBezTo>
                    <a:cubicBezTo>
                      <a:pt x="355" y="1"/>
                      <a:pt x="355" y="1"/>
                      <a:pt x="355" y="1"/>
                    </a:cubicBezTo>
                    <a:cubicBezTo>
                      <a:pt x="357" y="0"/>
                      <a:pt x="359" y="0"/>
                      <a:pt x="361" y="2"/>
                    </a:cubicBezTo>
                    <a:cubicBezTo>
                      <a:pt x="362" y="4"/>
                      <a:pt x="362" y="6"/>
                      <a:pt x="360" y="8"/>
                    </a:cubicBezTo>
                    <a:cubicBezTo>
                      <a:pt x="7" y="279"/>
                      <a:pt x="7" y="279"/>
                      <a:pt x="7" y="279"/>
                    </a:cubicBezTo>
                    <a:cubicBezTo>
                      <a:pt x="6" y="279"/>
                      <a:pt x="5" y="279"/>
                      <a:pt x="4" y="27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858" name="Google Shape;858;p22"/>
              <p:cNvSpPr/>
              <p:nvPr/>
            </p:nvSpPr>
            <p:spPr>
              <a:xfrm>
                <a:off x="5385615" y="3186843"/>
                <a:ext cx="527634" cy="664115"/>
              </a:xfrm>
              <a:custGeom>
                <a:avLst/>
                <a:gdLst/>
                <a:ahLst/>
                <a:cxnLst/>
                <a:rect l="l" t="t" r="r" b="b"/>
                <a:pathLst>
                  <a:path w="587" h="738" extrusionOk="0">
                    <a:moveTo>
                      <a:pt x="5" y="738"/>
                    </a:moveTo>
                    <a:cubicBezTo>
                      <a:pt x="4" y="738"/>
                      <a:pt x="3" y="738"/>
                      <a:pt x="2" y="737"/>
                    </a:cubicBezTo>
                    <a:cubicBezTo>
                      <a:pt x="1" y="736"/>
                      <a:pt x="0" y="733"/>
                      <a:pt x="2" y="731"/>
                    </a:cubicBezTo>
                    <a:cubicBezTo>
                      <a:pt x="579" y="2"/>
                      <a:pt x="579" y="2"/>
                      <a:pt x="579" y="2"/>
                    </a:cubicBezTo>
                    <a:cubicBezTo>
                      <a:pt x="580" y="0"/>
                      <a:pt x="583" y="0"/>
                      <a:pt x="585" y="1"/>
                    </a:cubicBezTo>
                    <a:cubicBezTo>
                      <a:pt x="586" y="3"/>
                      <a:pt x="587" y="5"/>
                      <a:pt x="585" y="7"/>
                    </a:cubicBezTo>
                    <a:cubicBezTo>
                      <a:pt x="8" y="736"/>
                      <a:pt x="8" y="736"/>
                      <a:pt x="8" y="736"/>
                    </a:cubicBezTo>
                    <a:cubicBezTo>
                      <a:pt x="7" y="737"/>
                      <a:pt x="6" y="738"/>
                      <a:pt x="5" y="73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859" name="Google Shape;859;p22"/>
              <p:cNvSpPr/>
              <p:nvPr/>
            </p:nvSpPr>
            <p:spPr>
              <a:xfrm>
                <a:off x="3925126" y="4059196"/>
                <a:ext cx="229345" cy="85829"/>
              </a:xfrm>
              <a:custGeom>
                <a:avLst/>
                <a:gdLst/>
                <a:ahLst/>
                <a:cxnLst/>
                <a:rect l="l" t="t" r="r" b="b"/>
                <a:pathLst>
                  <a:path w="255" h="95" extrusionOk="0">
                    <a:moveTo>
                      <a:pt x="251" y="95"/>
                    </a:moveTo>
                    <a:cubicBezTo>
                      <a:pt x="250" y="95"/>
                      <a:pt x="250" y="95"/>
                      <a:pt x="249" y="94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1" y="8"/>
                      <a:pt x="0" y="5"/>
                      <a:pt x="1" y="3"/>
                    </a:cubicBezTo>
                    <a:cubicBezTo>
                      <a:pt x="1" y="1"/>
                      <a:pt x="4" y="0"/>
                      <a:pt x="6" y="1"/>
                    </a:cubicBezTo>
                    <a:cubicBezTo>
                      <a:pt x="252" y="87"/>
                      <a:pt x="252" y="87"/>
                      <a:pt x="252" y="87"/>
                    </a:cubicBezTo>
                    <a:cubicBezTo>
                      <a:pt x="254" y="88"/>
                      <a:pt x="255" y="90"/>
                      <a:pt x="254" y="92"/>
                    </a:cubicBezTo>
                    <a:cubicBezTo>
                      <a:pt x="254" y="94"/>
                      <a:pt x="252" y="95"/>
                      <a:pt x="251" y="9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860" name="Google Shape;860;p22"/>
              <p:cNvSpPr/>
              <p:nvPr/>
            </p:nvSpPr>
            <p:spPr>
              <a:xfrm flipH="1">
                <a:off x="4154470" y="4136583"/>
                <a:ext cx="45719" cy="387557"/>
              </a:xfrm>
              <a:custGeom>
                <a:avLst/>
                <a:gdLst/>
                <a:ahLst/>
                <a:cxnLst/>
                <a:rect l="l" t="t" r="r" b="b"/>
                <a:pathLst>
                  <a:path w="255" h="960" extrusionOk="0">
                    <a:moveTo>
                      <a:pt x="5" y="960"/>
                    </a:moveTo>
                    <a:cubicBezTo>
                      <a:pt x="4" y="960"/>
                      <a:pt x="4" y="960"/>
                      <a:pt x="4" y="960"/>
                    </a:cubicBezTo>
                    <a:cubicBezTo>
                      <a:pt x="2" y="960"/>
                      <a:pt x="0" y="957"/>
                      <a:pt x="1" y="955"/>
                    </a:cubicBezTo>
                    <a:cubicBezTo>
                      <a:pt x="247" y="4"/>
                      <a:pt x="247" y="4"/>
                      <a:pt x="247" y="4"/>
                    </a:cubicBezTo>
                    <a:cubicBezTo>
                      <a:pt x="247" y="1"/>
                      <a:pt x="250" y="0"/>
                      <a:pt x="252" y="1"/>
                    </a:cubicBezTo>
                    <a:cubicBezTo>
                      <a:pt x="254" y="1"/>
                      <a:pt x="255" y="3"/>
                      <a:pt x="255" y="6"/>
                    </a:cubicBezTo>
                    <a:cubicBezTo>
                      <a:pt x="9" y="957"/>
                      <a:pt x="9" y="957"/>
                      <a:pt x="9" y="957"/>
                    </a:cubicBezTo>
                    <a:cubicBezTo>
                      <a:pt x="8" y="959"/>
                      <a:pt x="6" y="960"/>
                      <a:pt x="5" y="96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861" name="Google Shape;861;p22"/>
              <p:cNvSpPr/>
              <p:nvPr/>
            </p:nvSpPr>
            <p:spPr>
              <a:xfrm>
                <a:off x="4147435" y="3689151"/>
                <a:ext cx="590949" cy="455875"/>
              </a:xfrm>
              <a:custGeom>
                <a:avLst/>
                <a:gdLst/>
                <a:ahLst/>
                <a:cxnLst/>
                <a:rect l="l" t="t" r="r" b="b"/>
                <a:pathLst>
                  <a:path w="658" h="506" extrusionOk="0">
                    <a:moveTo>
                      <a:pt x="5" y="506"/>
                    </a:moveTo>
                    <a:cubicBezTo>
                      <a:pt x="3" y="506"/>
                      <a:pt x="2" y="505"/>
                      <a:pt x="1" y="504"/>
                    </a:cubicBezTo>
                    <a:cubicBezTo>
                      <a:pt x="0" y="502"/>
                      <a:pt x="0" y="500"/>
                      <a:pt x="2" y="498"/>
                    </a:cubicBezTo>
                    <a:cubicBezTo>
                      <a:pt x="651" y="1"/>
                      <a:pt x="651" y="1"/>
                      <a:pt x="651" y="1"/>
                    </a:cubicBezTo>
                    <a:cubicBezTo>
                      <a:pt x="653" y="0"/>
                      <a:pt x="655" y="0"/>
                      <a:pt x="656" y="2"/>
                    </a:cubicBezTo>
                    <a:cubicBezTo>
                      <a:pt x="658" y="4"/>
                      <a:pt x="657" y="6"/>
                      <a:pt x="656" y="8"/>
                    </a:cubicBezTo>
                    <a:cubicBezTo>
                      <a:pt x="7" y="505"/>
                      <a:pt x="7" y="505"/>
                      <a:pt x="7" y="505"/>
                    </a:cubicBezTo>
                    <a:cubicBezTo>
                      <a:pt x="6" y="505"/>
                      <a:pt x="6" y="506"/>
                      <a:pt x="5" y="50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862" name="Google Shape;862;p22"/>
              <p:cNvSpPr/>
              <p:nvPr/>
            </p:nvSpPr>
            <p:spPr>
              <a:xfrm>
                <a:off x="3925126" y="3689152"/>
                <a:ext cx="813259" cy="378489"/>
              </a:xfrm>
              <a:custGeom>
                <a:avLst/>
                <a:gdLst/>
                <a:ahLst/>
                <a:cxnLst/>
                <a:rect l="l" t="t" r="r" b="b"/>
                <a:pathLst>
                  <a:path w="904" h="420" extrusionOk="0">
                    <a:moveTo>
                      <a:pt x="4" y="420"/>
                    </a:moveTo>
                    <a:cubicBezTo>
                      <a:pt x="3" y="420"/>
                      <a:pt x="2" y="419"/>
                      <a:pt x="1" y="417"/>
                    </a:cubicBezTo>
                    <a:cubicBezTo>
                      <a:pt x="0" y="415"/>
                      <a:pt x="1" y="413"/>
                      <a:pt x="3" y="412"/>
                    </a:cubicBezTo>
                    <a:cubicBezTo>
                      <a:pt x="898" y="1"/>
                      <a:pt x="898" y="1"/>
                      <a:pt x="898" y="1"/>
                    </a:cubicBezTo>
                    <a:cubicBezTo>
                      <a:pt x="900" y="0"/>
                      <a:pt x="902" y="1"/>
                      <a:pt x="903" y="3"/>
                    </a:cubicBezTo>
                    <a:cubicBezTo>
                      <a:pt x="904" y="5"/>
                      <a:pt x="903" y="7"/>
                      <a:pt x="901" y="8"/>
                    </a:cubicBezTo>
                    <a:cubicBezTo>
                      <a:pt x="6" y="419"/>
                      <a:pt x="6" y="419"/>
                      <a:pt x="6" y="419"/>
                    </a:cubicBezTo>
                    <a:cubicBezTo>
                      <a:pt x="6" y="420"/>
                      <a:pt x="5" y="420"/>
                      <a:pt x="4" y="42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863" name="Google Shape;863;p22"/>
              <p:cNvSpPr/>
              <p:nvPr/>
            </p:nvSpPr>
            <p:spPr>
              <a:xfrm>
                <a:off x="4675070" y="3634276"/>
                <a:ext cx="104120" cy="104120"/>
              </a:xfrm>
              <a:custGeom>
                <a:avLst/>
                <a:gdLst/>
                <a:ahLst/>
                <a:cxnLst/>
                <a:rect l="l" t="t" r="r" b="b"/>
                <a:pathLst>
                  <a:path w="116" h="116" extrusionOk="0">
                    <a:moveTo>
                      <a:pt x="85" y="15"/>
                    </a:moveTo>
                    <a:cubicBezTo>
                      <a:pt x="109" y="30"/>
                      <a:pt x="116" y="62"/>
                      <a:pt x="101" y="85"/>
                    </a:cubicBezTo>
                    <a:cubicBezTo>
                      <a:pt x="86" y="109"/>
                      <a:pt x="55" y="116"/>
                      <a:pt x="31" y="101"/>
                    </a:cubicBezTo>
                    <a:cubicBezTo>
                      <a:pt x="7" y="87"/>
                      <a:pt x="0" y="55"/>
                      <a:pt x="15" y="31"/>
                    </a:cubicBezTo>
                    <a:cubicBezTo>
                      <a:pt x="30" y="8"/>
                      <a:pt x="61" y="0"/>
                      <a:pt x="85" y="1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864" name="Google Shape;864;p22"/>
              <p:cNvSpPr/>
              <p:nvPr/>
            </p:nvSpPr>
            <p:spPr>
              <a:xfrm>
                <a:off x="4115075" y="4105629"/>
                <a:ext cx="66130" cy="67537"/>
              </a:xfrm>
              <a:custGeom>
                <a:avLst/>
                <a:gdLst/>
                <a:ahLst/>
                <a:cxnLst/>
                <a:rect l="l" t="t" r="r" b="b"/>
                <a:pathLst>
                  <a:path w="74" h="75" extrusionOk="0">
                    <a:moveTo>
                      <a:pt x="54" y="10"/>
                    </a:moveTo>
                    <a:cubicBezTo>
                      <a:pt x="70" y="20"/>
                      <a:pt x="74" y="40"/>
                      <a:pt x="65" y="55"/>
                    </a:cubicBezTo>
                    <a:cubicBezTo>
                      <a:pt x="55" y="70"/>
                      <a:pt x="35" y="75"/>
                      <a:pt x="20" y="65"/>
                    </a:cubicBezTo>
                    <a:cubicBezTo>
                      <a:pt x="4" y="56"/>
                      <a:pt x="0" y="36"/>
                      <a:pt x="9" y="20"/>
                    </a:cubicBezTo>
                    <a:cubicBezTo>
                      <a:pt x="19" y="5"/>
                      <a:pt x="39" y="0"/>
                      <a:pt x="54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865" name="Google Shape;865;p22"/>
              <p:cNvSpPr/>
              <p:nvPr/>
            </p:nvSpPr>
            <p:spPr>
              <a:xfrm>
                <a:off x="4402107" y="2926544"/>
                <a:ext cx="67537" cy="67537"/>
              </a:xfrm>
              <a:custGeom>
                <a:avLst/>
                <a:gdLst/>
                <a:ahLst/>
                <a:cxnLst/>
                <a:rect l="l" t="t" r="r" b="b"/>
                <a:pathLst>
                  <a:path w="75" h="75" extrusionOk="0">
                    <a:moveTo>
                      <a:pt x="55" y="10"/>
                    </a:moveTo>
                    <a:cubicBezTo>
                      <a:pt x="70" y="19"/>
                      <a:pt x="75" y="39"/>
                      <a:pt x="65" y="55"/>
                    </a:cubicBezTo>
                    <a:cubicBezTo>
                      <a:pt x="56" y="70"/>
                      <a:pt x="36" y="75"/>
                      <a:pt x="20" y="65"/>
                    </a:cubicBezTo>
                    <a:cubicBezTo>
                      <a:pt x="5" y="55"/>
                      <a:pt x="0" y="35"/>
                      <a:pt x="10" y="20"/>
                    </a:cubicBezTo>
                    <a:cubicBezTo>
                      <a:pt x="20" y="5"/>
                      <a:pt x="40" y="0"/>
                      <a:pt x="55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866" name="Google Shape;866;p22"/>
              <p:cNvSpPr/>
              <p:nvPr/>
            </p:nvSpPr>
            <p:spPr>
              <a:xfrm>
                <a:off x="4502005" y="2199113"/>
                <a:ext cx="106934" cy="105526"/>
              </a:xfrm>
              <a:custGeom>
                <a:avLst/>
                <a:gdLst/>
                <a:ahLst/>
                <a:cxnLst/>
                <a:rect l="l" t="t" r="r" b="b"/>
                <a:pathLst>
                  <a:path w="119" h="118" extrusionOk="0">
                    <a:moveTo>
                      <a:pt x="87" y="15"/>
                    </a:moveTo>
                    <a:cubicBezTo>
                      <a:pt x="111" y="30"/>
                      <a:pt x="119" y="62"/>
                      <a:pt x="104" y="86"/>
                    </a:cubicBezTo>
                    <a:cubicBezTo>
                      <a:pt x="88" y="111"/>
                      <a:pt x="56" y="118"/>
                      <a:pt x="32" y="103"/>
                    </a:cubicBezTo>
                    <a:cubicBezTo>
                      <a:pt x="8" y="87"/>
                      <a:pt x="0" y="55"/>
                      <a:pt x="16" y="31"/>
                    </a:cubicBezTo>
                    <a:cubicBezTo>
                      <a:pt x="31" y="7"/>
                      <a:pt x="63" y="0"/>
                      <a:pt x="87" y="1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867" name="Google Shape;867;p22"/>
              <p:cNvSpPr/>
              <p:nvPr/>
            </p:nvSpPr>
            <p:spPr>
              <a:xfrm>
                <a:off x="4995870" y="3029256"/>
                <a:ext cx="67537" cy="67537"/>
              </a:xfrm>
              <a:custGeom>
                <a:avLst/>
                <a:gdLst/>
                <a:ahLst/>
                <a:cxnLst/>
                <a:rect l="l" t="t" r="r" b="b"/>
                <a:pathLst>
                  <a:path w="75" h="75" extrusionOk="0">
                    <a:moveTo>
                      <a:pt x="55" y="10"/>
                    </a:moveTo>
                    <a:cubicBezTo>
                      <a:pt x="71" y="19"/>
                      <a:pt x="75" y="39"/>
                      <a:pt x="66" y="55"/>
                    </a:cubicBezTo>
                    <a:cubicBezTo>
                      <a:pt x="56" y="70"/>
                      <a:pt x="36" y="75"/>
                      <a:pt x="20" y="65"/>
                    </a:cubicBezTo>
                    <a:cubicBezTo>
                      <a:pt x="5" y="56"/>
                      <a:pt x="0" y="35"/>
                      <a:pt x="10" y="20"/>
                    </a:cubicBezTo>
                    <a:cubicBezTo>
                      <a:pt x="20" y="5"/>
                      <a:pt x="40" y="0"/>
                      <a:pt x="55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868" name="Google Shape;868;p22"/>
              <p:cNvSpPr/>
              <p:nvPr/>
            </p:nvSpPr>
            <p:spPr>
              <a:xfrm>
                <a:off x="5741593" y="2576195"/>
                <a:ext cx="67537" cy="67537"/>
              </a:xfrm>
              <a:custGeom>
                <a:avLst/>
                <a:gdLst/>
                <a:ahLst/>
                <a:cxnLst/>
                <a:rect l="l" t="t" r="r" b="b"/>
                <a:pathLst>
                  <a:path w="75" h="75" extrusionOk="0">
                    <a:moveTo>
                      <a:pt x="55" y="10"/>
                    </a:moveTo>
                    <a:cubicBezTo>
                      <a:pt x="70" y="19"/>
                      <a:pt x="75" y="39"/>
                      <a:pt x="65" y="55"/>
                    </a:cubicBezTo>
                    <a:cubicBezTo>
                      <a:pt x="56" y="70"/>
                      <a:pt x="36" y="75"/>
                      <a:pt x="20" y="65"/>
                    </a:cubicBezTo>
                    <a:cubicBezTo>
                      <a:pt x="5" y="56"/>
                      <a:pt x="0" y="35"/>
                      <a:pt x="10" y="20"/>
                    </a:cubicBezTo>
                    <a:cubicBezTo>
                      <a:pt x="20" y="5"/>
                      <a:pt x="40" y="0"/>
                      <a:pt x="55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869" name="Google Shape;869;p22"/>
              <p:cNvSpPr/>
              <p:nvPr/>
            </p:nvSpPr>
            <p:spPr>
              <a:xfrm>
                <a:off x="5875259" y="3157296"/>
                <a:ext cx="61909" cy="61909"/>
              </a:xfrm>
              <a:custGeom>
                <a:avLst/>
                <a:gdLst/>
                <a:ahLst/>
                <a:cxnLst/>
                <a:rect l="l" t="t" r="r" b="b"/>
                <a:pathLst>
                  <a:path w="68" h="68" extrusionOk="0">
                    <a:moveTo>
                      <a:pt x="50" y="9"/>
                    </a:moveTo>
                    <a:cubicBezTo>
                      <a:pt x="64" y="18"/>
                      <a:pt x="68" y="36"/>
                      <a:pt x="59" y="50"/>
                    </a:cubicBezTo>
                    <a:cubicBezTo>
                      <a:pt x="50" y="64"/>
                      <a:pt x="32" y="68"/>
                      <a:pt x="18" y="60"/>
                    </a:cubicBezTo>
                    <a:cubicBezTo>
                      <a:pt x="4" y="51"/>
                      <a:pt x="0" y="33"/>
                      <a:pt x="9" y="19"/>
                    </a:cubicBezTo>
                    <a:cubicBezTo>
                      <a:pt x="17" y="5"/>
                      <a:pt x="36" y="0"/>
                      <a:pt x="50" y="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870" name="Google Shape;870;p22"/>
              <p:cNvSpPr/>
              <p:nvPr/>
            </p:nvSpPr>
            <p:spPr>
              <a:xfrm>
                <a:off x="5354660" y="3803117"/>
                <a:ext cx="73165" cy="71758"/>
              </a:xfrm>
              <a:custGeom>
                <a:avLst/>
                <a:gdLst/>
                <a:ahLst/>
                <a:cxnLst/>
                <a:rect l="l" t="t" r="r" b="b"/>
                <a:pathLst>
                  <a:path w="81" h="80" extrusionOk="0">
                    <a:moveTo>
                      <a:pt x="59" y="10"/>
                    </a:moveTo>
                    <a:cubicBezTo>
                      <a:pt x="76" y="20"/>
                      <a:pt x="81" y="42"/>
                      <a:pt x="70" y="59"/>
                    </a:cubicBezTo>
                    <a:cubicBezTo>
                      <a:pt x="60" y="75"/>
                      <a:pt x="38" y="80"/>
                      <a:pt x="22" y="70"/>
                    </a:cubicBezTo>
                    <a:cubicBezTo>
                      <a:pt x="5" y="60"/>
                      <a:pt x="0" y="38"/>
                      <a:pt x="10" y="21"/>
                    </a:cubicBezTo>
                    <a:cubicBezTo>
                      <a:pt x="21" y="5"/>
                      <a:pt x="43" y="0"/>
                      <a:pt x="59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871" name="Google Shape;871;p22"/>
              <p:cNvSpPr/>
              <p:nvPr/>
            </p:nvSpPr>
            <p:spPr>
              <a:xfrm>
                <a:off x="6758869" y="3044734"/>
                <a:ext cx="61909" cy="61909"/>
              </a:xfrm>
              <a:custGeom>
                <a:avLst/>
                <a:gdLst/>
                <a:ahLst/>
                <a:cxnLst/>
                <a:rect l="l" t="t" r="r" b="b"/>
                <a:pathLst>
                  <a:path w="68" h="68" extrusionOk="0">
                    <a:moveTo>
                      <a:pt x="50" y="8"/>
                    </a:moveTo>
                    <a:cubicBezTo>
                      <a:pt x="64" y="17"/>
                      <a:pt x="68" y="35"/>
                      <a:pt x="60" y="49"/>
                    </a:cubicBezTo>
                    <a:cubicBezTo>
                      <a:pt x="51" y="63"/>
                      <a:pt x="32" y="68"/>
                      <a:pt x="19" y="59"/>
                    </a:cubicBezTo>
                    <a:cubicBezTo>
                      <a:pt x="5" y="50"/>
                      <a:pt x="0" y="32"/>
                      <a:pt x="9" y="18"/>
                    </a:cubicBezTo>
                    <a:cubicBezTo>
                      <a:pt x="18" y="4"/>
                      <a:pt x="36" y="0"/>
                      <a:pt x="50" y="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872" name="Google Shape;872;p22"/>
              <p:cNvSpPr/>
              <p:nvPr/>
            </p:nvSpPr>
            <p:spPr>
              <a:xfrm>
                <a:off x="6960074" y="2145647"/>
                <a:ext cx="61909" cy="60502"/>
              </a:xfrm>
              <a:custGeom>
                <a:avLst/>
                <a:gdLst/>
                <a:ahLst/>
                <a:cxnLst/>
                <a:rect l="l" t="t" r="r" b="b"/>
                <a:pathLst>
                  <a:path w="68" h="68" extrusionOk="0">
                    <a:moveTo>
                      <a:pt x="50" y="9"/>
                    </a:moveTo>
                    <a:cubicBezTo>
                      <a:pt x="64" y="18"/>
                      <a:pt x="68" y="36"/>
                      <a:pt x="59" y="50"/>
                    </a:cubicBezTo>
                    <a:cubicBezTo>
                      <a:pt x="51" y="64"/>
                      <a:pt x="32" y="68"/>
                      <a:pt x="18" y="60"/>
                    </a:cubicBezTo>
                    <a:cubicBezTo>
                      <a:pt x="4" y="51"/>
                      <a:pt x="0" y="32"/>
                      <a:pt x="9" y="18"/>
                    </a:cubicBezTo>
                    <a:cubicBezTo>
                      <a:pt x="18" y="5"/>
                      <a:pt x="36" y="0"/>
                      <a:pt x="50" y="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873" name="Google Shape;873;p22"/>
              <p:cNvSpPr/>
              <p:nvPr/>
            </p:nvSpPr>
            <p:spPr>
              <a:xfrm>
                <a:off x="7061379" y="2783027"/>
                <a:ext cx="98492" cy="97084"/>
              </a:xfrm>
              <a:custGeom>
                <a:avLst/>
                <a:gdLst/>
                <a:ahLst/>
                <a:cxnLst/>
                <a:rect l="l" t="t" r="r" b="b"/>
                <a:pathLst>
                  <a:path w="108" h="108" extrusionOk="0">
                    <a:moveTo>
                      <a:pt x="79" y="14"/>
                    </a:moveTo>
                    <a:cubicBezTo>
                      <a:pt x="102" y="28"/>
                      <a:pt x="108" y="57"/>
                      <a:pt x="94" y="79"/>
                    </a:cubicBezTo>
                    <a:cubicBezTo>
                      <a:pt x="81" y="102"/>
                      <a:pt x="51" y="108"/>
                      <a:pt x="29" y="94"/>
                    </a:cubicBezTo>
                    <a:cubicBezTo>
                      <a:pt x="7" y="81"/>
                      <a:pt x="0" y="51"/>
                      <a:pt x="14" y="29"/>
                    </a:cubicBezTo>
                    <a:cubicBezTo>
                      <a:pt x="28" y="7"/>
                      <a:pt x="57" y="0"/>
                      <a:pt x="79" y="1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874" name="Google Shape;874;p22"/>
              <p:cNvSpPr/>
              <p:nvPr/>
            </p:nvSpPr>
            <p:spPr>
              <a:xfrm>
                <a:off x="6152442" y="2204740"/>
                <a:ext cx="101306" cy="102712"/>
              </a:xfrm>
              <a:custGeom>
                <a:avLst/>
                <a:gdLst/>
                <a:ahLst/>
                <a:cxnLst/>
                <a:rect l="l" t="t" r="r" b="b"/>
                <a:pathLst>
                  <a:path w="114" h="114" extrusionOk="0">
                    <a:moveTo>
                      <a:pt x="84" y="15"/>
                    </a:moveTo>
                    <a:cubicBezTo>
                      <a:pt x="107" y="29"/>
                      <a:pt x="114" y="60"/>
                      <a:pt x="100" y="84"/>
                    </a:cubicBezTo>
                    <a:cubicBezTo>
                      <a:pt x="85" y="107"/>
                      <a:pt x="54" y="114"/>
                      <a:pt x="31" y="99"/>
                    </a:cubicBezTo>
                    <a:cubicBezTo>
                      <a:pt x="8" y="85"/>
                      <a:pt x="0" y="54"/>
                      <a:pt x="15" y="31"/>
                    </a:cubicBezTo>
                    <a:cubicBezTo>
                      <a:pt x="30" y="7"/>
                      <a:pt x="60" y="0"/>
                      <a:pt x="84" y="1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875" name="Google Shape;875;p22"/>
              <p:cNvSpPr/>
              <p:nvPr/>
            </p:nvSpPr>
            <p:spPr>
              <a:xfrm>
                <a:off x="5008534" y="5155267"/>
                <a:ext cx="136482" cy="119597"/>
              </a:xfrm>
              <a:custGeom>
                <a:avLst/>
                <a:gdLst/>
                <a:ahLst/>
                <a:cxnLst/>
                <a:rect l="l" t="t" r="r" b="b"/>
                <a:pathLst>
                  <a:path w="151" h="133" extrusionOk="0">
                    <a:moveTo>
                      <a:pt x="75" y="0"/>
                    </a:moveTo>
                    <a:cubicBezTo>
                      <a:pt x="53" y="0"/>
                      <a:pt x="32" y="11"/>
                      <a:pt x="19" y="31"/>
                    </a:cubicBezTo>
                    <a:cubicBezTo>
                      <a:pt x="0" y="62"/>
                      <a:pt x="9" y="103"/>
                      <a:pt x="40" y="122"/>
                    </a:cubicBezTo>
                    <a:cubicBezTo>
                      <a:pt x="51" y="129"/>
                      <a:pt x="63" y="133"/>
                      <a:pt x="75" y="133"/>
                    </a:cubicBezTo>
                    <a:cubicBezTo>
                      <a:pt x="97" y="133"/>
                      <a:pt x="119" y="122"/>
                      <a:pt x="131" y="102"/>
                    </a:cubicBezTo>
                    <a:cubicBezTo>
                      <a:pt x="151" y="71"/>
                      <a:pt x="142" y="30"/>
                      <a:pt x="111" y="10"/>
                    </a:cubicBezTo>
                    <a:cubicBezTo>
                      <a:pt x="100" y="3"/>
                      <a:pt x="87" y="0"/>
                      <a:pt x="75" y="0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876" name="Google Shape;876;p22"/>
              <p:cNvSpPr/>
              <p:nvPr/>
            </p:nvSpPr>
            <p:spPr>
              <a:xfrm>
                <a:off x="5031046" y="4123919"/>
                <a:ext cx="83015" cy="71759"/>
              </a:xfrm>
              <a:custGeom>
                <a:avLst/>
                <a:gdLst/>
                <a:ahLst/>
                <a:cxnLst/>
                <a:rect l="l" t="t" r="r" b="b"/>
                <a:pathLst>
                  <a:path w="93" h="81" extrusionOk="0">
                    <a:moveTo>
                      <a:pt x="46" y="0"/>
                    </a:moveTo>
                    <a:cubicBezTo>
                      <a:pt x="33" y="0"/>
                      <a:pt x="20" y="7"/>
                      <a:pt x="12" y="19"/>
                    </a:cubicBezTo>
                    <a:cubicBezTo>
                      <a:pt x="0" y="38"/>
                      <a:pt x="6" y="63"/>
                      <a:pt x="25" y="75"/>
                    </a:cubicBezTo>
                    <a:cubicBezTo>
                      <a:pt x="31" y="79"/>
                      <a:pt x="39" y="81"/>
                      <a:pt x="46" y="81"/>
                    </a:cubicBezTo>
                    <a:cubicBezTo>
                      <a:pt x="60" y="81"/>
                      <a:pt x="73" y="74"/>
                      <a:pt x="81" y="62"/>
                    </a:cubicBezTo>
                    <a:cubicBezTo>
                      <a:pt x="93" y="43"/>
                      <a:pt x="87" y="18"/>
                      <a:pt x="68" y="6"/>
                    </a:cubicBezTo>
                    <a:cubicBezTo>
                      <a:pt x="61" y="2"/>
                      <a:pt x="54" y="0"/>
                      <a:pt x="46" y="0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877" name="Google Shape;877;p22"/>
              <p:cNvSpPr/>
              <p:nvPr/>
            </p:nvSpPr>
            <p:spPr>
              <a:xfrm>
                <a:off x="4607533" y="2984231"/>
                <a:ext cx="187134" cy="163215"/>
              </a:xfrm>
              <a:custGeom>
                <a:avLst/>
                <a:gdLst/>
                <a:ahLst/>
                <a:cxnLst/>
                <a:rect l="l" t="t" r="r" b="b"/>
                <a:pathLst>
                  <a:path w="208" h="182" extrusionOk="0">
                    <a:moveTo>
                      <a:pt x="104" y="0"/>
                    </a:moveTo>
                    <a:cubicBezTo>
                      <a:pt x="74" y="0"/>
                      <a:pt x="44" y="15"/>
                      <a:pt x="27" y="42"/>
                    </a:cubicBezTo>
                    <a:cubicBezTo>
                      <a:pt x="0" y="85"/>
                      <a:pt x="13" y="141"/>
                      <a:pt x="56" y="168"/>
                    </a:cubicBezTo>
                    <a:cubicBezTo>
                      <a:pt x="71" y="178"/>
                      <a:pt x="88" y="182"/>
                      <a:pt x="104" y="182"/>
                    </a:cubicBezTo>
                    <a:cubicBezTo>
                      <a:pt x="135" y="182"/>
                      <a:pt x="164" y="167"/>
                      <a:pt x="182" y="139"/>
                    </a:cubicBezTo>
                    <a:cubicBezTo>
                      <a:pt x="208" y="97"/>
                      <a:pt x="196" y="40"/>
                      <a:pt x="153" y="14"/>
                    </a:cubicBezTo>
                    <a:cubicBezTo>
                      <a:pt x="138" y="4"/>
                      <a:pt x="121" y="0"/>
                      <a:pt x="104" y="0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878" name="Google Shape;878;p22"/>
              <p:cNvSpPr/>
              <p:nvPr/>
            </p:nvSpPr>
            <p:spPr>
              <a:xfrm>
                <a:off x="4199496" y="2832274"/>
                <a:ext cx="98492" cy="87235"/>
              </a:xfrm>
              <a:custGeom>
                <a:avLst/>
                <a:gdLst/>
                <a:ahLst/>
                <a:cxnLst/>
                <a:rect l="l" t="t" r="r" b="b"/>
                <a:pathLst>
                  <a:path w="109" h="96" extrusionOk="0">
                    <a:moveTo>
                      <a:pt x="55" y="0"/>
                    </a:moveTo>
                    <a:cubicBezTo>
                      <a:pt x="39" y="0"/>
                      <a:pt x="23" y="8"/>
                      <a:pt x="14" y="22"/>
                    </a:cubicBezTo>
                    <a:cubicBezTo>
                      <a:pt x="0" y="45"/>
                      <a:pt x="7" y="74"/>
                      <a:pt x="29" y="88"/>
                    </a:cubicBezTo>
                    <a:cubicBezTo>
                      <a:pt x="37" y="93"/>
                      <a:pt x="46" y="96"/>
                      <a:pt x="55" y="96"/>
                    </a:cubicBezTo>
                    <a:cubicBezTo>
                      <a:pt x="71" y="96"/>
                      <a:pt x="86" y="88"/>
                      <a:pt x="95" y="73"/>
                    </a:cubicBezTo>
                    <a:cubicBezTo>
                      <a:pt x="109" y="51"/>
                      <a:pt x="103" y="21"/>
                      <a:pt x="80" y="7"/>
                    </a:cubicBezTo>
                    <a:cubicBezTo>
                      <a:pt x="72" y="2"/>
                      <a:pt x="63" y="0"/>
                      <a:pt x="55" y="0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879" name="Google Shape;879;p22"/>
              <p:cNvSpPr/>
              <p:nvPr/>
            </p:nvSpPr>
            <p:spPr>
              <a:xfrm>
                <a:off x="4798888" y="1091787"/>
                <a:ext cx="98492" cy="85829"/>
              </a:xfrm>
              <a:custGeom>
                <a:avLst/>
                <a:gdLst/>
                <a:ahLst/>
                <a:cxnLst/>
                <a:rect l="l" t="t" r="r" b="b"/>
                <a:pathLst>
                  <a:path w="109" h="96" extrusionOk="0">
                    <a:moveTo>
                      <a:pt x="55" y="0"/>
                    </a:moveTo>
                    <a:cubicBezTo>
                      <a:pt x="39" y="0"/>
                      <a:pt x="23" y="8"/>
                      <a:pt x="14" y="23"/>
                    </a:cubicBezTo>
                    <a:cubicBezTo>
                      <a:pt x="0" y="45"/>
                      <a:pt x="7" y="75"/>
                      <a:pt x="29" y="89"/>
                    </a:cubicBezTo>
                    <a:cubicBezTo>
                      <a:pt x="37" y="94"/>
                      <a:pt x="46" y="96"/>
                      <a:pt x="55" y="96"/>
                    </a:cubicBezTo>
                    <a:cubicBezTo>
                      <a:pt x="70" y="96"/>
                      <a:pt x="86" y="88"/>
                      <a:pt x="95" y="74"/>
                    </a:cubicBezTo>
                    <a:cubicBezTo>
                      <a:pt x="109" y="51"/>
                      <a:pt x="102" y="22"/>
                      <a:pt x="80" y="8"/>
                    </a:cubicBezTo>
                    <a:cubicBezTo>
                      <a:pt x="72" y="3"/>
                      <a:pt x="63" y="0"/>
                      <a:pt x="55" y="0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880" name="Google Shape;880;p22"/>
              <p:cNvSpPr/>
              <p:nvPr/>
            </p:nvSpPr>
            <p:spPr>
              <a:xfrm>
                <a:off x="5750035" y="1796705"/>
                <a:ext cx="137888" cy="119597"/>
              </a:xfrm>
              <a:custGeom>
                <a:avLst/>
                <a:gdLst/>
                <a:ahLst/>
                <a:cxnLst/>
                <a:rect l="l" t="t" r="r" b="b"/>
                <a:pathLst>
                  <a:path w="152" h="132" extrusionOk="0">
                    <a:moveTo>
                      <a:pt x="76" y="0"/>
                    </a:moveTo>
                    <a:cubicBezTo>
                      <a:pt x="54" y="0"/>
                      <a:pt x="33" y="11"/>
                      <a:pt x="20" y="31"/>
                    </a:cubicBezTo>
                    <a:cubicBezTo>
                      <a:pt x="0" y="62"/>
                      <a:pt x="10" y="103"/>
                      <a:pt x="41" y="122"/>
                    </a:cubicBezTo>
                    <a:cubicBezTo>
                      <a:pt x="52" y="129"/>
                      <a:pt x="64" y="132"/>
                      <a:pt x="76" y="132"/>
                    </a:cubicBezTo>
                    <a:cubicBezTo>
                      <a:pt x="98" y="132"/>
                      <a:pt x="120" y="121"/>
                      <a:pt x="132" y="101"/>
                    </a:cubicBezTo>
                    <a:cubicBezTo>
                      <a:pt x="152" y="70"/>
                      <a:pt x="142" y="29"/>
                      <a:pt x="111" y="10"/>
                    </a:cubicBezTo>
                    <a:cubicBezTo>
                      <a:pt x="100" y="3"/>
                      <a:pt x="88" y="0"/>
                      <a:pt x="76" y="0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881" name="Google Shape;881;p22"/>
              <p:cNvSpPr/>
              <p:nvPr/>
            </p:nvSpPr>
            <p:spPr>
              <a:xfrm>
                <a:off x="5634659" y="2747852"/>
                <a:ext cx="225124" cy="196983"/>
              </a:xfrm>
              <a:custGeom>
                <a:avLst/>
                <a:gdLst/>
                <a:ahLst/>
                <a:cxnLst/>
                <a:rect l="l" t="t" r="r" b="b"/>
                <a:pathLst>
                  <a:path w="250" h="219" extrusionOk="0">
                    <a:moveTo>
                      <a:pt x="125" y="0"/>
                    </a:moveTo>
                    <a:cubicBezTo>
                      <a:pt x="89" y="0"/>
                      <a:pt x="53" y="18"/>
                      <a:pt x="33" y="51"/>
                    </a:cubicBezTo>
                    <a:cubicBezTo>
                      <a:pt x="0" y="102"/>
                      <a:pt x="16" y="170"/>
                      <a:pt x="67" y="202"/>
                    </a:cubicBezTo>
                    <a:cubicBezTo>
                      <a:pt x="85" y="213"/>
                      <a:pt x="105" y="219"/>
                      <a:pt x="125" y="219"/>
                    </a:cubicBezTo>
                    <a:cubicBezTo>
                      <a:pt x="162" y="219"/>
                      <a:pt x="197" y="201"/>
                      <a:pt x="218" y="167"/>
                    </a:cubicBezTo>
                    <a:cubicBezTo>
                      <a:pt x="250" y="116"/>
                      <a:pt x="235" y="49"/>
                      <a:pt x="184" y="16"/>
                    </a:cubicBezTo>
                    <a:cubicBezTo>
                      <a:pt x="165" y="5"/>
                      <a:pt x="145" y="0"/>
                      <a:pt x="125" y="0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882" name="Google Shape;882;p22"/>
              <p:cNvSpPr/>
              <p:nvPr/>
            </p:nvSpPr>
            <p:spPr>
              <a:xfrm>
                <a:off x="6653343" y="2920916"/>
                <a:ext cx="130853" cy="113969"/>
              </a:xfrm>
              <a:custGeom>
                <a:avLst/>
                <a:gdLst/>
                <a:ahLst/>
                <a:cxnLst/>
                <a:rect l="l" t="t" r="r" b="b"/>
                <a:pathLst>
                  <a:path w="145" h="126" extrusionOk="0">
                    <a:moveTo>
                      <a:pt x="72" y="0"/>
                    </a:moveTo>
                    <a:cubicBezTo>
                      <a:pt x="51" y="0"/>
                      <a:pt x="31" y="10"/>
                      <a:pt x="19" y="29"/>
                    </a:cubicBezTo>
                    <a:cubicBezTo>
                      <a:pt x="0" y="59"/>
                      <a:pt x="9" y="98"/>
                      <a:pt x="39" y="117"/>
                    </a:cubicBezTo>
                    <a:cubicBezTo>
                      <a:pt x="49" y="123"/>
                      <a:pt x="61" y="126"/>
                      <a:pt x="72" y="126"/>
                    </a:cubicBezTo>
                    <a:cubicBezTo>
                      <a:pt x="93" y="126"/>
                      <a:pt x="114" y="116"/>
                      <a:pt x="126" y="97"/>
                    </a:cubicBezTo>
                    <a:cubicBezTo>
                      <a:pt x="145" y="67"/>
                      <a:pt x="136" y="28"/>
                      <a:pt x="106" y="9"/>
                    </a:cubicBezTo>
                    <a:cubicBezTo>
                      <a:pt x="96" y="3"/>
                      <a:pt x="84" y="0"/>
                      <a:pt x="72" y="0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883" name="Google Shape;883;p22"/>
              <p:cNvSpPr/>
              <p:nvPr/>
            </p:nvSpPr>
            <p:spPr>
              <a:xfrm>
                <a:off x="7759258" y="2054190"/>
                <a:ext cx="60502" cy="53467"/>
              </a:xfrm>
              <a:custGeom>
                <a:avLst/>
                <a:gdLst/>
                <a:ahLst/>
                <a:cxnLst/>
                <a:rect l="l" t="t" r="r" b="b"/>
                <a:pathLst>
                  <a:path w="67" h="59" extrusionOk="0">
                    <a:moveTo>
                      <a:pt x="34" y="0"/>
                    </a:moveTo>
                    <a:cubicBezTo>
                      <a:pt x="24" y="0"/>
                      <a:pt x="14" y="5"/>
                      <a:pt x="9" y="14"/>
                    </a:cubicBezTo>
                    <a:cubicBezTo>
                      <a:pt x="0" y="28"/>
                      <a:pt x="4" y="46"/>
                      <a:pt x="18" y="54"/>
                    </a:cubicBezTo>
                    <a:cubicBezTo>
                      <a:pt x="23" y="57"/>
                      <a:pt x="28" y="59"/>
                      <a:pt x="34" y="59"/>
                    </a:cubicBezTo>
                    <a:cubicBezTo>
                      <a:pt x="43" y="59"/>
                      <a:pt x="53" y="54"/>
                      <a:pt x="58" y="45"/>
                    </a:cubicBezTo>
                    <a:cubicBezTo>
                      <a:pt x="67" y="31"/>
                      <a:pt x="63" y="13"/>
                      <a:pt x="49" y="5"/>
                    </a:cubicBezTo>
                    <a:cubicBezTo>
                      <a:pt x="44" y="2"/>
                      <a:pt x="39" y="0"/>
                      <a:pt x="34" y="0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884" name="Google Shape;884;p22"/>
              <p:cNvSpPr/>
              <p:nvPr/>
            </p:nvSpPr>
            <p:spPr>
              <a:xfrm>
                <a:off x="4592055" y="3554076"/>
                <a:ext cx="275776" cy="275776"/>
              </a:xfrm>
              <a:custGeom>
                <a:avLst/>
                <a:gdLst/>
                <a:ahLst/>
                <a:cxnLst/>
                <a:rect l="l" t="t" r="r" b="b"/>
                <a:pathLst>
                  <a:path w="306" h="306" extrusionOk="0">
                    <a:moveTo>
                      <a:pt x="224" y="39"/>
                    </a:moveTo>
                    <a:cubicBezTo>
                      <a:pt x="287" y="79"/>
                      <a:pt x="306" y="162"/>
                      <a:pt x="267" y="224"/>
                    </a:cubicBezTo>
                    <a:cubicBezTo>
                      <a:pt x="227" y="287"/>
                      <a:pt x="144" y="306"/>
                      <a:pt x="81" y="267"/>
                    </a:cubicBezTo>
                    <a:cubicBezTo>
                      <a:pt x="19" y="227"/>
                      <a:pt x="0" y="144"/>
                      <a:pt x="39" y="82"/>
                    </a:cubicBezTo>
                    <a:cubicBezTo>
                      <a:pt x="79" y="19"/>
                      <a:pt x="162" y="0"/>
                      <a:pt x="224" y="3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885" name="Google Shape;885;p22"/>
              <p:cNvSpPr/>
              <p:nvPr/>
            </p:nvSpPr>
            <p:spPr>
              <a:xfrm>
                <a:off x="4430245" y="2125947"/>
                <a:ext cx="257485" cy="256078"/>
              </a:xfrm>
              <a:custGeom>
                <a:avLst/>
                <a:gdLst/>
                <a:ahLst/>
                <a:cxnLst/>
                <a:rect l="l" t="t" r="r" b="b"/>
                <a:pathLst>
                  <a:path w="285" h="285" extrusionOk="0">
                    <a:moveTo>
                      <a:pt x="209" y="36"/>
                    </a:moveTo>
                    <a:cubicBezTo>
                      <a:pt x="268" y="73"/>
                      <a:pt x="285" y="150"/>
                      <a:pt x="248" y="209"/>
                    </a:cubicBezTo>
                    <a:cubicBezTo>
                      <a:pt x="212" y="267"/>
                      <a:pt x="135" y="285"/>
                      <a:pt x="76" y="248"/>
                    </a:cubicBezTo>
                    <a:cubicBezTo>
                      <a:pt x="18" y="211"/>
                      <a:pt x="0" y="134"/>
                      <a:pt x="37" y="76"/>
                    </a:cubicBezTo>
                    <a:cubicBezTo>
                      <a:pt x="74" y="17"/>
                      <a:pt x="151" y="0"/>
                      <a:pt x="209" y="3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886" name="Google Shape;886;p22"/>
              <p:cNvSpPr/>
              <p:nvPr/>
            </p:nvSpPr>
            <p:spPr>
              <a:xfrm>
                <a:off x="5785202" y="3068653"/>
                <a:ext cx="250449" cy="250450"/>
              </a:xfrm>
              <a:custGeom>
                <a:avLst/>
                <a:gdLst/>
                <a:ahLst/>
                <a:cxnLst/>
                <a:rect l="l" t="t" r="r" b="b"/>
                <a:pathLst>
                  <a:path w="278" h="278" extrusionOk="0">
                    <a:moveTo>
                      <a:pt x="203" y="36"/>
                    </a:moveTo>
                    <a:cubicBezTo>
                      <a:pt x="260" y="71"/>
                      <a:pt x="278" y="147"/>
                      <a:pt x="242" y="204"/>
                    </a:cubicBezTo>
                    <a:cubicBezTo>
                      <a:pt x="206" y="261"/>
                      <a:pt x="131" y="278"/>
                      <a:pt x="74" y="242"/>
                    </a:cubicBezTo>
                    <a:cubicBezTo>
                      <a:pt x="17" y="206"/>
                      <a:pt x="0" y="131"/>
                      <a:pt x="35" y="74"/>
                    </a:cubicBezTo>
                    <a:cubicBezTo>
                      <a:pt x="71" y="17"/>
                      <a:pt x="146" y="0"/>
                      <a:pt x="203" y="3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887" name="Google Shape;887;p22"/>
              <p:cNvSpPr/>
              <p:nvPr/>
            </p:nvSpPr>
            <p:spPr>
              <a:xfrm>
                <a:off x="6086296" y="2137202"/>
                <a:ext cx="246229" cy="246229"/>
              </a:xfrm>
              <a:custGeom>
                <a:avLst/>
                <a:gdLst/>
                <a:ahLst/>
                <a:cxnLst/>
                <a:rect l="l" t="t" r="r" b="b"/>
                <a:pathLst>
                  <a:path w="273" h="273" extrusionOk="0">
                    <a:moveTo>
                      <a:pt x="200" y="36"/>
                    </a:moveTo>
                    <a:cubicBezTo>
                      <a:pt x="256" y="71"/>
                      <a:pt x="273" y="144"/>
                      <a:pt x="238" y="200"/>
                    </a:cubicBezTo>
                    <a:cubicBezTo>
                      <a:pt x="203" y="256"/>
                      <a:pt x="129" y="273"/>
                      <a:pt x="73" y="238"/>
                    </a:cubicBezTo>
                    <a:cubicBezTo>
                      <a:pt x="17" y="203"/>
                      <a:pt x="0" y="129"/>
                      <a:pt x="35" y="73"/>
                    </a:cubicBezTo>
                    <a:cubicBezTo>
                      <a:pt x="70" y="17"/>
                      <a:pt x="144" y="0"/>
                      <a:pt x="200" y="3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  <p:sp>
          <p:nvSpPr>
            <p:cNvPr id="888" name="Google Shape;888;p22"/>
            <p:cNvSpPr/>
            <p:nvPr/>
          </p:nvSpPr>
          <p:spPr>
            <a:xfrm rot="498591">
              <a:off x="4501415" y="362092"/>
              <a:ext cx="2506016" cy="1734180"/>
            </a:xfrm>
            <a:custGeom>
              <a:avLst/>
              <a:gdLst/>
              <a:ahLst/>
              <a:cxnLst/>
              <a:rect l="l" t="t" r="r" b="b"/>
              <a:pathLst>
                <a:path w="2339" h="1665" extrusionOk="0">
                  <a:moveTo>
                    <a:pt x="2332" y="1665"/>
                  </a:moveTo>
                  <a:cubicBezTo>
                    <a:pt x="2331" y="1665"/>
                    <a:pt x="2330" y="1665"/>
                    <a:pt x="2329" y="1664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1" y="10"/>
                    <a:pt x="0" y="6"/>
                    <a:pt x="2" y="3"/>
                  </a:cubicBezTo>
                  <a:cubicBezTo>
                    <a:pt x="4" y="0"/>
                    <a:pt x="8" y="0"/>
                    <a:pt x="10" y="2"/>
                  </a:cubicBezTo>
                  <a:cubicBezTo>
                    <a:pt x="2335" y="1654"/>
                    <a:pt x="2335" y="1654"/>
                    <a:pt x="2335" y="1654"/>
                  </a:cubicBezTo>
                  <a:cubicBezTo>
                    <a:pt x="2338" y="1656"/>
                    <a:pt x="2339" y="1660"/>
                    <a:pt x="2337" y="1662"/>
                  </a:cubicBezTo>
                  <a:cubicBezTo>
                    <a:pt x="2336" y="1664"/>
                    <a:pt x="2334" y="1665"/>
                    <a:pt x="2332" y="166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pic>
        <p:nvPicPr>
          <p:cNvPr id="889" name="Google Shape;889;p22"/>
          <p:cNvPicPr preferRelativeResize="0"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82393" y="1719119"/>
            <a:ext cx="3493720" cy="2515238"/>
          </a:xfrm>
          <a:prstGeom prst="rect">
            <a:avLst/>
          </a:prstGeom>
          <a:solidFill>
            <a:srgbClr val="E8F3E1"/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</p:pic>
      <p:grpSp>
        <p:nvGrpSpPr>
          <p:cNvPr id="890" name="Google Shape;890;p22"/>
          <p:cNvGrpSpPr/>
          <p:nvPr/>
        </p:nvGrpSpPr>
        <p:grpSpPr>
          <a:xfrm rot="3297591" flipH="1">
            <a:off x="7493796" y="2618682"/>
            <a:ext cx="4619955" cy="4126925"/>
            <a:chOff x="1159453" y="-665747"/>
            <a:chExt cx="6150795" cy="5835070"/>
          </a:xfrm>
          <a:solidFill>
            <a:srgbClr val="0070C0"/>
          </a:solidFill>
        </p:grpSpPr>
        <p:grpSp>
          <p:nvGrpSpPr>
            <p:cNvPr id="891" name="Google Shape;891;p22"/>
            <p:cNvGrpSpPr/>
            <p:nvPr/>
          </p:nvGrpSpPr>
          <p:grpSpPr>
            <a:xfrm rot="1500213">
              <a:off x="1816885" y="160250"/>
              <a:ext cx="4835931" cy="4183077"/>
              <a:chOff x="2983829" y="1091787"/>
              <a:chExt cx="4835931" cy="4183077"/>
            </a:xfrm>
            <a:grpFill/>
          </p:grpSpPr>
          <p:sp>
            <p:nvSpPr>
              <p:cNvPr id="892" name="Google Shape;892;p22"/>
              <p:cNvSpPr/>
              <p:nvPr/>
            </p:nvSpPr>
            <p:spPr>
              <a:xfrm>
                <a:off x="2983829" y="3724325"/>
                <a:ext cx="2106312" cy="1499886"/>
              </a:xfrm>
              <a:custGeom>
                <a:avLst/>
                <a:gdLst/>
                <a:ahLst/>
                <a:cxnLst/>
                <a:rect l="l" t="t" r="r" b="b"/>
                <a:pathLst>
                  <a:path w="2339" h="1665" extrusionOk="0">
                    <a:moveTo>
                      <a:pt x="2332" y="1665"/>
                    </a:moveTo>
                    <a:cubicBezTo>
                      <a:pt x="2331" y="1665"/>
                      <a:pt x="2330" y="1665"/>
                      <a:pt x="2329" y="1664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1" y="10"/>
                      <a:pt x="0" y="6"/>
                      <a:pt x="2" y="3"/>
                    </a:cubicBezTo>
                    <a:cubicBezTo>
                      <a:pt x="4" y="0"/>
                      <a:pt x="8" y="0"/>
                      <a:pt x="10" y="2"/>
                    </a:cubicBezTo>
                    <a:cubicBezTo>
                      <a:pt x="2335" y="1654"/>
                      <a:pt x="2335" y="1654"/>
                      <a:pt x="2335" y="1654"/>
                    </a:cubicBezTo>
                    <a:cubicBezTo>
                      <a:pt x="2338" y="1656"/>
                      <a:pt x="2339" y="1660"/>
                      <a:pt x="2337" y="1662"/>
                    </a:cubicBezTo>
                    <a:cubicBezTo>
                      <a:pt x="2336" y="1664"/>
                      <a:pt x="2334" y="1665"/>
                      <a:pt x="2332" y="166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893" name="Google Shape;893;p22"/>
              <p:cNvSpPr/>
              <p:nvPr/>
            </p:nvSpPr>
            <p:spPr>
              <a:xfrm>
                <a:off x="5073257" y="4157688"/>
                <a:ext cx="15478" cy="1066523"/>
              </a:xfrm>
              <a:custGeom>
                <a:avLst/>
                <a:gdLst/>
                <a:ahLst/>
                <a:cxnLst/>
                <a:rect l="l" t="t" r="r" b="b"/>
                <a:pathLst>
                  <a:path w="17" h="1184" extrusionOk="0">
                    <a:moveTo>
                      <a:pt x="11" y="1184"/>
                    </a:moveTo>
                    <a:cubicBezTo>
                      <a:pt x="8" y="1184"/>
                      <a:pt x="5" y="1181"/>
                      <a:pt x="5" y="117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2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9" y="0"/>
                      <a:pt x="12" y="3"/>
                      <a:pt x="12" y="6"/>
                    </a:cubicBezTo>
                    <a:cubicBezTo>
                      <a:pt x="17" y="1178"/>
                      <a:pt x="17" y="1178"/>
                      <a:pt x="17" y="1178"/>
                    </a:cubicBezTo>
                    <a:cubicBezTo>
                      <a:pt x="17" y="1181"/>
                      <a:pt x="14" y="1184"/>
                      <a:pt x="11" y="1184"/>
                    </a:cubicBezTo>
                    <a:cubicBezTo>
                      <a:pt x="11" y="1184"/>
                      <a:pt x="11" y="1184"/>
                      <a:pt x="11" y="118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894" name="Google Shape;894;p22"/>
              <p:cNvSpPr/>
              <p:nvPr/>
            </p:nvSpPr>
            <p:spPr>
              <a:xfrm>
                <a:off x="2983829" y="3048954"/>
                <a:ext cx="1739079" cy="686627"/>
              </a:xfrm>
              <a:custGeom>
                <a:avLst/>
                <a:gdLst/>
                <a:ahLst/>
                <a:cxnLst/>
                <a:rect l="l" t="t" r="r" b="b"/>
                <a:pathLst>
                  <a:path w="1932" h="763" extrusionOk="0">
                    <a:moveTo>
                      <a:pt x="7" y="763"/>
                    </a:moveTo>
                    <a:cubicBezTo>
                      <a:pt x="4" y="763"/>
                      <a:pt x="2" y="761"/>
                      <a:pt x="1" y="759"/>
                    </a:cubicBezTo>
                    <a:cubicBezTo>
                      <a:pt x="0" y="756"/>
                      <a:pt x="2" y="752"/>
                      <a:pt x="5" y="751"/>
                    </a:cubicBezTo>
                    <a:cubicBezTo>
                      <a:pt x="1923" y="1"/>
                      <a:pt x="1923" y="1"/>
                      <a:pt x="1923" y="1"/>
                    </a:cubicBezTo>
                    <a:cubicBezTo>
                      <a:pt x="1926" y="0"/>
                      <a:pt x="1930" y="2"/>
                      <a:pt x="1931" y="5"/>
                    </a:cubicBezTo>
                    <a:cubicBezTo>
                      <a:pt x="1932" y="8"/>
                      <a:pt x="1931" y="11"/>
                      <a:pt x="1927" y="13"/>
                    </a:cubicBezTo>
                    <a:cubicBezTo>
                      <a:pt x="9" y="762"/>
                      <a:pt x="9" y="762"/>
                      <a:pt x="9" y="762"/>
                    </a:cubicBezTo>
                    <a:cubicBezTo>
                      <a:pt x="8" y="762"/>
                      <a:pt x="8" y="763"/>
                      <a:pt x="7" y="76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895" name="Google Shape;895;p22"/>
              <p:cNvSpPr/>
              <p:nvPr/>
            </p:nvSpPr>
            <p:spPr>
              <a:xfrm>
                <a:off x="4248742" y="2871669"/>
                <a:ext cx="474167" cy="188541"/>
              </a:xfrm>
              <a:custGeom>
                <a:avLst/>
                <a:gdLst/>
                <a:ahLst/>
                <a:cxnLst/>
                <a:rect l="l" t="t" r="r" b="b"/>
                <a:pathLst>
                  <a:path w="527" h="210" extrusionOk="0">
                    <a:moveTo>
                      <a:pt x="520" y="210"/>
                    </a:moveTo>
                    <a:cubicBezTo>
                      <a:pt x="520" y="210"/>
                      <a:pt x="519" y="210"/>
                      <a:pt x="518" y="210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1" y="11"/>
                      <a:pt x="0" y="7"/>
                      <a:pt x="1" y="4"/>
                    </a:cubicBezTo>
                    <a:cubicBezTo>
                      <a:pt x="2" y="1"/>
                      <a:pt x="6" y="0"/>
                      <a:pt x="9" y="1"/>
                    </a:cubicBezTo>
                    <a:cubicBezTo>
                      <a:pt x="522" y="198"/>
                      <a:pt x="522" y="198"/>
                      <a:pt x="522" y="198"/>
                    </a:cubicBezTo>
                    <a:cubicBezTo>
                      <a:pt x="526" y="200"/>
                      <a:pt x="527" y="203"/>
                      <a:pt x="526" y="206"/>
                    </a:cubicBezTo>
                    <a:cubicBezTo>
                      <a:pt x="525" y="209"/>
                      <a:pt x="523" y="210"/>
                      <a:pt x="520" y="2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896" name="Google Shape;896;p22"/>
              <p:cNvSpPr/>
              <p:nvPr/>
            </p:nvSpPr>
            <p:spPr>
              <a:xfrm>
                <a:off x="4711652" y="3048954"/>
                <a:ext cx="372861" cy="1119990"/>
              </a:xfrm>
              <a:custGeom>
                <a:avLst/>
                <a:gdLst/>
                <a:ahLst/>
                <a:cxnLst/>
                <a:rect l="l" t="t" r="r" b="b"/>
                <a:pathLst>
                  <a:path w="415" h="1243" extrusionOk="0">
                    <a:moveTo>
                      <a:pt x="408" y="1243"/>
                    </a:moveTo>
                    <a:cubicBezTo>
                      <a:pt x="405" y="1243"/>
                      <a:pt x="403" y="1241"/>
                      <a:pt x="402" y="123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0" y="6"/>
                      <a:pt x="1" y="2"/>
                      <a:pt x="4" y="1"/>
                    </a:cubicBezTo>
                    <a:cubicBezTo>
                      <a:pt x="8" y="0"/>
                      <a:pt x="11" y="2"/>
                      <a:pt x="12" y="5"/>
                    </a:cubicBezTo>
                    <a:cubicBezTo>
                      <a:pt x="413" y="1235"/>
                      <a:pt x="413" y="1235"/>
                      <a:pt x="413" y="1235"/>
                    </a:cubicBezTo>
                    <a:cubicBezTo>
                      <a:pt x="415" y="1238"/>
                      <a:pt x="413" y="1242"/>
                      <a:pt x="410" y="1243"/>
                    </a:cubicBezTo>
                    <a:cubicBezTo>
                      <a:pt x="409" y="1243"/>
                      <a:pt x="408" y="1243"/>
                      <a:pt x="408" y="124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897" name="Google Shape;897;p22"/>
              <p:cNvSpPr/>
              <p:nvPr/>
            </p:nvSpPr>
            <p:spPr>
              <a:xfrm>
                <a:off x="2983829" y="3724325"/>
                <a:ext cx="2100684" cy="444619"/>
              </a:xfrm>
              <a:custGeom>
                <a:avLst/>
                <a:gdLst/>
                <a:ahLst/>
                <a:cxnLst/>
                <a:rect l="l" t="t" r="r" b="b"/>
                <a:pathLst>
                  <a:path w="2333" h="493" extrusionOk="0">
                    <a:moveTo>
                      <a:pt x="2327" y="493"/>
                    </a:moveTo>
                    <a:cubicBezTo>
                      <a:pt x="2326" y="493"/>
                      <a:pt x="2326" y="493"/>
                      <a:pt x="2326" y="493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2" y="12"/>
                      <a:pt x="0" y="9"/>
                      <a:pt x="1" y="5"/>
                    </a:cubicBezTo>
                    <a:cubicBezTo>
                      <a:pt x="2" y="2"/>
                      <a:pt x="5" y="0"/>
                      <a:pt x="8" y="1"/>
                    </a:cubicBezTo>
                    <a:cubicBezTo>
                      <a:pt x="2328" y="481"/>
                      <a:pt x="2328" y="481"/>
                      <a:pt x="2328" y="481"/>
                    </a:cubicBezTo>
                    <a:cubicBezTo>
                      <a:pt x="2331" y="482"/>
                      <a:pt x="2333" y="485"/>
                      <a:pt x="2333" y="488"/>
                    </a:cubicBezTo>
                    <a:cubicBezTo>
                      <a:pt x="2332" y="491"/>
                      <a:pt x="2330" y="493"/>
                      <a:pt x="2327" y="49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898" name="Google Shape;898;p22"/>
              <p:cNvSpPr/>
              <p:nvPr/>
            </p:nvSpPr>
            <p:spPr>
              <a:xfrm>
                <a:off x="2983829" y="2871669"/>
                <a:ext cx="1276169" cy="863912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960" extrusionOk="0">
                    <a:moveTo>
                      <a:pt x="7" y="960"/>
                    </a:moveTo>
                    <a:cubicBezTo>
                      <a:pt x="5" y="960"/>
                      <a:pt x="3" y="959"/>
                      <a:pt x="2" y="957"/>
                    </a:cubicBezTo>
                    <a:cubicBezTo>
                      <a:pt x="0" y="954"/>
                      <a:pt x="1" y="950"/>
                      <a:pt x="3" y="949"/>
                    </a:cubicBezTo>
                    <a:cubicBezTo>
                      <a:pt x="1408" y="1"/>
                      <a:pt x="1408" y="1"/>
                      <a:pt x="1408" y="1"/>
                    </a:cubicBezTo>
                    <a:cubicBezTo>
                      <a:pt x="1411" y="0"/>
                      <a:pt x="1415" y="0"/>
                      <a:pt x="1416" y="3"/>
                    </a:cubicBezTo>
                    <a:cubicBezTo>
                      <a:pt x="1418" y="6"/>
                      <a:pt x="1418" y="9"/>
                      <a:pt x="1415" y="11"/>
                    </a:cubicBezTo>
                    <a:cubicBezTo>
                      <a:pt x="10" y="959"/>
                      <a:pt x="10" y="959"/>
                      <a:pt x="10" y="959"/>
                    </a:cubicBezTo>
                    <a:cubicBezTo>
                      <a:pt x="9" y="959"/>
                      <a:pt x="8" y="960"/>
                      <a:pt x="7" y="96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899" name="Google Shape;899;p22"/>
              <p:cNvSpPr/>
              <p:nvPr/>
            </p:nvSpPr>
            <p:spPr>
              <a:xfrm>
                <a:off x="4248742" y="1121334"/>
                <a:ext cx="610648" cy="1761592"/>
              </a:xfrm>
              <a:custGeom>
                <a:avLst/>
                <a:gdLst/>
                <a:ahLst/>
                <a:cxnLst/>
                <a:rect l="l" t="t" r="r" b="b"/>
                <a:pathLst>
                  <a:path w="678" h="1955" extrusionOk="0">
                    <a:moveTo>
                      <a:pt x="6" y="1955"/>
                    </a:moveTo>
                    <a:cubicBezTo>
                      <a:pt x="6" y="1955"/>
                      <a:pt x="5" y="1955"/>
                      <a:pt x="5" y="1955"/>
                    </a:cubicBezTo>
                    <a:cubicBezTo>
                      <a:pt x="1" y="1954"/>
                      <a:pt x="0" y="1951"/>
                      <a:pt x="1" y="1947"/>
                    </a:cubicBezTo>
                    <a:cubicBezTo>
                      <a:pt x="665" y="5"/>
                      <a:pt x="665" y="5"/>
                      <a:pt x="665" y="5"/>
                    </a:cubicBezTo>
                    <a:cubicBezTo>
                      <a:pt x="666" y="2"/>
                      <a:pt x="670" y="0"/>
                      <a:pt x="673" y="1"/>
                    </a:cubicBezTo>
                    <a:cubicBezTo>
                      <a:pt x="676" y="2"/>
                      <a:pt x="678" y="6"/>
                      <a:pt x="677" y="9"/>
                    </a:cubicBezTo>
                    <a:cubicBezTo>
                      <a:pt x="12" y="1951"/>
                      <a:pt x="12" y="1951"/>
                      <a:pt x="12" y="1951"/>
                    </a:cubicBezTo>
                    <a:cubicBezTo>
                      <a:pt x="11" y="1954"/>
                      <a:pt x="9" y="1955"/>
                      <a:pt x="6" y="195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900" name="Google Shape;900;p22"/>
              <p:cNvSpPr/>
              <p:nvPr/>
            </p:nvSpPr>
            <p:spPr>
              <a:xfrm>
                <a:off x="4846726" y="1121334"/>
                <a:ext cx="913158" cy="1732045"/>
              </a:xfrm>
              <a:custGeom>
                <a:avLst/>
                <a:gdLst/>
                <a:ahLst/>
                <a:cxnLst/>
                <a:rect l="l" t="t" r="r" b="b"/>
                <a:pathLst>
                  <a:path w="1015" h="1923" extrusionOk="0">
                    <a:moveTo>
                      <a:pt x="1008" y="1923"/>
                    </a:moveTo>
                    <a:cubicBezTo>
                      <a:pt x="1006" y="1923"/>
                      <a:pt x="1004" y="1922"/>
                      <a:pt x="1003" y="192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0" y="7"/>
                      <a:pt x="1" y="3"/>
                      <a:pt x="4" y="2"/>
                    </a:cubicBezTo>
                    <a:cubicBezTo>
                      <a:pt x="7" y="0"/>
                      <a:pt x="11" y="1"/>
                      <a:pt x="12" y="4"/>
                    </a:cubicBezTo>
                    <a:cubicBezTo>
                      <a:pt x="1013" y="1914"/>
                      <a:pt x="1013" y="1914"/>
                      <a:pt x="1013" y="1914"/>
                    </a:cubicBezTo>
                    <a:cubicBezTo>
                      <a:pt x="1015" y="1917"/>
                      <a:pt x="1014" y="1921"/>
                      <a:pt x="1011" y="1922"/>
                    </a:cubicBezTo>
                    <a:cubicBezTo>
                      <a:pt x="1010" y="1923"/>
                      <a:pt x="1009" y="1923"/>
                      <a:pt x="1008" y="192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901" name="Google Shape;901;p22"/>
              <p:cNvSpPr/>
              <p:nvPr/>
            </p:nvSpPr>
            <p:spPr>
              <a:xfrm>
                <a:off x="5748628" y="1848765"/>
                <a:ext cx="84421" cy="1004614"/>
              </a:xfrm>
              <a:custGeom>
                <a:avLst/>
                <a:gdLst/>
                <a:ahLst/>
                <a:cxnLst/>
                <a:rect l="l" t="t" r="r" b="b"/>
                <a:pathLst>
                  <a:path w="94" h="1116" extrusionOk="0">
                    <a:moveTo>
                      <a:pt x="6" y="1116"/>
                    </a:moveTo>
                    <a:cubicBezTo>
                      <a:pt x="6" y="1116"/>
                      <a:pt x="6" y="1116"/>
                      <a:pt x="6" y="1116"/>
                    </a:cubicBezTo>
                    <a:cubicBezTo>
                      <a:pt x="2" y="1116"/>
                      <a:pt x="0" y="1113"/>
                      <a:pt x="0" y="1110"/>
                    </a:cubicBezTo>
                    <a:cubicBezTo>
                      <a:pt x="82" y="6"/>
                      <a:pt x="82" y="6"/>
                      <a:pt x="82" y="6"/>
                    </a:cubicBezTo>
                    <a:cubicBezTo>
                      <a:pt x="83" y="2"/>
                      <a:pt x="85" y="0"/>
                      <a:pt x="89" y="0"/>
                    </a:cubicBezTo>
                    <a:cubicBezTo>
                      <a:pt x="92" y="0"/>
                      <a:pt x="94" y="3"/>
                      <a:pt x="94" y="7"/>
                    </a:cubicBezTo>
                    <a:cubicBezTo>
                      <a:pt x="12" y="1110"/>
                      <a:pt x="12" y="1110"/>
                      <a:pt x="12" y="1110"/>
                    </a:cubicBezTo>
                    <a:cubicBezTo>
                      <a:pt x="12" y="1114"/>
                      <a:pt x="9" y="1116"/>
                      <a:pt x="6" y="111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902" name="Google Shape;902;p22"/>
              <p:cNvSpPr/>
              <p:nvPr/>
            </p:nvSpPr>
            <p:spPr>
              <a:xfrm>
                <a:off x="5748627" y="2842122"/>
                <a:ext cx="984915" cy="140702"/>
              </a:xfrm>
              <a:custGeom>
                <a:avLst/>
                <a:gdLst/>
                <a:ahLst/>
                <a:cxnLst/>
                <a:rect l="l" t="t" r="r" b="b"/>
                <a:pathLst>
                  <a:path w="1094" h="155" extrusionOk="0">
                    <a:moveTo>
                      <a:pt x="1088" y="155"/>
                    </a:moveTo>
                    <a:cubicBezTo>
                      <a:pt x="1088" y="155"/>
                      <a:pt x="1087" y="155"/>
                      <a:pt x="1087" y="155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2" y="11"/>
                      <a:pt x="0" y="8"/>
                      <a:pt x="0" y="5"/>
                    </a:cubicBezTo>
                    <a:cubicBezTo>
                      <a:pt x="1" y="2"/>
                      <a:pt x="4" y="0"/>
                      <a:pt x="7" y="0"/>
                    </a:cubicBezTo>
                    <a:cubicBezTo>
                      <a:pt x="1089" y="143"/>
                      <a:pt x="1089" y="143"/>
                      <a:pt x="1089" y="143"/>
                    </a:cubicBezTo>
                    <a:cubicBezTo>
                      <a:pt x="1092" y="144"/>
                      <a:pt x="1094" y="147"/>
                      <a:pt x="1094" y="150"/>
                    </a:cubicBezTo>
                    <a:cubicBezTo>
                      <a:pt x="1093" y="153"/>
                      <a:pt x="1091" y="155"/>
                      <a:pt x="1088" y="15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903" name="Google Shape;903;p22"/>
              <p:cNvSpPr/>
              <p:nvPr/>
            </p:nvSpPr>
            <p:spPr>
              <a:xfrm>
                <a:off x="6722288" y="2076702"/>
                <a:ext cx="1082000" cy="906122"/>
              </a:xfrm>
              <a:custGeom>
                <a:avLst/>
                <a:gdLst/>
                <a:ahLst/>
                <a:cxnLst/>
                <a:rect l="l" t="t" r="r" b="b"/>
                <a:pathLst>
                  <a:path w="1202" h="1006" extrusionOk="0">
                    <a:moveTo>
                      <a:pt x="7" y="1006"/>
                    </a:moveTo>
                    <a:cubicBezTo>
                      <a:pt x="5" y="1006"/>
                      <a:pt x="4" y="1005"/>
                      <a:pt x="2" y="1004"/>
                    </a:cubicBezTo>
                    <a:cubicBezTo>
                      <a:pt x="0" y="1001"/>
                      <a:pt x="1" y="998"/>
                      <a:pt x="3" y="996"/>
                    </a:cubicBezTo>
                    <a:cubicBezTo>
                      <a:pt x="1191" y="2"/>
                      <a:pt x="1191" y="2"/>
                      <a:pt x="1191" y="2"/>
                    </a:cubicBezTo>
                    <a:cubicBezTo>
                      <a:pt x="1194" y="0"/>
                      <a:pt x="1198" y="0"/>
                      <a:pt x="1200" y="2"/>
                    </a:cubicBezTo>
                    <a:cubicBezTo>
                      <a:pt x="1202" y="5"/>
                      <a:pt x="1202" y="9"/>
                      <a:pt x="1199" y="11"/>
                    </a:cubicBezTo>
                    <a:cubicBezTo>
                      <a:pt x="11" y="1005"/>
                      <a:pt x="11" y="1005"/>
                      <a:pt x="11" y="1005"/>
                    </a:cubicBezTo>
                    <a:cubicBezTo>
                      <a:pt x="10" y="1006"/>
                      <a:pt x="8" y="1006"/>
                      <a:pt x="7" y="100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904" name="Google Shape;904;p22"/>
              <p:cNvSpPr/>
              <p:nvPr/>
            </p:nvSpPr>
            <p:spPr>
              <a:xfrm>
                <a:off x="5071849" y="2970161"/>
                <a:ext cx="1663100" cy="1198783"/>
              </a:xfrm>
              <a:custGeom>
                <a:avLst/>
                <a:gdLst/>
                <a:ahLst/>
                <a:cxnLst/>
                <a:rect l="l" t="t" r="r" b="b"/>
                <a:pathLst>
                  <a:path w="1846" h="1330" extrusionOk="0">
                    <a:moveTo>
                      <a:pt x="7" y="1330"/>
                    </a:moveTo>
                    <a:cubicBezTo>
                      <a:pt x="5" y="1330"/>
                      <a:pt x="3" y="1329"/>
                      <a:pt x="2" y="1327"/>
                    </a:cubicBezTo>
                    <a:cubicBezTo>
                      <a:pt x="0" y="1325"/>
                      <a:pt x="1" y="1321"/>
                      <a:pt x="3" y="1319"/>
                    </a:cubicBezTo>
                    <a:cubicBezTo>
                      <a:pt x="1835" y="2"/>
                      <a:pt x="1835" y="2"/>
                      <a:pt x="1835" y="2"/>
                    </a:cubicBezTo>
                    <a:cubicBezTo>
                      <a:pt x="1838" y="0"/>
                      <a:pt x="1842" y="1"/>
                      <a:pt x="1844" y="4"/>
                    </a:cubicBezTo>
                    <a:cubicBezTo>
                      <a:pt x="1846" y="6"/>
                      <a:pt x="1845" y="10"/>
                      <a:pt x="1842" y="12"/>
                    </a:cubicBezTo>
                    <a:cubicBezTo>
                      <a:pt x="10" y="1329"/>
                      <a:pt x="10" y="1329"/>
                      <a:pt x="10" y="1329"/>
                    </a:cubicBezTo>
                    <a:cubicBezTo>
                      <a:pt x="9" y="1329"/>
                      <a:pt x="8" y="1330"/>
                      <a:pt x="7" y="133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905" name="Google Shape;905;p22"/>
              <p:cNvSpPr/>
              <p:nvPr/>
            </p:nvSpPr>
            <p:spPr>
              <a:xfrm>
                <a:off x="5747220" y="2076702"/>
                <a:ext cx="2057066" cy="776676"/>
              </a:xfrm>
              <a:custGeom>
                <a:avLst/>
                <a:gdLst/>
                <a:ahLst/>
                <a:cxnLst/>
                <a:rect l="l" t="t" r="r" b="b"/>
                <a:pathLst>
                  <a:path w="2284" h="863" extrusionOk="0">
                    <a:moveTo>
                      <a:pt x="7" y="863"/>
                    </a:moveTo>
                    <a:cubicBezTo>
                      <a:pt x="5" y="863"/>
                      <a:pt x="2" y="861"/>
                      <a:pt x="1" y="859"/>
                    </a:cubicBezTo>
                    <a:cubicBezTo>
                      <a:pt x="0" y="856"/>
                      <a:pt x="2" y="852"/>
                      <a:pt x="5" y="851"/>
                    </a:cubicBezTo>
                    <a:cubicBezTo>
                      <a:pt x="2275" y="1"/>
                      <a:pt x="2275" y="1"/>
                      <a:pt x="2275" y="1"/>
                    </a:cubicBezTo>
                    <a:cubicBezTo>
                      <a:pt x="2278" y="0"/>
                      <a:pt x="2282" y="1"/>
                      <a:pt x="2283" y="4"/>
                    </a:cubicBezTo>
                    <a:cubicBezTo>
                      <a:pt x="2284" y="7"/>
                      <a:pt x="2283" y="11"/>
                      <a:pt x="2279" y="12"/>
                    </a:cubicBezTo>
                    <a:cubicBezTo>
                      <a:pt x="9" y="863"/>
                      <a:pt x="9" y="863"/>
                      <a:pt x="9" y="863"/>
                    </a:cubicBezTo>
                    <a:cubicBezTo>
                      <a:pt x="8" y="863"/>
                      <a:pt x="8" y="863"/>
                      <a:pt x="7" y="86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906" name="Google Shape;906;p22"/>
              <p:cNvSpPr/>
              <p:nvPr/>
            </p:nvSpPr>
            <p:spPr>
              <a:xfrm>
                <a:off x="5823199" y="1848765"/>
                <a:ext cx="1981087" cy="237787"/>
              </a:xfrm>
              <a:custGeom>
                <a:avLst/>
                <a:gdLst/>
                <a:ahLst/>
                <a:cxnLst/>
                <a:rect l="l" t="t" r="r" b="b"/>
                <a:pathLst>
                  <a:path w="2201" h="265" extrusionOk="0">
                    <a:moveTo>
                      <a:pt x="2194" y="265"/>
                    </a:moveTo>
                    <a:cubicBezTo>
                      <a:pt x="2194" y="265"/>
                      <a:pt x="2194" y="265"/>
                      <a:pt x="2194" y="265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2" y="12"/>
                      <a:pt x="0" y="9"/>
                      <a:pt x="0" y="5"/>
                    </a:cubicBezTo>
                    <a:cubicBezTo>
                      <a:pt x="1" y="2"/>
                      <a:pt x="4" y="0"/>
                      <a:pt x="7" y="0"/>
                    </a:cubicBezTo>
                    <a:cubicBezTo>
                      <a:pt x="2195" y="253"/>
                      <a:pt x="2195" y="253"/>
                      <a:pt x="2195" y="253"/>
                    </a:cubicBezTo>
                    <a:cubicBezTo>
                      <a:pt x="2198" y="254"/>
                      <a:pt x="2201" y="257"/>
                      <a:pt x="2200" y="260"/>
                    </a:cubicBezTo>
                    <a:cubicBezTo>
                      <a:pt x="2200" y="263"/>
                      <a:pt x="2197" y="265"/>
                      <a:pt x="2194" y="26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907" name="Google Shape;907;p22"/>
              <p:cNvSpPr/>
              <p:nvPr/>
            </p:nvSpPr>
            <p:spPr>
              <a:xfrm>
                <a:off x="4846727" y="1121334"/>
                <a:ext cx="987730" cy="737280"/>
              </a:xfrm>
              <a:custGeom>
                <a:avLst/>
                <a:gdLst/>
                <a:ahLst/>
                <a:cxnLst/>
                <a:rect l="l" t="t" r="r" b="b"/>
                <a:pathLst>
                  <a:path w="1097" h="819" extrusionOk="0">
                    <a:moveTo>
                      <a:pt x="1090" y="819"/>
                    </a:moveTo>
                    <a:cubicBezTo>
                      <a:pt x="1089" y="819"/>
                      <a:pt x="1088" y="819"/>
                      <a:pt x="1087" y="818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1" y="10"/>
                      <a:pt x="0" y="6"/>
                      <a:pt x="2" y="3"/>
                    </a:cubicBezTo>
                    <a:cubicBezTo>
                      <a:pt x="4" y="1"/>
                      <a:pt x="8" y="0"/>
                      <a:pt x="11" y="2"/>
                    </a:cubicBezTo>
                    <a:cubicBezTo>
                      <a:pt x="1094" y="808"/>
                      <a:pt x="1094" y="808"/>
                      <a:pt x="1094" y="808"/>
                    </a:cubicBezTo>
                    <a:cubicBezTo>
                      <a:pt x="1097" y="810"/>
                      <a:pt x="1097" y="814"/>
                      <a:pt x="1095" y="817"/>
                    </a:cubicBezTo>
                    <a:cubicBezTo>
                      <a:pt x="1094" y="818"/>
                      <a:pt x="1092" y="819"/>
                      <a:pt x="1090" y="81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908" name="Google Shape;908;p22"/>
              <p:cNvSpPr/>
              <p:nvPr/>
            </p:nvSpPr>
            <p:spPr>
              <a:xfrm>
                <a:off x="5071850" y="2842122"/>
                <a:ext cx="688034" cy="1326822"/>
              </a:xfrm>
              <a:custGeom>
                <a:avLst/>
                <a:gdLst/>
                <a:ahLst/>
                <a:cxnLst/>
                <a:rect l="l" t="t" r="r" b="b"/>
                <a:pathLst>
                  <a:path w="764" h="1473" extrusionOk="0">
                    <a:moveTo>
                      <a:pt x="7" y="1473"/>
                    </a:moveTo>
                    <a:cubicBezTo>
                      <a:pt x="6" y="1473"/>
                      <a:pt x="5" y="1473"/>
                      <a:pt x="4" y="1472"/>
                    </a:cubicBezTo>
                    <a:cubicBezTo>
                      <a:pt x="1" y="1471"/>
                      <a:pt x="0" y="1467"/>
                      <a:pt x="1" y="1464"/>
                    </a:cubicBezTo>
                    <a:cubicBezTo>
                      <a:pt x="752" y="4"/>
                      <a:pt x="752" y="4"/>
                      <a:pt x="752" y="4"/>
                    </a:cubicBezTo>
                    <a:cubicBezTo>
                      <a:pt x="753" y="1"/>
                      <a:pt x="757" y="0"/>
                      <a:pt x="760" y="2"/>
                    </a:cubicBezTo>
                    <a:cubicBezTo>
                      <a:pt x="763" y="3"/>
                      <a:pt x="764" y="7"/>
                      <a:pt x="762" y="10"/>
                    </a:cubicBezTo>
                    <a:cubicBezTo>
                      <a:pt x="12" y="1470"/>
                      <a:pt x="12" y="1470"/>
                      <a:pt x="12" y="1470"/>
                    </a:cubicBezTo>
                    <a:cubicBezTo>
                      <a:pt x="11" y="1472"/>
                      <a:pt x="9" y="1473"/>
                      <a:pt x="7" y="147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909" name="Google Shape;909;p22"/>
              <p:cNvSpPr/>
              <p:nvPr/>
            </p:nvSpPr>
            <p:spPr>
              <a:xfrm rot="10800000" flipH="1">
                <a:off x="3107786" y="3696185"/>
                <a:ext cx="1630598" cy="49850"/>
              </a:xfrm>
              <a:custGeom>
                <a:avLst/>
                <a:gdLst/>
                <a:ahLst/>
                <a:cxnLst/>
                <a:rect l="l" t="t" r="r" b="b"/>
                <a:pathLst>
                  <a:path w="1155" h="175" extrusionOk="0">
                    <a:moveTo>
                      <a:pt x="1150" y="175"/>
                    </a:moveTo>
                    <a:cubicBezTo>
                      <a:pt x="1150" y="175"/>
                      <a:pt x="1150" y="175"/>
                      <a:pt x="1150" y="175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2" y="8"/>
                      <a:pt x="0" y="6"/>
                      <a:pt x="0" y="4"/>
                    </a:cubicBezTo>
                    <a:cubicBezTo>
                      <a:pt x="1" y="1"/>
                      <a:pt x="3" y="0"/>
                      <a:pt x="5" y="0"/>
                    </a:cubicBezTo>
                    <a:cubicBezTo>
                      <a:pt x="1151" y="167"/>
                      <a:pt x="1151" y="167"/>
                      <a:pt x="1151" y="167"/>
                    </a:cubicBezTo>
                    <a:cubicBezTo>
                      <a:pt x="1153" y="168"/>
                      <a:pt x="1155" y="170"/>
                      <a:pt x="1154" y="172"/>
                    </a:cubicBezTo>
                    <a:cubicBezTo>
                      <a:pt x="1154" y="174"/>
                      <a:pt x="1152" y="175"/>
                      <a:pt x="1150" y="17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910" name="Google Shape;910;p22"/>
              <p:cNvSpPr/>
              <p:nvPr/>
            </p:nvSpPr>
            <p:spPr>
              <a:xfrm>
                <a:off x="3677489" y="3036291"/>
                <a:ext cx="1060895" cy="659894"/>
              </a:xfrm>
              <a:custGeom>
                <a:avLst/>
                <a:gdLst/>
                <a:ahLst/>
                <a:cxnLst/>
                <a:rect l="l" t="t" r="r" b="b"/>
                <a:pathLst>
                  <a:path w="1180" h="733" extrusionOk="0">
                    <a:moveTo>
                      <a:pt x="1175" y="733"/>
                    </a:moveTo>
                    <a:cubicBezTo>
                      <a:pt x="1175" y="733"/>
                      <a:pt x="1174" y="733"/>
                      <a:pt x="1173" y="733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1" y="6"/>
                      <a:pt x="0" y="4"/>
                      <a:pt x="1" y="2"/>
                    </a:cubicBezTo>
                    <a:cubicBezTo>
                      <a:pt x="2" y="0"/>
                      <a:pt x="5" y="0"/>
                      <a:pt x="7" y="1"/>
                    </a:cubicBezTo>
                    <a:cubicBezTo>
                      <a:pt x="1177" y="726"/>
                      <a:pt x="1177" y="726"/>
                      <a:pt x="1177" y="726"/>
                    </a:cubicBezTo>
                    <a:cubicBezTo>
                      <a:pt x="1179" y="727"/>
                      <a:pt x="1180" y="730"/>
                      <a:pt x="1179" y="732"/>
                    </a:cubicBezTo>
                    <a:cubicBezTo>
                      <a:pt x="1178" y="733"/>
                      <a:pt x="1177" y="733"/>
                      <a:pt x="1175" y="73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911" name="Google Shape;911;p22"/>
              <p:cNvSpPr/>
              <p:nvPr/>
            </p:nvSpPr>
            <p:spPr>
              <a:xfrm>
                <a:off x="3677489" y="2954684"/>
                <a:ext cx="765420" cy="88643"/>
              </a:xfrm>
              <a:custGeom>
                <a:avLst/>
                <a:gdLst/>
                <a:ahLst/>
                <a:cxnLst/>
                <a:rect l="l" t="t" r="r" b="b"/>
                <a:pathLst>
                  <a:path w="851" h="100" extrusionOk="0">
                    <a:moveTo>
                      <a:pt x="5" y="100"/>
                    </a:moveTo>
                    <a:cubicBezTo>
                      <a:pt x="3" y="100"/>
                      <a:pt x="1" y="99"/>
                      <a:pt x="1" y="97"/>
                    </a:cubicBezTo>
                    <a:cubicBezTo>
                      <a:pt x="0" y="94"/>
                      <a:pt x="2" y="92"/>
                      <a:pt x="4" y="92"/>
                    </a:cubicBezTo>
                    <a:cubicBezTo>
                      <a:pt x="846" y="0"/>
                      <a:pt x="846" y="0"/>
                      <a:pt x="846" y="0"/>
                    </a:cubicBezTo>
                    <a:cubicBezTo>
                      <a:pt x="848" y="0"/>
                      <a:pt x="850" y="2"/>
                      <a:pt x="850" y="4"/>
                    </a:cubicBezTo>
                    <a:cubicBezTo>
                      <a:pt x="851" y="6"/>
                      <a:pt x="849" y="8"/>
                      <a:pt x="847" y="8"/>
                    </a:cubicBezTo>
                    <a:cubicBezTo>
                      <a:pt x="5" y="100"/>
                      <a:pt x="5" y="100"/>
                      <a:pt x="5" y="100"/>
                    </a:cubicBezTo>
                    <a:cubicBezTo>
                      <a:pt x="5" y="100"/>
                      <a:pt x="5" y="100"/>
                      <a:pt x="5" y="10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912" name="Google Shape;912;p22"/>
              <p:cNvSpPr/>
              <p:nvPr/>
            </p:nvSpPr>
            <p:spPr>
              <a:xfrm>
                <a:off x="4434467" y="2248359"/>
                <a:ext cx="126632" cy="713361"/>
              </a:xfrm>
              <a:custGeom>
                <a:avLst/>
                <a:gdLst/>
                <a:ahLst/>
                <a:cxnLst/>
                <a:rect l="l" t="t" r="r" b="b"/>
                <a:pathLst>
                  <a:path w="141" h="793" extrusionOk="0">
                    <a:moveTo>
                      <a:pt x="4" y="793"/>
                    </a:moveTo>
                    <a:cubicBezTo>
                      <a:pt x="4" y="793"/>
                      <a:pt x="4" y="793"/>
                      <a:pt x="4" y="793"/>
                    </a:cubicBezTo>
                    <a:cubicBezTo>
                      <a:pt x="2" y="793"/>
                      <a:pt x="0" y="791"/>
                      <a:pt x="0" y="789"/>
                    </a:cubicBezTo>
                    <a:cubicBezTo>
                      <a:pt x="132" y="3"/>
                      <a:pt x="132" y="3"/>
                      <a:pt x="132" y="3"/>
                    </a:cubicBezTo>
                    <a:cubicBezTo>
                      <a:pt x="133" y="1"/>
                      <a:pt x="135" y="0"/>
                      <a:pt x="137" y="0"/>
                    </a:cubicBezTo>
                    <a:cubicBezTo>
                      <a:pt x="139" y="1"/>
                      <a:pt x="141" y="3"/>
                      <a:pt x="140" y="5"/>
                    </a:cubicBezTo>
                    <a:cubicBezTo>
                      <a:pt x="8" y="790"/>
                      <a:pt x="8" y="790"/>
                      <a:pt x="8" y="790"/>
                    </a:cubicBezTo>
                    <a:cubicBezTo>
                      <a:pt x="8" y="792"/>
                      <a:pt x="6" y="793"/>
                      <a:pt x="4" y="79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913" name="Google Shape;913;p22"/>
              <p:cNvSpPr/>
              <p:nvPr/>
            </p:nvSpPr>
            <p:spPr>
              <a:xfrm>
                <a:off x="4552658" y="2248359"/>
                <a:ext cx="185727" cy="1447826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610" extrusionOk="0">
                    <a:moveTo>
                      <a:pt x="201" y="1610"/>
                    </a:moveTo>
                    <a:cubicBezTo>
                      <a:pt x="199" y="1610"/>
                      <a:pt x="198" y="1609"/>
                      <a:pt x="197" y="1607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1"/>
                      <a:pt x="8" y="4"/>
                    </a:cubicBezTo>
                    <a:cubicBezTo>
                      <a:pt x="205" y="1606"/>
                      <a:pt x="205" y="1606"/>
                      <a:pt x="205" y="1606"/>
                    </a:cubicBezTo>
                    <a:cubicBezTo>
                      <a:pt x="206" y="1608"/>
                      <a:pt x="204" y="1610"/>
                      <a:pt x="202" y="1610"/>
                    </a:cubicBezTo>
                    <a:cubicBezTo>
                      <a:pt x="202" y="1610"/>
                      <a:pt x="201" y="1610"/>
                      <a:pt x="201" y="16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914" name="Google Shape;914;p22"/>
              <p:cNvSpPr/>
              <p:nvPr/>
            </p:nvSpPr>
            <p:spPr>
              <a:xfrm>
                <a:off x="4434467" y="2954684"/>
                <a:ext cx="303917" cy="741501"/>
              </a:xfrm>
              <a:custGeom>
                <a:avLst/>
                <a:gdLst/>
                <a:ahLst/>
                <a:cxnLst/>
                <a:rect l="l" t="t" r="r" b="b"/>
                <a:pathLst>
                  <a:path w="338" h="825" extrusionOk="0">
                    <a:moveTo>
                      <a:pt x="333" y="825"/>
                    </a:moveTo>
                    <a:cubicBezTo>
                      <a:pt x="332" y="825"/>
                      <a:pt x="330" y="824"/>
                      <a:pt x="330" y="823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4"/>
                      <a:pt x="1" y="2"/>
                      <a:pt x="3" y="1"/>
                    </a:cubicBezTo>
                    <a:cubicBezTo>
                      <a:pt x="5" y="0"/>
                      <a:pt x="7" y="1"/>
                      <a:pt x="8" y="3"/>
                    </a:cubicBezTo>
                    <a:cubicBezTo>
                      <a:pt x="337" y="820"/>
                      <a:pt x="337" y="820"/>
                      <a:pt x="337" y="820"/>
                    </a:cubicBezTo>
                    <a:cubicBezTo>
                      <a:pt x="338" y="822"/>
                      <a:pt x="337" y="824"/>
                      <a:pt x="335" y="825"/>
                    </a:cubicBezTo>
                    <a:cubicBezTo>
                      <a:pt x="334" y="825"/>
                      <a:pt x="334" y="825"/>
                      <a:pt x="333" y="82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915" name="Google Shape;915;p22"/>
              <p:cNvSpPr/>
              <p:nvPr/>
            </p:nvSpPr>
            <p:spPr>
              <a:xfrm>
                <a:off x="4729942" y="3060211"/>
                <a:ext cx="303917" cy="635974"/>
              </a:xfrm>
              <a:custGeom>
                <a:avLst/>
                <a:gdLst/>
                <a:ahLst/>
                <a:cxnLst/>
                <a:rect l="l" t="t" r="r" b="b"/>
                <a:pathLst>
                  <a:path w="338" h="707" extrusionOk="0">
                    <a:moveTo>
                      <a:pt x="4" y="707"/>
                    </a:moveTo>
                    <a:cubicBezTo>
                      <a:pt x="4" y="707"/>
                      <a:pt x="3" y="707"/>
                      <a:pt x="3" y="707"/>
                    </a:cubicBezTo>
                    <a:cubicBezTo>
                      <a:pt x="1" y="706"/>
                      <a:pt x="0" y="704"/>
                      <a:pt x="1" y="702"/>
                    </a:cubicBezTo>
                    <a:cubicBezTo>
                      <a:pt x="330" y="3"/>
                      <a:pt x="330" y="3"/>
                      <a:pt x="330" y="3"/>
                    </a:cubicBezTo>
                    <a:cubicBezTo>
                      <a:pt x="331" y="1"/>
                      <a:pt x="334" y="0"/>
                      <a:pt x="336" y="1"/>
                    </a:cubicBezTo>
                    <a:cubicBezTo>
                      <a:pt x="337" y="2"/>
                      <a:pt x="338" y="4"/>
                      <a:pt x="337" y="6"/>
                    </a:cubicBezTo>
                    <a:cubicBezTo>
                      <a:pt x="8" y="705"/>
                      <a:pt x="8" y="705"/>
                      <a:pt x="8" y="705"/>
                    </a:cubicBezTo>
                    <a:cubicBezTo>
                      <a:pt x="7" y="707"/>
                      <a:pt x="6" y="707"/>
                      <a:pt x="4" y="70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916" name="Google Shape;916;p22"/>
              <p:cNvSpPr/>
              <p:nvPr/>
            </p:nvSpPr>
            <p:spPr>
              <a:xfrm>
                <a:off x="4729942" y="3689150"/>
                <a:ext cx="664114" cy="161808"/>
              </a:xfrm>
              <a:custGeom>
                <a:avLst/>
                <a:gdLst/>
                <a:ahLst/>
                <a:cxnLst/>
                <a:rect l="l" t="t" r="r" b="b"/>
                <a:pathLst>
                  <a:path w="738" h="180" extrusionOk="0">
                    <a:moveTo>
                      <a:pt x="734" y="180"/>
                    </a:moveTo>
                    <a:cubicBezTo>
                      <a:pt x="734" y="180"/>
                      <a:pt x="733" y="180"/>
                      <a:pt x="733" y="180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1" y="8"/>
                      <a:pt x="0" y="6"/>
                      <a:pt x="0" y="4"/>
                    </a:cubicBezTo>
                    <a:cubicBezTo>
                      <a:pt x="1" y="1"/>
                      <a:pt x="3" y="0"/>
                      <a:pt x="5" y="1"/>
                    </a:cubicBezTo>
                    <a:cubicBezTo>
                      <a:pt x="735" y="172"/>
                      <a:pt x="735" y="172"/>
                      <a:pt x="735" y="172"/>
                    </a:cubicBezTo>
                    <a:cubicBezTo>
                      <a:pt x="737" y="172"/>
                      <a:pt x="738" y="175"/>
                      <a:pt x="738" y="177"/>
                    </a:cubicBezTo>
                    <a:cubicBezTo>
                      <a:pt x="737" y="179"/>
                      <a:pt x="736" y="180"/>
                      <a:pt x="734" y="18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917" name="Google Shape;917;p22"/>
              <p:cNvSpPr/>
              <p:nvPr/>
            </p:nvSpPr>
            <p:spPr>
              <a:xfrm>
                <a:off x="4552658" y="2248359"/>
                <a:ext cx="481202" cy="820294"/>
              </a:xfrm>
              <a:custGeom>
                <a:avLst/>
                <a:gdLst/>
                <a:ahLst/>
                <a:cxnLst/>
                <a:rect l="l" t="t" r="r" b="b"/>
                <a:pathLst>
                  <a:path w="535" h="912" extrusionOk="0">
                    <a:moveTo>
                      <a:pt x="531" y="912"/>
                    </a:moveTo>
                    <a:cubicBezTo>
                      <a:pt x="529" y="912"/>
                      <a:pt x="528" y="911"/>
                      <a:pt x="527" y="910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4"/>
                      <a:pt x="0" y="2"/>
                      <a:pt x="2" y="1"/>
                    </a:cubicBezTo>
                    <a:cubicBezTo>
                      <a:pt x="4" y="0"/>
                      <a:pt x="7" y="0"/>
                      <a:pt x="8" y="2"/>
                    </a:cubicBezTo>
                    <a:cubicBezTo>
                      <a:pt x="534" y="906"/>
                      <a:pt x="534" y="906"/>
                      <a:pt x="534" y="906"/>
                    </a:cubicBezTo>
                    <a:cubicBezTo>
                      <a:pt x="535" y="908"/>
                      <a:pt x="535" y="910"/>
                      <a:pt x="533" y="911"/>
                    </a:cubicBezTo>
                    <a:cubicBezTo>
                      <a:pt x="532" y="911"/>
                      <a:pt x="531" y="912"/>
                      <a:pt x="531" y="91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918" name="Google Shape;918;p22"/>
              <p:cNvSpPr/>
              <p:nvPr/>
            </p:nvSpPr>
            <p:spPr>
              <a:xfrm>
                <a:off x="4552658" y="2248359"/>
                <a:ext cx="1229737" cy="364419"/>
              </a:xfrm>
              <a:custGeom>
                <a:avLst/>
                <a:gdLst/>
                <a:ahLst/>
                <a:cxnLst/>
                <a:rect l="l" t="t" r="r" b="b"/>
                <a:pathLst>
                  <a:path w="1367" h="406" extrusionOk="0">
                    <a:moveTo>
                      <a:pt x="1363" y="406"/>
                    </a:moveTo>
                    <a:cubicBezTo>
                      <a:pt x="1362" y="406"/>
                      <a:pt x="1362" y="406"/>
                      <a:pt x="1362" y="406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1" y="7"/>
                      <a:pt x="0" y="5"/>
                      <a:pt x="1" y="3"/>
                    </a:cubicBezTo>
                    <a:cubicBezTo>
                      <a:pt x="1" y="1"/>
                      <a:pt x="3" y="0"/>
                      <a:pt x="5" y="0"/>
                    </a:cubicBezTo>
                    <a:cubicBezTo>
                      <a:pt x="1364" y="398"/>
                      <a:pt x="1364" y="398"/>
                      <a:pt x="1364" y="398"/>
                    </a:cubicBezTo>
                    <a:cubicBezTo>
                      <a:pt x="1366" y="399"/>
                      <a:pt x="1367" y="401"/>
                      <a:pt x="1367" y="403"/>
                    </a:cubicBezTo>
                    <a:cubicBezTo>
                      <a:pt x="1366" y="405"/>
                      <a:pt x="1365" y="406"/>
                      <a:pt x="1363" y="40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919" name="Google Shape;919;p22"/>
              <p:cNvSpPr/>
              <p:nvPr/>
            </p:nvSpPr>
            <p:spPr>
              <a:xfrm>
                <a:off x="5026824" y="2604335"/>
                <a:ext cx="755571" cy="464317"/>
              </a:xfrm>
              <a:custGeom>
                <a:avLst/>
                <a:gdLst/>
                <a:ahLst/>
                <a:cxnLst/>
                <a:rect l="l" t="t" r="r" b="b"/>
                <a:pathLst>
                  <a:path w="841" h="515" extrusionOk="0">
                    <a:moveTo>
                      <a:pt x="5" y="515"/>
                    </a:moveTo>
                    <a:cubicBezTo>
                      <a:pt x="3" y="515"/>
                      <a:pt x="2" y="514"/>
                      <a:pt x="1" y="513"/>
                    </a:cubicBezTo>
                    <a:cubicBezTo>
                      <a:pt x="0" y="511"/>
                      <a:pt x="1" y="508"/>
                      <a:pt x="3" y="507"/>
                    </a:cubicBezTo>
                    <a:cubicBezTo>
                      <a:pt x="835" y="1"/>
                      <a:pt x="835" y="1"/>
                      <a:pt x="835" y="1"/>
                    </a:cubicBezTo>
                    <a:cubicBezTo>
                      <a:pt x="837" y="0"/>
                      <a:pt x="839" y="1"/>
                      <a:pt x="840" y="3"/>
                    </a:cubicBezTo>
                    <a:cubicBezTo>
                      <a:pt x="841" y="5"/>
                      <a:pt x="841" y="7"/>
                      <a:pt x="839" y="8"/>
                    </a:cubicBezTo>
                    <a:cubicBezTo>
                      <a:pt x="7" y="514"/>
                      <a:pt x="7" y="514"/>
                      <a:pt x="7" y="514"/>
                    </a:cubicBezTo>
                    <a:cubicBezTo>
                      <a:pt x="6" y="514"/>
                      <a:pt x="6" y="515"/>
                      <a:pt x="5" y="51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920" name="Google Shape;920;p22"/>
              <p:cNvSpPr/>
              <p:nvPr/>
            </p:nvSpPr>
            <p:spPr>
              <a:xfrm>
                <a:off x="5385614" y="2604335"/>
                <a:ext cx="396780" cy="1246622"/>
              </a:xfrm>
              <a:custGeom>
                <a:avLst/>
                <a:gdLst/>
                <a:ahLst/>
                <a:cxnLst/>
                <a:rect l="l" t="t" r="r" b="b"/>
                <a:pathLst>
                  <a:path w="441" h="1385" extrusionOk="0">
                    <a:moveTo>
                      <a:pt x="5" y="1385"/>
                    </a:moveTo>
                    <a:cubicBezTo>
                      <a:pt x="5" y="1385"/>
                      <a:pt x="4" y="1385"/>
                      <a:pt x="4" y="1385"/>
                    </a:cubicBezTo>
                    <a:cubicBezTo>
                      <a:pt x="2" y="1384"/>
                      <a:pt x="0" y="1382"/>
                      <a:pt x="1" y="1380"/>
                    </a:cubicBezTo>
                    <a:cubicBezTo>
                      <a:pt x="433" y="4"/>
                      <a:pt x="433" y="4"/>
                      <a:pt x="433" y="4"/>
                    </a:cubicBezTo>
                    <a:cubicBezTo>
                      <a:pt x="434" y="1"/>
                      <a:pt x="436" y="0"/>
                      <a:pt x="438" y="1"/>
                    </a:cubicBezTo>
                    <a:cubicBezTo>
                      <a:pt x="440" y="2"/>
                      <a:pt x="441" y="4"/>
                      <a:pt x="441" y="6"/>
                    </a:cubicBezTo>
                    <a:cubicBezTo>
                      <a:pt x="9" y="1382"/>
                      <a:pt x="9" y="1382"/>
                      <a:pt x="9" y="1382"/>
                    </a:cubicBezTo>
                    <a:cubicBezTo>
                      <a:pt x="8" y="1384"/>
                      <a:pt x="7" y="1385"/>
                      <a:pt x="5" y="138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921" name="Google Shape;921;p22"/>
              <p:cNvSpPr/>
              <p:nvPr/>
            </p:nvSpPr>
            <p:spPr>
              <a:xfrm>
                <a:off x="5773952" y="2604335"/>
                <a:ext cx="139296" cy="590949"/>
              </a:xfrm>
              <a:custGeom>
                <a:avLst/>
                <a:gdLst/>
                <a:ahLst/>
                <a:cxnLst/>
                <a:rect l="l" t="t" r="r" b="b"/>
                <a:pathLst>
                  <a:path w="155" h="656" extrusionOk="0">
                    <a:moveTo>
                      <a:pt x="150" y="656"/>
                    </a:moveTo>
                    <a:cubicBezTo>
                      <a:pt x="148" y="656"/>
                      <a:pt x="147" y="654"/>
                      <a:pt x="146" y="652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3"/>
                      <a:pt x="2" y="1"/>
                      <a:pt x="4" y="1"/>
                    </a:cubicBezTo>
                    <a:cubicBezTo>
                      <a:pt x="6" y="0"/>
                      <a:pt x="8" y="2"/>
                      <a:pt x="9" y="4"/>
                    </a:cubicBezTo>
                    <a:cubicBezTo>
                      <a:pt x="154" y="651"/>
                      <a:pt x="154" y="651"/>
                      <a:pt x="154" y="651"/>
                    </a:cubicBezTo>
                    <a:cubicBezTo>
                      <a:pt x="155" y="653"/>
                      <a:pt x="153" y="655"/>
                      <a:pt x="151" y="655"/>
                    </a:cubicBezTo>
                    <a:cubicBezTo>
                      <a:pt x="151" y="656"/>
                      <a:pt x="150" y="656"/>
                      <a:pt x="150" y="65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922" name="Google Shape;922;p22"/>
              <p:cNvSpPr/>
              <p:nvPr/>
            </p:nvSpPr>
            <p:spPr>
              <a:xfrm>
                <a:off x="5906212" y="3075688"/>
                <a:ext cx="892052" cy="119597"/>
              </a:xfrm>
              <a:custGeom>
                <a:avLst/>
                <a:gdLst/>
                <a:ahLst/>
                <a:cxnLst/>
                <a:rect l="l" t="t" r="r" b="b"/>
                <a:pathLst>
                  <a:path w="992" h="133" extrusionOk="0">
                    <a:moveTo>
                      <a:pt x="4" y="133"/>
                    </a:moveTo>
                    <a:cubicBezTo>
                      <a:pt x="2" y="133"/>
                      <a:pt x="0" y="131"/>
                      <a:pt x="0" y="129"/>
                    </a:cubicBezTo>
                    <a:cubicBezTo>
                      <a:pt x="0" y="127"/>
                      <a:pt x="1" y="125"/>
                      <a:pt x="4" y="125"/>
                    </a:cubicBezTo>
                    <a:cubicBezTo>
                      <a:pt x="988" y="0"/>
                      <a:pt x="988" y="0"/>
                      <a:pt x="988" y="0"/>
                    </a:cubicBezTo>
                    <a:cubicBezTo>
                      <a:pt x="990" y="0"/>
                      <a:pt x="992" y="2"/>
                      <a:pt x="992" y="4"/>
                    </a:cubicBezTo>
                    <a:cubicBezTo>
                      <a:pt x="992" y="6"/>
                      <a:pt x="991" y="8"/>
                      <a:pt x="989" y="8"/>
                    </a:cubicBezTo>
                    <a:cubicBezTo>
                      <a:pt x="5" y="133"/>
                      <a:pt x="5" y="133"/>
                      <a:pt x="5" y="133"/>
                    </a:cubicBezTo>
                    <a:cubicBezTo>
                      <a:pt x="5" y="133"/>
                      <a:pt x="4" y="133"/>
                      <a:pt x="4" y="13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923" name="Google Shape;923;p22"/>
              <p:cNvSpPr/>
              <p:nvPr/>
            </p:nvSpPr>
            <p:spPr>
              <a:xfrm>
                <a:off x="5906212" y="2253987"/>
                <a:ext cx="303917" cy="941298"/>
              </a:xfrm>
              <a:custGeom>
                <a:avLst/>
                <a:gdLst/>
                <a:ahLst/>
                <a:cxnLst/>
                <a:rect l="l" t="t" r="r" b="b"/>
                <a:pathLst>
                  <a:path w="338" h="1046" extrusionOk="0">
                    <a:moveTo>
                      <a:pt x="4" y="1046"/>
                    </a:moveTo>
                    <a:cubicBezTo>
                      <a:pt x="4" y="1046"/>
                      <a:pt x="3" y="1045"/>
                      <a:pt x="3" y="1045"/>
                    </a:cubicBezTo>
                    <a:cubicBezTo>
                      <a:pt x="1" y="1045"/>
                      <a:pt x="0" y="1042"/>
                      <a:pt x="0" y="1040"/>
                    </a:cubicBezTo>
                    <a:cubicBezTo>
                      <a:pt x="329" y="4"/>
                      <a:pt x="329" y="4"/>
                      <a:pt x="329" y="4"/>
                    </a:cubicBezTo>
                    <a:cubicBezTo>
                      <a:pt x="330" y="2"/>
                      <a:pt x="332" y="0"/>
                      <a:pt x="334" y="1"/>
                    </a:cubicBezTo>
                    <a:cubicBezTo>
                      <a:pt x="337" y="2"/>
                      <a:pt x="338" y="4"/>
                      <a:pt x="337" y="6"/>
                    </a:cubicBezTo>
                    <a:cubicBezTo>
                      <a:pt x="8" y="1043"/>
                      <a:pt x="8" y="1043"/>
                      <a:pt x="8" y="1043"/>
                    </a:cubicBezTo>
                    <a:cubicBezTo>
                      <a:pt x="7" y="1044"/>
                      <a:pt x="6" y="1046"/>
                      <a:pt x="4" y="104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924" name="Google Shape;924;p22"/>
              <p:cNvSpPr/>
              <p:nvPr/>
            </p:nvSpPr>
            <p:spPr>
              <a:xfrm>
                <a:off x="6201687" y="2175194"/>
                <a:ext cx="794968" cy="87235"/>
              </a:xfrm>
              <a:custGeom>
                <a:avLst/>
                <a:gdLst/>
                <a:ahLst/>
                <a:cxnLst/>
                <a:rect l="l" t="t" r="r" b="b"/>
                <a:pathLst>
                  <a:path w="884" h="96" extrusionOk="0">
                    <a:moveTo>
                      <a:pt x="4" y="96"/>
                    </a:moveTo>
                    <a:cubicBezTo>
                      <a:pt x="2" y="96"/>
                      <a:pt x="0" y="94"/>
                      <a:pt x="0" y="92"/>
                    </a:cubicBezTo>
                    <a:cubicBezTo>
                      <a:pt x="0" y="90"/>
                      <a:pt x="2" y="88"/>
                      <a:pt x="4" y="88"/>
                    </a:cubicBezTo>
                    <a:cubicBezTo>
                      <a:pt x="880" y="0"/>
                      <a:pt x="880" y="0"/>
                      <a:pt x="880" y="0"/>
                    </a:cubicBezTo>
                    <a:cubicBezTo>
                      <a:pt x="882" y="0"/>
                      <a:pt x="884" y="2"/>
                      <a:pt x="884" y="4"/>
                    </a:cubicBezTo>
                    <a:cubicBezTo>
                      <a:pt x="884" y="6"/>
                      <a:pt x="883" y="8"/>
                      <a:pt x="880" y="8"/>
                    </a:cubicBezTo>
                    <a:cubicBezTo>
                      <a:pt x="5" y="96"/>
                      <a:pt x="5" y="96"/>
                      <a:pt x="5" y="96"/>
                    </a:cubicBezTo>
                    <a:cubicBezTo>
                      <a:pt x="4" y="96"/>
                      <a:pt x="4" y="96"/>
                      <a:pt x="4" y="9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925" name="Google Shape;925;p22"/>
              <p:cNvSpPr/>
              <p:nvPr/>
            </p:nvSpPr>
            <p:spPr>
              <a:xfrm>
                <a:off x="6201687" y="2253987"/>
                <a:ext cx="596577" cy="828737"/>
              </a:xfrm>
              <a:custGeom>
                <a:avLst/>
                <a:gdLst/>
                <a:ahLst/>
                <a:cxnLst/>
                <a:rect l="l" t="t" r="r" b="b"/>
                <a:pathLst>
                  <a:path w="664" h="921" extrusionOk="0">
                    <a:moveTo>
                      <a:pt x="659" y="921"/>
                    </a:moveTo>
                    <a:cubicBezTo>
                      <a:pt x="658" y="921"/>
                      <a:pt x="657" y="921"/>
                      <a:pt x="656" y="920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0" y="5"/>
                      <a:pt x="0" y="3"/>
                      <a:pt x="2" y="2"/>
                    </a:cubicBezTo>
                    <a:cubicBezTo>
                      <a:pt x="4" y="0"/>
                      <a:pt x="6" y="1"/>
                      <a:pt x="7" y="2"/>
                    </a:cubicBezTo>
                    <a:cubicBezTo>
                      <a:pt x="662" y="915"/>
                      <a:pt x="662" y="915"/>
                      <a:pt x="662" y="915"/>
                    </a:cubicBezTo>
                    <a:cubicBezTo>
                      <a:pt x="664" y="917"/>
                      <a:pt x="663" y="919"/>
                      <a:pt x="661" y="921"/>
                    </a:cubicBezTo>
                    <a:cubicBezTo>
                      <a:pt x="661" y="921"/>
                      <a:pt x="660" y="921"/>
                      <a:pt x="659" y="92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926" name="Google Shape;926;p22"/>
              <p:cNvSpPr/>
              <p:nvPr/>
            </p:nvSpPr>
            <p:spPr>
              <a:xfrm>
                <a:off x="6201687" y="2253987"/>
                <a:ext cx="914564" cy="585321"/>
              </a:xfrm>
              <a:custGeom>
                <a:avLst/>
                <a:gdLst/>
                <a:ahLst/>
                <a:cxnLst/>
                <a:rect l="l" t="t" r="r" b="b"/>
                <a:pathLst>
                  <a:path w="1017" h="650" extrusionOk="0">
                    <a:moveTo>
                      <a:pt x="1012" y="650"/>
                    </a:moveTo>
                    <a:cubicBezTo>
                      <a:pt x="1012" y="650"/>
                      <a:pt x="1011" y="650"/>
                      <a:pt x="1010" y="650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0" y="7"/>
                      <a:pt x="0" y="5"/>
                      <a:pt x="1" y="3"/>
                    </a:cubicBezTo>
                    <a:cubicBezTo>
                      <a:pt x="2" y="1"/>
                      <a:pt x="4" y="0"/>
                      <a:pt x="6" y="1"/>
                    </a:cubicBezTo>
                    <a:cubicBezTo>
                      <a:pt x="1015" y="643"/>
                      <a:pt x="1015" y="643"/>
                      <a:pt x="1015" y="643"/>
                    </a:cubicBezTo>
                    <a:cubicBezTo>
                      <a:pt x="1016" y="644"/>
                      <a:pt x="1017" y="647"/>
                      <a:pt x="1016" y="649"/>
                    </a:cubicBezTo>
                    <a:cubicBezTo>
                      <a:pt x="1015" y="650"/>
                      <a:pt x="1014" y="650"/>
                      <a:pt x="1012" y="65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927" name="Google Shape;927;p22"/>
              <p:cNvSpPr/>
              <p:nvPr/>
            </p:nvSpPr>
            <p:spPr>
              <a:xfrm>
                <a:off x="6989619" y="2175194"/>
                <a:ext cx="126632" cy="664115"/>
              </a:xfrm>
              <a:custGeom>
                <a:avLst/>
                <a:gdLst/>
                <a:ahLst/>
                <a:cxnLst/>
                <a:rect l="l" t="t" r="r" b="b"/>
                <a:pathLst>
                  <a:path w="141" h="737" extrusionOk="0">
                    <a:moveTo>
                      <a:pt x="136" y="737"/>
                    </a:moveTo>
                    <a:cubicBezTo>
                      <a:pt x="134" y="737"/>
                      <a:pt x="133" y="736"/>
                      <a:pt x="132" y="734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3"/>
                      <a:pt x="1" y="1"/>
                      <a:pt x="3" y="0"/>
                    </a:cubicBezTo>
                    <a:cubicBezTo>
                      <a:pt x="6" y="0"/>
                      <a:pt x="8" y="1"/>
                      <a:pt x="8" y="3"/>
                    </a:cubicBezTo>
                    <a:cubicBezTo>
                      <a:pt x="140" y="733"/>
                      <a:pt x="140" y="733"/>
                      <a:pt x="140" y="733"/>
                    </a:cubicBezTo>
                    <a:cubicBezTo>
                      <a:pt x="141" y="735"/>
                      <a:pt x="139" y="737"/>
                      <a:pt x="137" y="737"/>
                    </a:cubicBezTo>
                    <a:cubicBezTo>
                      <a:pt x="137" y="737"/>
                      <a:pt x="137" y="737"/>
                      <a:pt x="136" y="73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928" name="Google Shape;928;p22"/>
              <p:cNvSpPr/>
              <p:nvPr/>
            </p:nvSpPr>
            <p:spPr>
              <a:xfrm>
                <a:off x="6791229" y="2832273"/>
                <a:ext cx="325023" cy="250450"/>
              </a:xfrm>
              <a:custGeom>
                <a:avLst/>
                <a:gdLst/>
                <a:ahLst/>
                <a:cxnLst/>
                <a:rect l="l" t="t" r="r" b="b"/>
                <a:pathLst>
                  <a:path w="362" h="279" extrusionOk="0">
                    <a:moveTo>
                      <a:pt x="4" y="279"/>
                    </a:moveTo>
                    <a:cubicBezTo>
                      <a:pt x="3" y="279"/>
                      <a:pt x="2" y="279"/>
                      <a:pt x="1" y="278"/>
                    </a:cubicBezTo>
                    <a:cubicBezTo>
                      <a:pt x="0" y="276"/>
                      <a:pt x="0" y="274"/>
                      <a:pt x="2" y="272"/>
                    </a:cubicBezTo>
                    <a:cubicBezTo>
                      <a:pt x="355" y="1"/>
                      <a:pt x="355" y="1"/>
                      <a:pt x="355" y="1"/>
                    </a:cubicBezTo>
                    <a:cubicBezTo>
                      <a:pt x="357" y="0"/>
                      <a:pt x="359" y="0"/>
                      <a:pt x="361" y="2"/>
                    </a:cubicBezTo>
                    <a:cubicBezTo>
                      <a:pt x="362" y="4"/>
                      <a:pt x="362" y="6"/>
                      <a:pt x="360" y="8"/>
                    </a:cubicBezTo>
                    <a:cubicBezTo>
                      <a:pt x="7" y="279"/>
                      <a:pt x="7" y="279"/>
                      <a:pt x="7" y="279"/>
                    </a:cubicBezTo>
                    <a:cubicBezTo>
                      <a:pt x="6" y="279"/>
                      <a:pt x="5" y="279"/>
                      <a:pt x="4" y="27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929" name="Google Shape;929;p22"/>
              <p:cNvSpPr/>
              <p:nvPr/>
            </p:nvSpPr>
            <p:spPr>
              <a:xfrm>
                <a:off x="5385615" y="3186843"/>
                <a:ext cx="527634" cy="664115"/>
              </a:xfrm>
              <a:custGeom>
                <a:avLst/>
                <a:gdLst/>
                <a:ahLst/>
                <a:cxnLst/>
                <a:rect l="l" t="t" r="r" b="b"/>
                <a:pathLst>
                  <a:path w="587" h="738" extrusionOk="0">
                    <a:moveTo>
                      <a:pt x="5" y="738"/>
                    </a:moveTo>
                    <a:cubicBezTo>
                      <a:pt x="4" y="738"/>
                      <a:pt x="3" y="738"/>
                      <a:pt x="2" y="737"/>
                    </a:cubicBezTo>
                    <a:cubicBezTo>
                      <a:pt x="1" y="736"/>
                      <a:pt x="0" y="733"/>
                      <a:pt x="2" y="731"/>
                    </a:cubicBezTo>
                    <a:cubicBezTo>
                      <a:pt x="579" y="2"/>
                      <a:pt x="579" y="2"/>
                      <a:pt x="579" y="2"/>
                    </a:cubicBezTo>
                    <a:cubicBezTo>
                      <a:pt x="580" y="0"/>
                      <a:pt x="583" y="0"/>
                      <a:pt x="585" y="1"/>
                    </a:cubicBezTo>
                    <a:cubicBezTo>
                      <a:pt x="586" y="3"/>
                      <a:pt x="587" y="5"/>
                      <a:pt x="585" y="7"/>
                    </a:cubicBezTo>
                    <a:cubicBezTo>
                      <a:pt x="8" y="736"/>
                      <a:pt x="8" y="736"/>
                      <a:pt x="8" y="736"/>
                    </a:cubicBezTo>
                    <a:cubicBezTo>
                      <a:pt x="7" y="737"/>
                      <a:pt x="6" y="738"/>
                      <a:pt x="5" y="73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930" name="Google Shape;930;p22"/>
              <p:cNvSpPr/>
              <p:nvPr/>
            </p:nvSpPr>
            <p:spPr>
              <a:xfrm>
                <a:off x="3925126" y="4059196"/>
                <a:ext cx="229345" cy="85829"/>
              </a:xfrm>
              <a:custGeom>
                <a:avLst/>
                <a:gdLst/>
                <a:ahLst/>
                <a:cxnLst/>
                <a:rect l="l" t="t" r="r" b="b"/>
                <a:pathLst>
                  <a:path w="255" h="95" extrusionOk="0">
                    <a:moveTo>
                      <a:pt x="251" y="95"/>
                    </a:moveTo>
                    <a:cubicBezTo>
                      <a:pt x="250" y="95"/>
                      <a:pt x="250" y="95"/>
                      <a:pt x="249" y="94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1" y="8"/>
                      <a:pt x="0" y="5"/>
                      <a:pt x="1" y="3"/>
                    </a:cubicBezTo>
                    <a:cubicBezTo>
                      <a:pt x="1" y="1"/>
                      <a:pt x="4" y="0"/>
                      <a:pt x="6" y="1"/>
                    </a:cubicBezTo>
                    <a:cubicBezTo>
                      <a:pt x="252" y="87"/>
                      <a:pt x="252" y="87"/>
                      <a:pt x="252" y="87"/>
                    </a:cubicBezTo>
                    <a:cubicBezTo>
                      <a:pt x="254" y="88"/>
                      <a:pt x="255" y="90"/>
                      <a:pt x="254" y="92"/>
                    </a:cubicBezTo>
                    <a:cubicBezTo>
                      <a:pt x="254" y="94"/>
                      <a:pt x="252" y="95"/>
                      <a:pt x="251" y="9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931" name="Google Shape;931;p22"/>
              <p:cNvSpPr/>
              <p:nvPr/>
            </p:nvSpPr>
            <p:spPr>
              <a:xfrm flipH="1">
                <a:off x="4154470" y="4136583"/>
                <a:ext cx="45719" cy="387557"/>
              </a:xfrm>
              <a:custGeom>
                <a:avLst/>
                <a:gdLst/>
                <a:ahLst/>
                <a:cxnLst/>
                <a:rect l="l" t="t" r="r" b="b"/>
                <a:pathLst>
                  <a:path w="255" h="960" extrusionOk="0">
                    <a:moveTo>
                      <a:pt x="5" y="960"/>
                    </a:moveTo>
                    <a:cubicBezTo>
                      <a:pt x="4" y="960"/>
                      <a:pt x="4" y="960"/>
                      <a:pt x="4" y="960"/>
                    </a:cubicBezTo>
                    <a:cubicBezTo>
                      <a:pt x="2" y="960"/>
                      <a:pt x="0" y="957"/>
                      <a:pt x="1" y="955"/>
                    </a:cubicBezTo>
                    <a:cubicBezTo>
                      <a:pt x="247" y="4"/>
                      <a:pt x="247" y="4"/>
                      <a:pt x="247" y="4"/>
                    </a:cubicBezTo>
                    <a:cubicBezTo>
                      <a:pt x="247" y="1"/>
                      <a:pt x="250" y="0"/>
                      <a:pt x="252" y="1"/>
                    </a:cubicBezTo>
                    <a:cubicBezTo>
                      <a:pt x="254" y="1"/>
                      <a:pt x="255" y="3"/>
                      <a:pt x="255" y="6"/>
                    </a:cubicBezTo>
                    <a:cubicBezTo>
                      <a:pt x="9" y="957"/>
                      <a:pt x="9" y="957"/>
                      <a:pt x="9" y="957"/>
                    </a:cubicBezTo>
                    <a:cubicBezTo>
                      <a:pt x="8" y="959"/>
                      <a:pt x="6" y="960"/>
                      <a:pt x="5" y="96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932" name="Google Shape;932;p22"/>
              <p:cNvSpPr/>
              <p:nvPr/>
            </p:nvSpPr>
            <p:spPr>
              <a:xfrm>
                <a:off x="4147435" y="3689151"/>
                <a:ext cx="590949" cy="455875"/>
              </a:xfrm>
              <a:custGeom>
                <a:avLst/>
                <a:gdLst/>
                <a:ahLst/>
                <a:cxnLst/>
                <a:rect l="l" t="t" r="r" b="b"/>
                <a:pathLst>
                  <a:path w="658" h="506" extrusionOk="0">
                    <a:moveTo>
                      <a:pt x="5" y="506"/>
                    </a:moveTo>
                    <a:cubicBezTo>
                      <a:pt x="3" y="506"/>
                      <a:pt x="2" y="505"/>
                      <a:pt x="1" y="504"/>
                    </a:cubicBezTo>
                    <a:cubicBezTo>
                      <a:pt x="0" y="502"/>
                      <a:pt x="0" y="500"/>
                      <a:pt x="2" y="498"/>
                    </a:cubicBezTo>
                    <a:cubicBezTo>
                      <a:pt x="651" y="1"/>
                      <a:pt x="651" y="1"/>
                      <a:pt x="651" y="1"/>
                    </a:cubicBezTo>
                    <a:cubicBezTo>
                      <a:pt x="653" y="0"/>
                      <a:pt x="655" y="0"/>
                      <a:pt x="656" y="2"/>
                    </a:cubicBezTo>
                    <a:cubicBezTo>
                      <a:pt x="658" y="4"/>
                      <a:pt x="657" y="6"/>
                      <a:pt x="656" y="8"/>
                    </a:cubicBezTo>
                    <a:cubicBezTo>
                      <a:pt x="7" y="505"/>
                      <a:pt x="7" y="505"/>
                      <a:pt x="7" y="505"/>
                    </a:cubicBezTo>
                    <a:cubicBezTo>
                      <a:pt x="6" y="505"/>
                      <a:pt x="6" y="506"/>
                      <a:pt x="5" y="50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933" name="Google Shape;933;p22"/>
              <p:cNvSpPr/>
              <p:nvPr/>
            </p:nvSpPr>
            <p:spPr>
              <a:xfrm>
                <a:off x="3925126" y="3689152"/>
                <a:ext cx="813259" cy="378489"/>
              </a:xfrm>
              <a:custGeom>
                <a:avLst/>
                <a:gdLst/>
                <a:ahLst/>
                <a:cxnLst/>
                <a:rect l="l" t="t" r="r" b="b"/>
                <a:pathLst>
                  <a:path w="904" h="420" extrusionOk="0">
                    <a:moveTo>
                      <a:pt x="4" y="420"/>
                    </a:moveTo>
                    <a:cubicBezTo>
                      <a:pt x="3" y="420"/>
                      <a:pt x="2" y="419"/>
                      <a:pt x="1" y="417"/>
                    </a:cubicBezTo>
                    <a:cubicBezTo>
                      <a:pt x="0" y="415"/>
                      <a:pt x="1" y="413"/>
                      <a:pt x="3" y="412"/>
                    </a:cubicBezTo>
                    <a:cubicBezTo>
                      <a:pt x="898" y="1"/>
                      <a:pt x="898" y="1"/>
                      <a:pt x="898" y="1"/>
                    </a:cubicBezTo>
                    <a:cubicBezTo>
                      <a:pt x="900" y="0"/>
                      <a:pt x="902" y="1"/>
                      <a:pt x="903" y="3"/>
                    </a:cubicBezTo>
                    <a:cubicBezTo>
                      <a:pt x="904" y="5"/>
                      <a:pt x="903" y="7"/>
                      <a:pt x="901" y="8"/>
                    </a:cubicBezTo>
                    <a:cubicBezTo>
                      <a:pt x="6" y="419"/>
                      <a:pt x="6" y="419"/>
                      <a:pt x="6" y="419"/>
                    </a:cubicBezTo>
                    <a:cubicBezTo>
                      <a:pt x="6" y="420"/>
                      <a:pt x="5" y="420"/>
                      <a:pt x="4" y="42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934" name="Google Shape;934;p22"/>
              <p:cNvSpPr/>
              <p:nvPr/>
            </p:nvSpPr>
            <p:spPr>
              <a:xfrm>
                <a:off x="4675070" y="3634276"/>
                <a:ext cx="104120" cy="104120"/>
              </a:xfrm>
              <a:custGeom>
                <a:avLst/>
                <a:gdLst/>
                <a:ahLst/>
                <a:cxnLst/>
                <a:rect l="l" t="t" r="r" b="b"/>
                <a:pathLst>
                  <a:path w="116" h="116" extrusionOk="0">
                    <a:moveTo>
                      <a:pt x="85" y="15"/>
                    </a:moveTo>
                    <a:cubicBezTo>
                      <a:pt x="109" y="30"/>
                      <a:pt x="116" y="62"/>
                      <a:pt x="101" y="85"/>
                    </a:cubicBezTo>
                    <a:cubicBezTo>
                      <a:pt x="86" y="109"/>
                      <a:pt x="55" y="116"/>
                      <a:pt x="31" y="101"/>
                    </a:cubicBezTo>
                    <a:cubicBezTo>
                      <a:pt x="7" y="87"/>
                      <a:pt x="0" y="55"/>
                      <a:pt x="15" y="31"/>
                    </a:cubicBezTo>
                    <a:cubicBezTo>
                      <a:pt x="30" y="8"/>
                      <a:pt x="61" y="0"/>
                      <a:pt x="85" y="1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935" name="Google Shape;935;p22"/>
              <p:cNvSpPr/>
              <p:nvPr/>
            </p:nvSpPr>
            <p:spPr>
              <a:xfrm>
                <a:off x="4115075" y="4105629"/>
                <a:ext cx="66130" cy="67537"/>
              </a:xfrm>
              <a:custGeom>
                <a:avLst/>
                <a:gdLst/>
                <a:ahLst/>
                <a:cxnLst/>
                <a:rect l="l" t="t" r="r" b="b"/>
                <a:pathLst>
                  <a:path w="74" h="75" extrusionOk="0">
                    <a:moveTo>
                      <a:pt x="54" y="10"/>
                    </a:moveTo>
                    <a:cubicBezTo>
                      <a:pt x="70" y="20"/>
                      <a:pt x="74" y="40"/>
                      <a:pt x="65" y="55"/>
                    </a:cubicBezTo>
                    <a:cubicBezTo>
                      <a:pt x="55" y="70"/>
                      <a:pt x="35" y="75"/>
                      <a:pt x="20" y="65"/>
                    </a:cubicBezTo>
                    <a:cubicBezTo>
                      <a:pt x="4" y="56"/>
                      <a:pt x="0" y="36"/>
                      <a:pt x="9" y="20"/>
                    </a:cubicBezTo>
                    <a:cubicBezTo>
                      <a:pt x="19" y="5"/>
                      <a:pt x="39" y="0"/>
                      <a:pt x="54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936" name="Google Shape;936;p22"/>
              <p:cNvSpPr/>
              <p:nvPr/>
            </p:nvSpPr>
            <p:spPr>
              <a:xfrm>
                <a:off x="4402107" y="2926544"/>
                <a:ext cx="67537" cy="67537"/>
              </a:xfrm>
              <a:custGeom>
                <a:avLst/>
                <a:gdLst/>
                <a:ahLst/>
                <a:cxnLst/>
                <a:rect l="l" t="t" r="r" b="b"/>
                <a:pathLst>
                  <a:path w="75" h="75" extrusionOk="0">
                    <a:moveTo>
                      <a:pt x="55" y="10"/>
                    </a:moveTo>
                    <a:cubicBezTo>
                      <a:pt x="70" y="19"/>
                      <a:pt x="75" y="39"/>
                      <a:pt x="65" y="55"/>
                    </a:cubicBezTo>
                    <a:cubicBezTo>
                      <a:pt x="56" y="70"/>
                      <a:pt x="36" y="75"/>
                      <a:pt x="20" y="65"/>
                    </a:cubicBezTo>
                    <a:cubicBezTo>
                      <a:pt x="5" y="55"/>
                      <a:pt x="0" y="35"/>
                      <a:pt x="10" y="20"/>
                    </a:cubicBezTo>
                    <a:cubicBezTo>
                      <a:pt x="20" y="5"/>
                      <a:pt x="40" y="0"/>
                      <a:pt x="55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937" name="Google Shape;937;p22"/>
              <p:cNvSpPr/>
              <p:nvPr/>
            </p:nvSpPr>
            <p:spPr>
              <a:xfrm>
                <a:off x="4502005" y="2199113"/>
                <a:ext cx="106934" cy="105526"/>
              </a:xfrm>
              <a:custGeom>
                <a:avLst/>
                <a:gdLst/>
                <a:ahLst/>
                <a:cxnLst/>
                <a:rect l="l" t="t" r="r" b="b"/>
                <a:pathLst>
                  <a:path w="119" h="118" extrusionOk="0">
                    <a:moveTo>
                      <a:pt x="87" y="15"/>
                    </a:moveTo>
                    <a:cubicBezTo>
                      <a:pt x="111" y="30"/>
                      <a:pt x="119" y="62"/>
                      <a:pt x="104" y="86"/>
                    </a:cubicBezTo>
                    <a:cubicBezTo>
                      <a:pt x="88" y="111"/>
                      <a:pt x="56" y="118"/>
                      <a:pt x="32" y="103"/>
                    </a:cubicBezTo>
                    <a:cubicBezTo>
                      <a:pt x="8" y="87"/>
                      <a:pt x="0" y="55"/>
                      <a:pt x="16" y="31"/>
                    </a:cubicBezTo>
                    <a:cubicBezTo>
                      <a:pt x="31" y="7"/>
                      <a:pt x="63" y="0"/>
                      <a:pt x="87" y="1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938" name="Google Shape;938;p22"/>
              <p:cNvSpPr/>
              <p:nvPr/>
            </p:nvSpPr>
            <p:spPr>
              <a:xfrm>
                <a:off x="4995870" y="3029256"/>
                <a:ext cx="67537" cy="67537"/>
              </a:xfrm>
              <a:custGeom>
                <a:avLst/>
                <a:gdLst/>
                <a:ahLst/>
                <a:cxnLst/>
                <a:rect l="l" t="t" r="r" b="b"/>
                <a:pathLst>
                  <a:path w="75" h="75" extrusionOk="0">
                    <a:moveTo>
                      <a:pt x="55" y="10"/>
                    </a:moveTo>
                    <a:cubicBezTo>
                      <a:pt x="71" y="19"/>
                      <a:pt x="75" y="39"/>
                      <a:pt x="66" y="55"/>
                    </a:cubicBezTo>
                    <a:cubicBezTo>
                      <a:pt x="56" y="70"/>
                      <a:pt x="36" y="75"/>
                      <a:pt x="20" y="65"/>
                    </a:cubicBezTo>
                    <a:cubicBezTo>
                      <a:pt x="5" y="56"/>
                      <a:pt x="0" y="35"/>
                      <a:pt x="10" y="20"/>
                    </a:cubicBezTo>
                    <a:cubicBezTo>
                      <a:pt x="20" y="5"/>
                      <a:pt x="40" y="0"/>
                      <a:pt x="55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939" name="Google Shape;939;p22"/>
              <p:cNvSpPr/>
              <p:nvPr/>
            </p:nvSpPr>
            <p:spPr>
              <a:xfrm>
                <a:off x="5741593" y="2576195"/>
                <a:ext cx="67537" cy="67537"/>
              </a:xfrm>
              <a:custGeom>
                <a:avLst/>
                <a:gdLst/>
                <a:ahLst/>
                <a:cxnLst/>
                <a:rect l="l" t="t" r="r" b="b"/>
                <a:pathLst>
                  <a:path w="75" h="75" extrusionOk="0">
                    <a:moveTo>
                      <a:pt x="55" y="10"/>
                    </a:moveTo>
                    <a:cubicBezTo>
                      <a:pt x="70" y="19"/>
                      <a:pt x="75" y="39"/>
                      <a:pt x="65" y="55"/>
                    </a:cubicBezTo>
                    <a:cubicBezTo>
                      <a:pt x="56" y="70"/>
                      <a:pt x="36" y="75"/>
                      <a:pt x="20" y="65"/>
                    </a:cubicBezTo>
                    <a:cubicBezTo>
                      <a:pt x="5" y="56"/>
                      <a:pt x="0" y="35"/>
                      <a:pt x="10" y="20"/>
                    </a:cubicBezTo>
                    <a:cubicBezTo>
                      <a:pt x="20" y="5"/>
                      <a:pt x="40" y="0"/>
                      <a:pt x="55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940" name="Google Shape;940;p22"/>
              <p:cNvSpPr/>
              <p:nvPr/>
            </p:nvSpPr>
            <p:spPr>
              <a:xfrm>
                <a:off x="5875259" y="3157296"/>
                <a:ext cx="61909" cy="61909"/>
              </a:xfrm>
              <a:custGeom>
                <a:avLst/>
                <a:gdLst/>
                <a:ahLst/>
                <a:cxnLst/>
                <a:rect l="l" t="t" r="r" b="b"/>
                <a:pathLst>
                  <a:path w="68" h="68" extrusionOk="0">
                    <a:moveTo>
                      <a:pt x="50" y="9"/>
                    </a:moveTo>
                    <a:cubicBezTo>
                      <a:pt x="64" y="18"/>
                      <a:pt x="68" y="36"/>
                      <a:pt x="59" y="50"/>
                    </a:cubicBezTo>
                    <a:cubicBezTo>
                      <a:pt x="50" y="64"/>
                      <a:pt x="32" y="68"/>
                      <a:pt x="18" y="60"/>
                    </a:cubicBezTo>
                    <a:cubicBezTo>
                      <a:pt x="4" y="51"/>
                      <a:pt x="0" y="33"/>
                      <a:pt x="9" y="19"/>
                    </a:cubicBezTo>
                    <a:cubicBezTo>
                      <a:pt x="17" y="5"/>
                      <a:pt x="36" y="0"/>
                      <a:pt x="50" y="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941" name="Google Shape;941;p22"/>
              <p:cNvSpPr/>
              <p:nvPr/>
            </p:nvSpPr>
            <p:spPr>
              <a:xfrm>
                <a:off x="5354660" y="3803117"/>
                <a:ext cx="73165" cy="71758"/>
              </a:xfrm>
              <a:custGeom>
                <a:avLst/>
                <a:gdLst/>
                <a:ahLst/>
                <a:cxnLst/>
                <a:rect l="l" t="t" r="r" b="b"/>
                <a:pathLst>
                  <a:path w="81" h="80" extrusionOk="0">
                    <a:moveTo>
                      <a:pt x="59" y="10"/>
                    </a:moveTo>
                    <a:cubicBezTo>
                      <a:pt x="76" y="20"/>
                      <a:pt x="81" y="42"/>
                      <a:pt x="70" y="59"/>
                    </a:cubicBezTo>
                    <a:cubicBezTo>
                      <a:pt x="60" y="75"/>
                      <a:pt x="38" y="80"/>
                      <a:pt x="22" y="70"/>
                    </a:cubicBezTo>
                    <a:cubicBezTo>
                      <a:pt x="5" y="60"/>
                      <a:pt x="0" y="38"/>
                      <a:pt x="10" y="21"/>
                    </a:cubicBezTo>
                    <a:cubicBezTo>
                      <a:pt x="21" y="5"/>
                      <a:pt x="43" y="0"/>
                      <a:pt x="59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942" name="Google Shape;942;p22"/>
              <p:cNvSpPr/>
              <p:nvPr/>
            </p:nvSpPr>
            <p:spPr>
              <a:xfrm>
                <a:off x="6758869" y="3044734"/>
                <a:ext cx="61909" cy="61909"/>
              </a:xfrm>
              <a:custGeom>
                <a:avLst/>
                <a:gdLst/>
                <a:ahLst/>
                <a:cxnLst/>
                <a:rect l="l" t="t" r="r" b="b"/>
                <a:pathLst>
                  <a:path w="68" h="68" extrusionOk="0">
                    <a:moveTo>
                      <a:pt x="50" y="8"/>
                    </a:moveTo>
                    <a:cubicBezTo>
                      <a:pt x="64" y="17"/>
                      <a:pt x="68" y="35"/>
                      <a:pt x="60" y="49"/>
                    </a:cubicBezTo>
                    <a:cubicBezTo>
                      <a:pt x="51" y="63"/>
                      <a:pt x="32" y="68"/>
                      <a:pt x="19" y="59"/>
                    </a:cubicBezTo>
                    <a:cubicBezTo>
                      <a:pt x="5" y="50"/>
                      <a:pt x="0" y="32"/>
                      <a:pt x="9" y="18"/>
                    </a:cubicBezTo>
                    <a:cubicBezTo>
                      <a:pt x="18" y="4"/>
                      <a:pt x="36" y="0"/>
                      <a:pt x="50" y="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943" name="Google Shape;943;p22"/>
              <p:cNvSpPr/>
              <p:nvPr/>
            </p:nvSpPr>
            <p:spPr>
              <a:xfrm>
                <a:off x="6960074" y="2145647"/>
                <a:ext cx="61909" cy="60502"/>
              </a:xfrm>
              <a:custGeom>
                <a:avLst/>
                <a:gdLst/>
                <a:ahLst/>
                <a:cxnLst/>
                <a:rect l="l" t="t" r="r" b="b"/>
                <a:pathLst>
                  <a:path w="68" h="68" extrusionOk="0">
                    <a:moveTo>
                      <a:pt x="50" y="9"/>
                    </a:moveTo>
                    <a:cubicBezTo>
                      <a:pt x="64" y="18"/>
                      <a:pt x="68" y="36"/>
                      <a:pt x="59" y="50"/>
                    </a:cubicBezTo>
                    <a:cubicBezTo>
                      <a:pt x="51" y="64"/>
                      <a:pt x="32" y="68"/>
                      <a:pt x="18" y="60"/>
                    </a:cubicBezTo>
                    <a:cubicBezTo>
                      <a:pt x="4" y="51"/>
                      <a:pt x="0" y="32"/>
                      <a:pt x="9" y="18"/>
                    </a:cubicBezTo>
                    <a:cubicBezTo>
                      <a:pt x="18" y="5"/>
                      <a:pt x="36" y="0"/>
                      <a:pt x="50" y="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944" name="Google Shape;944;p22"/>
              <p:cNvSpPr/>
              <p:nvPr/>
            </p:nvSpPr>
            <p:spPr>
              <a:xfrm>
                <a:off x="7061379" y="2783027"/>
                <a:ext cx="98492" cy="97084"/>
              </a:xfrm>
              <a:custGeom>
                <a:avLst/>
                <a:gdLst/>
                <a:ahLst/>
                <a:cxnLst/>
                <a:rect l="l" t="t" r="r" b="b"/>
                <a:pathLst>
                  <a:path w="108" h="108" extrusionOk="0">
                    <a:moveTo>
                      <a:pt x="79" y="14"/>
                    </a:moveTo>
                    <a:cubicBezTo>
                      <a:pt x="102" y="28"/>
                      <a:pt x="108" y="57"/>
                      <a:pt x="94" y="79"/>
                    </a:cubicBezTo>
                    <a:cubicBezTo>
                      <a:pt x="81" y="102"/>
                      <a:pt x="51" y="108"/>
                      <a:pt x="29" y="94"/>
                    </a:cubicBezTo>
                    <a:cubicBezTo>
                      <a:pt x="7" y="81"/>
                      <a:pt x="0" y="51"/>
                      <a:pt x="14" y="29"/>
                    </a:cubicBezTo>
                    <a:cubicBezTo>
                      <a:pt x="28" y="7"/>
                      <a:pt x="57" y="0"/>
                      <a:pt x="79" y="1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945" name="Google Shape;945;p22"/>
              <p:cNvSpPr/>
              <p:nvPr/>
            </p:nvSpPr>
            <p:spPr>
              <a:xfrm>
                <a:off x="6152442" y="2204740"/>
                <a:ext cx="101306" cy="102712"/>
              </a:xfrm>
              <a:custGeom>
                <a:avLst/>
                <a:gdLst/>
                <a:ahLst/>
                <a:cxnLst/>
                <a:rect l="l" t="t" r="r" b="b"/>
                <a:pathLst>
                  <a:path w="114" h="114" extrusionOk="0">
                    <a:moveTo>
                      <a:pt x="84" y="15"/>
                    </a:moveTo>
                    <a:cubicBezTo>
                      <a:pt x="107" y="29"/>
                      <a:pt x="114" y="60"/>
                      <a:pt x="100" y="84"/>
                    </a:cubicBezTo>
                    <a:cubicBezTo>
                      <a:pt x="85" y="107"/>
                      <a:pt x="54" y="114"/>
                      <a:pt x="31" y="99"/>
                    </a:cubicBezTo>
                    <a:cubicBezTo>
                      <a:pt x="8" y="85"/>
                      <a:pt x="0" y="54"/>
                      <a:pt x="15" y="31"/>
                    </a:cubicBezTo>
                    <a:cubicBezTo>
                      <a:pt x="30" y="7"/>
                      <a:pt x="60" y="0"/>
                      <a:pt x="84" y="1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946" name="Google Shape;946;p22"/>
              <p:cNvSpPr/>
              <p:nvPr/>
            </p:nvSpPr>
            <p:spPr>
              <a:xfrm>
                <a:off x="5008534" y="5155267"/>
                <a:ext cx="136482" cy="119597"/>
              </a:xfrm>
              <a:custGeom>
                <a:avLst/>
                <a:gdLst/>
                <a:ahLst/>
                <a:cxnLst/>
                <a:rect l="l" t="t" r="r" b="b"/>
                <a:pathLst>
                  <a:path w="151" h="133" extrusionOk="0">
                    <a:moveTo>
                      <a:pt x="75" y="0"/>
                    </a:moveTo>
                    <a:cubicBezTo>
                      <a:pt x="53" y="0"/>
                      <a:pt x="32" y="11"/>
                      <a:pt x="19" y="31"/>
                    </a:cubicBezTo>
                    <a:cubicBezTo>
                      <a:pt x="0" y="62"/>
                      <a:pt x="9" y="103"/>
                      <a:pt x="40" y="122"/>
                    </a:cubicBezTo>
                    <a:cubicBezTo>
                      <a:pt x="51" y="129"/>
                      <a:pt x="63" y="133"/>
                      <a:pt x="75" y="133"/>
                    </a:cubicBezTo>
                    <a:cubicBezTo>
                      <a:pt x="97" y="133"/>
                      <a:pt x="119" y="122"/>
                      <a:pt x="131" y="102"/>
                    </a:cubicBezTo>
                    <a:cubicBezTo>
                      <a:pt x="151" y="71"/>
                      <a:pt x="142" y="30"/>
                      <a:pt x="111" y="10"/>
                    </a:cubicBezTo>
                    <a:cubicBezTo>
                      <a:pt x="100" y="3"/>
                      <a:pt x="87" y="0"/>
                      <a:pt x="75" y="0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947" name="Google Shape;947;p22"/>
              <p:cNvSpPr/>
              <p:nvPr/>
            </p:nvSpPr>
            <p:spPr>
              <a:xfrm>
                <a:off x="5031046" y="4123919"/>
                <a:ext cx="83015" cy="71759"/>
              </a:xfrm>
              <a:custGeom>
                <a:avLst/>
                <a:gdLst/>
                <a:ahLst/>
                <a:cxnLst/>
                <a:rect l="l" t="t" r="r" b="b"/>
                <a:pathLst>
                  <a:path w="93" h="81" extrusionOk="0">
                    <a:moveTo>
                      <a:pt x="46" y="0"/>
                    </a:moveTo>
                    <a:cubicBezTo>
                      <a:pt x="33" y="0"/>
                      <a:pt x="20" y="7"/>
                      <a:pt x="12" y="19"/>
                    </a:cubicBezTo>
                    <a:cubicBezTo>
                      <a:pt x="0" y="38"/>
                      <a:pt x="6" y="63"/>
                      <a:pt x="25" y="75"/>
                    </a:cubicBezTo>
                    <a:cubicBezTo>
                      <a:pt x="31" y="79"/>
                      <a:pt x="39" y="81"/>
                      <a:pt x="46" y="81"/>
                    </a:cubicBezTo>
                    <a:cubicBezTo>
                      <a:pt x="60" y="81"/>
                      <a:pt x="73" y="74"/>
                      <a:pt x="81" y="62"/>
                    </a:cubicBezTo>
                    <a:cubicBezTo>
                      <a:pt x="93" y="43"/>
                      <a:pt x="87" y="18"/>
                      <a:pt x="68" y="6"/>
                    </a:cubicBezTo>
                    <a:cubicBezTo>
                      <a:pt x="61" y="2"/>
                      <a:pt x="54" y="0"/>
                      <a:pt x="46" y="0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948" name="Google Shape;948;p22"/>
              <p:cNvSpPr/>
              <p:nvPr/>
            </p:nvSpPr>
            <p:spPr>
              <a:xfrm>
                <a:off x="4607533" y="2984231"/>
                <a:ext cx="187134" cy="163215"/>
              </a:xfrm>
              <a:custGeom>
                <a:avLst/>
                <a:gdLst/>
                <a:ahLst/>
                <a:cxnLst/>
                <a:rect l="l" t="t" r="r" b="b"/>
                <a:pathLst>
                  <a:path w="208" h="182" extrusionOk="0">
                    <a:moveTo>
                      <a:pt x="104" y="0"/>
                    </a:moveTo>
                    <a:cubicBezTo>
                      <a:pt x="74" y="0"/>
                      <a:pt x="44" y="15"/>
                      <a:pt x="27" y="42"/>
                    </a:cubicBezTo>
                    <a:cubicBezTo>
                      <a:pt x="0" y="85"/>
                      <a:pt x="13" y="141"/>
                      <a:pt x="56" y="168"/>
                    </a:cubicBezTo>
                    <a:cubicBezTo>
                      <a:pt x="71" y="178"/>
                      <a:pt x="88" y="182"/>
                      <a:pt x="104" y="182"/>
                    </a:cubicBezTo>
                    <a:cubicBezTo>
                      <a:pt x="135" y="182"/>
                      <a:pt x="164" y="167"/>
                      <a:pt x="182" y="139"/>
                    </a:cubicBezTo>
                    <a:cubicBezTo>
                      <a:pt x="208" y="97"/>
                      <a:pt x="196" y="40"/>
                      <a:pt x="153" y="14"/>
                    </a:cubicBezTo>
                    <a:cubicBezTo>
                      <a:pt x="138" y="4"/>
                      <a:pt x="121" y="0"/>
                      <a:pt x="104" y="0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949" name="Google Shape;949;p22"/>
              <p:cNvSpPr/>
              <p:nvPr/>
            </p:nvSpPr>
            <p:spPr>
              <a:xfrm>
                <a:off x="4199496" y="2832274"/>
                <a:ext cx="98492" cy="87235"/>
              </a:xfrm>
              <a:custGeom>
                <a:avLst/>
                <a:gdLst/>
                <a:ahLst/>
                <a:cxnLst/>
                <a:rect l="l" t="t" r="r" b="b"/>
                <a:pathLst>
                  <a:path w="109" h="96" extrusionOk="0">
                    <a:moveTo>
                      <a:pt x="55" y="0"/>
                    </a:moveTo>
                    <a:cubicBezTo>
                      <a:pt x="39" y="0"/>
                      <a:pt x="23" y="8"/>
                      <a:pt x="14" y="22"/>
                    </a:cubicBezTo>
                    <a:cubicBezTo>
                      <a:pt x="0" y="45"/>
                      <a:pt x="7" y="74"/>
                      <a:pt x="29" y="88"/>
                    </a:cubicBezTo>
                    <a:cubicBezTo>
                      <a:pt x="37" y="93"/>
                      <a:pt x="46" y="96"/>
                      <a:pt x="55" y="96"/>
                    </a:cubicBezTo>
                    <a:cubicBezTo>
                      <a:pt x="71" y="96"/>
                      <a:pt x="86" y="88"/>
                      <a:pt x="95" y="73"/>
                    </a:cubicBezTo>
                    <a:cubicBezTo>
                      <a:pt x="109" y="51"/>
                      <a:pt x="103" y="21"/>
                      <a:pt x="80" y="7"/>
                    </a:cubicBezTo>
                    <a:cubicBezTo>
                      <a:pt x="72" y="2"/>
                      <a:pt x="63" y="0"/>
                      <a:pt x="55" y="0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950" name="Google Shape;950;p22"/>
              <p:cNvSpPr/>
              <p:nvPr/>
            </p:nvSpPr>
            <p:spPr>
              <a:xfrm>
                <a:off x="4798888" y="1091787"/>
                <a:ext cx="98492" cy="85829"/>
              </a:xfrm>
              <a:custGeom>
                <a:avLst/>
                <a:gdLst/>
                <a:ahLst/>
                <a:cxnLst/>
                <a:rect l="l" t="t" r="r" b="b"/>
                <a:pathLst>
                  <a:path w="109" h="96" extrusionOk="0">
                    <a:moveTo>
                      <a:pt x="55" y="0"/>
                    </a:moveTo>
                    <a:cubicBezTo>
                      <a:pt x="39" y="0"/>
                      <a:pt x="23" y="8"/>
                      <a:pt x="14" y="23"/>
                    </a:cubicBezTo>
                    <a:cubicBezTo>
                      <a:pt x="0" y="45"/>
                      <a:pt x="7" y="75"/>
                      <a:pt x="29" y="89"/>
                    </a:cubicBezTo>
                    <a:cubicBezTo>
                      <a:pt x="37" y="94"/>
                      <a:pt x="46" y="96"/>
                      <a:pt x="55" y="96"/>
                    </a:cubicBezTo>
                    <a:cubicBezTo>
                      <a:pt x="70" y="96"/>
                      <a:pt x="86" y="88"/>
                      <a:pt x="95" y="74"/>
                    </a:cubicBezTo>
                    <a:cubicBezTo>
                      <a:pt x="109" y="51"/>
                      <a:pt x="102" y="22"/>
                      <a:pt x="80" y="8"/>
                    </a:cubicBezTo>
                    <a:cubicBezTo>
                      <a:pt x="72" y="3"/>
                      <a:pt x="63" y="0"/>
                      <a:pt x="55" y="0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951" name="Google Shape;951;p22"/>
              <p:cNvSpPr/>
              <p:nvPr/>
            </p:nvSpPr>
            <p:spPr>
              <a:xfrm>
                <a:off x="5750035" y="1796705"/>
                <a:ext cx="137888" cy="119597"/>
              </a:xfrm>
              <a:custGeom>
                <a:avLst/>
                <a:gdLst/>
                <a:ahLst/>
                <a:cxnLst/>
                <a:rect l="l" t="t" r="r" b="b"/>
                <a:pathLst>
                  <a:path w="152" h="132" extrusionOk="0">
                    <a:moveTo>
                      <a:pt x="76" y="0"/>
                    </a:moveTo>
                    <a:cubicBezTo>
                      <a:pt x="54" y="0"/>
                      <a:pt x="33" y="11"/>
                      <a:pt x="20" y="31"/>
                    </a:cubicBezTo>
                    <a:cubicBezTo>
                      <a:pt x="0" y="62"/>
                      <a:pt x="10" y="103"/>
                      <a:pt x="41" y="122"/>
                    </a:cubicBezTo>
                    <a:cubicBezTo>
                      <a:pt x="52" y="129"/>
                      <a:pt x="64" y="132"/>
                      <a:pt x="76" y="132"/>
                    </a:cubicBezTo>
                    <a:cubicBezTo>
                      <a:pt x="98" y="132"/>
                      <a:pt x="120" y="121"/>
                      <a:pt x="132" y="101"/>
                    </a:cubicBezTo>
                    <a:cubicBezTo>
                      <a:pt x="152" y="70"/>
                      <a:pt x="142" y="29"/>
                      <a:pt x="111" y="10"/>
                    </a:cubicBezTo>
                    <a:cubicBezTo>
                      <a:pt x="100" y="3"/>
                      <a:pt x="88" y="0"/>
                      <a:pt x="76" y="0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952" name="Google Shape;952;p22"/>
              <p:cNvSpPr/>
              <p:nvPr/>
            </p:nvSpPr>
            <p:spPr>
              <a:xfrm>
                <a:off x="5634659" y="2747852"/>
                <a:ext cx="225124" cy="196983"/>
              </a:xfrm>
              <a:custGeom>
                <a:avLst/>
                <a:gdLst/>
                <a:ahLst/>
                <a:cxnLst/>
                <a:rect l="l" t="t" r="r" b="b"/>
                <a:pathLst>
                  <a:path w="250" h="219" extrusionOk="0">
                    <a:moveTo>
                      <a:pt x="125" y="0"/>
                    </a:moveTo>
                    <a:cubicBezTo>
                      <a:pt x="89" y="0"/>
                      <a:pt x="53" y="18"/>
                      <a:pt x="33" y="51"/>
                    </a:cubicBezTo>
                    <a:cubicBezTo>
                      <a:pt x="0" y="102"/>
                      <a:pt x="16" y="170"/>
                      <a:pt x="67" y="202"/>
                    </a:cubicBezTo>
                    <a:cubicBezTo>
                      <a:pt x="85" y="213"/>
                      <a:pt x="105" y="219"/>
                      <a:pt x="125" y="219"/>
                    </a:cubicBezTo>
                    <a:cubicBezTo>
                      <a:pt x="162" y="219"/>
                      <a:pt x="197" y="201"/>
                      <a:pt x="218" y="167"/>
                    </a:cubicBezTo>
                    <a:cubicBezTo>
                      <a:pt x="250" y="116"/>
                      <a:pt x="235" y="49"/>
                      <a:pt x="184" y="16"/>
                    </a:cubicBezTo>
                    <a:cubicBezTo>
                      <a:pt x="165" y="5"/>
                      <a:pt x="145" y="0"/>
                      <a:pt x="125" y="0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953" name="Google Shape;953;p22"/>
              <p:cNvSpPr/>
              <p:nvPr/>
            </p:nvSpPr>
            <p:spPr>
              <a:xfrm>
                <a:off x="6653343" y="2920916"/>
                <a:ext cx="130853" cy="113969"/>
              </a:xfrm>
              <a:custGeom>
                <a:avLst/>
                <a:gdLst/>
                <a:ahLst/>
                <a:cxnLst/>
                <a:rect l="l" t="t" r="r" b="b"/>
                <a:pathLst>
                  <a:path w="145" h="126" extrusionOk="0">
                    <a:moveTo>
                      <a:pt x="72" y="0"/>
                    </a:moveTo>
                    <a:cubicBezTo>
                      <a:pt x="51" y="0"/>
                      <a:pt x="31" y="10"/>
                      <a:pt x="19" y="29"/>
                    </a:cubicBezTo>
                    <a:cubicBezTo>
                      <a:pt x="0" y="59"/>
                      <a:pt x="9" y="98"/>
                      <a:pt x="39" y="117"/>
                    </a:cubicBezTo>
                    <a:cubicBezTo>
                      <a:pt x="49" y="123"/>
                      <a:pt x="61" y="126"/>
                      <a:pt x="72" y="126"/>
                    </a:cubicBezTo>
                    <a:cubicBezTo>
                      <a:pt x="93" y="126"/>
                      <a:pt x="114" y="116"/>
                      <a:pt x="126" y="97"/>
                    </a:cubicBezTo>
                    <a:cubicBezTo>
                      <a:pt x="145" y="67"/>
                      <a:pt x="136" y="28"/>
                      <a:pt x="106" y="9"/>
                    </a:cubicBezTo>
                    <a:cubicBezTo>
                      <a:pt x="96" y="3"/>
                      <a:pt x="84" y="0"/>
                      <a:pt x="72" y="0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954" name="Google Shape;954;p22"/>
              <p:cNvSpPr/>
              <p:nvPr/>
            </p:nvSpPr>
            <p:spPr>
              <a:xfrm>
                <a:off x="7759258" y="2054190"/>
                <a:ext cx="60502" cy="53467"/>
              </a:xfrm>
              <a:custGeom>
                <a:avLst/>
                <a:gdLst/>
                <a:ahLst/>
                <a:cxnLst/>
                <a:rect l="l" t="t" r="r" b="b"/>
                <a:pathLst>
                  <a:path w="67" h="59" extrusionOk="0">
                    <a:moveTo>
                      <a:pt x="34" y="0"/>
                    </a:moveTo>
                    <a:cubicBezTo>
                      <a:pt x="24" y="0"/>
                      <a:pt x="14" y="5"/>
                      <a:pt x="9" y="14"/>
                    </a:cubicBezTo>
                    <a:cubicBezTo>
                      <a:pt x="0" y="28"/>
                      <a:pt x="4" y="46"/>
                      <a:pt x="18" y="54"/>
                    </a:cubicBezTo>
                    <a:cubicBezTo>
                      <a:pt x="23" y="57"/>
                      <a:pt x="28" y="59"/>
                      <a:pt x="34" y="59"/>
                    </a:cubicBezTo>
                    <a:cubicBezTo>
                      <a:pt x="43" y="59"/>
                      <a:pt x="53" y="54"/>
                      <a:pt x="58" y="45"/>
                    </a:cubicBezTo>
                    <a:cubicBezTo>
                      <a:pt x="67" y="31"/>
                      <a:pt x="63" y="13"/>
                      <a:pt x="49" y="5"/>
                    </a:cubicBezTo>
                    <a:cubicBezTo>
                      <a:pt x="44" y="2"/>
                      <a:pt x="39" y="0"/>
                      <a:pt x="34" y="0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955" name="Google Shape;955;p22"/>
              <p:cNvSpPr/>
              <p:nvPr/>
            </p:nvSpPr>
            <p:spPr>
              <a:xfrm>
                <a:off x="4592055" y="3554076"/>
                <a:ext cx="275776" cy="275776"/>
              </a:xfrm>
              <a:custGeom>
                <a:avLst/>
                <a:gdLst/>
                <a:ahLst/>
                <a:cxnLst/>
                <a:rect l="l" t="t" r="r" b="b"/>
                <a:pathLst>
                  <a:path w="306" h="306" extrusionOk="0">
                    <a:moveTo>
                      <a:pt x="224" y="39"/>
                    </a:moveTo>
                    <a:cubicBezTo>
                      <a:pt x="287" y="79"/>
                      <a:pt x="306" y="162"/>
                      <a:pt x="267" y="224"/>
                    </a:cubicBezTo>
                    <a:cubicBezTo>
                      <a:pt x="227" y="287"/>
                      <a:pt x="144" y="306"/>
                      <a:pt x="81" y="267"/>
                    </a:cubicBezTo>
                    <a:cubicBezTo>
                      <a:pt x="19" y="227"/>
                      <a:pt x="0" y="144"/>
                      <a:pt x="39" y="82"/>
                    </a:cubicBezTo>
                    <a:cubicBezTo>
                      <a:pt x="79" y="19"/>
                      <a:pt x="162" y="0"/>
                      <a:pt x="224" y="3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956" name="Google Shape;956;p22"/>
              <p:cNvSpPr/>
              <p:nvPr/>
            </p:nvSpPr>
            <p:spPr>
              <a:xfrm>
                <a:off x="4430245" y="2125947"/>
                <a:ext cx="257485" cy="256078"/>
              </a:xfrm>
              <a:custGeom>
                <a:avLst/>
                <a:gdLst/>
                <a:ahLst/>
                <a:cxnLst/>
                <a:rect l="l" t="t" r="r" b="b"/>
                <a:pathLst>
                  <a:path w="285" h="285" extrusionOk="0">
                    <a:moveTo>
                      <a:pt x="209" y="36"/>
                    </a:moveTo>
                    <a:cubicBezTo>
                      <a:pt x="268" y="73"/>
                      <a:pt x="285" y="150"/>
                      <a:pt x="248" y="209"/>
                    </a:cubicBezTo>
                    <a:cubicBezTo>
                      <a:pt x="212" y="267"/>
                      <a:pt x="135" y="285"/>
                      <a:pt x="76" y="248"/>
                    </a:cubicBezTo>
                    <a:cubicBezTo>
                      <a:pt x="18" y="211"/>
                      <a:pt x="0" y="134"/>
                      <a:pt x="37" y="76"/>
                    </a:cubicBezTo>
                    <a:cubicBezTo>
                      <a:pt x="74" y="17"/>
                      <a:pt x="151" y="0"/>
                      <a:pt x="209" y="3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957" name="Google Shape;957;p22"/>
              <p:cNvSpPr/>
              <p:nvPr/>
            </p:nvSpPr>
            <p:spPr>
              <a:xfrm>
                <a:off x="5785202" y="3068653"/>
                <a:ext cx="250449" cy="250450"/>
              </a:xfrm>
              <a:custGeom>
                <a:avLst/>
                <a:gdLst/>
                <a:ahLst/>
                <a:cxnLst/>
                <a:rect l="l" t="t" r="r" b="b"/>
                <a:pathLst>
                  <a:path w="278" h="278" extrusionOk="0">
                    <a:moveTo>
                      <a:pt x="203" y="36"/>
                    </a:moveTo>
                    <a:cubicBezTo>
                      <a:pt x="260" y="71"/>
                      <a:pt x="278" y="147"/>
                      <a:pt x="242" y="204"/>
                    </a:cubicBezTo>
                    <a:cubicBezTo>
                      <a:pt x="206" y="261"/>
                      <a:pt x="131" y="278"/>
                      <a:pt x="74" y="242"/>
                    </a:cubicBezTo>
                    <a:cubicBezTo>
                      <a:pt x="17" y="206"/>
                      <a:pt x="0" y="131"/>
                      <a:pt x="35" y="74"/>
                    </a:cubicBezTo>
                    <a:cubicBezTo>
                      <a:pt x="71" y="17"/>
                      <a:pt x="146" y="0"/>
                      <a:pt x="203" y="3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958" name="Google Shape;958;p22"/>
              <p:cNvSpPr/>
              <p:nvPr/>
            </p:nvSpPr>
            <p:spPr>
              <a:xfrm>
                <a:off x="6086296" y="2137202"/>
                <a:ext cx="246229" cy="246229"/>
              </a:xfrm>
              <a:custGeom>
                <a:avLst/>
                <a:gdLst/>
                <a:ahLst/>
                <a:cxnLst/>
                <a:rect l="l" t="t" r="r" b="b"/>
                <a:pathLst>
                  <a:path w="273" h="273" extrusionOk="0">
                    <a:moveTo>
                      <a:pt x="200" y="36"/>
                    </a:moveTo>
                    <a:cubicBezTo>
                      <a:pt x="256" y="71"/>
                      <a:pt x="273" y="144"/>
                      <a:pt x="238" y="200"/>
                    </a:cubicBezTo>
                    <a:cubicBezTo>
                      <a:pt x="203" y="256"/>
                      <a:pt x="129" y="273"/>
                      <a:pt x="73" y="238"/>
                    </a:cubicBezTo>
                    <a:cubicBezTo>
                      <a:pt x="17" y="203"/>
                      <a:pt x="0" y="129"/>
                      <a:pt x="35" y="73"/>
                    </a:cubicBezTo>
                    <a:cubicBezTo>
                      <a:pt x="70" y="17"/>
                      <a:pt x="144" y="0"/>
                      <a:pt x="200" y="3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  <p:sp>
          <p:nvSpPr>
            <p:cNvPr id="959" name="Google Shape;959;p22"/>
            <p:cNvSpPr/>
            <p:nvPr/>
          </p:nvSpPr>
          <p:spPr>
            <a:xfrm rot="498591">
              <a:off x="4501415" y="362092"/>
              <a:ext cx="2506016" cy="1734180"/>
            </a:xfrm>
            <a:custGeom>
              <a:avLst/>
              <a:gdLst/>
              <a:ahLst/>
              <a:cxnLst/>
              <a:rect l="l" t="t" r="r" b="b"/>
              <a:pathLst>
                <a:path w="2339" h="1665" extrusionOk="0">
                  <a:moveTo>
                    <a:pt x="2332" y="1665"/>
                  </a:moveTo>
                  <a:cubicBezTo>
                    <a:pt x="2331" y="1665"/>
                    <a:pt x="2330" y="1665"/>
                    <a:pt x="2329" y="1664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1" y="10"/>
                    <a:pt x="0" y="6"/>
                    <a:pt x="2" y="3"/>
                  </a:cubicBezTo>
                  <a:cubicBezTo>
                    <a:pt x="4" y="0"/>
                    <a:pt x="8" y="0"/>
                    <a:pt x="10" y="2"/>
                  </a:cubicBezTo>
                  <a:cubicBezTo>
                    <a:pt x="2335" y="1654"/>
                    <a:pt x="2335" y="1654"/>
                    <a:pt x="2335" y="1654"/>
                  </a:cubicBezTo>
                  <a:cubicBezTo>
                    <a:pt x="2338" y="1656"/>
                    <a:pt x="2339" y="1660"/>
                    <a:pt x="2337" y="1662"/>
                  </a:cubicBezTo>
                  <a:cubicBezTo>
                    <a:pt x="2336" y="1664"/>
                    <a:pt x="2334" y="1665"/>
                    <a:pt x="2332" y="166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960" name="Google Shape;960;p22"/>
          <p:cNvSpPr/>
          <p:nvPr/>
        </p:nvSpPr>
        <p:spPr>
          <a:xfrm>
            <a:off x="2680492" y="996648"/>
            <a:ext cx="6831016" cy="5677818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810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961" name="Google Shape;961;p22" descr="C:\Users\Administrator\Desktop\56d684a0446de.png"/>
          <p:cNvPicPr preferRelativeResize="0"/>
          <p:nvPr/>
        </p:nvPicPr>
        <p:blipFill rotWithShape="1">
          <a:blip r:embed="rId5">
            <a:alphaModFix/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/>
        </p:blipFill>
        <p:spPr>
          <a:xfrm>
            <a:off x="3129388" y="372407"/>
            <a:ext cx="504056" cy="573294"/>
          </a:xfrm>
          <a:prstGeom prst="rect">
            <a:avLst/>
          </a:prstGeom>
          <a:noFill/>
          <a:ln>
            <a:noFill/>
          </a:ln>
        </p:spPr>
      </p:pic>
      <p:sp>
        <p:nvSpPr>
          <p:cNvPr id="962" name="Google Shape;962;p22"/>
          <p:cNvSpPr txBox="1"/>
          <p:nvPr/>
        </p:nvSpPr>
        <p:spPr>
          <a:xfrm>
            <a:off x="3679264" y="372407"/>
            <a:ext cx="320995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ar-SA" sz="2800" b="1" kern="0">
                <a:solidFill>
                  <a:srgbClr val="E7E6E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</a:t>
            </a:r>
            <a:endParaRPr kumimoji="0" sz="2800" b="1" i="0" u="none" strike="noStrike" kern="0" cap="none" spc="0" normalizeH="0" baseline="0" noProof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964" name="Google Shape;964;p22" descr="C:\Users\Administrator\Desktop\56d684a0446de.png"/>
          <p:cNvPicPr preferRelativeResize="0"/>
          <p:nvPr/>
        </p:nvPicPr>
        <p:blipFill rotWithShape="1">
          <a:blip r:embed="rId6">
            <a:alphaModFix/>
            <a:duotone>
              <a:prstClr val="black"/>
              <a:srgbClr val="1F9160">
                <a:tint val="45000"/>
                <a:satMod val="400000"/>
              </a:srgbClr>
            </a:duotone>
          </a:blip>
          <a:srcRect/>
          <a:stretch/>
        </p:blipFill>
        <p:spPr>
          <a:xfrm rot="4041525">
            <a:off x="4208451" y="6018025"/>
            <a:ext cx="883735" cy="1005127"/>
          </a:xfrm>
          <a:prstGeom prst="rect">
            <a:avLst/>
          </a:prstGeom>
          <a:noFill/>
          <a:ln>
            <a:noFill/>
          </a:ln>
        </p:spPr>
      </p:pic>
      <p:pic>
        <p:nvPicPr>
          <p:cNvPr id="965" name="Google Shape;965;p22" descr="C:\Users\Administrator\Desktop\56d684a0446de.png"/>
          <p:cNvPicPr preferRelativeResize="0"/>
          <p:nvPr/>
        </p:nvPicPr>
        <p:blipFill rotWithShape="1">
          <a:blip r:embed="rId5">
            <a:alphaModFix/>
            <a:duotone>
              <a:prstClr val="black"/>
              <a:srgbClr val="99CC00">
                <a:tint val="45000"/>
                <a:satMod val="400000"/>
              </a:srgbClr>
            </a:duotone>
          </a:blip>
          <a:srcRect/>
          <a:stretch/>
        </p:blipFill>
        <p:spPr>
          <a:xfrm>
            <a:off x="1788069" y="3284919"/>
            <a:ext cx="504056" cy="57329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67" name="Google Shape;967;p22"/>
          <p:cNvGrpSpPr/>
          <p:nvPr/>
        </p:nvGrpSpPr>
        <p:grpSpPr>
          <a:xfrm>
            <a:off x="4951109" y="3482444"/>
            <a:ext cx="1547218" cy="1400328"/>
            <a:chOff x="1257992" y="2600325"/>
            <a:chExt cx="1160413" cy="1050246"/>
          </a:xfrm>
        </p:grpSpPr>
        <p:sp>
          <p:nvSpPr>
            <p:cNvPr id="968" name="Google Shape;968;p22"/>
            <p:cNvSpPr/>
            <p:nvPr/>
          </p:nvSpPr>
          <p:spPr>
            <a:xfrm>
              <a:off x="1306932" y="2600325"/>
              <a:ext cx="1050246" cy="1050246"/>
            </a:xfrm>
            <a:prstGeom prst="ellipse">
              <a:avLst/>
            </a:prstGeom>
            <a:gradFill flip="none" rotWithShape="1">
              <a:gsLst>
                <a:gs pos="0">
                  <a:srgbClr val="00C898"/>
                </a:gs>
                <a:gs pos="49000">
                  <a:srgbClr val="00C4A6"/>
                </a:gs>
                <a:gs pos="100000">
                  <a:srgbClr val="00B0F0"/>
                </a:gs>
              </a:gsLst>
              <a:lin ang="5400000" scaled="1"/>
              <a:tileRect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969" name="Google Shape;969;p22"/>
            <p:cNvSpPr/>
            <p:nvPr/>
          </p:nvSpPr>
          <p:spPr>
            <a:xfrm>
              <a:off x="1257992" y="2936910"/>
              <a:ext cx="1160413" cy="3770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ar-SA" sz="24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/>
                  <a:ea typeface="Century Gothic"/>
                  <a:cs typeface="Century Gothic"/>
                  <a:sym typeface="Century Gothic"/>
                </a:rPr>
                <a:t>الشكل المركب</a:t>
              </a:r>
              <a:endParaRPr kumimoji="0" sz="2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979" name="Google Shape;979;p22"/>
          <p:cNvSpPr/>
          <p:nvPr/>
        </p:nvSpPr>
        <p:spPr>
          <a:xfrm>
            <a:off x="6000190" y="4524725"/>
            <a:ext cx="497747" cy="497747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blurRad="254000" dist="127000" dir="8100000" algn="tr" rotWithShape="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tr-TR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1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" name="Google Shape;730;p21">
            <a:extLst>
              <a:ext uri="{FF2B5EF4-FFF2-40B4-BE49-F238E27FC236}">
                <a16:creationId xmlns:a16="http://schemas.microsoft.com/office/drawing/2014/main" id="{D5173457-3E4A-6672-5839-5C23AC592A1D}"/>
              </a:ext>
            </a:extLst>
          </p:cNvPr>
          <p:cNvSpPr/>
          <p:nvPr/>
        </p:nvSpPr>
        <p:spPr>
          <a:xfrm>
            <a:off x="7675671" y="-934248"/>
            <a:ext cx="3057580" cy="446330"/>
          </a:xfrm>
          <a:prstGeom prst="rect">
            <a:avLst/>
          </a:prstGeom>
          <a:gradFill>
            <a:gsLst>
              <a:gs pos="0">
                <a:srgbClr val="04B5EC">
                  <a:alpha val="69803"/>
                </a:srgbClr>
              </a:gs>
              <a:gs pos="100000">
                <a:srgbClr val="00C898">
                  <a:alpha val="69803"/>
                </a:srgbClr>
              </a:gs>
            </a:gsLst>
            <a:lin ang="0" scaled="0"/>
          </a:gradFill>
          <a:ln>
            <a:noFill/>
          </a:ln>
          <a:effectLst>
            <a:outerShdw blurRad="508000" dist="2540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351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" name="任意多边形 45">
            <a:extLst>
              <a:ext uri="{FF2B5EF4-FFF2-40B4-BE49-F238E27FC236}">
                <a16:creationId xmlns:a16="http://schemas.microsoft.com/office/drawing/2014/main" id="{41EA8EF9-2B7C-65C7-C36C-98DA5AF2ED56}"/>
              </a:ext>
            </a:extLst>
          </p:cNvPr>
          <p:cNvSpPr/>
          <p:nvPr/>
        </p:nvSpPr>
        <p:spPr>
          <a:xfrm>
            <a:off x="3614937" y="993852"/>
            <a:ext cx="4920433" cy="1511290"/>
          </a:xfrm>
          <a:custGeom>
            <a:avLst/>
            <a:gdLst>
              <a:gd name="connsiteX0" fmla="*/ 0 w 7810882"/>
              <a:gd name="connsiteY0" fmla="*/ 0 h 2490039"/>
              <a:gd name="connsiteX1" fmla="*/ 7810882 w 7810882"/>
              <a:gd name="connsiteY1" fmla="*/ 0 h 2490039"/>
              <a:gd name="connsiteX2" fmla="*/ 7788307 w 7810882"/>
              <a:gd name="connsiteY2" fmla="*/ 49935 h 2490039"/>
              <a:gd name="connsiteX3" fmla="*/ 3905441 w 7810882"/>
              <a:gd name="connsiteY3" fmla="*/ 2490039 h 2490039"/>
              <a:gd name="connsiteX4" fmla="*/ 22575 w 7810882"/>
              <a:gd name="connsiteY4" fmla="*/ 49935 h 2490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10882" h="2490039">
                <a:moveTo>
                  <a:pt x="0" y="0"/>
                </a:moveTo>
                <a:lnTo>
                  <a:pt x="7810882" y="0"/>
                </a:lnTo>
                <a:lnTo>
                  <a:pt x="7788307" y="49935"/>
                </a:lnTo>
                <a:cubicBezTo>
                  <a:pt x="7092620" y="1493722"/>
                  <a:pt x="5615382" y="2490039"/>
                  <a:pt x="3905441" y="2490039"/>
                </a:cubicBezTo>
                <a:cubicBezTo>
                  <a:pt x="2195501" y="2490039"/>
                  <a:pt x="718262" y="1493722"/>
                  <a:pt x="22575" y="49935"/>
                </a:cubicBezTo>
                <a:close/>
              </a:path>
            </a:pathLst>
          </a:custGeom>
          <a:gradFill flip="none" rotWithShape="1">
            <a:gsLst>
              <a:gs pos="54000">
                <a:srgbClr val="54D3C4"/>
              </a:gs>
              <a:gs pos="91300">
                <a:srgbClr val="00B0F0"/>
              </a:gs>
              <a:gs pos="0">
                <a:srgbClr val="75E1B3"/>
              </a:gs>
              <a:gs pos="100000">
                <a:srgbClr val="77B6BF">
                  <a:alpha val="55000"/>
                </a:srgbClr>
              </a:gs>
            </a:gsLst>
            <a:lin ang="81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F0502020204030204"/>
              <a:ea typeface="微软雅黑"/>
              <a:cs typeface="+mn-ea"/>
              <a:sym typeface="+mn-lt"/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84E7D6CF-6BC7-3FB0-64D8-6EEA81E26AEF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990007" y="1231726"/>
            <a:ext cx="2338736" cy="59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0598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8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9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/>
                                        <p:tgtEl>
                                          <p:spTgt spid="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9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9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9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9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2">
            <a:extLst>
              <a:ext uri="{FF2B5EF4-FFF2-40B4-BE49-F238E27FC236}">
                <a16:creationId xmlns:a16="http://schemas.microsoft.com/office/drawing/2014/main" id="{CE9AAE96-47A8-520D-756E-100B28BCC5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1545" y="2112370"/>
            <a:ext cx="590179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defTabSz="685800" rtl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defTabSz="289322"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ar-SA" altLang="ar-SA" sz="2000">
                <a:solidFill>
                  <a:srgbClr val="0070C0"/>
                </a:solidFill>
                <a:latin typeface="Arial" panose="020B0604020202020204" pitchFamily="34" charset="0"/>
                <a:cs typeface="AdvertisingBold" pitchFamily="2" charset="-78"/>
              </a:rPr>
              <a:t>الحقوق غيرمحفوظة للتعديل الشخصي في الدرس</a:t>
            </a:r>
          </a:p>
        </p:txBody>
      </p:sp>
      <p:sp>
        <p:nvSpPr>
          <p:cNvPr id="5" name="ZoneTexte 2">
            <a:extLst>
              <a:ext uri="{FF2B5EF4-FFF2-40B4-BE49-F238E27FC236}">
                <a16:creationId xmlns:a16="http://schemas.microsoft.com/office/drawing/2014/main" id="{F1BB869C-2773-2102-F355-B540113D07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9697" y="2511189"/>
            <a:ext cx="373362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defTabSz="685800" rtl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defTabSz="289322"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ar-SA" altLang="ar-SA" sz="2400">
                <a:solidFill>
                  <a:srgbClr val="C00000"/>
                </a:solidFill>
                <a:latin typeface="Arial" panose="020B0604020202020204" pitchFamily="34" charset="0"/>
                <a:cs typeface="AdvertisingBold" pitchFamily="2" charset="-78"/>
              </a:rPr>
              <a:t>اذكروني بدعواتكم الجميلة</a:t>
            </a:r>
          </a:p>
        </p:txBody>
      </p:sp>
      <p:sp>
        <p:nvSpPr>
          <p:cNvPr id="6" name="عنوان 1">
            <a:extLst>
              <a:ext uri="{FF2B5EF4-FFF2-40B4-BE49-F238E27FC236}">
                <a16:creationId xmlns:a16="http://schemas.microsoft.com/office/drawing/2014/main" id="{E47145D4-F238-01B0-58F5-8C251883AFFB}"/>
              </a:ext>
            </a:extLst>
          </p:cNvPr>
          <p:cNvSpPr txBox="1">
            <a:spLocks/>
          </p:cNvSpPr>
          <p:nvPr/>
        </p:nvSpPr>
        <p:spPr>
          <a:xfrm>
            <a:off x="4177914" y="3148159"/>
            <a:ext cx="2581773" cy="405185"/>
          </a:xfrm>
          <a:prstGeom prst="rect">
            <a:avLst/>
          </a:prstGeom>
        </p:spPr>
        <p:txBody>
          <a:bodyPr lIns="28932" tIns="14467" rIns="28932" bIns="14467"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289322" fontAlgn="auto">
              <a:spcAft>
                <a:spcPts val="0"/>
              </a:spcAft>
              <a:defRPr/>
            </a:pPr>
            <a:r>
              <a:rPr lang="ar-SA" sz="180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المزيد من العروض من إعدادي </a:t>
            </a:r>
          </a:p>
          <a:p>
            <a:pPr algn="ctr" defTabSz="289322" fontAlgn="auto">
              <a:spcAft>
                <a:spcPts val="0"/>
              </a:spcAft>
              <a:defRPr/>
            </a:pPr>
            <a:r>
              <a:rPr lang="ar-SA" sz="180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في قناتي </a:t>
            </a:r>
            <a:endParaRPr lang="ar-SA" sz="18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884AEA23-EA58-47EB-8C88-9CE646949802-L0-001.png" descr="884AEA23-EA58-47EB-8C88-9CE646949802-L0-001.png">
            <a:hlinkClick r:id="rId2"/>
            <a:extLst>
              <a:ext uri="{FF2B5EF4-FFF2-40B4-BE49-F238E27FC236}">
                <a16:creationId xmlns:a16="http://schemas.microsoft.com/office/drawing/2014/main" id="{331AB002-CC8B-9C10-AB4F-6BB15AEF8B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6711" y="3496417"/>
            <a:ext cx="113854" cy="113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11" name="مربع نص 1">
            <a:hlinkClick r:id="rId2"/>
            <a:extLst>
              <a:ext uri="{FF2B5EF4-FFF2-40B4-BE49-F238E27FC236}">
                <a16:creationId xmlns:a16="http://schemas.microsoft.com/office/drawing/2014/main" id="{721D8A3C-349D-E94C-37C7-C88DDD606F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6386" y="3816639"/>
            <a:ext cx="70660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defTabSz="385763" rtl="1" eaLnBrk="1" hangingPunct="1">
              <a:defRPr/>
            </a:pPr>
            <a:r>
              <a:rPr lang="ar-SA" altLang="ar-SA" sz="1600">
                <a:solidFill>
                  <a:srgbClr val="000000"/>
                </a:solidFill>
              </a:rPr>
              <a:t>اضغط</a:t>
            </a:r>
          </a:p>
        </p:txBody>
      </p:sp>
      <p:pic>
        <p:nvPicPr>
          <p:cNvPr id="12" name="صورة 2">
            <a:extLst>
              <a:ext uri="{FF2B5EF4-FFF2-40B4-BE49-F238E27FC236}">
                <a16:creationId xmlns:a16="http://schemas.microsoft.com/office/drawing/2014/main" id="{D0AA2D05-34CA-182A-B2BC-FF47F8B8ED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3218" y="3754015"/>
            <a:ext cx="851223" cy="408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2">
            <a:extLst>
              <a:ext uri="{FF2B5EF4-FFF2-40B4-BE49-F238E27FC236}">
                <a16:creationId xmlns:a16="http://schemas.microsoft.com/office/drawing/2014/main" id="{C27E123D-6C13-5F95-A284-DCF7847864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3729" y="4306294"/>
            <a:ext cx="4743480" cy="977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defTabSz="685800" rtl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defTabSz="289322" eaLnBrk="1" hangingPunct="1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ar-SA" altLang="ar-SA" sz="2000">
                <a:solidFill>
                  <a:srgbClr val="C00000"/>
                </a:solidFill>
                <a:latin typeface="Arial" panose="020B0604020202020204" pitchFamily="34" charset="0"/>
                <a:cs typeface="AdvertisingBold" pitchFamily="2" charset="-78"/>
              </a:rPr>
              <a:t>أسمح </a:t>
            </a:r>
            <a:r>
              <a:rPr lang="ar-SA" altLang="ar-SA" sz="2000">
                <a:solidFill>
                  <a:srgbClr val="33CC33"/>
                </a:solidFill>
                <a:latin typeface="Arial" panose="020B0604020202020204" pitchFamily="34" charset="0"/>
                <a:cs typeface="AdvertisingBold" pitchFamily="2" charset="-78"/>
              </a:rPr>
              <a:t>بتحويل</a:t>
            </a:r>
            <a:r>
              <a:rPr lang="ar-SA" altLang="ar-SA" sz="2000">
                <a:solidFill>
                  <a:srgbClr val="C00000"/>
                </a:solidFill>
                <a:latin typeface="Arial" panose="020B0604020202020204" pitchFamily="34" charset="0"/>
                <a:cs typeface="AdvertisingBold" pitchFamily="2" charset="-78"/>
              </a:rPr>
              <a:t> الملفات من قناتي فقط –ولاأسمح بنشرها من أي حساب آخر</a:t>
            </a:r>
          </a:p>
        </p:txBody>
      </p:sp>
      <p:pic>
        <p:nvPicPr>
          <p:cNvPr id="7" name="صورة 6">
            <a:hlinkClick r:id="rId2"/>
            <a:extLst>
              <a:ext uri="{FF2B5EF4-FFF2-40B4-BE49-F238E27FC236}">
                <a16:creationId xmlns:a16="http://schemas.microsoft.com/office/drawing/2014/main" id="{9B3563B6-07E3-8311-4C66-29D9CC47167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4441" y="3718119"/>
            <a:ext cx="1327124" cy="480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7710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5" name="Google Shape;1535;p29">
            <a:extLst>
              <a:ext uri="{FF2B5EF4-FFF2-40B4-BE49-F238E27FC236}">
                <a16:creationId xmlns:a16="http://schemas.microsoft.com/office/drawing/2014/main" id="{F80D22E7-E117-B051-FFD4-969CF742BE9B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6688" y="1965325"/>
            <a:ext cx="2516187" cy="349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36" name="Google Shape;1536;p29">
            <a:extLst>
              <a:ext uri="{FF2B5EF4-FFF2-40B4-BE49-F238E27FC236}">
                <a16:creationId xmlns:a16="http://schemas.microsoft.com/office/drawing/2014/main" id="{E70DD388-CA34-5E9A-89E0-A235CE958DAC}"/>
              </a:ext>
            </a:extLst>
          </p:cNvPr>
          <p:cNvGrpSpPr>
            <a:grpSpLocks/>
          </p:cNvGrpSpPr>
          <p:nvPr/>
        </p:nvGrpSpPr>
        <p:grpSpPr bwMode="auto">
          <a:xfrm rot="15427534" flipH="1">
            <a:off x="-969963" y="1257301"/>
            <a:ext cx="6149975" cy="5835650"/>
            <a:chOff x="1159453" y="-665747"/>
            <a:chExt cx="6150795" cy="5835070"/>
          </a:xfrm>
        </p:grpSpPr>
        <p:grpSp>
          <p:nvGrpSpPr>
            <p:cNvPr id="51224" name="Google Shape;1537;p29">
              <a:extLst>
                <a:ext uri="{FF2B5EF4-FFF2-40B4-BE49-F238E27FC236}">
                  <a16:creationId xmlns:a16="http://schemas.microsoft.com/office/drawing/2014/main" id="{4C24EE65-BBD6-16F7-0F7B-9D29C8D68A18}"/>
                </a:ext>
              </a:extLst>
            </p:cNvPr>
            <p:cNvGrpSpPr>
              <a:grpSpLocks/>
            </p:cNvGrpSpPr>
            <p:nvPr/>
          </p:nvGrpSpPr>
          <p:grpSpPr bwMode="auto">
            <a:xfrm rot="1500213">
              <a:off x="1816885" y="160250"/>
              <a:ext cx="4835931" cy="4183077"/>
              <a:chOff x="2983829" y="1091787"/>
              <a:chExt cx="4835931" cy="4183077"/>
            </a:xfrm>
          </p:grpSpPr>
          <p:sp>
            <p:nvSpPr>
              <p:cNvPr id="1538" name="Google Shape;1538;p29">
                <a:extLst>
                  <a:ext uri="{FF2B5EF4-FFF2-40B4-BE49-F238E27FC236}">
                    <a16:creationId xmlns:a16="http://schemas.microsoft.com/office/drawing/2014/main" id="{F439BBE0-CBE5-CAAC-E59C-EFA407487952}"/>
                  </a:ext>
                </a:extLst>
              </p:cNvPr>
              <p:cNvSpPr/>
              <p:nvPr/>
            </p:nvSpPr>
            <p:spPr>
              <a:xfrm>
                <a:off x="2972123" y="3726000"/>
                <a:ext cx="2106894" cy="1501626"/>
              </a:xfrm>
              <a:custGeom>
                <a:avLst/>
                <a:gdLst/>
                <a:ahLst/>
                <a:cxnLst/>
                <a:rect l="l" t="t" r="r" b="b"/>
                <a:pathLst>
                  <a:path w="2339" h="1665" extrusionOk="0">
                    <a:moveTo>
                      <a:pt x="2332" y="1665"/>
                    </a:moveTo>
                    <a:cubicBezTo>
                      <a:pt x="2331" y="1665"/>
                      <a:pt x="2330" y="1665"/>
                      <a:pt x="2329" y="1664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1" y="10"/>
                      <a:pt x="0" y="6"/>
                      <a:pt x="2" y="3"/>
                    </a:cubicBezTo>
                    <a:cubicBezTo>
                      <a:pt x="4" y="0"/>
                      <a:pt x="8" y="0"/>
                      <a:pt x="10" y="2"/>
                    </a:cubicBezTo>
                    <a:cubicBezTo>
                      <a:pt x="2335" y="1654"/>
                      <a:pt x="2335" y="1654"/>
                      <a:pt x="2335" y="1654"/>
                    </a:cubicBezTo>
                    <a:cubicBezTo>
                      <a:pt x="2338" y="1656"/>
                      <a:pt x="2339" y="1660"/>
                      <a:pt x="2337" y="1662"/>
                    </a:cubicBezTo>
                    <a:cubicBezTo>
                      <a:pt x="2336" y="1664"/>
                      <a:pt x="2334" y="1665"/>
                      <a:pt x="2332" y="1665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spcFirstLastPara="1" lIns="91425" tIns="45700" rIns="91425" bIns="4570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539" name="Google Shape;1539;p29">
                <a:extLst>
                  <a:ext uri="{FF2B5EF4-FFF2-40B4-BE49-F238E27FC236}">
                    <a16:creationId xmlns:a16="http://schemas.microsoft.com/office/drawing/2014/main" id="{A3DF0474-48BA-37B3-6FEB-E23156C5F6C0}"/>
                  </a:ext>
                </a:extLst>
              </p:cNvPr>
              <p:cNvSpPr/>
              <p:nvPr/>
            </p:nvSpPr>
            <p:spPr>
              <a:xfrm>
                <a:off x="5066276" y="4157599"/>
                <a:ext cx="15877" cy="1066694"/>
              </a:xfrm>
              <a:custGeom>
                <a:avLst/>
                <a:gdLst/>
                <a:ahLst/>
                <a:cxnLst/>
                <a:rect l="l" t="t" r="r" b="b"/>
                <a:pathLst>
                  <a:path w="17" h="1184" extrusionOk="0">
                    <a:moveTo>
                      <a:pt x="11" y="1184"/>
                    </a:moveTo>
                    <a:cubicBezTo>
                      <a:pt x="8" y="1184"/>
                      <a:pt x="5" y="1181"/>
                      <a:pt x="5" y="117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2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9" y="0"/>
                      <a:pt x="12" y="3"/>
                      <a:pt x="12" y="6"/>
                    </a:cubicBezTo>
                    <a:cubicBezTo>
                      <a:pt x="17" y="1178"/>
                      <a:pt x="17" y="1178"/>
                      <a:pt x="17" y="1178"/>
                    </a:cubicBezTo>
                    <a:cubicBezTo>
                      <a:pt x="17" y="1181"/>
                      <a:pt x="14" y="1184"/>
                      <a:pt x="11" y="1184"/>
                    </a:cubicBezTo>
                    <a:cubicBezTo>
                      <a:pt x="11" y="1184"/>
                      <a:pt x="11" y="1184"/>
                      <a:pt x="11" y="1184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spcFirstLastPara="1" lIns="91425" tIns="45700" rIns="91425" bIns="4570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540" name="Google Shape;1540;p29">
                <a:extLst>
                  <a:ext uri="{FF2B5EF4-FFF2-40B4-BE49-F238E27FC236}">
                    <a16:creationId xmlns:a16="http://schemas.microsoft.com/office/drawing/2014/main" id="{725621A1-221C-A116-D8F1-A3F480EC37CD}"/>
                  </a:ext>
                </a:extLst>
              </p:cNvPr>
              <p:cNvSpPr/>
              <p:nvPr/>
            </p:nvSpPr>
            <p:spPr>
              <a:xfrm>
                <a:off x="2972539" y="3047923"/>
                <a:ext cx="1740132" cy="688906"/>
              </a:xfrm>
              <a:custGeom>
                <a:avLst/>
                <a:gdLst/>
                <a:ahLst/>
                <a:cxnLst/>
                <a:rect l="l" t="t" r="r" b="b"/>
                <a:pathLst>
                  <a:path w="1932" h="763" extrusionOk="0">
                    <a:moveTo>
                      <a:pt x="7" y="763"/>
                    </a:moveTo>
                    <a:cubicBezTo>
                      <a:pt x="4" y="763"/>
                      <a:pt x="2" y="761"/>
                      <a:pt x="1" y="759"/>
                    </a:cubicBezTo>
                    <a:cubicBezTo>
                      <a:pt x="0" y="756"/>
                      <a:pt x="2" y="752"/>
                      <a:pt x="5" y="751"/>
                    </a:cubicBezTo>
                    <a:cubicBezTo>
                      <a:pt x="1923" y="1"/>
                      <a:pt x="1923" y="1"/>
                      <a:pt x="1923" y="1"/>
                    </a:cubicBezTo>
                    <a:cubicBezTo>
                      <a:pt x="1926" y="0"/>
                      <a:pt x="1930" y="2"/>
                      <a:pt x="1931" y="5"/>
                    </a:cubicBezTo>
                    <a:cubicBezTo>
                      <a:pt x="1932" y="8"/>
                      <a:pt x="1931" y="11"/>
                      <a:pt x="1927" y="13"/>
                    </a:cubicBezTo>
                    <a:cubicBezTo>
                      <a:pt x="9" y="762"/>
                      <a:pt x="9" y="762"/>
                      <a:pt x="9" y="762"/>
                    </a:cubicBezTo>
                    <a:cubicBezTo>
                      <a:pt x="8" y="762"/>
                      <a:pt x="8" y="763"/>
                      <a:pt x="7" y="763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spcFirstLastPara="1" lIns="91425" tIns="45700" rIns="91425" bIns="4570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541" name="Google Shape;1541;p29">
                <a:extLst>
                  <a:ext uri="{FF2B5EF4-FFF2-40B4-BE49-F238E27FC236}">
                    <a16:creationId xmlns:a16="http://schemas.microsoft.com/office/drawing/2014/main" id="{D268D033-1908-888F-C89B-8763DCDB5AF6}"/>
                  </a:ext>
                </a:extLst>
              </p:cNvPr>
              <p:cNvSpPr/>
              <p:nvPr/>
            </p:nvSpPr>
            <p:spPr>
              <a:xfrm>
                <a:off x="4245458" y="2871843"/>
                <a:ext cx="473138" cy="187306"/>
              </a:xfrm>
              <a:custGeom>
                <a:avLst/>
                <a:gdLst/>
                <a:ahLst/>
                <a:cxnLst/>
                <a:rect l="l" t="t" r="r" b="b"/>
                <a:pathLst>
                  <a:path w="527" h="210" extrusionOk="0">
                    <a:moveTo>
                      <a:pt x="520" y="210"/>
                    </a:moveTo>
                    <a:cubicBezTo>
                      <a:pt x="520" y="210"/>
                      <a:pt x="519" y="210"/>
                      <a:pt x="518" y="210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1" y="11"/>
                      <a:pt x="0" y="7"/>
                      <a:pt x="1" y="4"/>
                    </a:cubicBezTo>
                    <a:cubicBezTo>
                      <a:pt x="2" y="1"/>
                      <a:pt x="6" y="0"/>
                      <a:pt x="9" y="1"/>
                    </a:cubicBezTo>
                    <a:cubicBezTo>
                      <a:pt x="522" y="198"/>
                      <a:pt x="522" y="198"/>
                      <a:pt x="522" y="198"/>
                    </a:cubicBezTo>
                    <a:cubicBezTo>
                      <a:pt x="526" y="200"/>
                      <a:pt x="527" y="203"/>
                      <a:pt x="526" y="206"/>
                    </a:cubicBezTo>
                    <a:cubicBezTo>
                      <a:pt x="525" y="209"/>
                      <a:pt x="523" y="210"/>
                      <a:pt x="520" y="21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spcFirstLastPara="1" lIns="91425" tIns="45700" rIns="91425" bIns="4570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542" name="Google Shape;1542;p29">
                <a:extLst>
                  <a:ext uri="{FF2B5EF4-FFF2-40B4-BE49-F238E27FC236}">
                    <a16:creationId xmlns:a16="http://schemas.microsoft.com/office/drawing/2014/main" id="{F442D412-92FB-7E30-C122-D89C65501952}"/>
                  </a:ext>
                </a:extLst>
              </p:cNvPr>
              <p:cNvSpPr/>
              <p:nvPr/>
            </p:nvSpPr>
            <p:spPr>
              <a:xfrm>
                <a:off x="4700657" y="3049741"/>
                <a:ext cx="373112" cy="1123838"/>
              </a:xfrm>
              <a:custGeom>
                <a:avLst/>
                <a:gdLst/>
                <a:ahLst/>
                <a:cxnLst/>
                <a:rect l="l" t="t" r="r" b="b"/>
                <a:pathLst>
                  <a:path w="415" h="1243" extrusionOk="0">
                    <a:moveTo>
                      <a:pt x="408" y="1243"/>
                    </a:moveTo>
                    <a:cubicBezTo>
                      <a:pt x="405" y="1243"/>
                      <a:pt x="403" y="1241"/>
                      <a:pt x="402" y="123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0" y="6"/>
                      <a:pt x="1" y="2"/>
                      <a:pt x="4" y="1"/>
                    </a:cubicBezTo>
                    <a:cubicBezTo>
                      <a:pt x="8" y="0"/>
                      <a:pt x="11" y="2"/>
                      <a:pt x="12" y="5"/>
                    </a:cubicBezTo>
                    <a:cubicBezTo>
                      <a:pt x="413" y="1235"/>
                      <a:pt x="413" y="1235"/>
                      <a:pt x="413" y="1235"/>
                    </a:cubicBezTo>
                    <a:cubicBezTo>
                      <a:pt x="415" y="1238"/>
                      <a:pt x="413" y="1242"/>
                      <a:pt x="410" y="1243"/>
                    </a:cubicBezTo>
                    <a:cubicBezTo>
                      <a:pt x="409" y="1243"/>
                      <a:pt x="408" y="1243"/>
                      <a:pt x="408" y="1243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spcFirstLastPara="1" lIns="91425" tIns="45700" rIns="91425" bIns="4570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543" name="Google Shape;1543;p29">
                <a:extLst>
                  <a:ext uri="{FF2B5EF4-FFF2-40B4-BE49-F238E27FC236}">
                    <a16:creationId xmlns:a16="http://schemas.microsoft.com/office/drawing/2014/main" id="{8322E8D6-53F3-0DD5-4A9E-BBCDE4F57882}"/>
                  </a:ext>
                </a:extLst>
              </p:cNvPr>
              <p:cNvSpPr/>
              <p:nvPr/>
            </p:nvSpPr>
            <p:spPr>
              <a:xfrm>
                <a:off x="2973321" y="3727223"/>
                <a:ext cx="2100542" cy="444456"/>
              </a:xfrm>
              <a:custGeom>
                <a:avLst/>
                <a:gdLst/>
                <a:ahLst/>
                <a:cxnLst/>
                <a:rect l="l" t="t" r="r" b="b"/>
                <a:pathLst>
                  <a:path w="2333" h="493" extrusionOk="0">
                    <a:moveTo>
                      <a:pt x="2327" y="493"/>
                    </a:moveTo>
                    <a:cubicBezTo>
                      <a:pt x="2326" y="493"/>
                      <a:pt x="2326" y="493"/>
                      <a:pt x="2326" y="493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2" y="12"/>
                      <a:pt x="0" y="9"/>
                      <a:pt x="1" y="5"/>
                    </a:cubicBezTo>
                    <a:cubicBezTo>
                      <a:pt x="2" y="2"/>
                      <a:pt x="5" y="0"/>
                      <a:pt x="8" y="1"/>
                    </a:cubicBezTo>
                    <a:cubicBezTo>
                      <a:pt x="2328" y="481"/>
                      <a:pt x="2328" y="481"/>
                      <a:pt x="2328" y="481"/>
                    </a:cubicBezTo>
                    <a:cubicBezTo>
                      <a:pt x="2331" y="482"/>
                      <a:pt x="2333" y="485"/>
                      <a:pt x="2333" y="488"/>
                    </a:cubicBezTo>
                    <a:cubicBezTo>
                      <a:pt x="2332" y="491"/>
                      <a:pt x="2330" y="493"/>
                      <a:pt x="2327" y="493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spcFirstLastPara="1" lIns="91425" tIns="45700" rIns="91425" bIns="4570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544" name="Google Shape;1544;p29">
                <a:extLst>
                  <a:ext uri="{FF2B5EF4-FFF2-40B4-BE49-F238E27FC236}">
                    <a16:creationId xmlns:a16="http://schemas.microsoft.com/office/drawing/2014/main" id="{0F58ECEA-6899-3D3A-9C46-E43DE3D922AA}"/>
                  </a:ext>
                </a:extLst>
              </p:cNvPr>
              <p:cNvSpPr/>
              <p:nvPr/>
            </p:nvSpPr>
            <p:spPr>
              <a:xfrm>
                <a:off x="2977918" y="2871252"/>
                <a:ext cx="1276520" cy="863514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960" extrusionOk="0">
                    <a:moveTo>
                      <a:pt x="7" y="960"/>
                    </a:moveTo>
                    <a:cubicBezTo>
                      <a:pt x="5" y="960"/>
                      <a:pt x="3" y="959"/>
                      <a:pt x="2" y="957"/>
                    </a:cubicBezTo>
                    <a:cubicBezTo>
                      <a:pt x="0" y="954"/>
                      <a:pt x="1" y="950"/>
                      <a:pt x="3" y="949"/>
                    </a:cubicBezTo>
                    <a:cubicBezTo>
                      <a:pt x="1408" y="1"/>
                      <a:pt x="1408" y="1"/>
                      <a:pt x="1408" y="1"/>
                    </a:cubicBezTo>
                    <a:cubicBezTo>
                      <a:pt x="1411" y="0"/>
                      <a:pt x="1415" y="0"/>
                      <a:pt x="1416" y="3"/>
                    </a:cubicBezTo>
                    <a:cubicBezTo>
                      <a:pt x="1418" y="6"/>
                      <a:pt x="1418" y="9"/>
                      <a:pt x="1415" y="11"/>
                    </a:cubicBezTo>
                    <a:cubicBezTo>
                      <a:pt x="10" y="959"/>
                      <a:pt x="10" y="959"/>
                      <a:pt x="10" y="959"/>
                    </a:cubicBezTo>
                    <a:cubicBezTo>
                      <a:pt x="9" y="959"/>
                      <a:pt x="8" y="960"/>
                      <a:pt x="7" y="96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spcFirstLastPara="1" lIns="91425" tIns="45700" rIns="91425" bIns="4570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545" name="Google Shape;1545;p29">
                <a:extLst>
                  <a:ext uri="{FF2B5EF4-FFF2-40B4-BE49-F238E27FC236}">
                    <a16:creationId xmlns:a16="http://schemas.microsoft.com/office/drawing/2014/main" id="{B5A714BB-CABE-56E3-D8A3-3288618B9F48}"/>
                  </a:ext>
                </a:extLst>
              </p:cNvPr>
              <p:cNvSpPr/>
              <p:nvPr/>
            </p:nvSpPr>
            <p:spPr>
              <a:xfrm>
                <a:off x="4244672" y="1117446"/>
                <a:ext cx="609681" cy="1765124"/>
              </a:xfrm>
              <a:custGeom>
                <a:avLst/>
                <a:gdLst/>
                <a:ahLst/>
                <a:cxnLst/>
                <a:rect l="l" t="t" r="r" b="b"/>
                <a:pathLst>
                  <a:path w="678" h="1955" extrusionOk="0">
                    <a:moveTo>
                      <a:pt x="6" y="1955"/>
                    </a:moveTo>
                    <a:cubicBezTo>
                      <a:pt x="6" y="1955"/>
                      <a:pt x="5" y="1955"/>
                      <a:pt x="5" y="1955"/>
                    </a:cubicBezTo>
                    <a:cubicBezTo>
                      <a:pt x="1" y="1954"/>
                      <a:pt x="0" y="1951"/>
                      <a:pt x="1" y="1947"/>
                    </a:cubicBezTo>
                    <a:cubicBezTo>
                      <a:pt x="665" y="5"/>
                      <a:pt x="665" y="5"/>
                      <a:pt x="665" y="5"/>
                    </a:cubicBezTo>
                    <a:cubicBezTo>
                      <a:pt x="666" y="2"/>
                      <a:pt x="670" y="0"/>
                      <a:pt x="673" y="1"/>
                    </a:cubicBezTo>
                    <a:cubicBezTo>
                      <a:pt x="676" y="2"/>
                      <a:pt x="678" y="6"/>
                      <a:pt x="677" y="9"/>
                    </a:cubicBezTo>
                    <a:cubicBezTo>
                      <a:pt x="12" y="1951"/>
                      <a:pt x="12" y="1951"/>
                      <a:pt x="12" y="1951"/>
                    </a:cubicBezTo>
                    <a:cubicBezTo>
                      <a:pt x="11" y="1954"/>
                      <a:pt x="9" y="1955"/>
                      <a:pt x="6" y="1955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spcFirstLastPara="1" lIns="91425" tIns="45700" rIns="91425" bIns="4570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546" name="Google Shape;1546;p29">
                <a:extLst>
                  <a:ext uri="{FF2B5EF4-FFF2-40B4-BE49-F238E27FC236}">
                    <a16:creationId xmlns:a16="http://schemas.microsoft.com/office/drawing/2014/main" id="{E4319383-04DC-C190-CC33-45F4FB59B1DD}"/>
                  </a:ext>
                </a:extLst>
              </p:cNvPr>
              <p:cNvSpPr/>
              <p:nvPr/>
            </p:nvSpPr>
            <p:spPr>
              <a:xfrm>
                <a:off x="4839127" y="1117800"/>
                <a:ext cx="914522" cy="1734964"/>
              </a:xfrm>
              <a:custGeom>
                <a:avLst/>
                <a:gdLst/>
                <a:ahLst/>
                <a:cxnLst/>
                <a:rect l="l" t="t" r="r" b="b"/>
                <a:pathLst>
                  <a:path w="1015" h="1923" extrusionOk="0">
                    <a:moveTo>
                      <a:pt x="1008" y="1923"/>
                    </a:moveTo>
                    <a:cubicBezTo>
                      <a:pt x="1006" y="1923"/>
                      <a:pt x="1004" y="1922"/>
                      <a:pt x="1003" y="192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0" y="7"/>
                      <a:pt x="1" y="3"/>
                      <a:pt x="4" y="2"/>
                    </a:cubicBezTo>
                    <a:cubicBezTo>
                      <a:pt x="7" y="0"/>
                      <a:pt x="11" y="1"/>
                      <a:pt x="12" y="4"/>
                    </a:cubicBezTo>
                    <a:cubicBezTo>
                      <a:pt x="1013" y="1914"/>
                      <a:pt x="1013" y="1914"/>
                      <a:pt x="1013" y="1914"/>
                    </a:cubicBezTo>
                    <a:cubicBezTo>
                      <a:pt x="1015" y="1917"/>
                      <a:pt x="1014" y="1921"/>
                      <a:pt x="1011" y="1922"/>
                    </a:cubicBezTo>
                    <a:cubicBezTo>
                      <a:pt x="1010" y="1923"/>
                      <a:pt x="1009" y="1923"/>
                      <a:pt x="1008" y="1923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spcFirstLastPara="1" lIns="91425" tIns="45700" rIns="91425" bIns="4570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547" name="Google Shape;1547;p29">
                <a:extLst>
                  <a:ext uri="{FF2B5EF4-FFF2-40B4-BE49-F238E27FC236}">
                    <a16:creationId xmlns:a16="http://schemas.microsoft.com/office/drawing/2014/main" id="{0C064040-A825-E250-15ED-F6252F68A0EA}"/>
                  </a:ext>
                </a:extLst>
              </p:cNvPr>
              <p:cNvSpPr/>
              <p:nvPr/>
            </p:nvSpPr>
            <p:spPr>
              <a:xfrm>
                <a:off x="5741545" y="1845639"/>
                <a:ext cx="85736" cy="1006375"/>
              </a:xfrm>
              <a:custGeom>
                <a:avLst/>
                <a:gdLst/>
                <a:ahLst/>
                <a:cxnLst/>
                <a:rect l="l" t="t" r="r" b="b"/>
                <a:pathLst>
                  <a:path w="94" h="1116" extrusionOk="0">
                    <a:moveTo>
                      <a:pt x="6" y="1116"/>
                    </a:moveTo>
                    <a:cubicBezTo>
                      <a:pt x="6" y="1116"/>
                      <a:pt x="6" y="1116"/>
                      <a:pt x="6" y="1116"/>
                    </a:cubicBezTo>
                    <a:cubicBezTo>
                      <a:pt x="2" y="1116"/>
                      <a:pt x="0" y="1113"/>
                      <a:pt x="0" y="1110"/>
                    </a:cubicBezTo>
                    <a:cubicBezTo>
                      <a:pt x="82" y="6"/>
                      <a:pt x="82" y="6"/>
                      <a:pt x="82" y="6"/>
                    </a:cubicBezTo>
                    <a:cubicBezTo>
                      <a:pt x="83" y="2"/>
                      <a:pt x="85" y="0"/>
                      <a:pt x="89" y="0"/>
                    </a:cubicBezTo>
                    <a:cubicBezTo>
                      <a:pt x="92" y="0"/>
                      <a:pt x="94" y="3"/>
                      <a:pt x="94" y="7"/>
                    </a:cubicBezTo>
                    <a:cubicBezTo>
                      <a:pt x="12" y="1110"/>
                      <a:pt x="12" y="1110"/>
                      <a:pt x="12" y="1110"/>
                    </a:cubicBezTo>
                    <a:cubicBezTo>
                      <a:pt x="12" y="1114"/>
                      <a:pt x="9" y="1116"/>
                      <a:pt x="6" y="1116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spcFirstLastPara="1" lIns="91425" tIns="45700" rIns="91425" bIns="4570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548" name="Google Shape;1548;p29">
                <a:extLst>
                  <a:ext uri="{FF2B5EF4-FFF2-40B4-BE49-F238E27FC236}">
                    <a16:creationId xmlns:a16="http://schemas.microsoft.com/office/drawing/2014/main" id="{38101C04-B14B-184E-BE20-BA707498ABBB}"/>
                  </a:ext>
                </a:extLst>
              </p:cNvPr>
              <p:cNvSpPr/>
              <p:nvPr/>
            </p:nvSpPr>
            <p:spPr>
              <a:xfrm>
                <a:off x="5735393" y="2844927"/>
                <a:ext cx="985970" cy="141274"/>
              </a:xfrm>
              <a:custGeom>
                <a:avLst/>
                <a:gdLst/>
                <a:ahLst/>
                <a:cxnLst/>
                <a:rect l="l" t="t" r="r" b="b"/>
                <a:pathLst>
                  <a:path w="1094" h="155" extrusionOk="0">
                    <a:moveTo>
                      <a:pt x="1088" y="155"/>
                    </a:moveTo>
                    <a:cubicBezTo>
                      <a:pt x="1088" y="155"/>
                      <a:pt x="1087" y="155"/>
                      <a:pt x="1087" y="155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2" y="11"/>
                      <a:pt x="0" y="8"/>
                      <a:pt x="0" y="5"/>
                    </a:cubicBezTo>
                    <a:cubicBezTo>
                      <a:pt x="1" y="2"/>
                      <a:pt x="4" y="0"/>
                      <a:pt x="7" y="0"/>
                    </a:cubicBezTo>
                    <a:cubicBezTo>
                      <a:pt x="1089" y="143"/>
                      <a:pt x="1089" y="143"/>
                      <a:pt x="1089" y="143"/>
                    </a:cubicBezTo>
                    <a:cubicBezTo>
                      <a:pt x="1092" y="144"/>
                      <a:pt x="1094" y="147"/>
                      <a:pt x="1094" y="150"/>
                    </a:cubicBezTo>
                    <a:cubicBezTo>
                      <a:pt x="1093" y="153"/>
                      <a:pt x="1091" y="155"/>
                      <a:pt x="1088" y="155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spcFirstLastPara="1" lIns="91425" tIns="45700" rIns="91425" bIns="4570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549" name="Google Shape;1549;p29">
                <a:extLst>
                  <a:ext uri="{FF2B5EF4-FFF2-40B4-BE49-F238E27FC236}">
                    <a16:creationId xmlns:a16="http://schemas.microsoft.com/office/drawing/2014/main" id="{CA5B21C8-0594-1BF7-3159-7EF209D2F98C}"/>
                  </a:ext>
                </a:extLst>
              </p:cNvPr>
              <p:cNvSpPr/>
              <p:nvPr/>
            </p:nvSpPr>
            <p:spPr>
              <a:xfrm>
                <a:off x="6712535" y="2077285"/>
                <a:ext cx="1082819" cy="907960"/>
              </a:xfrm>
              <a:custGeom>
                <a:avLst/>
                <a:gdLst/>
                <a:ahLst/>
                <a:cxnLst/>
                <a:rect l="l" t="t" r="r" b="b"/>
                <a:pathLst>
                  <a:path w="1202" h="1006" extrusionOk="0">
                    <a:moveTo>
                      <a:pt x="7" y="1006"/>
                    </a:moveTo>
                    <a:cubicBezTo>
                      <a:pt x="5" y="1006"/>
                      <a:pt x="4" y="1005"/>
                      <a:pt x="2" y="1004"/>
                    </a:cubicBezTo>
                    <a:cubicBezTo>
                      <a:pt x="0" y="1001"/>
                      <a:pt x="1" y="998"/>
                      <a:pt x="3" y="996"/>
                    </a:cubicBezTo>
                    <a:cubicBezTo>
                      <a:pt x="1191" y="2"/>
                      <a:pt x="1191" y="2"/>
                      <a:pt x="1191" y="2"/>
                    </a:cubicBezTo>
                    <a:cubicBezTo>
                      <a:pt x="1194" y="0"/>
                      <a:pt x="1198" y="0"/>
                      <a:pt x="1200" y="2"/>
                    </a:cubicBezTo>
                    <a:cubicBezTo>
                      <a:pt x="1202" y="5"/>
                      <a:pt x="1202" y="9"/>
                      <a:pt x="1199" y="11"/>
                    </a:cubicBezTo>
                    <a:cubicBezTo>
                      <a:pt x="11" y="1005"/>
                      <a:pt x="11" y="1005"/>
                      <a:pt x="11" y="1005"/>
                    </a:cubicBezTo>
                    <a:cubicBezTo>
                      <a:pt x="10" y="1006"/>
                      <a:pt x="8" y="1006"/>
                      <a:pt x="7" y="1006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spcFirstLastPara="1" lIns="91425" tIns="45700" rIns="91425" bIns="4570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550" name="Google Shape;1550;p29">
                <a:extLst>
                  <a:ext uri="{FF2B5EF4-FFF2-40B4-BE49-F238E27FC236}">
                    <a16:creationId xmlns:a16="http://schemas.microsoft.com/office/drawing/2014/main" id="{C47CF6DA-5E59-713E-E4C2-564C04BC6A31}"/>
                  </a:ext>
                </a:extLst>
              </p:cNvPr>
              <p:cNvSpPr/>
              <p:nvPr/>
            </p:nvSpPr>
            <p:spPr>
              <a:xfrm>
                <a:off x="5063988" y="2971038"/>
                <a:ext cx="1663922" cy="1198444"/>
              </a:xfrm>
              <a:custGeom>
                <a:avLst/>
                <a:gdLst/>
                <a:ahLst/>
                <a:cxnLst/>
                <a:rect l="l" t="t" r="r" b="b"/>
                <a:pathLst>
                  <a:path w="1846" h="1330" extrusionOk="0">
                    <a:moveTo>
                      <a:pt x="7" y="1330"/>
                    </a:moveTo>
                    <a:cubicBezTo>
                      <a:pt x="5" y="1330"/>
                      <a:pt x="3" y="1329"/>
                      <a:pt x="2" y="1327"/>
                    </a:cubicBezTo>
                    <a:cubicBezTo>
                      <a:pt x="0" y="1325"/>
                      <a:pt x="1" y="1321"/>
                      <a:pt x="3" y="1319"/>
                    </a:cubicBezTo>
                    <a:cubicBezTo>
                      <a:pt x="1835" y="2"/>
                      <a:pt x="1835" y="2"/>
                      <a:pt x="1835" y="2"/>
                    </a:cubicBezTo>
                    <a:cubicBezTo>
                      <a:pt x="1838" y="0"/>
                      <a:pt x="1842" y="1"/>
                      <a:pt x="1844" y="4"/>
                    </a:cubicBezTo>
                    <a:cubicBezTo>
                      <a:pt x="1846" y="6"/>
                      <a:pt x="1845" y="10"/>
                      <a:pt x="1842" y="12"/>
                    </a:cubicBezTo>
                    <a:cubicBezTo>
                      <a:pt x="10" y="1329"/>
                      <a:pt x="10" y="1329"/>
                      <a:pt x="10" y="1329"/>
                    </a:cubicBezTo>
                    <a:cubicBezTo>
                      <a:pt x="9" y="1329"/>
                      <a:pt x="8" y="1330"/>
                      <a:pt x="7" y="133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spcFirstLastPara="1" lIns="91425" tIns="45700" rIns="91425" bIns="4570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551" name="Google Shape;1551;p29">
                <a:extLst>
                  <a:ext uri="{FF2B5EF4-FFF2-40B4-BE49-F238E27FC236}">
                    <a16:creationId xmlns:a16="http://schemas.microsoft.com/office/drawing/2014/main" id="{15B4881B-4F91-3C30-0DC8-115BB6E0C9C2}"/>
                  </a:ext>
                </a:extLst>
              </p:cNvPr>
              <p:cNvSpPr/>
              <p:nvPr/>
            </p:nvSpPr>
            <p:spPr>
              <a:xfrm>
                <a:off x="5734897" y="2079562"/>
                <a:ext cx="2056087" cy="776211"/>
              </a:xfrm>
              <a:custGeom>
                <a:avLst/>
                <a:gdLst/>
                <a:ahLst/>
                <a:cxnLst/>
                <a:rect l="l" t="t" r="r" b="b"/>
                <a:pathLst>
                  <a:path w="2284" h="863" extrusionOk="0">
                    <a:moveTo>
                      <a:pt x="7" y="863"/>
                    </a:moveTo>
                    <a:cubicBezTo>
                      <a:pt x="5" y="863"/>
                      <a:pt x="2" y="861"/>
                      <a:pt x="1" y="859"/>
                    </a:cubicBezTo>
                    <a:cubicBezTo>
                      <a:pt x="0" y="856"/>
                      <a:pt x="2" y="852"/>
                      <a:pt x="5" y="851"/>
                    </a:cubicBezTo>
                    <a:cubicBezTo>
                      <a:pt x="2275" y="1"/>
                      <a:pt x="2275" y="1"/>
                      <a:pt x="2275" y="1"/>
                    </a:cubicBezTo>
                    <a:cubicBezTo>
                      <a:pt x="2278" y="0"/>
                      <a:pt x="2282" y="1"/>
                      <a:pt x="2283" y="4"/>
                    </a:cubicBezTo>
                    <a:cubicBezTo>
                      <a:pt x="2284" y="7"/>
                      <a:pt x="2283" y="11"/>
                      <a:pt x="2279" y="12"/>
                    </a:cubicBezTo>
                    <a:cubicBezTo>
                      <a:pt x="9" y="863"/>
                      <a:pt x="9" y="863"/>
                      <a:pt x="9" y="863"/>
                    </a:cubicBezTo>
                    <a:cubicBezTo>
                      <a:pt x="8" y="863"/>
                      <a:pt x="8" y="863"/>
                      <a:pt x="7" y="863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spcFirstLastPara="1" lIns="91425" tIns="45700" rIns="91425" bIns="4570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552" name="Google Shape;1552;p29">
                <a:extLst>
                  <a:ext uri="{FF2B5EF4-FFF2-40B4-BE49-F238E27FC236}">
                    <a16:creationId xmlns:a16="http://schemas.microsoft.com/office/drawing/2014/main" id="{FEAEF11A-8458-1690-8FE3-BB94A0F2E50D}"/>
                  </a:ext>
                </a:extLst>
              </p:cNvPr>
              <p:cNvSpPr/>
              <p:nvPr/>
            </p:nvSpPr>
            <p:spPr>
              <a:xfrm>
                <a:off x="5822312" y="1848123"/>
                <a:ext cx="1981464" cy="238101"/>
              </a:xfrm>
              <a:custGeom>
                <a:avLst/>
                <a:gdLst/>
                <a:ahLst/>
                <a:cxnLst/>
                <a:rect l="l" t="t" r="r" b="b"/>
                <a:pathLst>
                  <a:path w="2201" h="265" extrusionOk="0">
                    <a:moveTo>
                      <a:pt x="2194" y="265"/>
                    </a:moveTo>
                    <a:cubicBezTo>
                      <a:pt x="2194" y="265"/>
                      <a:pt x="2194" y="265"/>
                      <a:pt x="2194" y="265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2" y="12"/>
                      <a:pt x="0" y="9"/>
                      <a:pt x="0" y="5"/>
                    </a:cubicBezTo>
                    <a:cubicBezTo>
                      <a:pt x="1" y="2"/>
                      <a:pt x="4" y="0"/>
                      <a:pt x="7" y="0"/>
                    </a:cubicBezTo>
                    <a:cubicBezTo>
                      <a:pt x="2195" y="253"/>
                      <a:pt x="2195" y="253"/>
                      <a:pt x="2195" y="253"/>
                    </a:cubicBezTo>
                    <a:cubicBezTo>
                      <a:pt x="2198" y="254"/>
                      <a:pt x="2201" y="257"/>
                      <a:pt x="2200" y="260"/>
                    </a:cubicBezTo>
                    <a:cubicBezTo>
                      <a:pt x="2200" y="263"/>
                      <a:pt x="2197" y="265"/>
                      <a:pt x="2194" y="265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spcFirstLastPara="1" lIns="91425" tIns="45700" rIns="91425" bIns="4570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553" name="Google Shape;1553;p29">
                <a:extLst>
                  <a:ext uri="{FF2B5EF4-FFF2-40B4-BE49-F238E27FC236}">
                    <a16:creationId xmlns:a16="http://schemas.microsoft.com/office/drawing/2014/main" id="{4CA99BFA-5EF1-81E0-2756-26EF7072A0CF}"/>
                  </a:ext>
                </a:extLst>
              </p:cNvPr>
              <p:cNvSpPr/>
              <p:nvPr/>
            </p:nvSpPr>
            <p:spPr>
              <a:xfrm>
                <a:off x="4833748" y="1120812"/>
                <a:ext cx="989144" cy="738114"/>
              </a:xfrm>
              <a:custGeom>
                <a:avLst/>
                <a:gdLst/>
                <a:ahLst/>
                <a:cxnLst/>
                <a:rect l="l" t="t" r="r" b="b"/>
                <a:pathLst>
                  <a:path w="1097" h="819" extrusionOk="0">
                    <a:moveTo>
                      <a:pt x="1090" y="819"/>
                    </a:moveTo>
                    <a:cubicBezTo>
                      <a:pt x="1089" y="819"/>
                      <a:pt x="1088" y="819"/>
                      <a:pt x="1087" y="818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1" y="10"/>
                      <a:pt x="0" y="6"/>
                      <a:pt x="2" y="3"/>
                    </a:cubicBezTo>
                    <a:cubicBezTo>
                      <a:pt x="4" y="1"/>
                      <a:pt x="8" y="0"/>
                      <a:pt x="11" y="2"/>
                    </a:cubicBezTo>
                    <a:cubicBezTo>
                      <a:pt x="1094" y="808"/>
                      <a:pt x="1094" y="808"/>
                      <a:pt x="1094" y="808"/>
                    </a:cubicBezTo>
                    <a:cubicBezTo>
                      <a:pt x="1097" y="810"/>
                      <a:pt x="1097" y="814"/>
                      <a:pt x="1095" y="817"/>
                    </a:cubicBezTo>
                    <a:cubicBezTo>
                      <a:pt x="1094" y="818"/>
                      <a:pt x="1092" y="819"/>
                      <a:pt x="1090" y="819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spcFirstLastPara="1" lIns="91425" tIns="45700" rIns="91425" bIns="4570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554" name="Google Shape;1554;p29">
                <a:extLst>
                  <a:ext uri="{FF2B5EF4-FFF2-40B4-BE49-F238E27FC236}">
                    <a16:creationId xmlns:a16="http://schemas.microsoft.com/office/drawing/2014/main" id="{ADABF65F-9F91-33ED-7CD9-AF237B5B192C}"/>
                  </a:ext>
                </a:extLst>
              </p:cNvPr>
              <p:cNvSpPr/>
              <p:nvPr/>
            </p:nvSpPr>
            <p:spPr>
              <a:xfrm>
                <a:off x="5065773" y="2840994"/>
                <a:ext cx="689067" cy="1327018"/>
              </a:xfrm>
              <a:custGeom>
                <a:avLst/>
                <a:gdLst/>
                <a:ahLst/>
                <a:cxnLst/>
                <a:rect l="l" t="t" r="r" b="b"/>
                <a:pathLst>
                  <a:path w="764" h="1473" extrusionOk="0">
                    <a:moveTo>
                      <a:pt x="7" y="1473"/>
                    </a:moveTo>
                    <a:cubicBezTo>
                      <a:pt x="6" y="1473"/>
                      <a:pt x="5" y="1473"/>
                      <a:pt x="4" y="1472"/>
                    </a:cubicBezTo>
                    <a:cubicBezTo>
                      <a:pt x="1" y="1471"/>
                      <a:pt x="0" y="1467"/>
                      <a:pt x="1" y="1464"/>
                    </a:cubicBezTo>
                    <a:cubicBezTo>
                      <a:pt x="752" y="4"/>
                      <a:pt x="752" y="4"/>
                      <a:pt x="752" y="4"/>
                    </a:cubicBezTo>
                    <a:cubicBezTo>
                      <a:pt x="753" y="1"/>
                      <a:pt x="757" y="0"/>
                      <a:pt x="760" y="2"/>
                    </a:cubicBezTo>
                    <a:cubicBezTo>
                      <a:pt x="763" y="3"/>
                      <a:pt x="764" y="7"/>
                      <a:pt x="762" y="10"/>
                    </a:cubicBezTo>
                    <a:cubicBezTo>
                      <a:pt x="12" y="1470"/>
                      <a:pt x="12" y="1470"/>
                      <a:pt x="12" y="1470"/>
                    </a:cubicBezTo>
                    <a:cubicBezTo>
                      <a:pt x="11" y="1472"/>
                      <a:pt x="9" y="1473"/>
                      <a:pt x="7" y="1473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spcFirstLastPara="1" lIns="91425" tIns="45700" rIns="91425" bIns="4570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555" name="Google Shape;1555;p29">
                <a:extLst>
                  <a:ext uri="{FF2B5EF4-FFF2-40B4-BE49-F238E27FC236}">
                    <a16:creationId xmlns:a16="http://schemas.microsoft.com/office/drawing/2014/main" id="{5D9351A7-9D11-250E-8BAC-0DD5A3D1389D}"/>
                  </a:ext>
                </a:extLst>
              </p:cNvPr>
              <p:cNvSpPr/>
              <p:nvPr/>
            </p:nvSpPr>
            <p:spPr>
              <a:xfrm rot="10800000" flipH="1">
                <a:off x="3097308" y="3698664"/>
                <a:ext cx="1630579" cy="50795"/>
              </a:xfrm>
              <a:custGeom>
                <a:avLst/>
                <a:gdLst/>
                <a:ahLst/>
                <a:cxnLst/>
                <a:rect l="l" t="t" r="r" b="b"/>
                <a:pathLst>
                  <a:path w="1155" h="175" extrusionOk="0">
                    <a:moveTo>
                      <a:pt x="1150" y="175"/>
                    </a:moveTo>
                    <a:cubicBezTo>
                      <a:pt x="1150" y="175"/>
                      <a:pt x="1150" y="175"/>
                      <a:pt x="1150" y="175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2" y="8"/>
                      <a:pt x="0" y="6"/>
                      <a:pt x="0" y="4"/>
                    </a:cubicBezTo>
                    <a:cubicBezTo>
                      <a:pt x="1" y="1"/>
                      <a:pt x="3" y="0"/>
                      <a:pt x="5" y="0"/>
                    </a:cubicBezTo>
                    <a:cubicBezTo>
                      <a:pt x="1151" y="167"/>
                      <a:pt x="1151" y="167"/>
                      <a:pt x="1151" y="167"/>
                    </a:cubicBezTo>
                    <a:cubicBezTo>
                      <a:pt x="1153" y="168"/>
                      <a:pt x="1155" y="170"/>
                      <a:pt x="1154" y="172"/>
                    </a:cubicBezTo>
                    <a:cubicBezTo>
                      <a:pt x="1154" y="174"/>
                      <a:pt x="1152" y="175"/>
                      <a:pt x="1150" y="175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spcFirstLastPara="1" lIns="91425" tIns="45700" rIns="91425" bIns="4570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556" name="Google Shape;1556;p29">
                <a:extLst>
                  <a:ext uri="{FF2B5EF4-FFF2-40B4-BE49-F238E27FC236}">
                    <a16:creationId xmlns:a16="http://schemas.microsoft.com/office/drawing/2014/main" id="{D122BF53-5E2C-F4DF-D6B8-24EBEB6CEE41}"/>
                  </a:ext>
                </a:extLst>
              </p:cNvPr>
              <p:cNvSpPr/>
              <p:nvPr/>
            </p:nvSpPr>
            <p:spPr>
              <a:xfrm>
                <a:off x="3671229" y="3036685"/>
                <a:ext cx="1060591" cy="661921"/>
              </a:xfrm>
              <a:custGeom>
                <a:avLst/>
                <a:gdLst/>
                <a:ahLst/>
                <a:cxnLst/>
                <a:rect l="l" t="t" r="r" b="b"/>
                <a:pathLst>
                  <a:path w="1180" h="733" extrusionOk="0">
                    <a:moveTo>
                      <a:pt x="1175" y="733"/>
                    </a:moveTo>
                    <a:cubicBezTo>
                      <a:pt x="1175" y="733"/>
                      <a:pt x="1174" y="733"/>
                      <a:pt x="1173" y="733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1" y="6"/>
                      <a:pt x="0" y="4"/>
                      <a:pt x="1" y="2"/>
                    </a:cubicBezTo>
                    <a:cubicBezTo>
                      <a:pt x="2" y="0"/>
                      <a:pt x="5" y="0"/>
                      <a:pt x="7" y="1"/>
                    </a:cubicBezTo>
                    <a:cubicBezTo>
                      <a:pt x="1177" y="726"/>
                      <a:pt x="1177" y="726"/>
                      <a:pt x="1177" y="726"/>
                    </a:cubicBezTo>
                    <a:cubicBezTo>
                      <a:pt x="1179" y="727"/>
                      <a:pt x="1180" y="730"/>
                      <a:pt x="1179" y="732"/>
                    </a:cubicBezTo>
                    <a:cubicBezTo>
                      <a:pt x="1178" y="733"/>
                      <a:pt x="1177" y="733"/>
                      <a:pt x="1175" y="733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spcFirstLastPara="1" lIns="91425" tIns="45700" rIns="91425" bIns="4570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557" name="Google Shape;1557;p29">
                <a:extLst>
                  <a:ext uri="{FF2B5EF4-FFF2-40B4-BE49-F238E27FC236}">
                    <a16:creationId xmlns:a16="http://schemas.microsoft.com/office/drawing/2014/main" id="{BBA9BDF0-BE60-557C-87B4-3DA3169D2F9C}"/>
                  </a:ext>
                </a:extLst>
              </p:cNvPr>
              <p:cNvSpPr/>
              <p:nvPr/>
            </p:nvSpPr>
            <p:spPr>
              <a:xfrm>
                <a:off x="3675369" y="2955181"/>
                <a:ext cx="765277" cy="88891"/>
              </a:xfrm>
              <a:custGeom>
                <a:avLst/>
                <a:gdLst/>
                <a:ahLst/>
                <a:cxnLst/>
                <a:rect l="l" t="t" r="r" b="b"/>
                <a:pathLst>
                  <a:path w="851" h="100" extrusionOk="0">
                    <a:moveTo>
                      <a:pt x="5" y="100"/>
                    </a:moveTo>
                    <a:cubicBezTo>
                      <a:pt x="3" y="100"/>
                      <a:pt x="1" y="99"/>
                      <a:pt x="1" y="97"/>
                    </a:cubicBezTo>
                    <a:cubicBezTo>
                      <a:pt x="0" y="94"/>
                      <a:pt x="2" y="92"/>
                      <a:pt x="4" y="92"/>
                    </a:cubicBezTo>
                    <a:cubicBezTo>
                      <a:pt x="846" y="0"/>
                      <a:pt x="846" y="0"/>
                      <a:pt x="846" y="0"/>
                    </a:cubicBezTo>
                    <a:cubicBezTo>
                      <a:pt x="848" y="0"/>
                      <a:pt x="850" y="2"/>
                      <a:pt x="850" y="4"/>
                    </a:cubicBezTo>
                    <a:cubicBezTo>
                      <a:pt x="851" y="6"/>
                      <a:pt x="849" y="8"/>
                      <a:pt x="847" y="8"/>
                    </a:cubicBezTo>
                    <a:cubicBezTo>
                      <a:pt x="5" y="100"/>
                      <a:pt x="5" y="100"/>
                      <a:pt x="5" y="100"/>
                    </a:cubicBezTo>
                    <a:cubicBezTo>
                      <a:pt x="5" y="100"/>
                      <a:pt x="5" y="100"/>
                      <a:pt x="5" y="10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spcFirstLastPara="1" lIns="91425" tIns="45700" rIns="91425" bIns="4570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558" name="Google Shape;1558;p29">
                <a:extLst>
                  <a:ext uri="{FF2B5EF4-FFF2-40B4-BE49-F238E27FC236}">
                    <a16:creationId xmlns:a16="http://schemas.microsoft.com/office/drawing/2014/main" id="{515C0DF4-5162-5C53-38F1-6A4782BA772F}"/>
                  </a:ext>
                </a:extLst>
              </p:cNvPr>
              <p:cNvSpPr/>
              <p:nvPr/>
            </p:nvSpPr>
            <p:spPr>
              <a:xfrm>
                <a:off x="4424097" y="2248672"/>
                <a:ext cx="125429" cy="714304"/>
              </a:xfrm>
              <a:custGeom>
                <a:avLst/>
                <a:gdLst/>
                <a:ahLst/>
                <a:cxnLst/>
                <a:rect l="l" t="t" r="r" b="b"/>
                <a:pathLst>
                  <a:path w="141" h="793" extrusionOk="0">
                    <a:moveTo>
                      <a:pt x="4" y="793"/>
                    </a:moveTo>
                    <a:cubicBezTo>
                      <a:pt x="4" y="793"/>
                      <a:pt x="4" y="793"/>
                      <a:pt x="4" y="793"/>
                    </a:cubicBezTo>
                    <a:cubicBezTo>
                      <a:pt x="2" y="793"/>
                      <a:pt x="0" y="791"/>
                      <a:pt x="0" y="789"/>
                    </a:cubicBezTo>
                    <a:cubicBezTo>
                      <a:pt x="132" y="3"/>
                      <a:pt x="132" y="3"/>
                      <a:pt x="132" y="3"/>
                    </a:cubicBezTo>
                    <a:cubicBezTo>
                      <a:pt x="133" y="1"/>
                      <a:pt x="135" y="0"/>
                      <a:pt x="137" y="0"/>
                    </a:cubicBezTo>
                    <a:cubicBezTo>
                      <a:pt x="139" y="1"/>
                      <a:pt x="141" y="3"/>
                      <a:pt x="140" y="5"/>
                    </a:cubicBezTo>
                    <a:cubicBezTo>
                      <a:pt x="8" y="790"/>
                      <a:pt x="8" y="790"/>
                      <a:pt x="8" y="790"/>
                    </a:cubicBezTo>
                    <a:cubicBezTo>
                      <a:pt x="8" y="792"/>
                      <a:pt x="6" y="793"/>
                      <a:pt x="4" y="793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spcFirstLastPara="1" lIns="91425" tIns="45700" rIns="91425" bIns="4570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559" name="Google Shape;1559;p29">
                <a:extLst>
                  <a:ext uri="{FF2B5EF4-FFF2-40B4-BE49-F238E27FC236}">
                    <a16:creationId xmlns:a16="http://schemas.microsoft.com/office/drawing/2014/main" id="{460ED5FA-E67C-0879-A528-6871A538DDCB}"/>
                  </a:ext>
                </a:extLst>
              </p:cNvPr>
              <p:cNvSpPr/>
              <p:nvPr/>
            </p:nvSpPr>
            <p:spPr>
              <a:xfrm>
                <a:off x="4540930" y="2248523"/>
                <a:ext cx="185762" cy="1449244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610" extrusionOk="0">
                    <a:moveTo>
                      <a:pt x="201" y="1610"/>
                    </a:moveTo>
                    <a:cubicBezTo>
                      <a:pt x="199" y="1610"/>
                      <a:pt x="198" y="1609"/>
                      <a:pt x="197" y="1607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1"/>
                      <a:pt x="8" y="4"/>
                    </a:cubicBezTo>
                    <a:cubicBezTo>
                      <a:pt x="205" y="1606"/>
                      <a:pt x="205" y="1606"/>
                      <a:pt x="205" y="1606"/>
                    </a:cubicBezTo>
                    <a:cubicBezTo>
                      <a:pt x="206" y="1608"/>
                      <a:pt x="204" y="1610"/>
                      <a:pt x="202" y="1610"/>
                    </a:cubicBezTo>
                    <a:cubicBezTo>
                      <a:pt x="202" y="1610"/>
                      <a:pt x="201" y="1610"/>
                      <a:pt x="201" y="161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spcFirstLastPara="1" lIns="91425" tIns="45700" rIns="91425" bIns="4570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560" name="Google Shape;1560;p29">
                <a:extLst>
                  <a:ext uri="{FF2B5EF4-FFF2-40B4-BE49-F238E27FC236}">
                    <a16:creationId xmlns:a16="http://schemas.microsoft.com/office/drawing/2014/main" id="{86144FAB-D5C9-17A2-6690-5A5DE08A1A2D}"/>
                  </a:ext>
                </a:extLst>
              </p:cNvPr>
              <p:cNvSpPr/>
              <p:nvPr/>
            </p:nvSpPr>
            <p:spPr>
              <a:xfrm>
                <a:off x="4422812" y="2954561"/>
                <a:ext cx="303253" cy="742876"/>
              </a:xfrm>
              <a:custGeom>
                <a:avLst/>
                <a:gdLst/>
                <a:ahLst/>
                <a:cxnLst/>
                <a:rect l="l" t="t" r="r" b="b"/>
                <a:pathLst>
                  <a:path w="338" h="825" extrusionOk="0">
                    <a:moveTo>
                      <a:pt x="333" y="825"/>
                    </a:moveTo>
                    <a:cubicBezTo>
                      <a:pt x="332" y="825"/>
                      <a:pt x="330" y="824"/>
                      <a:pt x="330" y="823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4"/>
                      <a:pt x="1" y="2"/>
                      <a:pt x="3" y="1"/>
                    </a:cubicBezTo>
                    <a:cubicBezTo>
                      <a:pt x="5" y="0"/>
                      <a:pt x="7" y="1"/>
                      <a:pt x="8" y="3"/>
                    </a:cubicBezTo>
                    <a:cubicBezTo>
                      <a:pt x="337" y="820"/>
                      <a:pt x="337" y="820"/>
                      <a:pt x="337" y="820"/>
                    </a:cubicBezTo>
                    <a:cubicBezTo>
                      <a:pt x="338" y="822"/>
                      <a:pt x="337" y="824"/>
                      <a:pt x="335" y="825"/>
                    </a:cubicBezTo>
                    <a:cubicBezTo>
                      <a:pt x="334" y="825"/>
                      <a:pt x="334" y="825"/>
                      <a:pt x="333" y="825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spcFirstLastPara="1" lIns="91425" tIns="45700" rIns="91425" bIns="4570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561" name="Google Shape;1561;p29">
                <a:extLst>
                  <a:ext uri="{FF2B5EF4-FFF2-40B4-BE49-F238E27FC236}">
                    <a16:creationId xmlns:a16="http://schemas.microsoft.com/office/drawing/2014/main" id="{37F1E2ED-247D-D4C2-0ACC-6611148EE3EB}"/>
                  </a:ext>
                </a:extLst>
              </p:cNvPr>
              <p:cNvSpPr/>
              <p:nvPr/>
            </p:nvSpPr>
            <p:spPr>
              <a:xfrm>
                <a:off x="4718168" y="3060806"/>
                <a:ext cx="303253" cy="638112"/>
              </a:xfrm>
              <a:custGeom>
                <a:avLst/>
                <a:gdLst/>
                <a:ahLst/>
                <a:cxnLst/>
                <a:rect l="l" t="t" r="r" b="b"/>
                <a:pathLst>
                  <a:path w="338" h="707" extrusionOk="0">
                    <a:moveTo>
                      <a:pt x="4" y="707"/>
                    </a:moveTo>
                    <a:cubicBezTo>
                      <a:pt x="4" y="707"/>
                      <a:pt x="3" y="707"/>
                      <a:pt x="3" y="707"/>
                    </a:cubicBezTo>
                    <a:cubicBezTo>
                      <a:pt x="1" y="706"/>
                      <a:pt x="0" y="704"/>
                      <a:pt x="1" y="702"/>
                    </a:cubicBezTo>
                    <a:cubicBezTo>
                      <a:pt x="330" y="3"/>
                      <a:pt x="330" y="3"/>
                      <a:pt x="330" y="3"/>
                    </a:cubicBezTo>
                    <a:cubicBezTo>
                      <a:pt x="331" y="1"/>
                      <a:pt x="334" y="0"/>
                      <a:pt x="336" y="1"/>
                    </a:cubicBezTo>
                    <a:cubicBezTo>
                      <a:pt x="337" y="2"/>
                      <a:pt x="338" y="4"/>
                      <a:pt x="337" y="6"/>
                    </a:cubicBezTo>
                    <a:cubicBezTo>
                      <a:pt x="8" y="705"/>
                      <a:pt x="8" y="705"/>
                      <a:pt x="8" y="705"/>
                    </a:cubicBezTo>
                    <a:cubicBezTo>
                      <a:pt x="7" y="707"/>
                      <a:pt x="6" y="707"/>
                      <a:pt x="4" y="707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spcFirstLastPara="1" lIns="91425" tIns="45700" rIns="91425" bIns="4570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562" name="Google Shape;1562;p29">
                <a:extLst>
                  <a:ext uri="{FF2B5EF4-FFF2-40B4-BE49-F238E27FC236}">
                    <a16:creationId xmlns:a16="http://schemas.microsoft.com/office/drawing/2014/main" id="{C838145D-07DC-6000-B747-41DBA165D569}"/>
                  </a:ext>
                </a:extLst>
              </p:cNvPr>
              <p:cNvSpPr/>
              <p:nvPr/>
            </p:nvSpPr>
            <p:spPr>
              <a:xfrm>
                <a:off x="4728409" y="3689755"/>
                <a:ext cx="663664" cy="161909"/>
              </a:xfrm>
              <a:custGeom>
                <a:avLst/>
                <a:gdLst/>
                <a:ahLst/>
                <a:cxnLst/>
                <a:rect l="l" t="t" r="r" b="b"/>
                <a:pathLst>
                  <a:path w="738" h="180" extrusionOk="0">
                    <a:moveTo>
                      <a:pt x="734" y="180"/>
                    </a:moveTo>
                    <a:cubicBezTo>
                      <a:pt x="734" y="180"/>
                      <a:pt x="733" y="180"/>
                      <a:pt x="733" y="180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1" y="8"/>
                      <a:pt x="0" y="6"/>
                      <a:pt x="0" y="4"/>
                    </a:cubicBezTo>
                    <a:cubicBezTo>
                      <a:pt x="1" y="1"/>
                      <a:pt x="3" y="0"/>
                      <a:pt x="5" y="1"/>
                    </a:cubicBezTo>
                    <a:cubicBezTo>
                      <a:pt x="735" y="172"/>
                      <a:pt x="735" y="172"/>
                      <a:pt x="735" y="172"/>
                    </a:cubicBezTo>
                    <a:cubicBezTo>
                      <a:pt x="737" y="172"/>
                      <a:pt x="738" y="175"/>
                      <a:pt x="738" y="177"/>
                    </a:cubicBezTo>
                    <a:cubicBezTo>
                      <a:pt x="737" y="179"/>
                      <a:pt x="736" y="180"/>
                      <a:pt x="734" y="18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spcFirstLastPara="1" lIns="91425" tIns="45700" rIns="91425" bIns="4570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563" name="Google Shape;1563;p29">
                <a:extLst>
                  <a:ext uri="{FF2B5EF4-FFF2-40B4-BE49-F238E27FC236}">
                    <a16:creationId xmlns:a16="http://schemas.microsoft.com/office/drawing/2014/main" id="{4E5A7181-0C55-AB7A-D252-783002D1828B}"/>
                  </a:ext>
                </a:extLst>
              </p:cNvPr>
              <p:cNvSpPr/>
              <p:nvPr/>
            </p:nvSpPr>
            <p:spPr>
              <a:xfrm>
                <a:off x="4541629" y="2248565"/>
                <a:ext cx="481076" cy="822243"/>
              </a:xfrm>
              <a:custGeom>
                <a:avLst/>
                <a:gdLst/>
                <a:ahLst/>
                <a:cxnLst/>
                <a:rect l="l" t="t" r="r" b="b"/>
                <a:pathLst>
                  <a:path w="535" h="912" extrusionOk="0">
                    <a:moveTo>
                      <a:pt x="531" y="912"/>
                    </a:moveTo>
                    <a:cubicBezTo>
                      <a:pt x="529" y="912"/>
                      <a:pt x="528" y="911"/>
                      <a:pt x="527" y="910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4"/>
                      <a:pt x="0" y="2"/>
                      <a:pt x="2" y="1"/>
                    </a:cubicBezTo>
                    <a:cubicBezTo>
                      <a:pt x="4" y="0"/>
                      <a:pt x="7" y="0"/>
                      <a:pt x="8" y="2"/>
                    </a:cubicBezTo>
                    <a:cubicBezTo>
                      <a:pt x="534" y="906"/>
                      <a:pt x="534" y="906"/>
                      <a:pt x="534" y="906"/>
                    </a:cubicBezTo>
                    <a:cubicBezTo>
                      <a:pt x="535" y="908"/>
                      <a:pt x="535" y="910"/>
                      <a:pt x="533" y="911"/>
                    </a:cubicBezTo>
                    <a:cubicBezTo>
                      <a:pt x="532" y="911"/>
                      <a:pt x="531" y="912"/>
                      <a:pt x="531" y="912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spcFirstLastPara="1" lIns="91425" tIns="45700" rIns="91425" bIns="4570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564" name="Google Shape;1564;p29">
                <a:extLst>
                  <a:ext uri="{FF2B5EF4-FFF2-40B4-BE49-F238E27FC236}">
                    <a16:creationId xmlns:a16="http://schemas.microsoft.com/office/drawing/2014/main" id="{037C9CEB-1667-9969-86EF-F44ED614B2E1}"/>
                  </a:ext>
                </a:extLst>
              </p:cNvPr>
              <p:cNvSpPr/>
              <p:nvPr/>
            </p:nvSpPr>
            <p:spPr>
              <a:xfrm>
                <a:off x="4540042" y="2249109"/>
                <a:ext cx="1230476" cy="363502"/>
              </a:xfrm>
              <a:custGeom>
                <a:avLst/>
                <a:gdLst/>
                <a:ahLst/>
                <a:cxnLst/>
                <a:rect l="l" t="t" r="r" b="b"/>
                <a:pathLst>
                  <a:path w="1367" h="406" extrusionOk="0">
                    <a:moveTo>
                      <a:pt x="1363" y="406"/>
                    </a:moveTo>
                    <a:cubicBezTo>
                      <a:pt x="1362" y="406"/>
                      <a:pt x="1362" y="406"/>
                      <a:pt x="1362" y="406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1" y="7"/>
                      <a:pt x="0" y="5"/>
                      <a:pt x="1" y="3"/>
                    </a:cubicBezTo>
                    <a:cubicBezTo>
                      <a:pt x="1" y="1"/>
                      <a:pt x="3" y="0"/>
                      <a:pt x="5" y="0"/>
                    </a:cubicBezTo>
                    <a:cubicBezTo>
                      <a:pt x="1364" y="398"/>
                      <a:pt x="1364" y="398"/>
                      <a:pt x="1364" y="398"/>
                    </a:cubicBezTo>
                    <a:cubicBezTo>
                      <a:pt x="1366" y="399"/>
                      <a:pt x="1367" y="401"/>
                      <a:pt x="1367" y="403"/>
                    </a:cubicBezTo>
                    <a:cubicBezTo>
                      <a:pt x="1366" y="405"/>
                      <a:pt x="1365" y="406"/>
                      <a:pt x="1363" y="406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spcFirstLastPara="1" lIns="91425" tIns="45700" rIns="91425" bIns="4570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565" name="Google Shape;1565;p29">
                <a:extLst>
                  <a:ext uri="{FF2B5EF4-FFF2-40B4-BE49-F238E27FC236}">
                    <a16:creationId xmlns:a16="http://schemas.microsoft.com/office/drawing/2014/main" id="{2882C350-0DA0-DA58-0AF6-53ED5C89C731}"/>
                  </a:ext>
                </a:extLst>
              </p:cNvPr>
              <p:cNvSpPr/>
              <p:nvPr/>
            </p:nvSpPr>
            <p:spPr>
              <a:xfrm>
                <a:off x="5019236" y="2603499"/>
                <a:ext cx="755751" cy="465091"/>
              </a:xfrm>
              <a:custGeom>
                <a:avLst/>
                <a:gdLst/>
                <a:ahLst/>
                <a:cxnLst/>
                <a:rect l="l" t="t" r="r" b="b"/>
                <a:pathLst>
                  <a:path w="841" h="515" extrusionOk="0">
                    <a:moveTo>
                      <a:pt x="5" y="515"/>
                    </a:moveTo>
                    <a:cubicBezTo>
                      <a:pt x="3" y="515"/>
                      <a:pt x="2" y="514"/>
                      <a:pt x="1" y="513"/>
                    </a:cubicBezTo>
                    <a:cubicBezTo>
                      <a:pt x="0" y="511"/>
                      <a:pt x="1" y="508"/>
                      <a:pt x="3" y="507"/>
                    </a:cubicBezTo>
                    <a:cubicBezTo>
                      <a:pt x="835" y="1"/>
                      <a:pt x="835" y="1"/>
                      <a:pt x="835" y="1"/>
                    </a:cubicBezTo>
                    <a:cubicBezTo>
                      <a:pt x="837" y="0"/>
                      <a:pt x="839" y="1"/>
                      <a:pt x="840" y="3"/>
                    </a:cubicBezTo>
                    <a:cubicBezTo>
                      <a:pt x="841" y="5"/>
                      <a:pt x="841" y="7"/>
                      <a:pt x="839" y="8"/>
                    </a:cubicBezTo>
                    <a:cubicBezTo>
                      <a:pt x="7" y="514"/>
                      <a:pt x="7" y="514"/>
                      <a:pt x="7" y="514"/>
                    </a:cubicBezTo>
                    <a:cubicBezTo>
                      <a:pt x="6" y="514"/>
                      <a:pt x="6" y="515"/>
                      <a:pt x="5" y="515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spcFirstLastPara="1" lIns="91425" tIns="45700" rIns="91425" bIns="4570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566" name="Google Shape;1566;p29">
                <a:extLst>
                  <a:ext uri="{FF2B5EF4-FFF2-40B4-BE49-F238E27FC236}">
                    <a16:creationId xmlns:a16="http://schemas.microsoft.com/office/drawing/2014/main" id="{09F8D4FB-8448-F7A4-776F-C2ED54FA1379}"/>
                  </a:ext>
                </a:extLst>
              </p:cNvPr>
              <p:cNvSpPr/>
              <p:nvPr/>
            </p:nvSpPr>
            <p:spPr>
              <a:xfrm>
                <a:off x="5379277" y="2603874"/>
                <a:ext cx="396928" cy="1249238"/>
              </a:xfrm>
              <a:custGeom>
                <a:avLst/>
                <a:gdLst/>
                <a:ahLst/>
                <a:cxnLst/>
                <a:rect l="l" t="t" r="r" b="b"/>
                <a:pathLst>
                  <a:path w="441" h="1385" extrusionOk="0">
                    <a:moveTo>
                      <a:pt x="5" y="1385"/>
                    </a:moveTo>
                    <a:cubicBezTo>
                      <a:pt x="5" y="1385"/>
                      <a:pt x="4" y="1385"/>
                      <a:pt x="4" y="1385"/>
                    </a:cubicBezTo>
                    <a:cubicBezTo>
                      <a:pt x="2" y="1384"/>
                      <a:pt x="0" y="1382"/>
                      <a:pt x="1" y="1380"/>
                    </a:cubicBezTo>
                    <a:cubicBezTo>
                      <a:pt x="433" y="4"/>
                      <a:pt x="433" y="4"/>
                      <a:pt x="433" y="4"/>
                    </a:cubicBezTo>
                    <a:cubicBezTo>
                      <a:pt x="434" y="1"/>
                      <a:pt x="436" y="0"/>
                      <a:pt x="438" y="1"/>
                    </a:cubicBezTo>
                    <a:cubicBezTo>
                      <a:pt x="440" y="2"/>
                      <a:pt x="441" y="4"/>
                      <a:pt x="441" y="6"/>
                    </a:cubicBezTo>
                    <a:cubicBezTo>
                      <a:pt x="9" y="1382"/>
                      <a:pt x="9" y="1382"/>
                      <a:pt x="9" y="1382"/>
                    </a:cubicBezTo>
                    <a:cubicBezTo>
                      <a:pt x="8" y="1384"/>
                      <a:pt x="7" y="1385"/>
                      <a:pt x="5" y="1385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spcFirstLastPara="1" lIns="91425" tIns="45700" rIns="91425" bIns="4570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567" name="Google Shape;1567;p29">
                <a:extLst>
                  <a:ext uri="{FF2B5EF4-FFF2-40B4-BE49-F238E27FC236}">
                    <a16:creationId xmlns:a16="http://schemas.microsoft.com/office/drawing/2014/main" id="{D07196CD-14AA-677F-CAEA-C8A5FF4CDE78}"/>
                  </a:ext>
                </a:extLst>
              </p:cNvPr>
              <p:cNvSpPr/>
              <p:nvPr/>
            </p:nvSpPr>
            <p:spPr>
              <a:xfrm>
                <a:off x="5766315" y="2602769"/>
                <a:ext cx="139719" cy="592079"/>
              </a:xfrm>
              <a:custGeom>
                <a:avLst/>
                <a:gdLst/>
                <a:ahLst/>
                <a:cxnLst/>
                <a:rect l="l" t="t" r="r" b="b"/>
                <a:pathLst>
                  <a:path w="155" h="656" extrusionOk="0">
                    <a:moveTo>
                      <a:pt x="150" y="656"/>
                    </a:moveTo>
                    <a:cubicBezTo>
                      <a:pt x="148" y="656"/>
                      <a:pt x="147" y="654"/>
                      <a:pt x="146" y="652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3"/>
                      <a:pt x="2" y="1"/>
                      <a:pt x="4" y="1"/>
                    </a:cubicBezTo>
                    <a:cubicBezTo>
                      <a:pt x="6" y="0"/>
                      <a:pt x="8" y="2"/>
                      <a:pt x="9" y="4"/>
                    </a:cubicBezTo>
                    <a:cubicBezTo>
                      <a:pt x="154" y="651"/>
                      <a:pt x="154" y="651"/>
                      <a:pt x="154" y="651"/>
                    </a:cubicBezTo>
                    <a:cubicBezTo>
                      <a:pt x="155" y="653"/>
                      <a:pt x="153" y="655"/>
                      <a:pt x="151" y="655"/>
                    </a:cubicBezTo>
                    <a:cubicBezTo>
                      <a:pt x="151" y="656"/>
                      <a:pt x="150" y="656"/>
                      <a:pt x="150" y="656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spcFirstLastPara="1" lIns="91425" tIns="45700" rIns="91425" bIns="4570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568" name="Google Shape;1568;p29">
                <a:extLst>
                  <a:ext uri="{FF2B5EF4-FFF2-40B4-BE49-F238E27FC236}">
                    <a16:creationId xmlns:a16="http://schemas.microsoft.com/office/drawing/2014/main" id="{3D1B7B8D-0DB7-F1FE-86C1-0E7315EA724A}"/>
                  </a:ext>
                </a:extLst>
              </p:cNvPr>
              <p:cNvSpPr/>
              <p:nvPr/>
            </p:nvSpPr>
            <p:spPr>
              <a:xfrm>
                <a:off x="5906315" y="3075483"/>
                <a:ext cx="892294" cy="120638"/>
              </a:xfrm>
              <a:custGeom>
                <a:avLst/>
                <a:gdLst/>
                <a:ahLst/>
                <a:cxnLst/>
                <a:rect l="l" t="t" r="r" b="b"/>
                <a:pathLst>
                  <a:path w="992" h="133" extrusionOk="0">
                    <a:moveTo>
                      <a:pt x="4" y="133"/>
                    </a:moveTo>
                    <a:cubicBezTo>
                      <a:pt x="2" y="133"/>
                      <a:pt x="0" y="131"/>
                      <a:pt x="0" y="129"/>
                    </a:cubicBezTo>
                    <a:cubicBezTo>
                      <a:pt x="0" y="127"/>
                      <a:pt x="1" y="125"/>
                      <a:pt x="4" y="125"/>
                    </a:cubicBezTo>
                    <a:cubicBezTo>
                      <a:pt x="988" y="0"/>
                      <a:pt x="988" y="0"/>
                      <a:pt x="988" y="0"/>
                    </a:cubicBezTo>
                    <a:cubicBezTo>
                      <a:pt x="990" y="0"/>
                      <a:pt x="992" y="2"/>
                      <a:pt x="992" y="4"/>
                    </a:cubicBezTo>
                    <a:cubicBezTo>
                      <a:pt x="992" y="6"/>
                      <a:pt x="991" y="8"/>
                      <a:pt x="989" y="8"/>
                    </a:cubicBezTo>
                    <a:cubicBezTo>
                      <a:pt x="5" y="133"/>
                      <a:pt x="5" y="133"/>
                      <a:pt x="5" y="133"/>
                    </a:cubicBezTo>
                    <a:cubicBezTo>
                      <a:pt x="5" y="133"/>
                      <a:pt x="4" y="133"/>
                      <a:pt x="4" y="133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spcFirstLastPara="1" lIns="91425" tIns="45700" rIns="91425" bIns="4570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569" name="Google Shape;1569;p29">
                <a:extLst>
                  <a:ext uri="{FF2B5EF4-FFF2-40B4-BE49-F238E27FC236}">
                    <a16:creationId xmlns:a16="http://schemas.microsoft.com/office/drawing/2014/main" id="{30F13945-83B2-2073-7DCF-4F035B67CF88}"/>
                  </a:ext>
                </a:extLst>
              </p:cNvPr>
              <p:cNvSpPr/>
              <p:nvPr/>
            </p:nvSpPr>
            <p:spPr>
              <a:xfrm>
                <a:off x="5899655" y="2252428"/>
                <a:ext cx="304841" cy="942881"/>
              </a:xfrm>
              <a:custGeom>
                <a:avLst/>
                <a:gdLst/>
                <a:ahLst/>
                <a:cxnLst/>
                <a:rect l="l" t="t" r="r" b="b"/>
                <a:pathLst>
                  <a:path w="338" h="1046" extrusionOk="0">
                    <a:moveTo>
                      <a:pt x="4" y="1046"/>
                    </a:moveTo>
                    <a:cubicBezTo>
                      <a:pt x="4" y="1046"/>
                      <a:pt x="3" y="1045"/>
                      <a:pt x="3" y="1045"/>
                    </a:cubicBezTo>
                    <a:cubicBezTo>
                      <a:pt x="1" y="1045"/>
                      <a:pt x="0" y="1042"/>
                      <a:pt x="0" y="1040"/>
                    </a:cubicBezTo>
                    <a:cubicBezTo>
                      <a:pt x="329" y="4"/>
                      <a:pt x="329" y="4"/>
                      <a:pt x="329" y="4"/>
                    </a:cubicBezTo>
                    <a:cubicBezTo>
                      <a:pt x="330" y="2"/>
                      <a:pt x="332" y="0"/>
                      <a:pt x="334" y="1"/>
                    </a:cubicBezTo>
                    <a:cubicBezTo>
                      <a:pt x="337" y="2"/>
                      <a:pt x="338" y="4"/>
                      <a:pt x="337" y="6"/>
                    </a:cubicBezTo>
                    <a:cubicBezTo>
                      <a:pt x="8" y="1043"/>
                      <a:pt x="8" y="1043"/>
                      <a:pt x="8" y="1043"/>
                    </a:cubicBezTo>
                    <a:cubicBezTo>
                      <a:pt x="7" y="1044"/>
                      <a:pt x="6" y="1046"/>
                      <a:pt x="4" y="1046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spcFirstLastPara="1" lIns="91425" tIns="45700" rIns="91425" bIns="4570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570" name="Google Shape;1570;p29">
                <a:extLst>
                  <a:ext uri="{FF2B5EF4-FFF2-40B4-BE49-F238E27FC236}">
                    <a16:creationId xmlns:a16="http://schemas.microsoft.com/office/drawing/2014/main" id="{4D161776-1824-1E7E-78C7-1D441D340E28}"/>
                  </a:ext>
                </a:extLst>
              </p:cNvPr>
              <p:cNvSpPr/>
              <p:nvPr/>
            </p:nvSpPr>
            <p:spPr>
              <a:xfrm>
                <a:off x="6190306" y="2175938"/>
                <a:ext cx="795444" cy="87304"/>
              </a:xfrm>
              <a:custGeom>
                <a:avLst/>
                <a:gdLst/>
                <a:ahLst/>
                <a:cxnLst/>
                <a:rect l="l" t="t" r="r" b="b"/>
                <a:pathLst>
                  <a:path w="884" h="96" extrusionOk="0">
                    <a:moveTo>
                      <a:pt x="4" y="96"/>
                    </a:moveTo>
                    <a:cubicBezTo>
                      <a:pt x="2" y="96"/>
                      <a:pt x="0" y="94"/>
                      <a:pt x="0" y="92"/>
                    </a:cubicBezTo>
                    <a:cubicBezTo>
                      <a:pt x="0" y="90"/>
                      <a:pt x="2" y="88"/>
                      <a:pt x="4" y="88"/>
                    </a:cubicBezTo>
                    <a:cubicBezTo>
                      <a:pt x="880" y="0"/>
                      <a:pt x="880" y="0"/>
                      <a:pt x="880" y="0"/>
                    </a:cubicBezTo>
                    <a:cubicBezTo>
                      <a:pt x="882" y="0"/>
                      <a:pt x="884" y="2"/>
                      <a:pt x="884" y="4"/>
                    </a:cubicBezTo>
                    <a:cubicBezTo>
                      <a:pt x="884" y="6"/>
                      <a:pt x="883" y="8"/>
                      <a:pt x="880" y="8"/>
                    </a:cubicBezTo>
                    <a:cubicBezTo>
                      <a:pt x="5" y="96"/>
                      <a:pt x="5" y="96"/>
                      <a:pt x="5" y="96"/>
                    </a:cubicBezTo>
                    <a:cubicBezTo>
                      <a:pt x="4" y="96"/>
                      <a:pt x="4" y="96"/>
                      <a:pt x="4" y="96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spcFirstLastPara="1" lIns="91425" tIns="45700" rIns="91425" bIns="4570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571" name="Google Shape;1571;p29">
                <a:extLst>
                  <a:ext uri="{FF2B5EF4-FFF2-40B4-BE49-F238E27FC236}">
                    <a16:creationId xmlns:a16="http://schemas.microsoft.com/office/drawing/2014/main" id="{9C2137EA-FFB0-234A-D735-462BB469C59E}"/>
                  </a:ext>
                </a:extLst>
              </p:cNvPr>
              <p:cNvSpPr/>
              <p:nvPr/>
            </p:nvSpPr>
            <p:spPr>
              <a:xfrm>
                <a:off x="6201207" y="2253277"/>
                <a:ext cx="596980" cy="830179"/>
              </a:xfrm>
              <a:custGeom>
                <a:avLst/>
                <a:gdLst/>
                <a:ahLst/>
                <a:cxnLst/>
                <a:rect l="l" t="t" r="r" b="b"/>
                <a:pathLst>
                  <a:path w="664" h="921" extrusionOk="0">
                    <a:moveTo>
                      <a:pt x="659" y="921"/>
                    </a:moveTo>
                    <a:cubicBezTo>
                      <a:pt x="658" y="921"/>
                      <a:pt x="657" y="921"/>
                      <a:pt x="656" y="920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0" y="5"/>
                      <a:pt x="0" y="3"/>
                      <a:pt x="2" y="2"/>
                    </a:cubicBezTo>
                    <a:cubicBezTo>
                      <a:pt x="4" y="0"/>
                      <a:pt x="6" y="1"/>
                      <a:pt x="7" y="2"/>
                    </a:cubicBezTo>
                    <a:cubicBezTo>
                      <a:pt x="662" y="915"/>
                      <a:pt x="662" y="915"/>
                      <a:pt x="662" y="915"/>
                    </a:cubicBezTo>
                    <a:cubicBezTo>
                      <a:pt x="664" y="917"/>
                      <a:pt x="663" y="919"/>
                      <a:pt x="661" y="921"/>
                    </a:cubicBezTo>
                    <a:cubicBezTo>
                      <a:pt x="661" y="921"/>
                      <a:pt x="660" y="921"/>
                      <a:pt x="659" y="921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spcFirstLastPara="1" lIns="91425" tIns="45700" rIns="91425" bIns="4570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572" name="Google Shape;1572;p29">
                <a:extLst>
                  <a:ext uri="{FF2B5EF4-FFF2-40B4-BE49-F238E27FC236}">
                    <a16:creationId xmlns:a16="http://schemas.microsoft.com/office/drawing/2014/main" id="{2828BB4C-D136-CA7F-0296-9A1CC431AEFD}"/>
                  </a:ext>
                </a:extLst>
              </p:cNvPr>
              <p:cNvSpPr/>
              <p:nvPr/>
            </p:nvSpPr>
            <p:spPr>
              <a:xfrm>
                <a:off x="6194631" y="2253120"/>
                <a:ext cx="914522" cy="585730"/>
              </a:xfrm>
              <a:custGeom>
                <a:avLst/>
                <a:gdLst/>
                <a:ahLst/>
                <a:cxnLst/>
                <a:rect l="l" t="t" r="r" b="b"/>
                <a:pathLst>
                  <a:path w="1017" h="650" extrusionOk="0">
                    <a:moveTo>
                      <a:pt x="1012" y="650"/>
                    </a:moveTo>
                    <a:cubicBezTo>
                      <a:pt x="1012" y="650"/>
                      <a:pt x="1011" y="650"/>
                      <a:pt x="1010" y="650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0" y="7"/>
                      <a:pt x="0" y="5"/>
                      <a:pt x="1" y="3"/>
                    </a:cubicBezTo>
                    <a:cubicBezTo>
                      <a:pt x="2" y="1"/>
                      <a:pt x="4" y="0"/>
                      <a:pt x="6" y="1"/>
                    </a:cubicBezTo>
                    <a:cubicBezTo>
                      <a:pt x="1015" y="643"/>
                      <a:pt x="1015" y="643"/>
                      <a:pt x="1015" y="643"/>
                    </a:cubicBezTo>
                    <a:cubicBezTo>
                      <a:pt x="1016" y="644"/>
                      <a:pt x="1017" y="647"/>
                      <a:pt x="1016" y="649"/>
                    </a:cubicBezTo>
                    <a:cubicBezTo>
                      <a:pt x="1015" y="650"/>
                      <a:pt x="1014" y="650"/>
                      <a:pt x="1012" y="65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spcFirstLastPara="1" lIns="91425" tIns="45700" rIns="91425" bIns="4570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573" name="Google Shape;1573;p29">
                <a:extLst>
                  <a:ext uri="{FF2B5EF4-FFF2-40B4-BE49-F238E27FC236}">
                    <a16:creationId xmlns:a16="http://schemas.microsoft.com/office/drawing/2014/main" id="{FC301E7E-0C2D-E64C-4417-542278A886EA}"/>
                  </a:ext>
                </a:extLst>
              </p:cNvPr>
              <p:cNvSpPr/>
              <p:nvPr/>
            </p:nvSpPr>
            <p:spPr>
              <a:xfrm>
                <a:off x="6988660" y="2175438"/>
                <a:ext cx="127017" cy="663509"/>
              </a:xfrm>
              <a:custGeom>
                <a:avLst/>
                <a:gdLst/>
                <a:ahLst/>
                <a:cxnLst/>
                <a:rect l="l" t="t" r="r" b="b"/>
                <a:pathLst>
                  <a:path w="141" h="737" extrusionOk="0">
                    <a:moveTo>
                      <a:pt x="136" y="737"/>
                    </a:moveTo>
                    <a:cubicBezTo>
                      <a:pt x="134" y="737"/>
                      <a:pt x="133" y="736"/>
                      <a:pt x="132" y="734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3"/>
                      <a:pt x="1" y="1"/>
                      <a:pt x="3" y="0"/>
                    </a:cubicBezTo>
                    <a:cubicBezTo>
                      <a:pt x="6" y="0"/>
                      <a:pt x="8" y="1"/>
                      <a:pt x="8" y="3"/>
                    </a:cubicBezTo>
                    <a:cubicBezTo>
                      <a:pt x="140" y="733"/>
                      <a:pt x="140" y="733"/>
                      <a:pt x="140" y="733"/>
                    </a:cubicBezTo>
                    <a:cubicBezTo>
                      <a:pt x="141" y="735"/>
                      <a:pt x="139" y="737"/>
                      <a:pt x="137" y="737"/>
                    </a:cubicBezTo>
                    <a:cubicBezTo>
                      <a:pt x="137" y="737"/>
                      <a:pt x="137" y="737"/>
                      <a:pt x="136" y="737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spcFirstLastPara="1" lIns="91425" tIns="45700" rIns="91425" bIns="4570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574" name="Google Shape;1574;p29">
                <a:extLst>
                  <a:ext uri="{FF2B5EF4-FFF2-40B4-BE49-F238E27FC236}">
                    <a16:creationId xmlns:a16="http://schemas.microsoft.com/office/drawing/2014/main" id="{C670CB37-1F76-A041-250B-FF08246A56D5}"/>
                  </a:ext>
                </a:extLst>
              </p:cNvPr>
              <p:cNvSpPr/>
              <p:nvPr/>
            </p:nvSpPr>
            <p:spPr>
              <a:xfrm>
                <a:off x="6780487" y="2832519"/>
                <a:ext cx="325480" cy="250800"/>
              </a:xfrm>
              <a:custGeom>
                <a:avLst/>
                <a:gdLst/>
                <a:ahLst/>
                <a:cxnLst/>
                <a:rect l="l" t="t" r="r" b="b"/>
                <a:pathLst>
                  <a:path w="362" h="279" extrusionOk="0">
                    <a:moveTo>
                      <a:pt x="4" y="279"/>
                    </a:moveTo>
                    <a:cubicBezTo>
                      <a:pt x="3" y="279"/>
                      <a:pt x="2" y="279"/>
                      <a:pt x="1" y="278"/>
                    </a:cubicBezTo>
                    <a:cubicBezTo>
                      <a:pt x="0" y="276"/>
                      <a:pt x="0" y="274"/>
                      <a:pt x="2" y="272"/>
                    </a:cubicBezTo>
                    <a:cubicBezTo>
                      <a:pt x="355" y="1"/>
                      <a:pt x="355" y="1"/>
                      <a:pt x="355" y="1"/>
                    </a:cubicBezTo>
                    <a:cubicBezTo>
                      <a:pt x="357" y="0"/>
                      <a:pt x="359" y="0"/>
                      <a:pt x="361" y="2"/>
                    </a:cubicBezTo>
                    <a:cubicBezTo>
                      <a:pt x="362" y="4"/>
                      <a:pt x="362" y="6"/>
                      <a:pt x="360" y="8"/>
                    </a:cubicBezTo>
                    <a:cubicBezTo>
                      <a:pt x="7" y="279"/>
                      <a:pt x="7" y="279"/>
                      <a:pt x="7" y="279"/>
                    </a:cubicBezTo>
                    <a:cubicBezTo>
                      <a:pt x="6" y="279"/>
                      <a:pt x="5" y="279"/>
                      <a:pt x="4" y="279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spcFirstLastPara="1" lIns="91425" tIns="45700" rIns="91425" bIns="4570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575" name="Google Shape;1575;p29">
                <a:extLst>
                  <a:ext uri="{FF2B5EF4-FFF2-40B4-BE49-F238E27FC236}">
                    <a16:creationId xmlns:a16="http://schemas.microsoft.com/office/drawing/2014/main" id="{69E55224-B268-E263-E665-09BBB60B5494}"/>
                  </a:ext>
                </a:extLst>
              </p:cNvPr>
              <p:cNvSpPr/>
              <p:nvPr/>
            </p:nvSpPr>
            <p:spPr>
              <a:xfrm>
                <a:off x="5379366" y="3189137"/>
                <a:ext cx="527120" cy="665097"/>
              </a:xfrm>
              <a:custGeom>
                <a:avLst/>
                <a:gdLst/>
                <a:ahLst/>
                <a:cxnLst/>
                <a:rect l="l" t="t" r="r" b="b"/>
                <a:pathLst>
                  <a:path w="587" h="738" extrusionOk="0">
                    <a:moveTo>
                      <a:pt x="5" y="738"/>
                    </a:moveTo>
                    <a:cubicBezTo>
                      <a:pt x="4" y="738"/>
                      <a:pt x="3" y="738"/>
                      <a:pt x="2" y="737"/>
                    </a:cubicBezTo>
                    <a:cubicBezTo>
                      <a:pt x="1" y="736"/>
                      <a:pt x="0" y="733"/>
                      <a:pt x="2" y="731"/>
                    </a:cubicBezTo>
                    <a:cubicBezTo>
                      <a:pt x="579" y="2"/>
                      <a:pt x="579" y="2"/>
                      <a:pt x="579" y="2"/>
                    </a:cubicBezTo>
                    <a:cubicBezTo>
                      <a:pt x="580" y="0"/>
                      <a:pt x="583" y="0"/>
                      <a:pt x="585" y="1"/>
                    </a:cubicBezTo>
                    <a:cubicBezTo>
                      <a:pt x="586" y="3"/>
                      <a:pt x="587" y="5"/>
                      <a:pt x="585" y="7"/>
                    </a:cubicBezTo>
                    <a:cubicBezTo>
                      <a:pt x="8" y="736"/>
                      <a:pt x="8" y="736"/>
                      <a:pt x="8" y="736"/>
                    </a:cubicBezTo>
                    <a:cubicBezTo>
                      <a:pt x="7" y="737"/>
                      <a:pt x="6" y="738"/>
                      <a:pt x="5" y="738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spcFirstLastPara="1" lIns="91425" tIns="45700" rIns="91425" bIns="4570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576" name="Google Shape;1576;p29">
                <a:extLst>
                  <a:ext uri="{FF2B5EF4-FFF2-40B4-BE49-F238E27FC236}">
                    <a16:creationId xmlns:a16="http://schemas.microsoft.com/office/drawing/2014/main" id="{CBF640CC-831F-5674-2BF4-CD70E7A8B693}"/>
                  </a:ext>
                </a:extLst>
              </p:cNvPr>
              <p:cNvSpPr/>
              <p:nvPr/>
            </p:nvSpPr>
            <p:spPr>
              <a:xfrm>
                <a:off x="3924673" y="4059525"/>
                <a:ext cx="228630" cy="85716"/>
              </a:xfrm>
              <a:custGeom>
                <a:avLst/>
                <a:gdLst/>
                <a:ahLst/>
                <a:cxnLst/>
                <a:rect l="l" t="t" r="r" b="b"/>
                <a:pathLst>
                  <a:path w="255" h="95" extrusionOk="0">
                    <a:moveTo>
                      <a:pt x="251" y="95"/>
                    </a:moveTo>
                    <a:cubicBezTo>
                      <a:pt x="250" y="95"/>
                      <a:pt x="250" y="95"/>
                      <a:pt x="249" y="94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1" y="8"/>
                      <a:pt x="0" y="5"/>
                      <a:pt x="1" y="3"/>
                    </a:cubicBezTo>
                    <a:cubicBezTo>
                      <a:pt x="1" y="1"/>
                      <a:pt x="4" y="0"/>
                      <a:pt x="6" y="1"/>
                    </a:cubicBezTo>
                    <a:cubicBezTo>
                      <a:pt x="252" y="87"/>
                      <a:pt x="252" y="87"/>
                      <a:pt x="252" y="87"/>
                    </a:cubicBezTo>
                    <a:cubicBezTo>
                      <a:pt x="254" y="88"/>
                      <a:pt x="255" y="90"/>
                      <a:pt x="254" y="92"/>
                    </a:cubicBezTo>
                    <a:cubicBezTo>
                      <a:pt x="254" y="94"/>
                      <a:pt x="252" y="95"/>
                      <a:pt x="251" y="95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spcFirstLastPara="1" lIns="91425" tIns="45700" rIns="91425" bIns="4570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577" name="Google Shape;1577;p29">
                <a:extLst>
                  <a:ext uri="{FF2B5EF4-FFF2-40B4-BE49-F238E27FC236}">
                    <a16:creationId xmlns:a16="http://schemas.microsoft.com/office/drawing/2014/main" id="{D27A5FAB-EF3A-BDD5-B226-5F17E6565998}"/>
                  </a:ext>
                </a:extLst>
              </p:cNvPr>
              <p:cNvSpPr/>
              <p:nvPr/>
            </p:nvSpPr>
            <p:spPr>
              <a:xfrm flipH="1">
                <a:off x="4142906" y="4137805"/>
                <a:ext cx="46043" cy="387311"/>
              </a:xfrm>
              <a:custGeom>
                <a:avLst/>
                <a:gdLst/>
                <a:ahLst/>
                <a:cxnLst/>
                <a:rect l="l" t="t" r="r" b="b"/>
                <a:pathLst>
                  <a:path w="255" h="960" extrusionOk="0">
                    <a:moveTo>
                      <a:pt x="5" y="960"/>
                    </a:moveTo>
                    <a:cubicBezTo>
                      <a:pt x="4" y="960"/>
                      <a:pt x="4" y="960"/>
                      <a:pt x="4" y="960"/>
                    </a:cubicBezTo>
                    <a:cubicBezTo>
                      <a:pt x="2" y="960"/>
                      <a:pt x="0" y="957"/>
                      <a:pt x="1" y="955"/>
                    </a:cubicBezTo>
                    <a:cubicBezTo>
                      <a:pt x="247" y="4"/>
                      <a:pt x="247" y="4"/>
                      <a:pt x="247" y="4"/>
                    </a:cubicBezTo>
                    <a:cubicBezTo>
                      <a:pt x="247" y="1"/>
                      <a:pt x="250" y="0"/>
                      <a:pt x="252" y="1"/>
                    </a:cubicBezTo>
                    <a:cubicBezTo>
                      <a:pt x="254" y="1"/>
                      <a:pt x="255" y="3"/>
                      <a:pt x="255" y="6"/>
                    </a:cubicBezTo>
                    <a:cubicBezTo>
                      <a:pt x="9" y="957"/>
                      <a:pt x="9" y="957"/>
                      <a:pt x="9" y="957"/>
                    </a:cubicBezTo>
                    <a:cubicBezTo>
                      <a:pt x="8" y="959"/>
                      <a:pt x="6" y="960"/>
                      <a:pt x="5" y="96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spcFirstLastPara="1" lIns="91425" tIns="45700" rIns="91425" bIns="4570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578" name="Google Shape;1578;p29">
                <a:extLst>
                  <a:ext uri="{FF2B5EF4-FFF2-40B4-BE49-F238E27FC236}">
                    <a16:creationId xmlns:a16="http://schemas.microsoft.com/office/drawing/2014/main" id="{C427CD80-A71E-CB98-4992-A422147B28C3}"/>
                  </a:ext>
                </a:extLst>
              </p:cNvPr>
              <p:cNvSpPr/>
              <p:nvPr/>
            </p:nvSpPr>
            <p:spPr>
              <a:xfrm>
                <a:off x="4140739" y="3689487"/>
                <a:ext cx="590629" cy="455568"/>
              </a:xfrm>
              <a:custGeom>
                <a:avLst/>
                <a:gdLst/>
                <a:ahLst/>
                <a:cxnLst/>
                <a:rect l="l" t="t" r="r" b="b"/>
                <a:pathLst>
                  <a:path w="658" h="506" extrusionOk="0">
                    <a:moveTo>
                      <a:pt x="5" y="506"/>
                    </a:moveTo>
                    <a:cubicBezTo>
                      <a:pt x="3" y="506"/>
                      <a:pt x="2" y="505"/>
                      <a:pt x="1" y="504"/>
                    </a:cubicBezTo>
                    <a:cubicBezTo>
                      <a:pt x="0" y="502"/>
                      <a:pt x="0" y="500"/>
                      <a:pt x="2" y="498"/>
                    </a:cubicBezTo>
                    <a:cubicBezTo>
                      <a:pt x="651" y="1"/>
                      <a:pt x="651" y="1"/>
                      <a:pt x="651" y="1"/>
                    </a:cubicBezTo>
                    <a:cubicBezTo>
                      <a:pt x="653" y="0"/>
                      <a:pt x="655" y="0"/>
                      <a:pt x="656" y="2"/>
                    </a:cubicBezTo>
                    <a:cubicBezTo>
                      <a:pt x="658" y="4"/>
                      <a:pt x="657" y="6"/>
                      <a:pt x="656" y="8"/>
                    </a:cubicBezTo>
                    <a:cubicBezTo>
                      <a:pt x="7" y="505"/>
                      <a:pt x="7" y="505"/>
                      <a:pt x="7" y="505"/>
                    </a:cubicBezTo>
                    <a:cubicBezTo>
                      <a:pt x="6" y="505"/>
                      <a:pt x="6" y="506"/>
                      <a:pt x="5" y="506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spcFirstLastPara="1" lIns="91425" tIns="45700" rIns="91425" bIns="4570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579" name="Google Shape;1579;p29">
                <a:extLst>
                  <a:ext uri="{FF2B5EF4-FFF2-40B4-BE49-F238E27FC236}">
                    <a16:creationId xmlns:a16="http://schemas.microsoft.com/office/drawing/2014/main" id="{7C9BE08A-8400-C734-5FC0-60DFDFECBC6B}"/>
                  </a:ext>
                </a:extLst>
              </p:cNvPr>
              <p:cNvSpPr/>
              <p:nvPr/>
            </p:nvSpPr>
            <p:spPr>
              <a:xfrm>
                <a:off x="3919311" y="3686658"/>
                <a:ext cx="812908" cy="379374"/>
              </a:xfrm>
              <a:custGeom>
                <a:avLst/>
                <a:gdLst/>
                <a:ahLst/>
                <a:cxnLst/>
                <a:rect l="l" t="t" r="r" b="b"/>
                <a:pathLst>
                  <a:path w="904" h="420" extrusionOk="0">
                    <a:moveTo>
                      <a:pt x="4" y="420"/>
                    </a:moveTo>
                    <a:cubicBezTo>
                      <a:pt x="3" y="420"/>
                      <a:pt x="2" y="419"/>
                      <a:pt x="1" y="417"/>
                    </a:cubicBezTo>
                    <a:cubicBezTo>
                      <a:pt x="0" y="415"/>
                      <a:pt x="1" y="413"/>
                      <a:pt x="3" y="412"/>
                    </a:cubicBezTo>
                    <a:cubicBezTo>
                      <a:pt x="898" y="1"/>
                      <a:pt x="898" y="1"/>
                      <a:pt x="898" y="1"/>
                    </a:cubicBezTo>
                    <a:cubicBezTo>
                      <a:pt x="900" y="0"/>
                      <a:pt x="902" y="1"/>
                      <a:pt x="903" y="3"/>
                    </a:cubicBezTo>
                    <a:cubicBezTo>
                      <a:pt x="904" y="5"/>
                      <a:pt x="903" y="7"/>
                      <a:pt x="901" y="8"/>
                    </a:cubicBezTo>
                    <a:cubicBezTo>
                      <a:pt x="6" y="419"/>
                      <a:pt x="6" y="419"/>
                      <a:pt x="6" y="419"/>
                    </a:cubicBezTo>
                    <a:cubicBezTo>
                      <a:pt x="6" y="420"/>
                      <a:pt x="5" y="420"/>
                      <a:pt x="4" y="42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spcFirstLastPara="1" lIns="91425" tIns="45700" rIns="91425" bIns="4570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580" name="Google Shape;1580;p29">
                <a:extLst>
                  <a:ext uri="{FF2B5EF4-FFF2-40B4-BE49-F238E27FC236}">
                    <a16:creationId xmlns:a16="http://schemas.microsoft.com/office/drawing/2014/main" id="{693967D6-BCC2-3E4C-0A95-85973AEFE9D3}"/>
                  </a:ext>
                </a:extLst>
              </p:cNvPr>
              <p:cNvSpPr/>
              <p:nvPr/>
            </p:nvSpPr>
            <p:spPr>
              <a:xfrm>
                <a:off x="4670993" y="3634395"/>
                <a:ext cx="104789" cy="104765"/>
              </a:xfrm>
              <a:custGeom>
                <a:avLst/>
                <a:gdLst/>
                <a:ahLst/>
                <a:cxnLst/>
                <a:rect l="l" t="t" r="r" b="b"/>
                <a:pathLst>
                  <a:path w="116" h="116" extrusionOk="0">
                    <a:moveTo>
                      <a:pt x="85" y="15"/>
                    </a:moveTo>
                    <a:cubicBezTo>
                      <a:pt x="109" y="30"/>
                      <a:pt x="116" y="62"/>
                      <a:pt x="101" y="85"/>
                    </a:cubicBezTo>
                    <a:cubicBezTo>
                      <a:pt x="86" y="109"/>
                      <a:pt x="55" y="116"/>
                      <a:pt x="31" y="101"/>
                    </a:cubicBezTo>
                    <a:cubicBezTo>
                      <a:pt x="7" y="87"/>
                      <a:pt x="0" y="55"/>
                      <a:pt x="15" y="31"/>
                    </a:cubicBezTo>
                    <a:cubicBezTo>
                      <a:pt x="30" y="8"/>
                      <a:pt x="61" y="0"/>
                      <a:pt x="85" y="15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spcFirstLastPara="1" lIns="91425" tIns="45700" rIns="91425" bIns="4570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581" name="Google Shape;1581;p29">
                <a:extLst>
                  <a:ext uri="{FF2B5EF4-FFF2-40B4-BE49-F238E27FC236}">
                    <a16:creationId xmlns:a16="http://schemas.microsoft.com/office/drawing/2014/main" id="{9753876C-F004-D0D3-D2C9-5EB78E1F8DBB}"/>
                  </a:ext>
                </a:extLst>
              </p:cNvPr>
              <p:cNvSpPr/>
              <p:nvPr/>
            </p:nvSpPr>
            <p:spPr>
              <a:xfrm>
                <a:off x="4103500" y="4106396"/>
                <a:ext cx="65097" cy="68255"/>
              </a:xfrm>
              <a:custGeom>
                <a:avLst/>
                <a:gdLst/>
                <a:ahLst/>
                <a:cxnLst/>
                <a:rect l="l" t="t" r="r" b="b"/>
                <a:pathLst>
                  <a:path w="74" h="75" extrusionOk="0">
                    <a:moveTo>
                      <a:pt x="54" y="10"/>
                    </a:moveTo>
                    <a:cubicBezTo>
                      <a:pt x="70" y="20"/>
                      <a:pt x="74" y="40"/>
                      <a:pt x="65" y="55"/>
                    </a:cubicBezTo>
                    <a:cubicBezTo>
                      <a:pt x="55" y="70"/>
                      <a:pt x="35" y="75"/>
                      <a:pt x="20" y="65"/>
                    </a:cubicBezTo>
                    <a:cubicBezTo>
                      <a:pt x="4" y="56"/>
                      <a:pt x="0" y="36"/>
                      <a:pt x="9" y="20"/>
                    </a:cubicBezTo>
                    <a:cubicBezTo>
                      <a:pt x="19" y="5"/>
                      <a:pt x="39" y="0"/>
                      <a:pt x="54" y="1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spcFirstLastPara="1" lIns="91425" tIns="45700" rIns="91425" bIns="4570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582" name="Google Shape;1582;p29">
                <a:extLst>
                  <a:ext uri="{FF2B5EF4-FFF2-40B4-BE49-F238E27FC236}">
                    <a16:creationId xmlns:a16="http://schemas.microsoft.com/office/drawing/2014/main" id="{8F84D204-9E88-DB0F-79D3-A90ABDDBF04B}"/>
                  </a:ext>
                </a:extLst>
              </p:cNvPr>
              <p:cNvSpPr/>
              <p:nvPr/>
            </p:nvSpPr>
            <p:spPr>
              <a:xfrm>
                <a:off x="4388291" y="2928448"/>
                <a:ext cx="68271" cy="68256"/>
              </a:xfrm>
              <a:custGeom>
                <a:avLst/>
                <a:gdLst/>
                <a:ahLst/>
                <a:cxnLst/>
                <a:rect l="l" t="t" r="r" b="b"/>
                <a:pathLst>
                  <a:path w="75" h="75" extrusionOk="0">
                    <a:moveTo>
                      <a:pt x="55" y="10"/>
                    </a:moveTo>
                    <a:cubicBezTo>
                      <a:pt x="70" y="19"/>
                      <a:pt x="75" y="39"/>
                      <a:pt x="65" y="55"/>
                    </a:cubicBezTo>
                    <a:cubicBezTo>
                      <a:pt x="56" y="70"/>
                      <a:pt x="36" y="75"/>
                      <a:pt x="20" y="65"/>
                    </a:cubicBezTo>
                    <a:cubicBezTo>
                      <a:pt x="5" y="55"/>
                      <a:pt x="0" y="35"/>
                      <a:pt x="10" y="20"/>
                    </a:cubicBezTo>
                    <a:cubicBezTo>
                      <a:pt x="20" y="5"/>
                      <a:pt x="40" y="0"/>
                      <a:pt x="55" y="1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spcFirstLastPara="1" lIns="91425" tIns="45700" rIns="91425" bIns="4570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583" name="Google Shape;1583;p29">
                <a:extLst>
                  <a:ext uri="{FF2B5EF4-FFF2-40B4-BE49-F238E27FC236}">
                    <a16:creationId xmlns:a16="http://schemas.microsoft.com/office/drawing/2014/main" id="{7F0A1939-D255-9C5A-96A2-E9B17C83D513}"/>
                  </a:ext>
                </a:extLst>
              </p:cNvPr>
              <p:cNvSpPr/>
              <p:nvPr/>
            </p:nvSpPr>
            <p:spPr>
              <a:xfrm>
                <a:off x="4498050" y="2199056"/>
                <a:ext cx="107964" cy="104765"/>
              </a:xfrm>
              <a:custGeom>
                <a:avLst/>
                <a:gdLst/>
                <a:ahLst/>
                <a:cxnLst/>
                <a:rect l="l" t="t" r="r" b="b"/>
                <a:pathLst>
                  <a:path w="119" h="118" extrusionOk="0">
                    <a:moveTo>
                      <a:pt x="87" y="15"/>
                    </a:moveTo>
                    <a:cubicBezTo>
                      <a:pt x="111" y="30"/>
                      <a:pt x="119" y="62"/>
                      <a:pt x="104" y="86"/>
                    </a:cubicBezTo>
                    <a:cubicBezTo>
                      <a:pt x="88" y="111"/>
                      <a:pt x="56" y="118"/>
                      <a:pt x="32" y="103"/>
                    </a:cubicBezTo>
                    <a:cubicBezTo>
                      <a:pt x="8" y="87"/>
                      <a:pt x="0" y="55"/>
                      <a:pt x="16" y="31"/>
                    </a:cubicBezTo>
                    <a:cubicBezTo>
                      <a:pt x="31" y="7"/>
                      <a:pt x="63" y="0"/>
                      <a:pt x="87" y="15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spcFirstLastPara="1" lIns="91425" tIns="45700" rIns="91425" bIns="4570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584" name="Google Shape;1584;p29">
                <a:extLst>
                  <a:ext uri="{FF2B5EF4-FFF2-40B4-BE49-F238E27FC236}">
                    <a16:creationId xmlns:a16="http://schemas.microsoft.com/office/drawing/2014/main" id="{CE34A94D-4615-F8D1-6459-5F8B9B479330}"/>
                  </a:ext>
                </a:extLst>
              </p:cNvPr>
              <p:cNvSpPr/>
              <p:nvPr/>
            </p:nvSpPr>
            <p:spPr>
              <a:xfrm>
                <a:off x="4987286" y="3029517"/>
                <a:ext cx="68272" cy="66668"/>
              </a:xfrm>
              <a:custGeom>
                <a:avLst/>
                <a:gdLst/>
                <a:ahLst/>
                <a:cxnLst/>
                <a:rect l="l" t="t" r="r" b="b"/>
                <a:pathLst>
                  <a:path w="75" h="75" extrusionOk="0">
                    <a:moveTo>
                      <a:pt x="55" y="10"/>
                    </a:moveTo>
                    <a:cubicBezTo>
                      <a:pt x="71" y="19"/>
                      <a:pt x="75" y="39"/>
                      <a:pt x="66" y="55"/>
                    </a:cubicBezTo>
                    <a:cubicBezTo>
                      <a:pt x="56" y="70"/>
                      <a:pt x="36" y="75"/>
                      <a:pt x="20" y="65"/>
                    </a:cubicBezTo>
                    <a:cubicBezTo>
                      <a:pt x="5" y="56"/>
                      <a:pt x="0" y="35"/>
                      <a:pt x="10" y="20"/>
                    </a:cubicBezTo>
                    <a:cubicBezTo>
                      <a:pt x="20" y="5"/>
                      <a:pt x="40" y="0"/>
                      <a:pt x="55" y="1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spcFirstLastPara="1" lIns="91425" tIns="45700" rIns="91425" bIns="4570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585" name="Google Shape;1585;p29">
                <a:extLst>
                  <a:ext uri="{FF2B5EF4-FFF2-40B4-BE49-F238E27FC236}">
                    <a16:creationId xmlns:a16="http://schemas.microsoft.com/office/drawing/2014/main" id="{071D5152-CA6D-DDD8-29E4-D7BCEB0A6F5A}"/>
                  </a:ext>
                </a:extLst>
              </p:cNvPr>
              <p:cNvSpPr/>
              <p:nvPr/>
            </p:nvSpPr>
            <p:spPr>
              <a:xfrm>
                <a:off x="5728708" y="2577824"/>
                <a:ext cx="68271" cy="68256"/>
              </a:xfrm>
              <a:custGeom>
                <a:avLst/>
                <a:gdLst/>
                <a:ahLst/>
                <a:cxnLst/>
                <a:rect l="l" t="t" r="r" b="b"/>
                <a:pathLst>
                  <a:path w="75" h="75" extrusionOk="0">
                    <a:moveTo>
                      <a:pt x="55" y="10"/>
                    </a:moveTo>
                    <a:cubicBezTo>
                      <a:pt x="70" y="19"/>
                      <a:pt x="75" y="39"/>
                      <a:pt x="65" y="55"/>
                    </a:cubicBezTo>
                    <a:cubicBezTo>
                      <a:pt x="56" y="70"/>
                      <a:pt x="36" y="75"/>
                      <a:pt x="20" y="65"/>
                    </a:cubicBezTo>
                    <a:cubicBezTo>
                      <a:pt x="5" y="56"/>
                      <a:pt x="0" y="35"/>
                      <a:pt x="10" y="20"/>
                    </a:cubicBezTo>
                    <a:cubicBezTo>
                      <a:pt x="20" y="5"/>
                      <a:pt x="40" y="0"/>
                      <a:pt x="55" y="1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spcFirstLastPara="1" lIns="91425" tIns="45700" rIns="91425" bIns="4570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586" name="Google Shape;1586;p29">
                <a:extLst>
                  <a:ext uri="{FF2B5EF4-FFF2-40B4-BE49-F238E27FC236}">
                    <a16:creationId xmlns:a16="http://schemas.microsoft.com/office/drawing/2014/main" id="{52FA4C5C-B98B-F984-FD0C-BD711155DD5F}"/>
                  </a:ext>
                </a:extLst>
              </p:cNvPr>
              <p:cNvSpPr/>
              <p:nvPr/>
            </p:nvSpPr>
            <p:spPr>
              <a:xfrm>
                <a:off x="5862114" y="3159447"/>
                <a:ext cx="61921" cy="61907"/>
              </a:xfrm>
              <a:custGeom>
                <a:avLst/>
                <a:gdLst/>
                <a:ahLst/>
                <a:cxnLst/>
                <a:rect l="l" t="t" r="r" b="b"/>
                <a:pathLst>
                  <a:path w="68" h="68" extrusionOk="0">
                    <a:moveTo>
                      <a:pt x="50" y="9"/>
                    </a:moveTo>
                    <a:cubicBezTo>
                      <a:pt x="64" y="18"/>
                      <a:pt x="68" y="36"/>
                      <a:pt x="59" y="50"/>
                    </a:cubicBezTo>
                    <a:cubicBezTo>
                      <a:pt x="50" y="64"/>
                      <a:pt x="32" y="68"/>
                      <a:pt x="18" y="60"/>
                    </a:cubicBezTo>
                    <a:cubicBezTo>
                      <a:pt x="4" y="51"/>
                      <a:pt x="0" y="33"/>
                      <a:pt x="9" y="19"/>
                    </a:cubicBezTo>
                    <a:cubicBezTo>
                      <a:pt x="17" y="5"/>
                      <a:pt x="36" y="0"/>
                      <a:pt x="50" y="9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spcFirstLastPara="1" lIns="91425" tIns="45700" rIns="91425" bIns="4570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587" name="Google Shape;1587;p29">
                <a:extLst>
                  <a:ext uri="{FF2B5EF4-FFF2-40B4-BE49-F238E27FC236}">
                    <a16:creationId xmlns:a16="http://schemas.microsoft.com/office/drawing/2014/main" id="{78F602CF-7599-6411-E7DB-35A91E1627C9}"/>
                  </a:ext>
                </a:extLst>
              </p:cNvPr>
              <p:cNvSpPr/>
              <p:nvPr/>
            </p:nvSpPr>
            <p:spPr>
              <a:xfrm>
                <a:off x="5347139" y="3804239"/>
                <a:ext cx="73035" cy="71430"/>
              </a:xfrm>
              <a:custGeom>
                <a:avLst/>
                <a:gdLst/>
                <a:ahLst/>
                <a:cxnLst/>
                <a:rect l="l" t="t" r="r" b="b"/>
                <a:pathLst>
                  <a:path w="81" h="80" extrusionOk="0">
                    <a:moveTo>
                      <a:pt x="59" y="10"/>
                    </a:moveTo>
                    <a:cubicBezTo>
                      <a:pt x="76" y="20"/>
                      <a:pt x="81" y="42"/>
                      <a:pt x="70" y="59"/>
                    </a:cubicBezTo>
                    <a:cubicBezTo>
                      <a:pt x="60" y="75"/>
                      <a:pt x="38" y="80"/>
                      <a:pt x="22" y="70"/>
                    </a:cubicBezTo>
                    <a:cubicBezTo>
                      <a:pt x="5" y="60"/>
                      <a:pt x="0" y="38"/>
                      <a:pt x="10" y="21"/>
                    </a:cubicBezTo>
                    <a:cubicBezTo>
                      <a:pt x="21" y="5"/>
                      <a:pt x="43" y="0"/>
                      <a:pt x="59" y="1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spcFirstLastPara="1" lIns="91425" tIns="45700" rIns="91425" bIns="4570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588" name="Google Shape;1588;p29">
                <a:extLst>
                  <a:ext uri="{FF2B5EF4-FFF2-40B4-BE49-F238E27FC236}">
                    <a16:creationId xmlns:a16="http://schemas.microsoft.com/office/drawing/2014/main" id="{D03E0B4A-964B-FA77-BDDC-4816BD16713A}"/>
                  </a:ext>
                </a:extLst>
              </p:cNvPr>
              <p:cNvSpPr/>
              <p:nvPr/>
            </p:nvSpPr>
            <p:spPr>
              <a:xfrm>
                <a:off x="6746216" y="3047051"/>
                <a:ext cx="61920" cy="61907"/>
              </a:xfrm>
              <a:custGeom>
                <a:avLst/>
                <a:gdLst/>
                <a:ahLst/>
                <a:cxnLst/>
                <a:rect l="l" t="t" r="r" b="b"/>
                <a:pathLst>
                  <a:path w="68" h="68" extrusionOk="0">
                    <a:moveTo>
                      <a:pt x="50" y="8"/>
                    </a:moveTo>
                    <a:cubicBezTo>
                      <a:pt x="64" y="17"/>
                      <a:pt x="68" y="35"/>
                      <a:pt x="60" y="49"/>
                    </a:cubicBezTo>
                    <a:cubicBezTo>
                      <a:pt x="51" y="63"/>
                      <a:pt x="32" y="68"/>
                      <a:pt x="19" y="59"/>
                    </a:cubicBezTo>
                    <a:cubicBezTo>
                      <a:pt x="5" y="50"/>
                      <a:pt x="0" y="32"/>
                      <a:pt x="9" y="18"/>
                    </a:cubicBezTo>
                    <a:cubicBezTo>
                      <a:pt x="18" y="4"/>
                      <a:pt x="36" y="0"/>
                      <a:pt x="50" y="8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spcFirstLastPara="1" lIns="91425" tIns="45700" rIns="91425" bIns="4570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589" name="Google Shape;1589;p29">
                <a:extLst>
                  <a:ext uri="{FF2B5EF4-FFF2-40B4-BE49-F238E27FC236}">
                    <a16:creationId xmlns:a16="http://schemas.microsoft.com/office/drawing/2014/main" id="{5CB041D8-EA5D-B7B9-30DB-D720A1DDC074}"/>
                  </a:ext>
                </a:extLst>
              </p:cNvPr>
              <p:cNvSpPr/>
              <p:nvPr/>
            </p:nvSpPr>
            <p:spPr>
              <a:xfrm>
                <a:off x="6951216" y="2145346"/>
                <a:ext cx="61921" cy="60319"/>
              </a:xfrm>
              <a:custGeom>
                <a:avLst/>
                <a:gdLst/>
                <a:ahLst/>
                <a:cxnLst/>
                <a:rect l="l" t="t" r="r" b="b"/>
                <a:pathLst>
                  <a:path w="68" h="68" extrusionOk="0">
                    <a:moveTo>
                      <a:pt x="50" y="9"/>
                    </a:moveTo>
                    <a:cubicBezTo>
                      <a:pt x="64" y="18"/>
                      <a:pt x="68" y="36"/>
                      <a:pt x="59" y="50"/>
                    </a:cubicBezTo>
                    <a:cubicBezTo>
                      <a:pt x="51" y="64"/>
                      <a:pt x="32" y="68"/>
                      <a:pt x="18" y="60"/>
                    </a:cubicBezTo>
                    <a:cubicBezTo>
                      <a:pt x="4" y="51"/>
                      <a:pt x="0" y="32"/>
                      <a:pt x="9" y="18"/>
                    </a:cubicBezTo>
                    <a:cubicBezTo>
                      <a:pt x="18" y="5"/>
                      <a:pt x="36" y="0"/>
                      <a:pt x="50" y="9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spcFirstLastPara="1" lIns="91425" tIns="45700" rIns="91425" bIns="4570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590" name="Google Shape;1590;p29">
                <a:extLst>
                  <a:ext uri="{FF2B5EF4-FFF2-40B4-BE49-F238E27FC236}">
                    <a16:creationId xmlns:a16="http://schemas.microsoft.com/office/drawing/2014/main" id="{6895B11D-BCE5-9555-AACB-D6CF430108AE}"/>
                  </a:ext>
                </a:extLst>
              </p:cNvPr>
              <p:cNvSpPr/>
              <p:nvPr/>
            </p:nvSpPr>
            <p:spPr>
              <a:xfrm>
                <a:off x="7058528" y="2782779"/>
                <a:ext cx="98438" cy="98415"/>
              </a:xfrm>
              <a:custGeom>
                <a:avLst/>
                <a:gdLst/>
                <a:ahLst/>
                <a:cxnLst/>
                <a:rect l="l" t="t" r="r" b="b"/>
                <a:pathLst>
                  <a:path w="108" h="108" extrusionOk="0">
                    <a:moveTo>
                      <a:pt x="79" y="14"/>
                    </a:moveTo>
                    <a:cubicBezTo>
                      <a:pt x="102" y="28"/>
                      <a:pt x="108" y="57"/>
                      <a:pt x="94" y="79"/>
                    </a:cubicBezTo>
                    <a:cubicBezTo>
                      <a:pt x="81" y="102"/>
                      <a:pt x="51" y="108"/>
                      <a:pt x="29" y="94"/>
                    </a:cubicBezTo>
                    <a:cubicBezTo>
                      <a:pt x="7" y="81"/>
                      <a:pt x="0" y="51"/>
                      <a:pt x="14" y="29"/>
                    </a:cubicBezTo>
                    <a:cubicBezTo>
                      <a:pt x="28" y="7"/>
                      <a:pt x="57" y="0"/>
                      <a:pt x="79" y="14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spcFirstLastPara="1" lIns="91425" tIns="45700" rIns="91425" bIns="4570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591" name="Google Shape;1591;p29">
                <a:extLst>
                  <a:ext uri="{FF2B5EF4-FFF2-40B4-BE49-F238E27FC236}">
                    <a16:creationId xmlns:a16="http://schemas.microsoft.com/office/drawing/2014/main" id="{22F69BA3-1580-FA14-15D6-4C97B7E9F3A0}"/>
                  </a:ext>
                </a:extLst>
              </p:cNvPr>
              <p:cNvSpPr/>
              <p:nvPr/>
            </p:nvSpPr>
            <p:spPr>
              <a:xfrm>
                <a:off x="6151984" y="2204148"/>
                <a:ext cx="101614" cy="103178"/>
              </a:xfrm>
              <a:custGeom>
                <a:avLst/>
                <a:gdLst/>
                <a:ahLst/>
                <a:cxnLst/>
                <a:rect l="l" t="t" r="r" b="b"/>
                <a:pathLst>
                  <a:path w="114" h="114" extrusionOk="0">
                    <a:moveTo>
                      <a:pt x="84" y="15"/>
                    </a:moveTo>
                    <a:cubicBezTo>
                      <a:pt x="107" y="29"/>
                      <a:pt x="114" y="60"/>
                      <a:pt x="100" y="84"/>
                    </a:cubicBezTo>
                    <a:cubicBezTo>
                      <a:pt x="85" y="107"/>
                      <a:pt x="54" y="114"/>
                      <a:pt x="31" y="99"/>
                    </a:cubicBezTo>
                    <a:cubicBezTo>
                      <a:pt x="8" y="85"/>
                      <a:pt x="0" y="54"/>
                      <a:pt x="15" y="31"/>
                    </a:cubicBezTo>
                    <a:cubicBezTo>
                      <a:pt x="30" y="7"/>
                      <a:pt x="60" y="0"/>
                      <a:pt x="84" y="15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spcFirstLastPara="1" lIns="91425" tIns="45700" rIns="91425" bIns="4570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592" name="Google Shape;1592;p29">
                <a:extLst>
                  <a:ext uri="{FF2B5EF4-FFF2-40B4-BE49-F238E27FC236}">
                    <a16:creationId xmlns:a16="http://schemas.microsoft.com/office/drawing/2014/main" id="{72858836-4380-159C-744F-D2D3380AA055}"/>
                  </a:ext>
                </a:extLst>
              </p:cNvPr>
              <p:cNvSpPr/>
              <p:nvPr/>
            </p:nvSpPr>
            <p:spPr>
              <a:xfrm>
                <a:off x="5001724" y="5158574"/>
                <a:ext cx="136543" cy="119051"/>
              </a:xfrm>
              <a:custGeom>
                <a:avLst/>
                <a:gdLst/>
                <a:ahLst/>
                <a:cxnLst/>
                <a:rect l="l" t="t" r="r" b="b"/>
                <a:pathLst>
                  <a:path w="151" h="133" extrusionOk="0">
                    <a:moveTo>
                      <a:pt x="75" y="0"/>
                    </a:moveTo>
                    <a:cubicBezTo>
                      <a:pt x="53" y="0"/>
                      <a:pt x="32" y="11"/>
                      <a:pt x="19" y="31"/>
                    </a:cubicBezTo>
                    <a:cubicBezTo>
                      <a:pt x="0" y="62"/>
                      <a:pt x="9" y="103"/>
                      <a:pt x="40" y="122"/>
                    </a:cubicBezTo>
                    <a:cubicBezTo>
                      <a:pt x="51" y="129"/>
                      <a:pt x="63" y="133"/>
                      <a:pt x="75" y="133"/>
                    </a:cubicBezTo>
                    <a:cubicBezTo>
                      <a:pt x="97" y="133"/>
                      <a:pt x="119" y="122"/>
                      <a:pt x="131" y="102"/>
                    </a:cubicBezTo>
                    <a:cubicBezTo>
                      <a:pt x="151" y="71"/>
                      <a:pt x="142" y="30"/>
                      <a:pt x="111" y="10"/>
                    </a:cubicBezTo>
                    <a:cubicBezTo>
                      <a:pt x="100" y="3"/>
                      <a:pt x="87" y="0"/>
                      <a:pt x="75" y="0"/>
                    </a:cubicBez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spcFirstLastPara="1" lIns="91425" tIns="45700" rIns="91425" bIns="4570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593" name="Google Shape;1593;p29">
                <a:extLst>
                  <a:ext uri="{FF2B5EF4-FFF2-40B4-BE49-F238E27FC236}">
                    <a16:creationId xmlns:a16="http://schemas.microsoft.com/office/drawing/2014/main" id="{F485C43B-A521-FD98-8998-80D80F7190BB}"/>
                  </a:ext>
                </a:extLst>
              </p:cNvPr>
              <p:cNvSpPr/>
              <p:nvPr/>
            </p:nvSpPr>
            <p:spPr>
              <a:xfrm>
                <a:off x="5017630" y="4128567"/>
                <a:ext cx="84149" cy="71430"/>
              </a:xfrm>
              <a:custGeom>
                <a:avLst/>
                <a:gdLst/>
                <a:ahLst/>
                <a:cxnLst/>
                <a:rect l="l" t="t" r="r" b="b"/>
                <a:pathLst>
                  <a:path w="93" h="81" extrusionOk="0">
                    <a:moveTo>
                      <a:pt x="46" y="0"/>
                    </a:moveTo>
                    <a:cubicBezTo>
                      <a:pt x="33" y="0"/>
                      <a:pt x="20" y="7"/>
                      <a:pt x="12" y="19"/>
                    </a:cubicBezTo>
                    <a:cubicBezTo>
                      <a:pt x="0" y="38"/>
                      <a:pt x="6" y="63"/>
                      <a:pt x="25" y="75"/>
                    </a:cubicBezTo>
                    <a:cubicBezTo>
                      <a:pt x="31" y="79"/>
                      <a:pt x="39" y="81"/>
                      <a:pt x="46" y="81"/>
                    </a:cubicBezTo>
                    <a:cubicBezTo>
                      <a:pt x="60" y="81"/>
                      <a:pt x="73" y="74"/>
                      <a:pt x="81" y="62"/>
                    </a:cubicBezTo>
                    <a:cubicBezTo>
                      <a:pt x="93" y="43"/>
                      <a:pt x="87" y="18"/>
                      <a:pt x="68" y="6"/>
                    </a:cubicBezTo>
                    <a:cubicBezTo>
                      <a:pt x="61" y="2"/>
                      <a:pt x="54" y="0"/>
                      <a:pt x="46" y="0"/>
                    </a:cubicBez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spcFirstLastPara="1" lIns="91425" tIns="45700" rIns="91425" bIns="4570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594" name="Google Shape;1594;p29">
                <a:extLst>
                  <a:ext uri="{FF2B5EF4-FFF2-40B4-BE49-F238E27FC236}">
                    <a16:creationId xmlns:a16="http://schemas.microsoft.com/office/drawing/2014/main" id="{25C70B71-A349-0A9A-B786-28F9CBA6BE4F}"/>
                  </a:ext>
                </a:extLst>
              </p:cNvPr>
              <p:cNvSpPr/>
              <p:nvPr/>
            </p:nvSpPr>
            <p:spPr>
              <a:xfrm>
                <a:off x="4600994" y="2984629"/>
                <a:ext cx="187350" cy="161909"/>
              </a:xfrm>
              <a:custGeom>
                <a:avLst/>
                <a:gdLst/>
                <a:ahLst/>
                <a:cxnLst/>
                <a:rect l="l" t="t" r="r" b="b"/>
                <a:pathLst>
                  <a:path w="208" h="182" extrusionOk="0">
                    <a:moveTo>
                      <a:pt x="104" y="0"/>
                    </a:moveTo>
                    <a:cubicBezTo>
                      <a:pt x="74" y="0"/>
                      <a:pt x="44" y="15"/>
                      <a:pt x="27" y="42"/>
                    </a:cubicBezTo>
                    <a:cubicBezTo>
                      <a:pt x="0" y="85"/>
                      <a:pt x="13" y="141"/>
                      <a:pt x="56" y="168"/>
                    </a:cubicBezTo>
                    <a:cubicBezTo>
                      <a:pt x="71" y="178"/>
                      <a:pt x="88" y="182"/>
                      <a:pt x="104" y="182"/>
                    </a:cubicBezTo>
                    <a:cubicBezTo>
                      <a:pt x="135" y="182"/>
                      <a:pt x="164" y="167"/>
                      <a:pt x="182" y="139"/>
                    </a:cubicBezTo>
                    <a:cubicBezTo>
                      <a:pt x="208" y="97"/>
                      <a:pt x="196" y="40"/>
                      <a:pt x="153" y="14"/>
                    </a:cubicBezTo>
                    <a:cubicBezTo>
                      <a:pt x="138" y="4"/>
                      <a:pt x="121" y="0"/>
                      <a:pt x="104" y="0"/>
                    </a:cubicBez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spcFirstLastPara="1" lIns="91425" tIns="45700" rIns="91425" bIns="4570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595" name="Google Shape;1595;p29">
                <a:extLst>
                  <a:ext uri="{FF2B5EF4-FFF2-40B4-BE49-F238E27FC236}">
                    <a16:creationId xmlns:a16="http://schemas.microsoft.com/office/drawing/2014/main" id="{54178449-557A-E0EE-918B-0131ED42E56E}"/>
                  </a:ext>
                </a:extLst>
              </p:cNvPr>
              <p:cNvSpPr/>
              <p:nvPr/>
            </p:nvSpPr>
            <p:spPr>
              <a:xfrm>
                <a:off x="4194474" y="2832687"/>
                <a:ext cx="98438" cy="87304"/>
              </a:xfrm>
              <a:custGeom>
                <a:avLst/>
                <a:gdLst/>
                <a:ahLst/>
                <a:cxnLst/>
                <a:rect l="l" t="t" r="r" b="b"/>
                <a:pathLst>
                  <a:path w="109" h="96" extrusionOk="0">
                    <a:moveTo>
                      <a:pt x="55" y="0"/>
                    </a:moveTo>
                    <a:cubicBezTo>
                      <a:pt x="39" y="0"/>
                      <a:pt x="23" y="8"/>
                      <a:pt x="14" y="22"/>
                    </a:cubicBezTo>
                    <a:cubicBezTo>
                      <a:pt x="0" y="45"/>
                      <a:pt x="7" y="74"/>
                      <a:pt x="29" y="88"/>
                    </a:cubicBezTo>
                    <a:cubicBezTo>
                      <a:pt x="37" y="93"/>
                      <a:pt x="46" y="96"/>
                      <a:pt x="55" y="96"/>
                    </a:cubicBezTo>
                    <a:cubicBezTo>
                      <a:pt x="71" y="96"/>
                      <a:pt x="86" y="88"/>
                      <a:pt x="95" y="73"/>
                    </a:cubicBezTo>
                    <a:cubicBezTo>
                      <a:pt x="109" y="51"/>
                      <a:pt x="103" y="21"/>
                      <a:pt x="80" y="7"/>
                    </a:cubicBezTo>
                    <a:cubicBezTo>
                      <a:pt x="72" y="2"/>
                      <a:pt x="63" y="0"/>
                      <a:pt x="55" y="0"/>
                    </a:cubicBez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spcFirstLastPara="1" lIns="91425" tIns="45700" rIns="91425" bIns="4570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596" name="Google Shape;1596;p29">
                <a:extLst>
                  <a:ext uri="{FF2B5EF4-FFF2-40B4-BE49-F238E27FC236}">
                    <a16:creationId xmlns:a16="http://schemas.microsoft.com/office/drawing/2014/main" id="{4BC47B24-0DE5-7A04-A462-1B85084C4F57}"/>
                  </a:ext>
                </a:extLst>
              </p:cNvPr>
              <p:cNvSpPr/>
              <p:nvPr/>
            </p:nvSpPr>
            <p:spPr>
              <a:xfrm>
                <a:off x="4793373" y="1087711"/>
                <a:ext cx="98438" cy="85716"/>
              </a:xfrm>
              <a:custGeom>
                <a:avLst/>
                <a:gdLst/>
                <a:ahLst/>
                <a:cxnLst/>
                <a:rect l="l" t="t" r="r" b="b"/>
                <a:pathLst>
                  <a:path w="109" h="96" extrusionOk="0">
                    <a:moveTo>
                      <a:pt x="55" y="0"/>
                    </a:moveTo>
                    <a:cubicBezTo>
                      <a:pt x="39" y="0"/>
                      <a:pt x="23" y="8"/>
                      <a:pt x="14" y="23"/>
                    </a:cubicBezTo>
                    <a:cubicBezTo>
                      <a:pt x="0" y="45"/>
                      <a:pt x="7" y="75"/>
                      <a:pt x="29" y="89"/>
                    </a:cubicBezTo>
                    <a:cubicBezTo>
                      <a:pt x="37" y="94"/>
                      <a:pt x="46" y="96"/>
                      <a:pt x="55" y="96"/>
                    </a:cubicBezTo>
                    <a:cubicBezTo>
                      <a:pt x="70" y="96"/>
                      <a:pt x="86" y="88"/>
                      <a:pt x="95" y="74"/>
                    </a:cubicBezTo>
                    <a:cubicBezTo>
                      <a:pt x="109" y="51"/>
                      <a:pt x="102" y="22"/>
                      <a:pt x="80" y="8"/>
                    </a:cubicBezTo>
                    <a:cubicBezTo>
                      <a:pt x="72" y="3"/>
                      <a:pt x="63" y="0"/>
                      <a:pt x="55" y="0"/>
                    </a:cubicBez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spcFirstLastPara="1" lIns="91425" tIns="45700" rIns="91425" bIns="4570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597" name="Google Shape;1597;p29">
                <a:extLst>
                  <a:ext uri="{FF2B5EF4-FFF2-40B4-BE49-F238E27FC236}">
                    <a16:creationId xmlns:a16="http://schemas.microsoft.com/office/drawing/2014/main" id="{84965D3A-38D4-1474-C6C6-367CD36023E3}"/>
                  </a:ext>
                </a:extLst>
              </p:cNvPr>
              <p:cNvSpPr/>
              <p:nvPr/>
            </p:nvSpPr>
            <p:spPr>
              <a:xfrm>
                <a:off x="5737394" y="1790728"/>
                <a:ext cx="138130" cy="120638"/>
              </a:xfrm>
              <a:custGeom>
                <a:avLst/>
                <a:gdLst/>
                <a:ahLst/>
                <a:cxnLst/>
                <a:rect l="l" t="t" r="r" b="b"/>
                <a:pathLst>
                  <a:path w="152" h="132" extrusionOk="0">
                    <a:moveTo>
                      <a:pt x="76" y="0"/>
                    </a:moveTo>
                    <a:cubicBezTo>
                      <a:pt x="54" y="0"/>
                      <a:pt x="33" y="11"/>
                      <a:pt x="20" y="31"/>
                    </a:cubicBezTo>
                    <a:cubicBezTo>
                      <a:pt x="0" y="62"/>
                      <a:pt x="10" y="103"/>
                      <a:pt x="41" y="122"/>
                    </a:cubicBezTo>
                    <a:cubicBezTo>
                      <a:pt x="52" y="129"/>
                      <a:pt x="64" y="132"/>
                      <a:pt x="76" y="132"/>
                    </a:cubicBezTo>
                    <a:cubicBezTo>
                      <a:pt x="98" y="132"/>
                      <a:pt x="120" y="121"/>
                      <a:pt x="132" y="101"/>
                    </a:cubicBezTo>
                    <a:cubicBezTo>
                      <a:pt x="152" y="70"/>
                      <a:pt x="142" y="29"/>
                      <a:pt x="111" y="10"/>
                    </a:cubicBezTo>
                    <a:cubicBezTo>
                      <a:pt x="100" y="3"/>
                      <a:pt x="88" y="0"/>
                      <a:pt x="76" y="0"/>
                    </a:cubicBez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spcFirstLastPara="1" lIns="91425" tIns="45700" rIns="91425" bIns="4570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598" name="Google Shape;1598;p29">
                <a:extLst>
                  <a:ext uri="{FF2B5EF4-FFF2-40B4-BE49-F238E27FC236}">
                    <a16:creationId xmlns:a16="http://schemas.microsoft.com/office/drawing/2014/main" id="{67472051-18E7-186B-4688-84C07BCC51B4}"/>
                  </a:ext>
                </a:extLst>
              </p:cNvPr>
              <p:cNvSpPr/>
              <p:nvPr/>
            </p:nvSpPr>
            <p:spPr>
              <a:xfrm>
                <a:off x="5624395" y="2748331"/>
                <a:ext cx="223868" cy="196830"/>
              </a:xfrm>
              <a:custGeom>
                <a:avLst/>
                <a:gdLst/>
                <a:ahLst/>
                <a:cxnLst/>
                <a:rect l="l" t="t" r="r" b="b"/>
                <a:pathLst>
                  <a:path w="250" h="219" extrusionOk="0">
                    <a:moveTo>
                      <a:pt x="125" y="0"/>
                    </a:moveTo>
                    <a:cubicBezTo>
                      <a:pt x="89" y="0"/>
                      <a:pt x="53" y="18"/>
                      <a:pt x="33" y="51"/>
                    </a:cubicBezTo>
                    <a:cubicBezTo>
                      <a:pt x="0" y="102"/>
                      <a:pt x="16" y="170"/>
                      <a:pt x="67" y="202"/>
                    </a:cubicBezTo>
                    <a:cubicBezTo>
                      <a:pt x="85" y="213"/>
                      <a:pt x="105" y="219"/>
                      <a:pt x="125" y="219"/>
                    </a:cubicBezTo>
                    <a:cubicBezTo>
                      <a:pt x="162" y="219"/>
                      <a:pt x="197" y="201"/>
                      <a:pt x="218" y="167"/>
                    </a:cubicBezTo>
                    <a:cubicBezTo>
                      <a:pt x="250" y="116"/>
                      <a:pt x="235" y="49"/>
                      <a:pt x="184" y="16"/>
                    </a:cubicBezTo>
                    <a:cubicBezTo>
                      <a:pt x="165" y="5"/>
                      <a:pt x="145" y="0"/>
                      <a:pt x="125" y="0"/>
                    </a:cubicBez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spcFirstLastPara="1" lIns="91425" tIns="45700" rIns="91425" bIns="4570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599" name="Google Shape;1599;p29">
                <a:extLst>
                  <a:ext uri="{FF2B5EF4-FFF2-40B4-BE49-F238E27FC236}">
                    <a16:creationId xmlns:a16="http://schemas.microsoft.com/office/drawing/2014/main" id="{9C88894C-5A79-8A5F-14E6-4BB90AB6D9D1}"/>
                  </a:ext>
                </a:extLst>
              </p:cNvPr>
              <p:cNvSpPr/>
              <p:nvPr/>
            </p:nvSpPr>
            <p:spPr>
              <a:xfrm>
                <a:off x="6640959" y="2923508"/>
                <a:ext cx="131781" cy="112702"/>
              </a:xfrm>
              <a:custGeom>
                <a:avLst/>
                <a:gdLst/>
                <a:ahLst/>
                <a:cxnLst/>
                <a:rect l="l" t="t" r="r" b="b"/>
                <a:pathLst>
                  <a:path w="145" h="126" extrusionOk="0">
                    <a:moveTo>
                      <a:pt x="72" y="0"/>
                    </a:moveTo>
                    <a:cubicBezTo>
                      <a:pt x="51" y="0"/>
                      <a:pt x="31" y="10"/>
                      <a:pt x="19" y="29"/>
                    </a:cubicBezTo>
                    <a:cubicBezTo>
                      <a:pt x="0" y="59"/>
                      <a:pt x="9" y="98"/>
                      <a:pt x="39" y="117"/>
                    </a:cubicBezTo>
                    <a:cubicBezTo>
                      <a:pt x="49" y="123"/>
                      <a:pt x="61" y="126"/>
                      <a:pt x="72" y="126"/>
                    </a:cubicBezTo>
                    <a:cubicBezTo>
                      <a:pt x="93" y="126"/>
                      <a:pt x="114" y="116"/>
                      <a:pt x="126" y="97"/>
                    </a:cubicBezTo>
                    <a:cubicBezTo>
                      <a:pt x="145" y="67"/>
                      <a:pt x="136" y="28"/>
                      <a:pt x="106" y="9"/>
                    </a:cubicBezTo>
                    <a:cubicBezTo>
                      <a:pt x="96" y="3"/>
                      <a:pt x="84" y="0"/>
                      <a:pt x="72" y="0"/>
                    </a:cubicBez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spcFirstLastPara="1" lIns="91425" tIns="45700" rIns="91425" bIns="4570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600" name="Google Shape;1600;p29">
                <a:extLst>
                  <a:ext uri="{FF2B5EF4-FFF2-40B4-BE49-F238E27FC236}">
                    <a16:creationId xmlns:a16="http://schemas.microsoft.com/office/drawing/2014/main" id="{56792089-E7BE-1CB9-5B97-F0B4856CC4DD}"/>
                  </a:ext>
                </a:extLst>
              </p:cNvPr>
              <p:cNvSpPr/>
              <p:nvPr/>
            </p:nvSpPr>
            <p:spPr>
              <a:xfrm>
                <a:off x="7747062" y="2047058"/>
                <a:ext cx="60333" cy="53970"/>
              </a:xfrm>
              <a:custGeom>
                <a:avLst/>
                <a:gdLst/>
                <a:ahLst/>
                <a:cxnLst/>
                <a:rect l="l" t="t" r="r" b="b"/>
                <a:pathLst>
                  <a:path w="67" h="59" extrusionOk="0">
                    <a:moveTo>
                      <a:pt x="34" y="0"/>
                    </a:moveTo>
                    <a:cubicBezTo>
                      <a:pt x="24" y="0"/>
                      <a:pt x="14" y="5"/>
                      <a:pt x="9" y="14"/>
                    </a:cubicBezTo>
                    <a:cubicBezTo>
                      <a:pt x="0" y="28"/>
                      <a:pt x="4" y="46"/>
                      <a:pt x="18" y="54"/>
                    </a:cubicBezTo>
                    <a:cubicBezTo>
                      <a:pt x="23" y="57"/>
                      <a:pt x="28" y="59"/>
                      <a:pt x="34" y="59"/>
                    </a:cubicBezTo>
                    <a:cubicBezTo>
                      <a:pt x="43" y="59"/>
                      <a:pt x="53" y="54"/>
                      <a:pt x="58" y="45"/>
                    </a:cubicBezTo>
                    <a:cubicBezTo>
                      <a:pt x="67" y="31"/>
                      <a:pt x="63" y="13"/>
                      <a:pt x="49" y="5"/>
                    </a:cubicBezTo>
                    <a:cubicBezTo>
                      <a:pt x="44" y="2"/>
                      <a:pt x="39" y="0"/>
                      <a:pt x="34" y="0"/>
                    </a:cubicBez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spcFirstLastPara="1" lIns="91425" tIns="45700" rIns="91425" bIns="4570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601" name="Google Shape;1601;p29">
                <a:extLst>
                  <a:ext uri="{FF2B5EF4-FFF2-40B4-BE49-F238E27FC236}">
                    <a16:creationId xmlns:a16="http://schemas.microsoft.com/office/drawing/2014/main" id="{28A631E9-28BD-E242-B1CB-1173E7B574FF}"/>
                  </a:ext>
                </a:extLst>
              </p:cNvPr>
              <p:cNvSpPr/>
              <p:nvPr/>
            </p:nvSpPr>
            <p:spPr>
              <a:xfrm>
                <a:off x="4585187" y="3554553"/>
                <a:ext cx="276262" cy="274611"/>
              </a:xfrm>
              <a:custGeom>
                <a:avLst/>
                <a:gdLst/>
                <a:ahLst/>
                <a:cxnLst/>
                <a:rect l="l" t="t" r="r" b="b"/>
                <a:pathLst>
                  <a:path w="306" h="306" extrusionOk="0">
                    <a:moveTo>
                      <a:pt x="224" y="39"/>
                    </a:moveTo>
                    <a:cubicBezTo>
                      <a:pt x="287" y="79"/>
                      <a:pt x="306" y="162"/>
                      <a:pt x="267" y="224"/>
                    </a:cubicBezTo>
                    <a:cubicBezTo>
                      <a:pt x="227" y="287"/>
                      <a:pt x="144" y="306"/>
                      <a:pt x="81" y="267"/>
                    </a:cubicBezTo>
                    <a:cubicBezTo>
                      <a:pt x="19" y="227"/>
                      <a:pt x="0" y="144"/>
                      <a:pt x="39" y="82"/>
                    </a:cubicBezTo>
                    <a:cubicBezTo>
                      <a:pt x="79" y="19"/>
                      <a:pt x="162" y="0"/>
                      <a:pt x="224" y="39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spcFirstLastPara="1" lIns="91425" tIns="45700" rIns="91425" bIns="4570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602" name="Google Shape;1602;p29">
                <a:extLst>
                  <a:ext uri="{FF2B5EF4-FFF2-40B4-BE49-F238E27FC236}">
                    <a16:creationId xmlns:a16="http://schemas.microsoft.com/office/drawing/2014/main" id="{E7F6CBC7-221A-232D-DCCC-AF6B99533374}"/>
                  </a:ext>
                </a:extLst>
              </p:cNvPr>
              <p:cNvSpPr/>
              <p:nvPr/>
            </p:nvSpPr>
            <p:spPr>
              <a:xfrm>
                <a:off x="4423916" y="2124282"/>
                <a:ext cx="257209" cy="255563"/>
              </a:xfrm>
              <a:custGeom>
                <a:avLst/>
                <a:gdLst/>
                <a:ahLst/>
                <a:cxnLst/>
                <a:rect l="l" t="t" r="r" b="b"/>
                <a:pathLst>
                  <a:path w="285" h="285" extrusionOk="0">
                    <a:moveTo>
                      <a:pt x="209" y="36"/>
                    </a:moveTo>
                    <a:cubicBezTo>
                      <a:pt x="268" y="73"/>
                      <a:pt x="285" y="150"/>
                      <a:pt x="248" y="209"/>
                    </a:cubicBezTo>
                    <a:cubicBezTo>
                      <a:pt x="212" y="267"/>
                      <a:pt x="135" y="285"/>
                      <a:pt x="76" y="248"/>
                    </a:cubicBezTo>
                    <a:cubicBezTo>
                      <a:pt x="18" y="211"/>
                      <a:pt x="0" y="134"/>
                      <a:pt x="37" y="76"/>
                    </a:cubicBezTo>
                    <a:cubicBezTo>
                      <a:pt x="74" y="17"/>
                      <a:pt x="151" y="0"/>
                      <a:pt x="209" y="36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spcFirstLastPara="1" lIns="91425" tIns="45700" rIns="91425" bIns="4570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603" name="Google Shape;1603;p29">
                <a:extLst>
                  <a:ext uri="{FF2B5EF4-FFF2-40B4-BE49-F238E27FC236}">
                    <a16:creationId xmlns:a16="http://schemas.microsoft.com/office/drawing/2014/main" id="{D92B5F36-5028-B1D8-1F82-AA870FA357BA}"/>
                  </a:ext>
                </a:extLst>
              </p:cNvPr>
              <p:cNvSpPr/>
              <p:nvPr/>
            </p:nvSpPr>
            <p:spPr>
              <a:xfrm>
                <a:off x="5782128" y="3066809"/>
                <a:ext cx="250858" cy="250800"/>
              </a:xfrm>
              <a:custGeom>
                <a:avLst/>
                <a:gdLst/>
                <a:ahLst/>
                <a:cxnLst/>
                <a:rect l="l" t="t" r="r" b="b"/>
                <a:pathLst>
                  <a:path w="278" h="278" extrusionOk="0">
                    <a:moveTo>
                      <a:pt x="203" y="36"/>
                    </a:moveTo>
                    <a:cubicBezTo>
                      <a:pt x="260" y="71"/>
                      <a:pt x="278" y="147"/>
                      <a:pt x="242" y="204"/>
                    </a:cubicBezTo>
                    <a:cubicBezTo>
                      <a:pt x="206" y="261"/>
                      <a:pt x="131" y="278"/>
                      <a:pt x="74" y="242"/>
                    </a:cubicBezTo>
                    <a:cubicBezTo>
                      <a:pt x="17" y="206"/>
                      <a:pt x="0" y="131"/>
                      <a:pt x="35" y="74"/>
                    </a:cubicBezTo>
                    <a:cubicBezTo>
                      <a:pt x="71" y="17"/>
                      <a:pt x="146" y="0"/>
                      <a:pt x="203" y="36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spcFirstLastPara="1" lIns="91425" tIns="45700" rIns="91425" bIns="4570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604" name="Google Shape;1604;p29">
                <a:extLst>
                  <a:ext uri="{FF2B5EF4-FFF2-40B4-BE49-F238E27FC236}">
                    <a16:creationId xmlns:a16="http://schemas.microsoft.com/office/drawing/2014/main" id="{6B703319-B3B9-3316-9BE5-77B992F32278}"/>
                  </a:ext>
                </a:extLst>
              </p:cNvPr>
              <p:cNvSpPr/>
              <p:nvPr/>
            </p:nvSpPr>
            <p:spPr>
              <a:xfrm>
                <a:off x="6075078" y="2138357"/>
                <a:ext cx="246095" cy="246039"/>
              </a:xfrm>
              <a:custGeom>
                <a:avLst/>
                <a:gdLst/>
                <a:ahLst/>
                <a:cxnLst/>
                <a:rect l="l" t="t" r="r" b="b"/>
                <a:pathLst>
                  <a:path w="273" h="273" extrusionOk="0">
                    <a:moveTo>
                      <a:pt x="200" y="36"/>
                    </a:moveTo>
                    <a:cubicBezTo>
                      <a:pt x="256" y="71"/>
                      <a:pt x="273" y="144"/>
                      <a:pt x="238" y="200"/>
                    </a:cubicBezTo>
                    <a:cubicBezTo>
                      <a:pt x="203" y="256"/>
                      <a:pt x="129" y="273"/>
                      <a:pt x="73" y="238"/>
                    </a:cubicBezTo>
                    <a:cubicBezTo>
                      <a:pt x="17" y="203"/>
                      <a:pt x="0" y="129"/>
                      <a:pt x="35" y="73"/>
                    </a:cubicBezTo>
                    <a:cubicBezTo>
                      <a:pt x="70" y="17"/>
                      <a:pt x="144" y="0"/>
                      <a:pt x="200" y="36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spcFirstLastPara="1" lIns="91425" tIns="45700" rIns="91425" bIns="4570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  <p:sp>
          <p:nvSpPr>
            <p:cNvPr id="1605" name="Google Shape;1605;p29">
              <a:extLst>
                <a:ext uri="{FF2B5EF4-FFF2-40B4-BE49-F238E27FC236}">
                  <a16:creationId xmlns:a16="http://schemas.microsoft.com/office/drawing/2014/main" id="{9800159C-FDAF-24EA-5964-8A65A3E20377}"/>
                </a:ext>
              </a:extLst>
            </p:cNvPr>
            <p:cNvSpPr/>
            <p:nvPr/>
          </p:nvSpPr>
          <p:spPr>
            <a:xfrm rot="498591">
              <a:off x="4499215" y="362703"/>
              <a:ext cx="2505409" cy="1733378"/>
            </a:xfrm>
            <a:custGeom>
              <a:avLst/>
              <a:gdLst/>
              <a:ahLst/>
              <a:cxnLst/>
              <a:rect l="l" t="t" r="r" b="b"/>
              <a:pathLst>
                <a:path w="2339" h="1665" extrusionOk="0">
                  <a:moveTo>
                    <a:pt x="2332" y="1665"/>
                  </a:moveTo>
                  <a:cubicBezTo>
                    <a:pt x="2331" y="1665"/>
                    <a:pt x="2330" y="1665"/>
                    <a:pt x="2329" y="1664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1" y="10"/>
                    <a:pt x="0" y="6"/>
                    <a:pt x="2" y="3"/>
                  </a:cubicBezTo>
                  <a:cubicBezTo>
                    <a:pt x="4" y="0"/>
                    <a:pt x="8" y="0"/>
                    <a:pt x="10" y="2"/>
                  </a:cubicBezTo>
                  <a:cubicBezTo>
                    <a:pt x="2335" y="1654"/>
                    <a:pt x="2335" y="1654"/>
                    <a:pt x="2335" y="1654"/>
                  </a:cubicBezTo>
                  <a:cubicBezTo>
                    <a:pt x="2338" y="1656"/>
                    <a:pt x="2339" y="1660"/>
                    <a:pt x="2337" y="1662"/>
                  </a:cubicBezTo>
                  <a:cubicBezTo>
                    <a:pt x="2336" y="1664"/>
                    <a:pt x="2334" y="1665"/>
                    <a:pt x="2332" y="1665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spcFirstLastPara="1" lIns="91425" tIns="45700" rIns="91425" bIns="4570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1606" name="Google Shape;1606;p29">
            <a:extLst>
              <a:ext uri="{FF2B5EF4-FFF2-40B4-BE49-F238E27FC236}">
                <a16:creationId xmlns:a16="http://schemas.microsoft.com/office/drawing/2014/main" id="{D5ABA297-2C44-AF03-1884-162AE042390B}"/>
              </a:ext>
            </a:extLst>
          </p:cNvPr>
          <p:cNvSpPr/>
          <p:nvPr/>
        </p:nvSpPr>
        <p:spPr>
          <a:xfrm>
            <a:off x="2679700" y="1009650"/>
            <a:ext cx="6832600" cy="5767388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810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lIns="91425" tIns="45700" rIns="91425" bIns="457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607" name="Google Shape;1607;p29" descr="C:\Users\Administrator\Desktop\56d684a0446de.png">
            <a:extLst>
              <a:ext uri="{FF2B5EF4-FFF2-40B4-BE49-F238E27FC236}">
                <a16:creationId xmlns:a16="http://schemas.microsoft.com/office/drawing/2014/main" id="{283A20CC-3B21-2AF7-C3EA-03F9E69D2C32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8963" y="373063"/>
            <a:ext cx="504825" cy="57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09" name="Google Shape;1609;p29" descr="C:\Users\Administrator\Desktop\56d684a0446de.png">
            <a:extLst>
              <a:ext uri="{FF2B5EF4-FFF2-40B4-BE49-F238E27FC236}">
                <a16:creationId xmlns:a16="http://schemas.microsoft.com/office/drawing/2014/main" id="{4183E23B-6A43-42DD-17A6-29EC3D995DC3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41525">
            <a:off x="7789863" y="5799138"/>
            <a:ext cx="884237" cy="100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7" name="Google Shape;1610;p29">
            <a:extLst>
              <a:ext uri="{FF2B5EF4-FFF2-40B4-BE49-F238E27FC236}">
                <a16:creationId xmlns:a16="http://schemas.microsoft.com/office/drawing/2014/main" id="{B399416B-53A2-E417-AAAA-45C7B13169C6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9913" y="1114425"/>
            <a:ext cx="5972175" cy="398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1208" name="Google Shape;1611;p29">
            <a:extLst>
              <a:ext uri="{FF2B5EF4-FFF2-40B4-BE49-F238E27FC236}">
                <a16:creationId xmlns:a16="http://schemas.microsoft.com/office/drawing/2014/main" id="{B1F75167-742C-E3D5-3D76-4D2FB227E7C9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 flipH="1">
            <a:off x="6973888" y="1412875"/>
            <a:ext cx="263525" cy="223838"/>
          </a:xfrm>
          <a:prstGeom prst="straightConnector1">
            <a:avLst/>
          </a:prstGeom>
          <a:noFill/>
          <a:ln w="9525">
            <a:solidFill>
              <a:srgbClr val="4A7892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09" name="Google Shape;1612;p29">
            <a:extLst>
              <a:ext uri="{FF2B5EF4-FFF2-40B4-BE49-F238E27FC236}">
                <a16:creationId xmlns:a16="http://schemas.microsoft.com/office/drawing/2014/main" id="{BE56A202-DF87-8E14-5580-FB3CABE3CA20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4660900" y="4337050"/>
            <a:ext cx="619125" cy="650875"/>
          </a:xfrm>
          <a:prstGeom prst="straightConnector1">
            <a:avLst/>
          </a:prstGeom>
          <a:noFill/>
          <a:ln w="9525">
            <a:solidFill>
              <a:srgbClr val="0F181F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10" name="Google Shape;1613;p29">
            <a:extLst>
              <a:ext uri="{FF2B5EF4-FFF2-40B4-BE49-F238E27FC236}">
                <a16:creationId xmlns:a16="http://schemas.microsoft.com/office/drawing/2014/main" id="{503525CE-CEC2-0623-F107-8E04639BCF8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971800" y="4986338"/>
            <a:ext cx="1690688" cy="0"/>
          </a:xfrm>
          <a:prstGeom prst="straightConnector1">
            <a:avLst/>
          </a:prstGeom>
          <a:noFill/>
          <a:ln w="9525">
            <a:solidFill>
              <a:srgbClr val="0F181F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11" name="Google Shape;1614;p29">
            <a:extLst>
              <a:ext uri="{FF2B5EF4-FFF2-40B4-BE49-F238E27FC236}">
                <a16:creationId xmlns:a16="http://schemas.microsoft.com/office/drawing/2014/main" id="{3E715349-8872-FFFB-AB48-0EEB5EABA2E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237413" y="1412875"/>
            <a:ext cx="1701800" cy="0"/>
          </a:xfrm>
          <a:prstGeom prst="straightConnector1">
            <a:avLst/>
          </a:prstGeom>
          <a:noFill/>
          <a:ln w="9525">
            <a:solidFill>
              <a:srgbClr val="4A7892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1212" name="Google Shape;1615;p29">
            <a:extLst>
              <a:ext uri="{FF2B5EF4-FFF2-40B4-BE49-F238E27FC236}">
                <a16:creationId xmlns:a16="http://schemas.microsoft.com/office/drawing/2014/main" id="{60E8559A-E1AD-940D-1636-F71324CA63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93050" y="966788"/>
            <a:ext cx="9731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  <a:sym typeface="Century Gothic" panose="020B0502020202020204" pitchFamily="34" charset="0"/>
              </a:rPr>
              <a:t>1</a:t>
            </a:r>
          </a:p>
        </p:txBody>
      </p:sp>
      <p:sp>
        <p:nvSpPr>
          <p:cNvPr id="51213" name="Google Shape;1616;p29">
            <a:extLst>
              <a:ext uri="{FF2B5EF4-FFF2-40B4-BE49-F238E27FC236}">
                <a16:creationId xmlns:a16="http://schemas.microsoft.com/office/drawing/2014/main" id="{54034506-E9A2-1F54-32A8-4799E03A7C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93050" y="1412875"/>
            <a:ext cx="11477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1800" b="1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  <a:sym typeface="Century Gothic" panose="020B0502020202020204" pitchFamily="34" charset="0"/>
              </a:rPr>
              <a:t>فرعي</a:t>
            </a:r>
          </a:p>
        </p:txBody>
      </p:sp>
      <p:sp>
        <p:nvSpPr>
          <p:cNvPr id="51214" name="Google Shape;1617;p29">
            <a:extLst>
              <a:ext uri="{FF2B5EF4-FFF2-40B4-BE49-F238E27FC236}">
                <a16:creationId xmlns:a16="http://schemas.microsoft.com/office/drawing/2014/main" id="{3195CB50-919E-093E-099F-7908728D43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0563" y="4551363"/>
            <a:ext cx="9715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  <a:sym typeface="Century Gothic" panose="020B0502020202020204" pitchFamily="34" charset="0"/>
              </a:rPr>
              <a:t>2</a:t>
            </a:r>
          </a:p>
        </p:txBody>
      </p:sp>
      <p:sp>
        <p:nvSpPr>
          <p:cNvPr id="51215" name="Google Shape;1618;p29">
            <a:extLst>
              <a:ext uri="{FF2B5EF4-FFF2-40B4-BE49-F238E27FC236}">
                <a16:creationId xmlns:a16="http://schemas.microsoft.com/office/drawing/2014/main" id="{7DB28AA9-F707-FD33-4102-BD21657746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6388" y="4992688"/>
            <a:ext cx="8842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1800" b="1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  <a:sym typeface="Century Gothic" panose="020B0502020202020204" pitchFamily="34" charset="0"/>
              </a:rPr>
              <a:t>فرعي</a:t>
            </a:r>
          </a:p>
        </p:txBody>
      </p:sp>
      <p:sp>
        <p:nvSpPr>
          <p:cNvPr id="51216" name="Google Shape;1619;p29">
            <a:extLst>
              <a:ext uri="{FF2B5EF4-FFF2-40B4-BE49-F238E27FC236}">
                <a16:creationId xmlns:a16="http://schemas.microsoft.com/office/drawing/2014/main" id="{C9331FF0-DCA2-13A5-4DBB-07F2E5CA1A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8338" y="2579688"/>
            <a:ext cx="291782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2800" b="1" i="0" u="none" strike="noStrike" kern="1200" cap="none" spc="0" normalizeH="0" baseline="0" noProof="0">
                <a:ln>
                  <a:noFill/>
                </a:ln>
                <a:solidFill>
                  <a:srgbClr val="4A7892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  <a:sym typeface="Century Gothic" panose="020B0502020202020204" pitchFamily="34" charset="0"/>
              </a:rPr>
              <a:t>أجد مساحة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2800" b="1" i="0" u="none" strike="noStrike" kern="1200" cap="none" spc="0" normalizeH="0" baseline="0" noProof="0">
                <a:ln>
                  <a:noFill/>
                </a:ln>
                <a:solidFill>
                  <a:srgbClr val="4A7892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  <a:sym typeface="Century Gothic" panose="020B0502020202020204" pitchFamily="34" charset="0"/>
              </a:rPr>
              <a:t> أشكال مركبة</a:t>
            </a:r>
            <a:endParaRPr kumimoji="0" lang="ar-SA" altLang="ar-SA" sz="44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  <a:sym typeface="Century Gothic" panose="020B0502020202020204" pitchFamily="34" charset="0"/>
            </a:endParaRPr>
          </a:p>
        </p:txBody>
      </p:sp>
      <p:sp>
        <p:nvSpPr>
          <p:cNvPr id="51217" name="Google Shape;1621;p29">
            <a:extLst>
              <a:ext uri="{FF2B5EF4-FFF2-40B4-BE49-F238E27FC236}">
                <a16:creationId xmlns:a16="http://schemas.microsoft.com/office/drawing/2014/main" id="{3F549711-9A01-B150-37D3-21145D5995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83538" y="1782763"/>
            <a:ext cx="1450975" cy="81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18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  <a:sym typeface="Century Gothic" panose="020B0502020202020204" pitchFamily="34" charset="0"/>
              </a:rPr>
              <a:t>إيجاد مساحة شكل مركب</a:t>
            </a:r>
          </a:p>
        </p:txBody>
      </p:sp>
      <p:sp>
        <p:nvSpPr>
          <p:cNvPr id="51218" name="Google Shape;1622;p29">
            <a:extLst>
              <a:ext uri="{FF2B5EF4-FFF2-40B4-BE49-F238E27FC236}">
                <a16:creationId xmlns:a16="http://schemas.microsoft.com/office/drawing/2014/main" id="{DB0102AF-D77D-E8C3-19B2-5831FBADBE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6388" y="5465763"/>
            <a:ext cx="2401887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18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  <a:sym typeface="Century Gothic" panose="020B0502020202020204" pitchFamily="34" charset="0"/>
              </a:rPr>
              <a:t>إيجاد مساحة المنطقة المظللة</a:t>
            </a:r>
          </a:p>
        </p:txBody>
      </p:sp>
      <p:sp>
        <p:nvSpPr>
          <p:cNvPr id="2" name="任意多边形 45">
            <a:extLst>
              <a:ext uri="{FF2B5EF4-FFF2-40B4-BE49-F238E27FC236}">
                <a16:creationId xmlns:a16="http://schemas.microsoft.com/office/drawing/2014/main" id="{D0295CF9-CD09-70C3-5B91-A35C7B547287}"/>
              </a:ext>
            </a:extLst>
          </p:cNvPr>
          <p:cNvSpPr/>
          <p:nvPr/>
        </p:nvSpPr>
        <p:spPr>
          <a:xfrm rot="10800000">
            <a:off x="4373598" y="5308295"/>
            <a:ext cx="4920433" cy="1511290"/>
          </a:xfrm>
          <a:custGeom>
            <a:avLst/>
            <a:gdLst>
              <a:gd name="connsiteX0" fmla="*/ 0 w 7810882"/>
              <a:gd name="connsiteY0" fmla="*/ 0 h 2490039"/>
              <a:gd name="connsiteX1" fmla="*/ 7810882 w 7810882"/>
              <a:gd name="connsiteY1" fmla="*/ 0 h 2490039"/>
              <a:gd name="connsiteX2" fmla="*/ 7788307 w 7810882"/>
              <a:gd name="connsiteY2" fmla="*/ 49935 h 2490039"/>
              <a:gd name="connsiteX3" fmla="*/ 3905441 w 7810882"/>
              <a:gd name="connsiteY3" fmla="*/ 2490039 h 2490039"/>
              <a:gd name="connsiteX4" fmla="*/ 22575 w 7810882"/>
              <a:gd name="connsiteY4" fmla="*/ 49935 h 2490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10882" h="2490039">
                <a:moveTo>
                  <a:pt x="0" y="0"/>
                </a:moveTo>
                <a:lnTo>
                  <a:pt x="7810882" y="0"/>
                </a:lnTo>
                <a:lnTo>
                  <a:pt x="7788307" y="49935"/>
                </a:lnTo>
                <a:cubicBezTo>
                  <a:pt x="7092620" y="1493722"/>
                  <a:pt x="5615382" y="2490039"/>
                  <a:pt x="3905441" y="2490039"/>
                </a:cubicBezTo>
                <a:cubicBezTo>
                  <a:pt x="2195501" y="2490039"/>
                  <a:pt x="718262" y="1493722"/>
                  <a:pt x="22575" y="49935"/>
                </a:cubicBezTo>
                <a:close/>
              </a:path>
            </a:pathLst>
          </a:custGeom>
          <a:gradFill flip="none" rotWithShape="1">
            <a:gsLst>
              <a:gs pos="54000">
                <a:srgbClr val="54D3C4"/>
              </a:gs>
              <a:gs pos="91300">
                <a:srgbClr val="00B0F0"/>
              </a:gs>
              <a:gs pos="0">
                <a:srgbClr val="75E1B3"/>
              </a:gs>
              <a:gs pos="100000">
                <a:srgbClr val="77B6BF">
                  <a:alpha val="55000"/>
                </a:srgbClr>
              </a:gs>
            </a:gsLst>
            <a:lin ang="81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F0502020204030204"/>
              <a:ea typeface="微软雅黑"/>
              <a:cs typeface="+mn-ea"/>
              <a:sym typeface="+mn-lt"/>
            </a:endParaRPr>
          </a:p>
        </p:txBody>
      </p:sp>
      <p:pic>
        <p:nvPicPr>
          <p:cNvPr id="51222" name="صورة 3">
            <a:extLst>
              <a:ext uri="{FF2B5EF4-FFF2-40B4-BE49-F238E27FC236}">
                <a16:creationId xmlns:a16="http://schemas.microsoft.com/office/drawing/2014/main" id="{FDE72C8A-4D44-4246-3A39-F13E1FD969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5875338"/>
            <a:ext cx="195262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48EDEB06-D798-3B28-A02D-693FB65E6BC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34080" y="147759"/>
            <a:ext cx="1265631" cy="12250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51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1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1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12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1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1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51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12" grpId="0"/>
      <p:bldP spid="51213" grpId="0"/>
      <p:bldP spid="51214" grpId="0"/>
      <p:bldP spid="51215" grpId="0"/>
      <p:bldP spid="51216" grpId="0"/>
      <p:bldP spid="51217" grpId="0"/>
      <p:bldP spid="512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F3E1"/>
        </a:solidFill>
        <a:effectLst/>
      </p:bgPr>
    </p:bg>
    <p:spTree>
      <p:nvGrpSpPr>
        <p:cNvPr id="1" name="Shape 818">
          <a:extLst>
            <a:ext uri="{FF2B5EF4-FFF2-40B4-BE49-F238E27FC236}">
              <a16:creationId xmlns:a16="http://schemas.microsoft.com/office/drawing/2014/main" id="{357E525B-DE81-7EBC-CC23-ABF213AC24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صورة 8">
            <a:extLst>
              <a:ext uri="{FF2B5EF4-FFF2-40B4-BE49-F238E27FC236}">
                <a16:creationId xmlns:a16="http://schemas.microsoft.com/office/drawing/2014/main" id="{A91B77D8-171E-AA9B-F243-079F53A125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28" y="2122171"/>
            <a:ext cx="5599443" cy="3208298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grpSp>
        <p:nvGrpSpPr>
          <p:cNvPr id="819" name="Google Shape;819;p22">
            <a:extLst>
              <a:ext uri="{FF2B5EF4-FFF2-40B4-BE49-F238E27FC236}">
                <a16:creationId xmlns:a16="http://schemas.microsoft.com/office/drawing/2014/main" id="{4DA1CCEB-73D8-D9D7-0CCB-BA1811994264}"/>
              </a:ext>
            </a:extLst>
          </p:cNvPr>
          <p:cNvGrpSpPr/>
          <p:nvPr/>
        </p:nvGrpSpPr>
        <p:grpSpPr>
          <a:xfrm rot="-537384" flipH="1">
            <a:off x="419129" y="2917471"/>
            <a:ext cx="6150795" cy="5835070"/>
            <a:chOff x="1159453" y="-665747"/>
            <a:chExt cx="6150795" cy="5835070"/>
          </a:xfrm>
          <a:solidFill>
            <a:srgbClr val="0070C0"/>
          </a:solidFill>
        </p:grpSpPr>
        <p:grpSp>
          <p:nvGrpSpPr>
            <p:cNvPr id="820" name="Google Shape;820;p22">
              <a:extLst>
                <a:ext uri="{FF2B5EF4-FFF2-40B4-BE49-F238E27FC236}">
                  <a16:creationId xmlns:a16="http://schemas.microsoft.com/office/drawing/2014/main" id="{F69E635A-3D6B-7636-B82A-81280B460FC1}"/>
                </a:ext>
              </a:extLst>
            </p:cNvPr>
            <p:cNvGrpSpPr/>
            <p:nvPr/>
          </p:nvGrpSpPr>
          <p:grpSpPr>
            <a:xfrm rot="1500213">
              <a:off x="1816885" y="160250"/>
              <a:ext cx="4835931" cy="4183077"/>
              <a:chOff x="2983829" y="1091787"/>
              <a:chExt cx="4835931" cy="4183077"/>
            </a:xfrm>
            <a:grpFill/>
          </p:grpSpPr>
          <p:sp>
            <p:nvSpPr>
              <p:cNvPr id="821" name="Google Shape;821;p22">
                <a:extLst>
                  <a:ext uri="{FF2B5EF4-FFF2-40B4-BE49-F238E27FC236}">
                    <a16:creationId xmlns:a16="http://schemas.microsoft.com/office/drawing/2014/main" id="{99F8D71C-EF98-0477-628B-B20BBBA99317}"/>
                  </a:ext>
                </a:extLst>
              </p:cNvPr>
              <p:cNvSpPr/>
              <p:nvPr/>
            </p:nvSpPr>
            <p:spPr>
              <a:xfrm>
                <a:off x="2983829" y="3724325"/>
                <a:ext cx="2106312" cy="1499886"/>
              </a:xfrm>
              <a:custGeom>
                <a:avLst/>
                <a:gdLst/>
                <a:ahLst/>
                <a:cxnLst/>
                <a:rect l="l" t="t" r="r" b="b"/>
                <a:pathLst>
                  <a:path w="2339" h="1665" extrusionOk="0">
                    <a:moveTo>
                      <a:pt x="2332" y="1665"/>
                    </a:moveTo>
                    <a:cubicBezTo>
                      <a:pt x="2331" y="1665"/>
                      <a:pt x="2330" y="1665"/>
                      <a:pt x="2329" y="1664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1" y="10"/>
                      <a:pt x="0" y="6"/>
                      <a:pt x="2" y="3"/>
                    </a:cubicBezTo>
                    <a:cubicBezTo>
                      <a:pt x="4" y="0"/>
                      <a:pt x="8" y="0"/>
                      <a:pt x="10" y="2"/>
                    </a:cubicBezTo>
                    <a:cubicBezTo>
                      <a:pt x="2335" y="1654"/>
                      <a:pt x="2335" y="1654"/>
                      <a:pt x="2335" y="1654"/>
                    </a:cubicBezTo>
                    <a:cubicBezTo>
                      <a:pt x="2338" y="1656"/>
                      <a:pt x="2339" y="1660"/>
                      <a:pt x="2337" y="1662"/>
                    </a:cubicBezTo>
                    <a:cubicBezTo>
                      <a:pt x="2336" y="1664"/>
                      <a:pt x="2334" y="1665"/>
                      <a:pt x="2332" y="166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822" name="Google Shape;822;p22">
                <a:extLst>
                  <a:ext uri="{FF2B5EF4-FFF2-40B4-BE49-F238E27FC236}">
                    <a16:creationId xmlns:a16="http://schemas.microsoft.com/office/drawing/2014/main" id="{A6029054-128A-D453-EA15-BA91B29E1830}"/>
                  </a:ext>
                </a:extLst>
              </p:cNvPr>
              <p:cNvSpPr/>
              <p:nvPr/>
            </p:nvSpPr>
            <p:spPr>
              <a:xfrm>
                <a:off x="5073257" y="4157688"/>
                <a:ext cx="15478" cy="1066523"/>
              </a:xfrm>
              <a:custGeom>
                <a:avLst/>
                <a:gdLst/>
                <a:ahLst/>
                <a:cxnLst/>
                <a:rect l="l" t="t" r="r" b="b"/>
                <a:pathLst>
                  <a:path w="17" h="1184" extrusionOk="0">
                    <a:moveTo>
                      <a:pt x="11" y="1184"/>
                    </a:moveTo>
                    <a:cubicBezTo>
                      <a:pt x="8" y="1184"/>
                      <a:pt x="5" y="1181"/>
                      <a:pt x="5" y="117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2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9" y="0"/>
                      <a:pt x="12" y="3"/>
                      <a:pt x="12" y="6"/>
                    </a:cubicBezTo>
                    <a:cubicBezTo>
                      <a:pt x="17" y="1178"/>
                      <a:pt x="17" y="1178"/>
                      <a:pt x="17" y="1178"/>
                    </a:cubicBezTo>
                    <a:cubicBezTo>
                      <a:pt x="17" y="1181"/>
                      <a:pt x="14" y="1184"/>
                      <a:pt x="11" y="1184"/>
                    </a:cubicBezTo>
                    <a:cubicBezTo>
                      <a:pt x="11" y="1184"/>
                      <a:pt x="11" y="1184"/>
                      <a:pt x="11" y="118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823" name="Google Shape;823;p22">
                <a:extLst>
                  <a:ext uri="{FF2B5EF4-FFF2-40B4-BE49-F238E27FC236}">
                    <a16:creationId xmlns:a16="http://schemas.microsoft.com/office/drawing/2014/main" id="{95A9F744-B832-3BDF-B921-FA1A8A4C977A}"/>
                  </a:ext>
                </a:extLst>
              </p:cNvPr>
              <p:cNvSpPr/>
              <p:nvPr/>
            </p:nvSpPr>
            <p:spPr>
              <a:xfrm>
                <a:off x="2983829" y="3048954"/>
                <a:ext cx="1739079" cy="686627"/>
              </a:xfrm>
              <a:custGeom>
                <a:avLst/>
                <a:gdLst/>
                <a:ahLst/>
                <a:cxnLst/>
                <a:rect l="l" t="t" r="r" b="b"/>
                <a:pathLst>
                  <a:path w="1932" h="763" extrusionOk="0">
                    <a:moveTo>
                      <a:pt x="7" y="763"/>
                    </a:moveTo>
                    <a:cubicBezTo>
                      <a:pt x="4" y="763"/>
                      <a:pt x="2" y="761"/>
                      <a:pt x="1" y="759"/>
                    </a:cubicBezTo>
                    <a:cubicBezTo>
                      <a:pt x="0" y="756"/>
                      <a:pt x="2" y="752"/>
                      <a:pt x="5" y="751"/>
                    </a:cubicBezTo>
                    <a:cubicBezTo>
                      <a:pt x="1923" y="1"/>
                      <a:pt x="1923" y="1"/>
                      <a:pt x="1923" y="1"/>
                    </a:cubicBezTo>
                    <a:cubicBezTo>
                      <a:pt x="1926" y="0"/>
                      <a:pt x="1930" y="2"/>
                      <a:pt x="1931" y="5"/>
                    </a:cubicBezTo>
                    <a:cubicBezTo>
                      <a:pt x="1932" y="8"/>
                      <a:pt x="1931" y="11"/>
                      <a:pt x="1927" y="13"/>
                    </a:cubicBezTo>
                    <a:cubicBezTo>
                      <a:pt x="9" y="762"/>
                      <a:pt x="9" y="762"/>
                      <a:pt x="9" y="762"/>
                    </a:cubicBezTo>
                    <a:cubicBezTo>
                      <a:pt x="8" y="762"/>
                      <a:pt x="8" y="763"/>
                      <a:pt x="7" y="76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824" name="Google Shape;824;p22">
                <a:extLst>
                  <a:ext uri="{FF2B5EF4-FFF2-40B4-BE49-F238E27FC236}">
                    <a16:creationId xmlns:a16="http://schemas.microsoft.com/office/drawing/2014/main" id="{FF7A7AFF-1C00-66A7-2D53-DEB32BE3A5AE}"/>
                  </a:ext>
                </a:extLst>
              </p:cNvPr>
              <p:cNvSpPr/>
              <p:nvPr/>
            </p:nvSpPr>
            <p:spPr>
              <a:xfrm>
                <a:off x="4248742" y="2871669"/>
                <a:ext cx="474167" cy="188541"/>
              </a:xfrm>
              <a:custGeom>
                <a:avLst/>
                <a:gdLst/>
                <a:ahLst/>
                <a:cxnLst/>
                <a:rect l="l" t="t" r="r" b="b"/>
                <a:pathLst>
                  <a:path w="527" h="210" extrusionOk="0">
                    <a:moveTo>
                      <a:pt x="520" y="210"/>
                    </a:moveTo>
                    <a:cubicBezTo>
                      <a:pt x="520" y="210"/>
                      <a:pt x="519" y="210"/>
                      <a:pt x="518" y="210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1" y="11"/>
                      <a:pt x="0" y="7"/>
                      <a:pt x="1" y="4"/>
                    </a:cubicBezTo>
                    <a:cubicBezTo>
                      <a:pt x="2" y="1"/>
                      <a:pt x="6" y="0"/>
                      <a:pt x="9" y="1"/>
                    </a:cubicBezTo>
                    <a:cubicBezTo>
                      <a:pt x="522" y="198"/>
                      <a:pt x="522" y="198"/>
                      <a:pt x="522" y="198"/>
                    </a:cubicBezTo>
                    <a:cubicBezTo>
                      <a:pt x="526" y="200"/>
                      <a:pt x="527" y="203"/>
                      <a:pt x="526" y="206"/>
                    </a:cubicBezTo>
                    <a:cubicBezTo>
                      <a:pt x="525" y="209"/>
                      <a:pt x="523" y="210"/>
                      <a:pt x="520" y="2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825" name="Google Shape;825;p22">
                <a:extLst>
                  <a:ext uri="{FF2B5EF4-FFF2-40B4-BE49-F238E27FC236}">
                    <a16:creationId xmlns:a16="http://schemas.microsoft.com/office/drawing/2014/main" id="{5A165B70-3E00-2D7B-DA2A-FF38409D438D}"/>
                  </a:ext>
                </a:extLst>
              </p:cNvPr>
              <p:cNvSpPr/>
              <p:nvPr/>
            </p:nvSpPr>
            <p:spPr>
              <a:xfrm>
                <a:off x="4711652" y="3048954"/>
                <a:ext cx="372861" cy="1119990"/>
              </a:xfrm>
              <a:custGeom>
                <a:avLst/>
                <a:gdLst/>
                <a:ahLst/>
                <a:cxnLst/>
                <a:rect l="l" t="t" r="r" b="b"/>
                <a:pathLst>
                  <a:path w="415" h="1243" extrusionOk="0">
                    <a:moveTo>
                      <a:pt x="408" y="1243"/>
                    </a:moveTo>
                    <a:cubicBezTo>
                      <a:pt x="405" y="1243"/>
                      <a:pt x="403" y="1241"/>
                      <a:pt x="402" y="123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0" y="6"/>
                      <a:pt x="1" y="2"/>
                      <a:pt x="4" y="1"/>
                    </a:cubicBezTo>
                    <a:cubicBezTo>
                      <a:pt x="8" y="0"/>
                      <a:pt x="11" y="2"/>
                      <a:pt x="12" y="5"/>
                    </a:cubicBezTo>
                    <a:cubicBezTo>
                      <a:pt x="413" y="1235"/>
                      <a:pt x="413" y="1235"/>
                      <a:pt x="413" y="1235"/>
                    </a:cubicBezTo>
                    <a:cubicBezTo>
                      <a:pt x="415" y="1238"/>
                      <a:pt x="413" y="1242"/>
                      <a:pt x="410" y="1243"/>
                    </a:cubicBezTo>
                    <a:cubicBezTo>
                      <a:pt x="409" y="1243"/>
                      <a:pt x="408" y="1243"/>
                      <a:pt x="408" y="124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826" name="Google Shape;826;p22">
                <a:extLst>
                  <a:ext uri="{FF2B5EF4-FFF2-40B4-BE49-F238E27FC236}">
                    <a16:creationId xmlns:a16="http://schemas.microsoft.com/office/drawing/2014/main" id="{09ABD43B-0781-226C-DF5D-771F1668762C}"/>
                  </a:ext>
                </a:extLst>
              </p:cNvPr>
              <p:cNvSpPr/>
              <p:nvPr/>
            </p:nvSpPr>
            <p:spPr>
              <a:xfrm>
                <a:off x="2983829" y="3724325"/>
                <a:ext cx="2100684" cy="444619"/>
              </a:xfrm>
              <a:custGeom>
                <a:avLst/>
                <a:gdLst/>
                <a:ahLst/>
                <a:cxnLst/>
                <a:rect l="l" t="t" r="r" b="b"/>
                <a:pathLst>
                  <a:path w="2333" h="493" extrusionOk="0">
                    <a:moveTo>
                      <a:pt x="2327" y="493"/>
                    </a:moveTo>
                    <a:cubicBezTo>
                      <a:pt x="2326" y="493"/>
                      <a:pt x="2326" y="493"/>
                      <a:pt x="2326" y="493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2" y="12"/>
                      <a:pt x="0" y="9"/>
                      <a:pt x="1" y="5"/>
                    </a:cubicBezTo>
                    <a:cubicBezTo>
                      <a:pt x="2" y="2"/>
                      <a:pt x="5" y="0"/>
                      <a:pt x="8" y="1"/>
                    </a:cubicBezTo>
                    <a:cubicBezTo>
                      <a:pt x="2328" y="481"/>
                      <a:pt x="2328" y="481"/>
                      <a:pt x="2328" y="481"/>
                    </a:cubicBezTo>
                    <a:cubicBezTo>
                      <a:pt x="2331" y="482"/>
                      <a:pt x="2333" y="485"/>
                      <a:pt x="2333" y="488"/>
                    </a:cubicBezTo>
                    <a:cubicBezTo>
                      <a:pt x="2332" y="491"/>
                      <a:pt x="2330" y="493"/>
                      <a:pt x="2327" y="49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827" name="Google Shape;827;p22">
                <a:extLst>
                  <a:ext uri="{FF2B5EF4-FFF2-40B4-BE49-F238E27FC236}">
                    <a16:creationId xmlns:a16="http://schemas.microsoft.com/office/drawing/2014/main" id="{1508CC2E-E5D4-2528-D46A-ACC47FC50949}"/>
                  </a:ext>
                </a:extLst>
              </p:cNvPr>
              <p:cNvSpPr/>
              <p:nvPr/>
            </p:nvSpPr>
            <p:spPr>
              <a:xfrm>
                <a:off x="2983829" y="2871669"/>
                <a:ext cx="1276169" cy="863912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960" extrusionOk="0">
                    <a:moveTo>
                      <a:pt x="7" y="960"/>
                    </a:moveTo>
                    <a:cubicBezTo>
                      <a:pt x="5" y="960"/>
                      <a:pt x="3" y="959"/>
                      <a:pt x="2" y="957"/>
                    </a:cubicBezTo>
                    <a:cubicBezTo>
                      <a:pt x="0" y="954"/>
                      <a:pt x="1" y="950"/>
                      <a:pt x="3" y="949"/>
                    </a:cubicBezTo>
                    <a:cubicBezTo>
                      <a:pt x="1408" y="1"/>
                      <a:pt x="1408" y="1"/>
                      <a:pt x="1408" y="1"/>
                    </a:cubicBezTo>
                    <a:cubicBezTo>
                      <a:pt x="1411" y="0"/>
                      <a:pt x="1415" y="0"/>
                      <a:pt x="1416" y="3"/>
                    </a:cubicBezTo>
                    <a:cubicBezTo>
                      <a:pt x="1418" y="6"/>
                      <a:pt x="1418" y="9"/>
                      <a:pt x="1415" y="11"/>
                    </a:cubicBezTo>
                    <a:cubicBezTo>
                      <a:pt x="10" y="959"/>
                      <a:pt x="10" y="959"/>
                      <a:pt x="10" y="959"/>
                    </a:cubicBezTo>
                    <a:cubicBezTo>
                      <a:pt x="9" y="959"/>
                      <a:pt x="8" y="960"/>
                      <a:pt x="7" y="96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828" name="Google Shape;828;p22">
                <a:extLst>
                  <a:ext uri="{FF2B5EF4-FFF2-40B4-BE49-F238E27FC236}">
                    <a16:creationId xmlns:a16="http://schemas.microsoft.com/office/drawing/2014/main" id="{E3BC3B19-535A-B6C2-FB9F-1C12584310CB}"/>
                  </a:ext>
                </a:extLst>
              </p:cNvPr>
              <p:cNvSpPr/>
              <p:nvPr/>
            </p:nvSpPr>
            <p:spPr>
              <a:xfrm>
                <a:off x="4248742" y="1121334"/>
                <a:ext cx="610648" cy="1761592"/>
              </a:xfrm>
              <a:custGeom>
                <a:avLst/>
                <a:gdLst/>
                <a:ahLst/>
                <a:cxnLst/>
                <a:rect l="l" t="t" r="r" b="b"/>
                <a:pathLst>
                  <a:path w="678" h="1955" extrusionOk="0">
                    <a:moveTo>
                      <a:pt x="6" y="1955"/>
                    </a:moveTo>
                    <a:cubicBezTo>
                      <a:pt x="6" y="1955"/>
                      <a:pt x="5" y="1955"/>
                      <a:pt x="5" y="1955"/>
                    </a:cubicBezTo>
                    <a:cubicBezTo>
                      <a:pt x="1" y="1954"/>
                      <a:pt x="0" y="1951"/>
                      <a:pt x="1" y="1947"/>
                    </a:cubicBezTo>
                    <a:cubicBezTo>
                      <a:pt x="665" y="5"/>
                      <a:pt x="665" y="5"/>
                      <a:pt x="665" y="5"/>
                    </a:cubicBezTo>
                    <a:cubicBezTo>
                      <a:pt x="666" y="2"/>
                      <a:pt x="670" y="0"/>
                      <a:pt x="673" y="1"/>
                    </a:cubicBezTo>
                    <a:cubicBezTo>
                      <a:pt x="676" y="2"/>
                      <a:pt x="678" y="6"/>
                      <a:pt x="677" y="9"/>
                    </a:cubicBezTo>
                    <a:cubicBezTo>
                      <a:pt x="12" y="1951"/>
                      <a:pt x="12" y="1951"/>
                      <a:pt x="12" y="1951"/>
                    </a:cubicBezTo>
                    <a:cubicBezTo>
                      <a:pt x="11" y="1954"/>
                      <a:pt x="9" y="1955"/>
                      <a:pt x="6" y="195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829" name="Google Shape;829;p22">
                <a:extLst>
                  <a:ext uri="{FF2B5EF4-FFF2-40B4-BE49-F238E27FC236}">
                    <a16:creationId xmlns:a16="http://schemas.microsoft.com/office/drawing/2014/main" id="{F3AC193C-178A-9D08-03FE-0905A6301E95}"/>
                  </a:ext>
                </a:extLst>
              </p:cNvPr>
              <p:cNvSpPr/>
              <p:nvPr/>
            </p:nvSpPr>
            <p:spPr>
              <a:xfrm>
                <a:off x="4846726" y="1121334"/>
                <a:ext cx="913158" cy="1732045"/>
              </a:xfrm>
              <a:custGeom>
                <a:avLst/>
                <a:gdLst/>
                <a:ahLst/>
                <a:cxnLst/>
                <a:rect l="l" t="t" r="r" b="b"/>
                <a:pathLst>
                  <a:path w="1015" h="1923" extrusionOk="0">
                    <a:moveTo>
                      <a:pt x="1008" y="1923"/>
                    </a:moveTo>
                    <a:cubicBezTo>
                      <a:pt x="1006" y="1923"/>
                      <a:pt x="1004" y="1922"/>
                      <a:pt x="1003" y="192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0" y="7"/>
                      <a:pt x="1" y="3"/>
                      <a:pt x="4" y="2"/>
                    </a:cubicBezTo>
                    <a:cubicBezTo>
                      <a:pt x="7" y="0"/>
                      <a:pt x="11" y="1"/>
                      <a:pt x="12" y="4"/>
                    </a:cubicBezTo>
                    <a:cubicBezTo>
                      <a:pt x="1013" y="1914"/>
                      <a:pt x="1013" y="1914"/>
                      <a:pt x="1013" y="1914"/>
                    </a:cubicBezTo>
                    <a:cubicBezTo>
                      <a:pt x="1015" y="1917"/>
                      <a:pt x="1014" y="1921"/>
                      <a:pt x="1011" y="1922"/>
                    </a:cubicBezTo>
                    <a:cubicBezTo>
                      <a:pt x="1010" y="1923"/>
                      <a:pt x="1009" y="1923"/>
                      <a:pt x="1008" y="192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830" name="Google Shape;830;p22">
                <a:extLst>
                  <a:ext uri="{FF2B5EF4-FFF2-40B4-BE49-F238E27FC236}">
                    <a16:creationId xmlns:a16="http://schemas.microsoft.com/office/drawing/2014/main" id="{84857119-101B-F52F-6F05-9EFB0B419AE9}"/>
                  </a:ext>
                </a:extLst>
              </p:cNvPr>
              <p:cNvSpPr/>
              <p:nvPr/>
            </p:nvSpPr>
            <p:spPr>
              <a:xfrm>
                <a:off x="5748628" y="1848765"/>
                <a:ext cx="84421" cy="1004614"/>
              </a:xfrm>
              <a:custGeom>
                <a:avLst/>
                <a:gdLst/>
                <a:ahLst/>
                <a:cxnLst/>
                <a:rect l="l" t="t" r="r" b="b"/>
                <a:pathLst>
                  <a:path w="94" h="1116" extrusionOk="0">
                    <a:moveTo>
                      <a:pt x="6" y="1116"/>
                    </a:moveTo>
                    <a:cubicBezTo>
                      <a:pt x="6" y="1116"/>
                      <a:pt x="6" y="1116"/>
                      <a:pt x="6" y="1116"/>
                    </a:cubicBezTo>
                    <a:cubicBezTo>
                      <a:pt x="2" y="1116"/>
                      <a:pt x="0" y="1113"/>
                      <a:pt x="0" y="1110"/>
                    </a:cubicBezTo>
                    <a:cubicBezTo>
                      <a:pt x="82" y="6"/>
                      <a:pt x="82" y="6"/>
                      <a:pt x="82" y="6"/>
                    </a:cubicBezTo>
                    <a:cubicBezTo>
                      <a:pt x="83" y="2"/>
                      <a:pt x="85" y="0"/>
                      <a:pt x="89" y="0"/>
                    </a:cubicBezTo>
                    <a:cubicBezTo>
                      <a:pt x="92" y="0"/>
                      <a:pt x="94" y="3"/>
                      <a:pt x="94" y="7"/>
                    </a:cubicBezTo>
                    <a:cubicBezTo>
                      <a:pt x="12" y="1110"/>
                      <a:pt x="12" y="1110"/>
                      <a:pt x="12" y="1110"/>
                    </a:cubicBezTo>
                    <a:cubicBezTo>
                      <a:pt x="12" y="1114"/>
                      <a:pt x="9" y="1116"/>
                      <a:pt x="6" y="111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831" name="Google Shape;831;p22">
                <a:extLst>
                  <a:ext uri="{FF2B5EF4-FFF2-40B4-BE49-F238E27FC236}">
                    <a16:creationId xmlns:a16="http://schemas.microsoft.com/office/drawing/2014/main" id="{419888F9-4FBD-13C9-B6E2-15E4D5D8FEFB}"/>
                  </a:ext>
                </a:extLst>
              </p:cNvPr>
              <p:cNvSpPr/>
              <p:nvPr/>
            </p:nvSpPr>
            <p:spPr>
              <a:xfrm>
                <a:off x="5748627" y="2842122"/>
                <a:ext cx="984915" cy="140702"/>
              </a:xfrm>
              <a:custGeom>
                <a:avLst/>
                <a:gdLst/>
                <a:ahLst/>
                <a:cxnLst/>
                <a:rect l="l" t="t" r="r" b="b"/>
                <a:pathLst>
                  <a:path w="1094" h="155" extrusionOk="0">
                    <a:moveTo>
                      <a:pt x="1088" y="155"/>
                    </a:moveTo>
                    <a:cubicBezTo>
                      <a:pt x="1088" y="155"/>
                      <a:pt x="1087" y="155"/>
                      <a:pt x="1087" y="155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2" y="11"/>
                      <a:pt x="0" y="8"/>
                      <a:pt x="0" y="5"/>
                    </a:cubicBezTo>
                    <a:cubicBezTo>
                      <a:pt x="1" y="2"/>
                      <a:pt x="4" y="0"/>
                      <a:pt x="7" y="0"/>
                    </a:cubicBezTo>
                    <a:cubicBezTo>
                      <a:pt x="1089" y="143"/>
                      <a:pt x="1089" y="143"/>
                      <a:pt x="1089" y="143"/>
                    </a:cubicBezTo>
                    <a:cubicBezTo>
                      <a:pt x="1092" y="144"/>
                      <a:pt x="1094" y="147"/>
                      <a:pt x="1094" y="150"/>
                    </a:cubicBezTo>
                    <a:cubicBezTo>
                      <a:pt x="1093" y="153"/>
                      <a:pt x="1091" y="155"/>
                      <a:pt x="1088" y="15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832" name="Google Shape;832;p22">
                <a:extLst>
                  <a:ext uri="{FF2B5EF4-FFF2-40B4-BE49-F238E27FC236}">
                    <a16:creationId xmlns:a16="http://schemas.microsoft.com/office/drawing/2014/main" id="{771A8A21-ECD5-BFEE-1FB6-325846ACF305}"/>
                  </a:ext>
                </a:extLst>
              </p:cNvPr>
              <p:cNvSpPr/>
              <p:nvPr/>
            </p:nvSpPr>
            <p:spPr>
              <a:xfrm>
                <a:off x="6722288" y="2076702"/>
                <a:ext cx="1082000" cy="906122"/>
              </a:xfrm>
              <a:custGeom>
                <a:avLst/>
                <a:gdLst/>
                <a:ahLst/>
                <a:cxnLst/>
                <a:rect l="l" t="t" r="r" b="b"/>
                <a:pathLst>
                  <a:path w="1202" h="1006" extrusionOk="0">
                    <a:moveTo>
                      <a:pt x="7" y="1006"/>
                    </a:moveTo>
                    <a:cubicBezTo>
                      <a:pt x="5" y="1006"/>
                      <a:pt x="4" y="1005"/>
                      <a:pt x="2" y="1004"/>
                    </a:cubicBezTo>
                    <a:cubicBezTo>
                      <a:pt x="0" y="1001"/>
                      <a:pt x="1" y="998"/>
                      <a:pt x="3" y="996"/>
                    </a:cubicBezTo>
                    <a:cubicBezTo>
                      <a:pt x="1191" y="2"/>
                      <a:pt x="1191" y="2"/>
                      <a:pt x="1191" y="2"/>
                    </a:cubicBezTo>
                    <a:cubicBezTo>
                      <a:pt x="1194" y="0"/>
                      <a:pt x="1198" y="0"/>
                      <a:pt x="1200" y="2"/>
                    </a:cubicBezTo>
                    <a:cubicBezTo>
                      <a:pt x="1202" y="5"/>
                      <a:pt x="1202" y="9"/>
                      <a:pt x="1199" y="11"/>
                    </a:cubicBezTo>
                    <a:cubicBezTo>
                      <a:pt x="11" y="1005"/>
                      <a:pt x="11" y="1005"/>
                      <a:pt x="11" y="1005"/>
                    </a:cubicBezTo>
                    <a:cubicBezTo>
                      <a:pt x="10" y="1006"/>
                      <a:pt x="8" y="1006"/>
                      <a:pt x="7" y="100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833" name="Google Shape;833;p22">
                <a:extLst>
                  <a:ext uri="{FF2B5EF4-FFF2-40B4-BE49-F238E27FC236}">
                    <a16:creationId xmlns:a16="http://schemas.microsoft.com/office/drawing/2014/main" id="{63CC950A-8B33-62AC-F30F-FD292BAFAA29}"/>
                  </a:ext>
                </a:extLst>
              </p:cNvPr>
              <p:cNvSpPr/>
              <p:nvPr/>
            </p:nvSpPr>
            <p:spPr>
              <a:xfrm>
                <a:off x="5071849" y="2970161"/>
                <a:ext cx="1663100" cy="1198783"/>
              </a:xfrm>
              <a:custGeom>
                <a:avLst/>
                <a:gdLst/>
                <a:ahLst/>
                <a:cxnLst/>
                <a:rect l="l" t="t" r="r" b="b"/>
                <a:pathLst>
                  <a:path w="1846" h="1330" extrusionOk="0">
                    <a:moveTo>
                      <a:pt x="7" y="1330"/>
                    </a:moveTo>
                    <a:cubicBezTo>
                      <a:pt x="5" y="1330"/>
                      <a:pt x="3" y="1329"/>
                      <a:pt x="2" y="1327"/>
                    </a:cubicBezTo>
                    <a:cubicBezTo>
                      <a:pt x="0" y="1325"/>
                      <a:pt x="1" y="1321"/>
                      <a:pt x="3" y="1319"/>
                    </a:cubicBezTo>
                    <a:cubicBezTo>
                      <a:pt x="1835" y="2"/>
                      <a:pt x="1835" y="2"/>
                      <a:pt x="1835" y="2"/>
                    </a:cubicBezTo>
                    <a:cubicBezTo>
                      <a:pt x="1838" y="0"/>
                      <a:pt x="1842" y="1"/>
                      <a:pt x="1844" y="4"/>
                    </a:cubicBezTo>
                    <a:cubicBezTo>
                      <a:pt x="1846" y="6"/>
                      <a:pt x="1845" y="10"/>
                      <a:pt x="1842" y="12"/>
                    </a:cubicBezTo>
                    <a:cubicBezTo>
                      <a:pt x="10" y="1329"/>
                      <a:pt x="10" y="1329"/>
                      <a:pt x="10" y="1329"/>
                    </a:cubicBezTo>
                    <a:cubicBezTo>
                      <a:pt x="9" y="1329"/>
                      <a:pt x="8" y="1330"/>
                      <a:pt x="7" y="133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834" name="Google Shape;834;p22">
                <a:extLst>
                  <a:ext uri="{FF2B5EF4-FFF2-40B4-BE49-F238E27FC236}">
                    <a16:creationId xmlns:a16="http://schemas.microsoft.com/office/drawing/2014/main" id="{001A1E4F-DEFF-7495-99FE-98DBFC4048AC}"/>
                  </a:ext>
                </a:extLst>
              </p:cNvPr>
              <p:cNvSpPr/>
              <p:nvPr/>
            </p:nvSpPr>
            <p:spPr>
              <a:xfrm>
                <a:off x="5747220" y="2076702"/>
                <a:ext cx="2057066" cy="776676"/>
              </a:xfrm>
              <a:custGeom>
                <a:avLst/>
                <a:gdLst/>
                <a:ahLst/>
                <a:cxnLst/>
                <a:rect l="l" t="t" r="r" b="b"/>
                <a:pathLst>
                  <a:path w="2284" h="863" extrusionOk="0">
                    <a:moveTo>
                      <a:pt x="7" y="863"/>
                    </a:moveTo>
                    <a:cubicBezTo>
                      <a:pt x="5" y="863"/>
                      <a:pt x="2" y="861"/>
                      <a:pt x="1" y="859"/>
                    </a:cubicBezTo>
                    <a:cubicBezTo>
                      <a:pt x="0" y="856"/>
                      <a:pt x="2" y="852"/>
                      <a:pt x="5" y="851"/>
                    </a:cubicBezTo>
                    <a:cubicBezTo>
                      <a:pt x="2275" y="1"/>
                      <a:pt x="2275" y="1"/>
                      <a:pt x="2275" y="1"/>
                    </a:cubicBezTo>
                    <a:cubicBezTo>
                      <a:pt x="2278" y="0"/>
                      <a:pt x="2282" y="1"/>
                      <a:pt x="2283" y="4"/>
                    </a:cubicBezTo>
                    <a:cubicBezTo>
                      <a:pt x="2284" y="7"/>
                      <a:pt x="2283" y="11"/>
                      <a:pt x="2279" y="12"/>
                    </a:cubicBezTo>
                    <a:cubicBezTo>
                      <a:pt x="9" y="863"/>
                      <a:pt x="9" y="863"/>
                      <a:pt x="9" y="863"/>
                    </a:cubicBezTo>
                    <a:cubicBezTo>
                      <a:pt x="8" y="863"/>
                      <a:pt x="8" y="863"/>
                      <a:pt x="7" y="86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835" name="Google Shape;835;p22">
                <a:extLst>
                  <a:ext uri="{FF2B5EF4-FFF2-40B4-BE49-F238E27FC236}">
                    <a16:creationId xmlns:a16="http://schemas.microsoft.com/office/drawing/2014/main" id="{AE6B8F5E-3119-455D-5267-15C8D2634EB5}"/>
                  </a:ext>
                </a:extLst>
              </p:cNvPr>
              <p:cNvSpPr/>
              <p:nvPr/>
            </p:nvSpPr>
            <p:spPr>
              <a:xfrm>
                <a:off x="5823199" y="1848765"/>
                <a:ext cx="1981087" cy="237787"/>
              </a:xfrm>
              <a:custGeom>
                <a:avLst/>
                <a:gdLst/>
                <a:ahLst/>
                <a:cxnLst/>
                <a:rect l="l" t="t" r="r" b="b"/>
                <a:pathLst>
                  <a:path w="2201" h="265" extrusionOk="0">
                    <a:moveTo>
                      <a:pt x="2194" y="265"/>
                    </a:moveTo>
                    <a:cubicBezTo>
                      <a:pt x="2194" y="265"/>
                      <a:pt x="2194" y="265"/>
                      <a:pt x="2194" y="265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2" y="12"/>
                      <a:pt x="0" y="9"/>
                      <a:pt x="0" y="5"/>
                    </a:cubicBezTo>
                    <a:cubicBezTo>
                      <a:pt x="1" y="2"/>
                      <a:pt x="4" y="0"/>
                      <a:pt x="7" y="0"/>
                    </a:cubicBezTo>
                    <a:cubicBezTo>
                      <a:pt x="2195" y="253"/>
                      <a:pt x="2195" y="253"/>
                      <a:pt x="2195" y="253"/>
                    </a:cubicBezTo>
                    <a:cubicBezTo>
                      <a:pt x="2198" y="254"/>
                      <a:pt x="2201" y="257"/>
                      <a:pt x="2200" y="260"/>
                    </a:cubicBezTo>
                    <a:cubicBezTo>
                      <a:pt x="2200" y="263"/>
                      <a:pt x="2197" y="265"/>
                      <a:pt x="2194" y="26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836" name="Google Shape;836;p22">
                <a:extLst>
                  <a:ext uri="{FF2B5EF4-FFF2-40B4-BE49-F238E27FC236}">
                    <a16:creationId xmlns:a16="http://schemas.microsoft.com/office/drawing/2014/main" id="{654007A3-68FA-38AF-A99B-FB14E05AE56D}"/>
                  </a:ext>
                </a:extLst>
              </p:cNvPr>
              <p:cNvSpPr/>
              <p:nvPr/>
            </p:nvSpPr>
            <p:spPr>
              <a:xfrm>
                <a:off x="4846727" y="1121334"/>
                <a:ext cx="987730" cy="737280"/>
              </a:xfrm>
              <a:custGeom>
                <a:avLst/>
                <a:gdLst/>
                <a:ahLst/>
                <a:cxnLst/>
                <a:rect l="l" t="t" r="r" b="b"/>
                <a:pathLst>
                  <a:path w="1097" h="819" extrusionOk="0">
                    <a:moveTo>
                      <a:pt x="1090" y="819"/>
                    </a:moveTo>
                    <a:cubicBezTo>
                      <a:pt x="1089" y="819"/>
                      <a:pt x="1088" y="819"/>
                      <a:pt x="1087" y="818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1" y="10"/>
                      <a:pt x="0" y="6"/>
                      <a:pt x="2" y="3"/>
                    </a:cubicBezTo>
                    <a:cubicBezTo>
                      <a:pt x="4" y="1"/>
                      <a:pt x="8" y="0"/>
                      <a:pt x="11" y="2"/>
                    </a:cubicBezTo>
                    <a:cubicBezTo>
                      <a:pt x="1094" y="808"/>
                      <a:pt x="1094" y="808"/>
                      <a:pt x="1094" y="808"/>
                    </a:cubicBezTo>
                    <a:cubicBezTo>
                      <a:pt x="1097" y="810"/>
                      <a:pt x="1097" y="814"/>
                      <a:pt x="1095" y="817"/>
                    </a:cubicBezTo>
                    <a:cubicBezTo>
                      <a:pt x="1094" y="818"/>
                      <a:pt x="1092" y="819"/>
                      <a:pt x="1090" y="81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837" name="Google Shape;837;p22">
                <a:extLst>
                  <a:ext uri="{FF2B5EF4-FFF2-40B4-BE49-F238E27FC236}">
                    <a16:creationId xmlns:a16="http://schemas.microsoft.com/office/drawing/2014/main" id="{20B87D44-4F86-B0D8-8A24-0B039BEF3F47}"/>
                  </a:ext>
                </a:extLst>
              </p:cNvPr>
              <p:cNvSpPr/>
              <p:nvPr/>
            </p:nvSpPr>
            <p:spPr>
              <a:xfrm>
                <a:off x="5071850" y="2842122"/>
                <a:ext cx="688034" cy="1326822"/>
              </a:xfrm>
              <a:custGeom>
                <a:avLst/>
                <a:gdLst/>
                <a:ahLst/>
                <a:cxnLst/>
                <a:rect l="l" t="t" r="r" b="b"/>
                <a:pathLst>
                  <a:path w="764" h="1473" extrusionOk="0">
                    <a:moveTo>
                      <a:pt x="7" y="1473"/>
                    </a:moveTo>
                    <a:cubicBezTo>
                      <a:pt x="6" y="1473"/>
                      <a:pt x="5" y="1473"/>
                      <a:pt x="4" y="1472"/>
                    </a:cubicBezTo>
                    <a:cubicBezTo>
                      <a:pt x="1" y="1471"/>
                      <a:pt x="0" y="1467"/>
                      <a:pt x="1" y="1464"/>
                    </a:cubicBezTo>
                    <a:cubicBezTo>
                      <a:pt x="752" y="4"/>
                      <a:pt x="752" y="4"/>
                      <a:pt x="752" y="4"/>
                    </a:cubicBezTo>
                    <a:cubicBezTo>
                      <a:pt x="753" y="1"/>
                      <a:pt x="757" y="0"/>
                      <a:pt x="760" y="2"/>
                    </a:cubicBezTo>
                    <a:cubicBezTo>
                      <a:pt x="763" y="3"/>
                      <a:pt x="764" y="7"/>
                      <a:pt x="762" y="10"/>
                    </a:cubicBezTo>
                    <a:cubicBezTo>
                      <a:pt x="12" y="1470"/>
                      <a:pt x="12" y="1470"/>
                      <a:pt x="12" y="1470"/>
                    </a:cubicBezTo>
                    <a:cubicBezTo>
                      <a:pt x="11" y="1472"/>
                      <a:pt x="9" y="1473"/>
                      <a:pt x="7" y="147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838" name="Google Shape;838;p22">
                <a:extLst>
                  <a:ext uri="{FF2B5EF4-FFF2-40B4-BE49-F238E27FC236}">
                    <a16:creationId xmlns:a16="http://schemas.microsoft.com/office/drawing/2014/main" id="{D6F97F12-5AF6-3EFB-E3A8-C8EBAA3B5AB5}"/>
                  </a:ext>
                </a:extLst>
              </p:cNvPr>
              <p:cNvSpPr/>
              <p:nvPr/>
            </p:nvSpPr>
            <p:spPr>
              <a:xfrm rot="10800000" flipH="1">
                <a:off x="3107786" y="3696185"/>
                <a:ext cx="1630598" cy="49850"/>
              </a:xfrm>
              <a:custGeom>
                <a:avLst/>
                <a:gdLst/>
                <a:ahLst/>
                <a:cxnLst/>
                <a:rect l="l" t="t" r="r" b="b"/>
                <a:pathLst>
                  <a:path w="1155" h="175" extrusionOk="0">
                    <a:moveTo>
                      <a:pt x="1150" y="175"/>
                    </a:moveTo>
                    <a:cubicBezTo>
                      <a:pt x="1150" y="175"/>
                      <a:pt x="1150" y="175"/>
                      <a:pt x="1150" y="175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2" y="8"/>
                      <a:pt x="0" y="6"/>
                      <a:pt x="0" y="4"/>
                    </a:cubicBezTo>
                    <a:cubicBezTo>
                      <a:pt x="1" y="1"/>
                      <a:pt x="3" y="0"/>
                      <a:pt x="5" y="0"/>
                    </a:cubicBezTo>
                    <a:cubicBezTo>
                      <a:pt x="1151" y="167"/>
                      <a:pt x="1151" y="167"/>
                      <a:pt x="1151" y="167"/>
                    </a:cubicBezTo>
                    <a:cubicBezTo>
                      <a:pt x="1153" y="168"/>
                      <a:pt x="1155" y="170"/>
                      <a:pt x="1154" y="172"/>
                    </a:cubicBezTo>
                    <a:cubicBezTo>
                      <a:pt x="1154" y="174"/>
                      <a:pt x="1152" y="175"/>
                      <a:pt x="1150" y="17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839" name="Google Shape;839;p22">
                <a:extLst>
                  <a:ext uri="{FF2B5EF4-FFF2-40B4-BE49-F238E27FC236}">
                    <a16:creationId xmlns:a16="http://schemas.microsoft.com/office/drawing/2014/main" id="{22F4AB8C-850C-487A-EFE4-496A56C9C50D}"/>
                  </a:ext>
                </a:extLst>
              </p:cNvPr>
              <p:cNvSpPr/>
              <p:nvPr/>
            </p:nvSpPr>
            <p:spPr>
              <a:xfrm>
                <a:off x="3677489" y="3036291"/>
                <a:ext cx="1060895" cy="659894"/>
              </a:xfrm>
              <a:custGeom>
                <a:avLst/>
                <a:gdLst/>
                <a:ahLst/>
                <a:cxnLst/>
                <a:rect l="l" t="t" r="r" b="b"/>
                <a:pathLst>
                  <a:path w="1180" h="733" extrusionOk="0">
                    <a:moveTo>
                      <a:pt x="1175" y="733"/>
                    </a:moveTo>
                    <a:cubicBezTo>
                      <a:pt x="1175" y="733"/>
                      <a:pt x="1174" y="733"/>
                      <a:pt x="1173" y="733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1" y="6"/>
                      <a:pt x="0" y="4"/>
                      <a:pt x="1" y="2"/>
                    </a:cubicBezTo>
                    <a:cubicBezTo>
                      <a:pt x="2" y="0"/>
                      <a:pt x="5" y="0"/>
                      <a:pt x="7" y="1"/>
                    </a:cubicBezTo>
                    <a:cubicBezTo>
                      <a:pt x="1177" y="726"/>
                      <a:pt x="1177" y="726"/>
                      <a:pt x="1177" y="726"/>
                    </a:cubicBezTo>
                    <a:cubicBezTo>
                      <a:pt x="1179" y="727"/>
                      <a:pt x="1180" y="730"/>
                      <a:pt x="1179" y="732"/>
                    </a:cubicBezTo>
                    <a:cubicBezTo>
                      <a:pt x="1178" y="733"/>
                      <a:pt x="1177" y="733"/>
                      <a:pt x="1175" y="73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840" name="Google Shape;840;p22">
                <a:extLst>
                  <a:ext uri="{FF2B5EF4-FFF2-40B4-BE49-F238E27FC236}">
                    <a16:creationId xmlns:a16="http://schemas.microsoft.com/office/drawing/2014/main" id="{C04CFF07-3AD2-04B1-FD65-5A94F4167F4D}"/>
                  </a:ext>
                </a:extLst>
              </p:cNvPr>
              <p:cNvSpPr/>
              <p:nvPr/>
            </p:nvSpPr>
            <p:spPr>
              <a:xfrm>
                <a:off x="3677489" y="2954684"/>
                <a:ext cx="765420" cy="88643"/>
              </a:xfrm>
              <a:custGeom>
                <a:avLst/>
                <a:gdLst/>
                <a:ahLst/>
                <a:cxnLst/>
                <a:rect l="l" t="t" r="r" b="b"/>
                <a:pathLst>
                  <a:path w="851" h="100" extrusionOk="0">
                    <a:moveTo>
                      <a:pt x="5" y="100"/>
                    </a:moveTo>
                    <a:cubicBezTo>
                      <a:pt x="3" y="100"/>
                      <a:pt x="1" y="99"/>
                      <a:pt x="1" y="97"/>
                    </a:cubicBezTo>
                    <a:cubicBezTo>
                      <a:pt x="0" y="94"/>
                      <a:pt x="2" y="92"/>
                      <a:pt x="4" y="92"/>
                    </a:cubicBezTo>
                    <a:cubicBezTo>
                      <a:pt x="846" y="0"/>
                      <a:pt x="846" y="0"/>
                      <a:pt x="846" y="0"/>
                    </a:cubicBezTo>
                    <a:cubicBezTo>
                      <a:pt x="848" y="0"/>
                      <a:pt x="850" y="2"/>
                      <a:pt x="850" y="4"/>
                    </a:cubicBezTo>
                    <a:cubicBezTo>
                      <a:pt x="851" y="6"/>
                      <a:pt x="849" y="8"/>
                      <a:pt x="847" y="8"/>
                    </a:cubicBezTo>
                    <a:cubicBezTo>
                      <a:pt x="5" y="100"/>
                      <a:pt x="5" y="100"/>
                      <a:pt x="5" y="100"/>
                    </a:cubicBezTo>
                    <a:cubicBezTo>
                      <a:pt x="5" y="100"/>
                      <a:pt x="5" y="100"/>
                      <a:pt x="5" y="10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841" name="Google Shape;841;p22">
                <a:extLst>
                  <a:ext uri="{FF2B5EF4-FFF2-40B4-BE49-F238E27FC236}">
                    <a16:creationId xmlns:a16="http://schemas.microsoft.com/office/drawing/2014/main" id="{FBB599F9-70C4-88DE-67C6-7DB075AAF8E2}"/>
                  </a:ext>
                </a:extLst>
              </p:cNvPr>
              <p:cNvSpPr/>
              <p:nvPr/>
            </p:nvSpPr>
            <p:spPr>
              <a:xfrm>
                <a:off x="4434467" y="2248359"/>
                <a:ext cx="126632" cy="713361"/>
              </a:xfrm>
              <a:custGeom>
                <a:avLst/>
                <a:gdLst/>
                <a:ahLst/>
                <a:cxnLst/>
                <a:rect l="l" t="t" r="r" b="b"/>
                <a:pathLst>
                  <a:path w="141" h="793" extrusionOk="0">
                    <a:moveTo>
                      <a:pt x="4" y="793"/>
                    </a:moveTo>
                    <a:cubicBezTo>
                      <a:pt x="4" y="793"/>
                      <a:pt x="4" y="793"/>
                      <a:pt x="4" y="793"/>
                    </a:cubicBezTo>
                    <a:cubicBezTo>
                      <a:pt x="2" y="793"/>
                      <a:pt x="0" y="791"/>
                      <a:pt x="0" y="789"/>
                    </a:cubicBezTo>
                    <a:cubicBezTo>
                      <a:pt x="132" y="3"/>
                      <a:pt x="132" y="3"/>
                      <a:pt x="132" y="3"/>
                    </a:cubicBezTo>
                    <a:cubicBezTo>
                      <a:pt x="133" y="1"/>
                      <a:pt x="135" y="0"/>
                      <a:pt x="137" y="0"/>
                    </a:cubicBezTo>
                    <a:cubicBezTo>
                      <a:pt x="139" y="1"/>
                      <a:pt x="141" y="3"/>
                      <a:pt x="140" y="5"/>
                    </a:cubicBezTo>
                    <a:cubicBezTo>
                      <a:pt x="8" y="790"/>
                      <a:pt x="8" y="790"/>
                      <a:pt x="8" y="790"/>
                    </a:cubicBezTo>
                    <a:cubicBezTo>
                      <a:pt x="8" y="792"/>
                      <a:pt x="6" y="793"/>
                      <a:pt x="4" y="79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842" name="Google Shape;842;p22">
                <a:extLst>
                  <a:ext uri="{FF2B5EF4-FFF2-40B4-BE49-F238E27FC236}">
                    <a16:creationId xmlns:a16="http://schemas.microsoft.com/office/drawing/2014/main" id="{5B6D1F82-539C-9E04-A26C-BCDE7D0D8F8C}"/>
                  </a:ext>
                </a:extLst>
              </p:cNvPr>
              <p:cNvSpPr/>
              <p:nvPr/>
            </p:nvSpPr>
            <p:spPr>
              <a:xfrm>
                <a:off x="4552658" y="2248359"/>
                <a:ext cx="185727" cy="1447826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610" extrusionOk="0">
                    <a:moveTo>
                      <a:pt x="201" y="1610"/>
                    </a:moveTo>
                    <a:cubicBezTo>
                      <a:pt x="199" y="1610"/>
                      <a:pt x="198" y="1609"/>
                      <a:pt x="197" y="1607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1"/>
                      <a:pt x="8" y="4"/>
                    </a:cubicBezTo>
                    <a:cubicBezTo>
                      <a:pt x="205" y="1606"/>
                      <a:pt x="205" y="1606"/>
                      <a:pt x="205" y="1606"/>
                    </a:cubicBezTo>
                    <a:cubicBezTo>
                      <a:pt x="206" y="1608"/>
                      <a:pt x="204" y="1610"/>
                      <a:pt x="202" y="1610"/>
                    </a:cubicBezTo>
                    <a:cubicBezTo>
                      <a:pt x="202" y="1610"/>
                      <a:pt x="201" y="1610"/>
                      <a:pt x="201" y="16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843" name="Google Shape;843;p22">
                <a:extLst>
                  <a:ext uri="{FF2B5EF4-FFF2-40B4-BE49-F238E27FC236}">
                    <a16:creationId xmlns:a16="http://schemas.microsoft.com/office/drawing/2014/main" id="{817114DC-4142-3C5A-0AC9-1537C521EBE5}"/>
                  </a:ext>
                </a:extLst>
              </p:cNvPr>
              <p:cNvSpPr/>
              <p:nvPr/>
            </p:nvSpPr>
            <p:spPr>
              <a:xfrm>
                <a:off x="4434467" y="2954684"/>
                <a:ext cx="303917" cy="741501"/>
              </a:xfrm>
              <a:custGeom>
                <a:avLst/>
                <a:gdLst/>
                <a:ahLst/>
                <a:cxnLst/>
                <a:rect l="l" t="t" r="r" b="b"/>
                <a:pathLst>
                  <a:path w="338" h="825" extrusionOk="0">
                    <a:moveTo>
                      <a:pt x="333" y="825"/>
                    </a:moveTo>
                    <a:cubicBezTo>
                      <a:pt x="332" y="825"/>
                      <a:pt x="330" y="824"/>
                      <a:pt x="330" y="823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4"/>
                      <a:pt x="1" y="2"/>
                      <a:pt x="3" y="1"/>
                    </a:cubicBezTo>
                    <a:cubicBezTo>
                      <a:pt x="5" y="0"/>
                      <a:pt x="7" y="1"/>
                      <a:pt x="8" y="3"/>
                    </a:cubicBezTo>
                    <a:cubicBezTo>
                      <a:pt x="337" y="820"/>
                      <a:pt x="337" y="820"/>
                      <a:pt x="337" y="820"/>
                    </a:cubicBezTo>
                    <a:cubicBezTo>
                      <a:pt x="338" y="822"/>
                      <a:pt x="337" y="824"/>
                      <a:pt x="335" y="825"/>
                    </a:cubicBezTo>
                    <a:cubicBezTo>
                      <a:pt x="334" y="825"/>
                      <a:pt x="334" y="825"/>
                      <a:pt x="333" y="82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844" name="Google Shape;844;p22">
                <a:extLst>
                  <a:ext uri="{FF2B5EF4-FFF2-40B4-BE49-F238E27FC236}">
                    <a16:creationId xmlns:a16="http://schemas.microsoft.com/office/drawing/2014/main" id="{38787C65-5804-2C1D-D4D1-709CEADEB597}"/>
                  </a:ext>
                </a:extLst>
              </p:cNvPr>
              <p:cNvSpPr/>
              <p:nvPr/>
            </p:nvSpPr>
            <p:spPr>
              <a:xfrm>
                <a:off x="4729942" y="3060211"/>
                <a:ext cx="303917" cy="635974"/>
              </a:xfrm>
              <a:custGeom>
                <a:avLst/>
                <a:gdLst/>
                <a:ahLst/>
                <a:cxnLst/>
                <a:rect l="l" t="t" r="r" b="b"/>
                <a:pathLst>
                  <a:path w="338" h="707" extrusionOk="0">
                    <a:moveTo>
                      <a:pt x="4" y="707"/>
                    </a:moveTo>
                    <a:cubicBezTo>
                      <a:pt x="4" y="707"/>
                      <a:pt x="3" y="707"/>
                      <a:pt x="3" y="707"/>
                    </a:cubicBezTo>
                    <a:cubicBezTo>
                      <a:pt x="1" y="706"/>
                      <a:pt x="0" y="704"/>
                      <a:pt x="1" y="702"/>
                    </a:cubicBezTo>
                    <a:cubicBezTo>
                      <a:pt x="330" y="3"/>
                      <a:pt x="330" y="3"/>
                      <a:pt x="330" y="3"/>
                    </a:cubicBezTo>
                    <a:cubicBezTo>
                      <a:pt x="331" y="1"/>
                      <a:pt x="334" y="0"/>
                      <a:pt x="336" y="1"/>
                    </a:cubicBezTo>
                    <a:cubicBezTo>
                      <a:pt x="337" y="2"/>
                      <a:pt x="338" y="4"/>
                      <a:pt x="337" y="6"/>
                    </a:cubicBezTo>
                    <a:cubicBezTo>
                      <a:pt x="8" y="705"/>
                      <a:pt x="8" y="705"/>
                      <a:pt x="8" y="705"/>
                    </a:cubicBezTo>
                    <a:cubicBezTo>
                      <a:pt x="7" y="707"/>
                      <a:pt x="6" y="707"/>
                      <a:pt x="4" y="70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845" name="Google Shape;845;p22">
                <a:extLst>
                  <a:ext uri="{FF2B5EF4-FFF2-40B4-BE49-F238E27FC236}">
                    <a16:creationId xmlns:a16="http://schemas.microsoft.com/office/drawing/2014/main" id="{77F5C85E-4BCB-24F1-CDC1-6A81BC3E4E6D}"/>
                  </a:ext>
                </a:extLst>
              </p:cNvPr>
              <p:cNvSpPr/>
              <p:nvPr/>
            </p:nvSpPr>
            <p:spPr>
              <a:xfrm>
                <a:off x="4729942" y="3689150"/>
                <a:ext cx="664114" cy="161808"/>
              </a:xfrm>
              <a:custGeom>
                <a:avLst/>
                <a:gdLst/>
                <a:ahLst/>
                <a:cxnLst/>
                <a:rect l="l" t="t" r="r" b="b"/>
                <a:pathLst>
                  <a:path w="738" h="180" extrusionOk="0">
                    <a:moveTo>
                      <a:pt x="734" y="180"/>
                    </a:moveTo>
                    <a:cubicBezTo>
                      <a:pt x="734" y="180"/>
                      <a:pt x="733" y="180"/>
                      <a:pt x="733" y="180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1" y="8"/>
                      <a:pt x="0" y="6"/>
                      <a:pt x="0" y="4"/>
                    </a:cubicBezTo>
                    <a:cubicBezTo>
                      <a:pt x="1" y="1"/>
                      <a:pt x="3" y="0"/>
                      <a:pt x="5" y="1"/>
                    </a:cubicBezTo>
                    <a:cubicBezTo>
                      <a:pt x="735" y="172"/>
                      <a:pt x="735" y="172"/>
                      <a:pt x="735" y="172"/>
                    </a:cubicBezTo>
                    <a:cubicBezTo>
                      <a:pt x="737" y="172"/>
                      <a:pt x="738" y="175"/>
                      <a:pt x="738" y="177"/>
                    </a:cubicBezTo>
                    <a:cubicBezTo>
                      <a:pt x="737" y="179"/>
                      <a:pt x="736" y="180"/>
                      <a:pt x="734" y="18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846" name="Google Shape;846;p22">
                <a:extLst>
                  <a:ext uri="{FF2B5EF4-FFF2-40B4-BE49-F238E27FC236}">
                    <a16:creationId xmlns:a16="http://schemas.microsoft.com/office/drawing/2014/main" id="{B573FB73-942A-10F0-A41A-995954C4AE78}"/>
                  </a:ext>
                </a:extLst>
              </p:cNvPr>
              <p:cNvSpPr/>
              <p:nvPr/>
            </p:nvSpPr>
            <p:spPr>
              <a:xfrm>
                <a:off x="4552658" y="2248359"/>
                <a:ext cx="481202" cy="820294"/>
              </a:xfrm>
              <a:custGeom>
                <a:avLst/>
                <a:gdLst/>
                <a:ahLst/>
                <a:cxnLst/>
                <a:rect l="l" t="t" r="r" b="b"/>
                <a:pathLst>
                  <a:path w="535" h="912" extrusionOk="0">
                    <a:moveTo>
                      <a:pt x="531" y="912"/>
                    </a:moveTo>
                    <a:cubicBezTo>
                      <a:pt x="529" y="912"/>
                      <a:pt x="528" y="911"/>
                      <a:pt x="527" y="910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4"/>
                      <a:pt x="0" y="2"/>
                      <a:pt x="2" y="1"/>
                    </a:cubicBezTo>
                    <a:cubicBezTo>
                      <a:pt x="4" y="0"/>
                      <a:pt x="7" y="0"/>
                      <a:pt x="8" y="2"/>
                    </a:cubicBezTo>
                    <a:cubicBezTo>
                      <a:pt x="534" y="906"/>
                      <a:pt x="534" y="906"/>
                      <a:pt x="534" y="906"/>
                    </a:cubicBezTo>
                    <a:cubicBezTo>
                      <a:pt x="535" y="908"/>
                      <a:pt x="535" y="910"/>
                      <a:pt x="533" y="911"/>
                    </a:cubicBezTo>
                    <a:cubicBezTo>
                      <a:pt x="532" y="911"/>
                      <a:pt x="531" y="912"/>
                      <a:pt x="531" y="91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847" name="Google Shape;847;p22">
                <a:extLst>
                  <a:ext uri="{FF2B5EF4-FFF2-40B4-BE49-F238E27FC236}">
                    <a16:creationId xmlns:a16="http://schemas.microsoft.com/office/drawing/2014/main" id="{23780325-CD95-FE36-96B9-C2B8C1186CAF}"/>
                  </a:ext>
                </a:extLst>
              </p:cNvPr>
              <p:cNvSpPr/>
              <p:nvPr/>
            </p:nvSpPr>
            <p:spPr>
              <a:xfrm>
                <a:off x="4552658" y="2248359"/>
                <a:ext cx="1229737" cy="364419"/>
              </a:xfrm>
              <a:custGeom>
                <a:avLst/>
                <a:gdLst/>
                <a:ahLst/>
                <a:cxnLst/>
                <a:rect l="l" t="t" r="r" b="b"/>
                <a:pathLst>
                  <a:path w="1367" h="406" extrusionOk="0">
                    <a:moveTo>
                      <a:pt x="1363" y="406"/>
                    </a:moveTo>
                    <a:cubicBezTo>
                      <a:pt x="1362" y="406"/>
                      <a:pt x="1362" y="406"/>
                      <a:pt x="1362" y="406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1" y="7"/>
                      <a:pt x="0" y="5"/>
                      <a:pt x="1" y="3"/>
                    </a:cubicBezTo>
                    <a:cubicBezTo>
                      <a:pt x="1" y="1"/>
                      <a:pt x="3" y="0"/>
                      <a:pt x="5" y="0"/>
                    </a:cubicBezTo>
                    <a:cubicBezTo>
                      <a:pt x="1364" y="398"/>
                      <a:pt x="1364" y="398"/>
                      <a:pt x="1364" y="398"/>
                    </a:cubicBezTo>
                    <a:cubicBezTo>
                      <a:pt x="1366" y="399"/>
                      <a:pt x="1367" y="401"/>
                      <a:pt x="1367" y="403"/>
                    </a:cubicBezTo>
                    <a:cubicBezTo>
                      <a:pt x="1366" y="405"/>
                      <a:pt x="1365" y="406"/>
                      <a:pt x="1363" y="40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848" name="Google Shape;848;p22">
                <a:extLst>
                  <a:ext uri="{FF2B5EF4-FFF2-40B4-BE49-F238E27FC236}">
                    <a16:creationId xmlns:a16="http://schemas.microsoft.com/office/drawing/2014/main" id="{B61FB3B7-E65E-DC4F-C10A-32669279BC6D}"/>
                  </a:ext>
                </a:extLst>
              </p:cNvPr>
              <p:cNvSpPr/>
              <p:nvPr/>
            </p:nvSpPr>
            <p:spPr>
              <a:xfrm>
                <a:off x="5026824" y="2604335"/>
                <a:ext cx="755571" cy="464317"/>
              </a:xfrm>
              <a:custGeom>
                <a:avLst/>
                <a:gdLst/>
                <a:ahLst/>
                <a:cxnLst/>
                <a:rect l="l" t="t" r="r" b="b"/>
                <a:pathLst>
                  <a:path w="841" h="515" extrusionOk="0">
                    <a:moveTo>
                      <a:pt x="5" y="515"/>
                    </a:moveTo>
                    <a:cubicBezTo>
                      <a:pt x="3" y="515"/>
                      <a:pt x="2" y="514"/>
                      <a:pt x="1" y="513"/>
                    </a:cubicBezTo>
                    <a:cubicBezTo>
                      <a:pt x="0" y="511"/>
                      <a:pt x="1" y="508"/>
                      <a:pt x="3" y="507"/>
                    </a:cubicBezTo>
                    <a:cubicBezTo>
                      <a:pt x="835" y="1"/>
                      <a:pt x="835" y="1"/>
                      <a:pt x="835" y="1"/>
                    </a:cubicBezTo>
                    <a:cubicBezTo>
                      <a:pt x="837" y="0"/>
                      <a:pt x="839" y="1"/>
                      <a:pt x="840" y="3"/>
                    </a:cubicBezTo>
                    <a:cubicBezTo>
                      <a:pt x="841" y="5"/>
                      <a:pt x="841" y="7"/>
                      <a:pt x="839" y="8"/>
                    </a:cubicBezTo>
                    <a:cubicBezTo>
                      <a:pt x="7" y="514"/>
                      <a:pt x="7" y="514"/>
                      <a:pt x="7" y="514"/>
                    </a:cubicBezTo>
                    <a:cubicBezTo>
                      <a:pt x="6" y="514"/>
                      <a:pt x="6" y="515"/>
                      <a:pt x="5" y="51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849" name="Google Shape;849;p22">
                <a:extLst>
                  <a:ext uri="{FF2B5EF4-FFF2-40B4-BE49-F238E27FC236}">
                    <a16:creationId xmlns:a16="http://schemas.microsoft.com/office/drawing/2014/main" id="{282EE425-635E-C302-AF13-44D43DA5B131}"/>
                  </a:ext>
                </a:extLst>
              </p:cNvPr>
              <p:cNvSpPr/>
              <p:nvPr/>
            </p:nvSpPr>
            <p:spPr>
              <a:xfrm>
                <a:off x="5385614" y="2604335"/>
                <a:ext cx="396780" cy="1246622"/>
              </a:xfrm>
              <a:custGeom>
                <a:avLst/>
                <a:gdLst/>
                <a:ahLst/>
                <a:cxnLst/>
                <a:rect l="l" t="t" r="r" b="b"/>
                <a:pathLst>
                  <a:path w="441" h="1385" extrusionOk="0">
                    <a:moveTo>
                      <a:pt x="5" y="1385"/>
                    </a:moveTo>
                    <a:cubicBezTo>
                      <a:pt x="5" y="1385"/>
                      <a:pt x="4" y="1385"/>
                      <a:pt x="4" y="1385"/>
                    </a:cubicBezTo>
                    <a:cubicBezTo>
                      <a:pt x="2" y="1384"/>
                      <a:pt x="0" y="1382"/>
                      <a:pt x="1" y="1380"/>
                    </a:cubicBezTo>
                    <a:cubicBezTo>
                      <a:pt x="433" y="4"/>
                      <a:pt x="433" y="4"/>
                      <a:pt x="433" y="4"/>
                    </a:cubicBezTo>
                    <a:cubicBezTo>
                      <a:pt x="434" y="1"/>
                      <a:pt x="436" y="0"/>
                      <a:pt x="438" y="1"/>
                    </a:cubicBezTo>
                    <a:cubicBezTo>
                      <a:pt x="440" y="2"/>
                      <a:pt x="441" y="4"/>
                      <a:pt x="441" y="6"/>
                    </a:cubicBezTo>
                    <a:cubicBezTo>
                      <a:pt x="9" y="1382"/>
                      <a:pt x="9" y="1382"/>
                      <a:pt x="9" y="1382"/>
                    </a:cubicBezTo>
                    <a:cubicBezTo>
                      <a:pt x="8" y="1384"/>
                      <a:pt x="7" y="1385"/>
                      <a:pt x="5" y="138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850" name="Google Shape;850;p22">
                <a:extLst>
                  <a:ext uri="{FF2B5EF4-FFF2-40B4-BE49-F238E27FC236}">
                    <a16:creationId xmlns:a16="http://schemas.microsoft.com/office/drawing/2014/main" id="{0D6E96B2-22E2-DFB8-C48F-BB1DE842A5EC}"/>
                  </a:ext>
                </a:extLst>
              </p:cNvPr>
              <p:cNvSpPr/>
              <p:nvPr/>
            </p:nvSpPr>
            <p:spPr>
              <a:xfrm>
                <a:off x="5773952" y="2604335"/>
                <a:ext cx="139296" cy="590949"/>
              </a:xfrm>
              <a:custGeom>
                <a:avLst/>
                <a:gdLst/>
                <a:ahLst/>
                <a:cxnLst/>
                <a:rect l="l" t="t" r="r" b="b"/>
                <a:pathLst>
                  <a:path w="155" h="656" extrusionOk="0">
                    <a:moveTo>
                      <a:pt x="150" y="656"/>
                    </a:moveTo>
                    <a:cubicBezTo>
                      <a:pt x="148" y="656"/>
                      <a:pt x="147" y="654"/>
                      <a:pt x="146" y="652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3"/>
                      <a:pt x="2" y="1"/>
                      <a:pt x="4" y="1"/>
                    </a:cubicBezTo>
                    <a:cubicBezTo>
                      <a:pt x="6" y="0"/>
                      <a:pt x="8" y="2"/>
                      <a:pt x="9" y="4"/>
                    </a:cubicBezTo>
                    <a:cubicBezTo>
                      <a:pt x="154" y="651"/>
                      <a:pt x="154" y="651"/>
                      <a:pt x="154" y="651"/>
                    </a:cubicBezTo>
                    <a:cubicBezTo>
                      <a:pt x="155" y="653"/>
                      <a:pt x="153" y="655"/>
                      <a:pt x="151" y="655"/>
                    </a:cubicBezTo>
                    <a:cubicBezTo>
                      <a:pt x="151" y="656"/>
                      <a:pt x="150" y="656"/>
                      <a:pt x="150" y="65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851" name="Google Shape;851;p22">
                <a:extLst>
                  <a:ext uri="{FF2B5EF4-FFF2-40B4-BE49-F238E27FC236}">
                    <a16:creationId xmlns:a16="http://schemas.microsoft.com/office/drawing/2014/main" id="{2278E023-92D3-3AF0-1314-483D50B4AC97}"/>
                  </a:ext>
                </a:extLst>
              </p:cNvPr>
              <p:cNvSpPr/>
              <p:nvPr/>
            </p:nvSpPr>
            <p:spPr>
              <a:xfrm>
                <a:off x="5906212" y="3075688"/>
                <a:ext cx="892052" cy="119597"/>
              </a:xfrm>
              <a:custGeom>
                <a:avLst/>
                <a:gdLst/>
                <a:ahLst/>
                <a:cxnLst/>
                <a:rect l="l" t="t" r="r" b="b"/>
                <a:pathLst>
                  <a:path w="992" h="133" extrusionOk="0">
                    <a:moveTo>
                      <a:pt x="4" y="133"/>
                    </a:moveTo>
                    <a:cubicBezTo>
                      <a:pt x="2" y="133"/>
                      <a:pt x="0" y="131"/>
                      <a:pt x="0" y="129"/>
                    </a:cubicBezTo>
                    <a:cubicBezTo>
                      <a:pt x="0" y="127"/>
                      <a:pt x="1" y="125"/>
                      <a:pt x="4" y="125"/>
                    </a:cubicBezTo>
                    <a:cubicBezTo>
                      <a:pt x="988" y="0"/>
                      <a:pt x="988" y="0"/>
                      <a:pt x="988" y="0"/>
                    </a:cubicBezTo>
                    <a:cubicBezTo>
                      <a:pt x="990" y="0"/>
                      <a:pt x="992" y="2"/>
                      <a:pt x="992" y="4"/>
                    </a:cubicBezTo>
                    <a:cubicBezTo>
                      <a:pt x="992" y="6"/>
                      <a:pt x="991" y="8"/>
                      <a:pt x="989" y="8"/>
                    </a:cubicBezTo>
                    <a:cubicBezTo>
                      <a:pt x="5" y="133"/>
                      <a:pt x="5" y="133"/>
                      <a:pt x="5" y="133"/>
                    </a:cubicBezTo>
                    <a:cubicBezTo>
                      <a:pt x="5" y="133"/>
                      <a:pt x="4" y="133"/>
                      <a:pt x="4" y="13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852" name="Google Shape;852;p22">
                <a:extLst>
                  <a:ext uri="{FF2B5EF4-FFF2-40B4-BE49-F238E27FC236}">
                    <a16:creationId xmlns:a16="http://schemas.microsoft.com/office/drawing/2014/main" id="{BF370C77-7D64-4D8D-7125-1BA61067BF00}"/>
                  </a:ext>
                </a:extLst>
              </p:cNvPr>
              <p:cNvSpPr/>
              <p:nvPr/>
            </p:nvSpPr>
            <p:spPr>
              <a:xfrm>
                <a:off x="5906212" y="2253987"/>
                <a:ext cx="303917" cy="941298"/>
              </a:xfrm>
              <a:custGeom>
                <a:avLst/>
                <a:gdLst/>
                <a:ahLst/>
                <a:cxnLst/>
                <a:rect l="l" t="t" r="r" b="b"/>
                <a:pathLst>
                  <a:path w="338" h="1046" extrusionOk="0">
                    <a:moveTo>
                      <a:pt x="4" y="1046"/>
                    </a:moveTo>
                    <a:cubicBezTo>
                      <a:pt x="4" y="1046"/>
                      <a:pt x="3" y="1045"/>
                      <a:pt x="3" y="1045"/>
                    </a:cubicBezTo>
                    <a:cubicBezTo>
                      <a:pt x="1" y="1045"/>
                      <a:pt x="0" y="1042"/>
                      <a:pt x="0" y="1040"/>
                    </a:cubicBezTo>
                    <a:cubicBezTo>
                      <a:pt x="329" y="4"/>
                      <a:pt x="329" y="4"/>
                      <a:pt x="329" y="4"/>
                    </a:cubicBezTo>
                    <a:cubicBezTo>
                      <a:pt x="330" y="2"/>
                      <a:pt x="332" y="0"/>
                      <a:pt x="334" y="1"/>
                    </a:cubicBezTo>
                    <a:cubicBezTo>
                      <a:pt x="337" y="2"/>
                      <a:pt x="338" y="4"/>
                      <a:pt x="337" y="6"/>
                    </a:cubicBezTo>
                    <a:cubicBezTo>
                      <a:pt x="8" y="1043"/>
                      <a:pt x="8" y="1043"/>
                      <a:pt x="8" y="1043"/>
                    </a:cubicBezTo>
                    <a:cubicBezTo>
                      <a:pt x="7" y="1044"/>
                      <a:pt x="6" y="1046"/>
                      <a:pt x="4" y="104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853" name="Google Shape;853;p22">
                <a:extLst>
                  <a:ext uri="{FF2B5EF4-FFF2-40B4-BE49-F238E27FC236}">
                    <a16:creationId xmlns:a16="http://schemas.microsoft.com/office/drawing/2014/main" id="{CCE5551D-5D7E-E194-15FE-5C801481D624}"/>
                  </a:ext>
                </a:extLst>
              </p:cNvPr>
              <p:cNvSpPr/>
              <p:nvPr/>
            </p:nvSpPr>
            <p:spPr>
              <a:xfrm>
                <a:off x="6201687" y="2175194"/>
                <a:ext cx="794968" cy="87235"/>
              </a:xfrm>
              <a:custGeom>
                <a:avLst/>
                <a:gdLst/>
                <a:ahLst/>
                <a:cxnLst/>
                <a:rect l="l" t="t" r="r" b="b"/>
                <a:pathLst>
                  <a:path w="884" h="96" extrusionOk="0">
                    <a:moveTo>
                      <a:pt x="4" y="96"/>
                    </a:moveTo>
                    <a:cubicBezTo>
                      <a:pt x="2" y="96"/>
                      <a:pt x="0" y="94"/>
                      <a:pt x="0" y="92"/>
                    </a:cubicBezTo>
                    <a:cubicBezTo>
                      <a:pt x="0" y="90"/>
                      <a:pt x="2" y="88"/>
                      <a:pt x="4" y="88"/>
                    </a:cubicBezTo>
                    <a:cubicBezTo>
                      <a:pt x="880" y="0"/>
                      <a:pt x="880" y="0"/>
                      <a:pt x="880" y="0"/>
                    </a:cubicBezTo>
                    <a:cubicBezTo>
                      <a:pt x="882" y="0"/>
                      <a:pt x="884" y="2"/>
                      <a:pt x="884" y="4"/>
                    </a:cubicBezTo>
                    <a:cubicBezTo>
                      <a:pt x="884" y="6"/>
                      <a:pt x="883" y="8"/>
                      <a:pt x="880" y="8"/>
                    </a:cubicBezTo>
                    <a:cubicBezTo>
                      <a:pt x="5" y="96"/>
                      <a:pt x="5" y="96"/>
                      <a:pt x="5" y="96"/>
                    </a:cubicBezTo>
                    <a:cubicBezTo>
                      <a:pt x="4" y="96"/>
                      <a:pt x="4" y="96"/>
                      <a:pt x="4" y="9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854" name="Google Shape;854;p22">
                <a:extLst>
                  <a:ext uri="{FF2B5EF4-FFF2-40B4-BE49-F238E27FC236}">
                    <a16:creationId xmlns:a16="http://schemas.microsoft.com/office/drawing/2014/main" id="{7B049822-BCB1-D0E8-9337-0EDEAB401738}"/>
                  </a:ext>
                </a:extLst>
              </p:cNvPr>
              <p:cNvSpPr/>
              <p:nvPr/>
            </p:nvSpPr>
            <p:spPr>
              <a:xfrm>
                <a:off x="6201687" y="2253987"/>
                <a:ext cx="596577" cy="828737"/>
              </a:xfrm>
              <a:custGeom>
                <a:avLst/>
                <a:gdLst/>
                <a:ahLst/>
                <a:cxnLst/>
                <a:rect l="l" t="t" r="r" b="b"/>
                <a:pathLst>
                  <a:path w="664" h="921" extrusionOk="0">
                    <a:moveTo>
                      <a:pt x="659" y="921"/>
                    </a:moveTo>
                    <a:cubicBezTo>
                      <a:pt x="658" y="921"/>
                      <a:pt x="657" y="921"/>
                      <a:pt x="656" y="920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0" y="5"/>
                      <a:pt x="0" y="3"/>
                      <a:pt x="2" y="2"/>
                    </a:cubicBezTo>
                    <a:cubicBezTo>
                      <a:pt x="4" y="0"/>
                      <a:pt x="6" y="1"/>
                      <a:pt x="7" y="2"/>
                    </a:cubicBezTo>
                    <a:cubicBezTo>
                      <a:pt x="662" y="915"/>
                      <a:pt x="662" y="915"/>
                      <a:pt x="662" y="915"/>
                    </a:cubicBezTo>
                    <a:cubicBezTo>
                      <a:pt x="664" y="917"/>
                      <a:pt x="663" y="919"/>
                      <a:pt x="661" y="921"/>
                    </a:cubicBezTo>
                    <a:cubicBezTo>
                      <a:pt x="661" y="921"/>
                      <a:pt x="660" y="921"/>
                      <a:pt x="659" y="92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855" name="Google Shape;855;p22">
                <a:extLst>
                  <a:ext uri="{FF2B5EF4-FFF2-40B4-BE49-F238E27FC236}">
                    <a16:creationId xmlns:a16="http://schemas.microsoft.com/office/drawing/2014/main" id="{071953CF-829C-9D8C-D182-411F2FF96ED1}"/>
                  </a:ext>
                </a:extLst>
              </p:cNvPr>
              <p:cNvSpPr/>
              <p:nvPr/>
            </p:nvSpPr>
            <p:spPr>
              <a:xfrm>
                <a:off x="6201687" y="2253987"/>
                <a:ext cx="914564" cy="585321"/>
              </a:xfrm>
              <a:custGeom>
                <a:avLst/>
                <a:gdLst/>
                <a:ahLst/>
                <a:cxnLst/>
                <a:rect l="l" t="t" r="r" b="b"/>
                <a:pathLst>
                  <a:path w="1017" h="650" extrusionOk="0">
                    <a:moveTo>
                      <a:pt x="1012" y="650"/>
                    </a:moveTo>
                    <a:cubicBezTo>
                      <a:pt x="1012" y="650"/>
                      <a:pt x="1011" y="650"/>
                      <a:pt x="1010" y="650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0" y="7"/>
                      <a:pt x="0" y="5"/>
                      <a:pt x="1" y="3"/>
                    </a:cubicBezTo>
                    <a:cubicBezTo>
                      <a:pt x="2" y="1"/>
                      <a:pt x="4" y="0"/>
                      <a:pt x="6" y="1"/>
                    </a:cubicBezTo>
                    <a:cubicBezTo>
                      <a:pt x="1015" y="643"/>
                      <a:pt x="1015" y="643"/>
                      <a:pt x="1015" y="643"/>
                    </a:cubicBezTo>
                    <a:cubicBezTo>
                      <a:pt x="1016" y="644"/>
                      <a:pt x="1017" y="647"/>
                      <a:pt x="1016" y="649"/>
                    </a:cubicBezTo>
                    <a:cubicBezTo>
                      <a:pt x="1015" y="650"/>
                      <a:pt x="1014" y="650"/>
                      <a:pt x="1012" y="65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856" name="Google Shape;856;p22">
                <a:extLst>
                  <a:ext uri="{FF2B5EF4-FFF2-40B4-BE49-F238E27FC236}">
                    <a16:creationId xmlns:a16="http://schemas.microsoft.com/office/drawing/2014/main" id="{1C7A4E1B-55C2-6484-B499-E96DA6702507}"/>
                  </a:ext>
                </a:extLst>
              </p:cNvPr>
              <p:cNvSpPr/>
              <p:nvPr/>
            </p:nvSpPr>
            <p:spPr>
              <a:xfrm>
                <a:off x="6989619" y="2175194"/>
                <a:ext cx="126632" cy="664115"/>
              </a:xfrm>
              <a:custGeom>
                <a:avLst/>
                <a:gdLst/>
                <a:ahLst/>
                <a:cxnLst/>
                <a:rect l="l" t="t" r="r" b="b"/>
                <a:pathLst>
                  <a:path w="141" h="737" extrusionOk="0">
                    <a:moveTo>
                      <a:pt x="136" y="737"/>
                    </a:moveTo>
                    <a:cubicBezTo>
                      <a:pt x="134" y="737"/>
                      <a:pt x="133" y="736"/>
                      <a:pt x="132" y="734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3"/>
                      <a:pt x="1" y="1"/>
                      <a:pt x="3" y="0"/>
                    </a:cubicBezTo>
                    <a:cubicBezTo>
                      <a:pt x="6" y="0"/>
                      <a:pt x="8" y="1"/>
                      <a:pt x="8" y="3"/>
                    </a:cubicBezTo>
                    <a:cubicBezTo>
                      <a:pt x="140" y="733"/>
                      <a:pt x="140" y="733"/>
                      <a:pt x="140" y="733"/>
                    </a:cubicBezTo>
                    <a:cubicBezTo>
                      <a:pt x="141" y="735"/>
                      <a:pt x="139" y="737"/>
                      <a:pt x="137" y="737"/>
                    </a:cubicBezTo>
                    <a:cubicBezTo>
                      <a:pt x="137" y="737"/>
                      <a:pt x="137" y="737"/>
                      <a:pt x="136" y="73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857" name="Google Shape;857;p22">
                <a:extLst>
                  <a:ext uri="{FF2B5EF4-FFF2-40B4-BE49-F238E27FC236}">
                    <a16:creationId xmlns:a16="http://schemas.microsoft.com/office/drawing/2014/main" id="{1150D9C0-482F-FAE2-6F9A-B850B34B76AA}"/>
                  </a:ext>
                </a:extLst>
              </p:cNvPr>
              <p:cNvSpPr/>
              <p:nvPr/>
            </p:nvSpPr>
            <p:spPr>
              <a:xfrm>
                <a:off x="6791229" y="2832273"/>
                <a:ext cx="325023" cy="250450"/>
              </a:xfrm>
              <a:custGeom>
                <a:avLst/>
                <a:gdLst/>
                <a:ahLst/>
                <a:cxnLst/>
                <a:rect l="l" t="t" r="r" b="b"/>
                <a:pathLst>
                  <a:path w="362" h="279" extrusionOk="0">
                    <a:moveTo>
                      <a:pt x="4" y="279"/>
                    </a:moveTo>
                    <a:cubicBezTo>
                      <a:pt x="3" y="279"/>
                      <a:pt x="2" y="279"/>
                      <a:pt x="1" y="278"/>
                    </a:cubicBezTo>
                    <a:cubicBezTo>
                      <a:pt x="0" y="276"/>
                      <a:pt x="0" y="274"/>
                      <a:pt x="2" y="272"/>
                    </a:cubicBezTo>
                    <a:cubicBezTo>
                      <a:pt x="355" y="1"/>
                      <a:pt x="355" y="1"/>
                      <a:pt x="355" y="1"/>
                    </a:cubicBezTo>
                    <a:cubicBezTo>
                      <a:pt x="357" y="0"/>
                      <a:pt x="359" y="0"/>
                      <a:pt x="361" y="2"/>
                    </a:cubicBezTo>
                    <a:cubicBezTo>
                      <a:pt x="362" y="4"/>
                      <a:pt x="362" y="6"/>
                      <a:pt x="360" y="8"/>
                    </a:cubicBezTo>
                    <a:cubicBezTo>
                      <a:pt x="7" y="279"/>
                      <a:pt x="7" y="279"/>
                      <a:pt x="7" y="279"/>
                    </a:cubicBezTo>
                    <a:cubicBezTo>
                      <a:pt x="6" y="279"/>
                      <a:pt x="5" y="279"/>
                      <a:pt x="4" y="27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858" name="Google Shape;858;p22">
                <a:extLst>
                  <a:ext uri="{FF2B5EF4-FFF2-40B4-BE49-F238E27FC236}">
                    <a16:creationId xmlns:a16="http://schemas.microsoft.com/office/drawing/2014/main" id="{19121533-53CA-A520-34CC-2FDFE25EC7C3}"/>
                  </a:ext>
                </a:extLst>
              </p:cNvPr>
              <p:cNvSpPr/>
              <p:nvPr/>
            </p:nvSpPr>
            <p:spPr>
              <a:xfrm>
                <a:off x="5385615" y="3186843"/>
                <a:ext cx="527634" cy="664115"/>
              </a:xfrm>
              <a:custGeom>
                <a:avLst/>
                <a:gdLst/>
                <a:ahLst/>
                <a:cxnLst/>
                <a:rect l="l" t="t" r="r" b="b"/>
                <a:pathLst>
                  <a:path w="587" h="738" extrusionOk="0">
                    <a:moveTo>
                      <a:pt x="5" y="738"/>
                    </a:moveTo>
                    <a:cubicBezTo>
                      <a:pt x="4" y="738"/>
                      <a:pt x="3" y="738"/>
                      <a:pt x="2" y="737"/>
                    </a:cubicBezTo>
                    <a:cubicBezTo>
                      <a:pt x="1" y="736"/>
                      <a:pt x="0" y="733"/>
                      <a:pt x="2" y="731"/>
                    </a:cubicBezTo>
                    <a:cubicBezTo>
                      <a:pt x="579" y="2"/>
                      <a:pt x="579" y="2"/>
                      <a:pt x="579" y="2"/>
                    </a:cubicBezTo>
                    <a:cubicBezTo>
                      <a:pt x="580" y="0"/>
                      <a:pt x="583" y="0"/>
                      <a:pt x="585" y="1"/>
                    </a:cubicBezTo>
                    <a:cubicBezTo>
                      <a:pt x="586" y="3"/>
                      <a:pt x="587" y="5"/>
                      <a:pt x="585" y="7"/>
                    </a:cubicBezTo>
                    <a:cubicBezTo>
                      <a:pt x="8" y="736"/>
                      <a:pt x="8" y="736"/>
                      <a:pt x="8" y="736"/>
                    </a:cubicBezTo>
                    <a:cubicBezTo>
                      <a:pt x="7" y="737"/>
                      <a:pt x="6" y="738"/>
                      <a:pt x="5" y="73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859" name="Google Shape;859;p22">
                <a:extLst>
                  <a:ext uri="{FF2B5EF4-FFF2-40B4-BE49-F238E27FC236}">
                    <a16:creationId xmlns:a16="http://schemas.microsoft.com/office/drawing/2014/main" id="{0E572898-8446-8610-DAE9-D8FBA3BE1E41}"/>
                  </a:ext>
                </a:extLst>
              </p:cNvPr>
              <p:cNvSpPr/>
              <p:nvPr/>
            </p:nvSpPr>
            <p:spPr>
              <a:xfrm>
                <a:off x="3925126" y="4059196"/>
                <a:ext cx="229345" cy="85829"/>
              </a:xfrm>
              <a:custGeom>
                <a:avLst/>
                <a:gdLst/>
                <a:ahLst/>
                <a:cxnLst/>
                <a:rect l="l" t="t" r="r" b="b"/>
                <a:pathLst>
                  <a:path w="255" h="95" extrusionOk="0">
                    <a:moveTo>
                      <a:pt x="251" y="95"/>
                    </a:moveTo>
                    <a:cubicBezTo>
                      <a:pt x="250" y="95"/>
                      <a:pt x="250" y="95"/>
                      <a:pt x="249" y="94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1" y="8"/>
                      <a:pt x="0" y="5"/>
                      <a:pt x="1" y="3"/>
                    </a:cubicBezTo>
                    <a:cubicBezTo>
                      <a:pt x="1" y="1"/>
                      <a:pt x="4" y="0"/>
                      <a:pt x="6" y="1"/>
                    </a:cubicBezTo>
                    <a:cubicBezTo>
                      <a:pt x="252" y="87"/>
                      <a:pt x="252" y="87"/>
                      <a:pt x="252" y="87"/>
                    </a:cubicBezTo>
                    <a:cubicBezTo>
                      <a:pt x="254" y="88"/>
                      <a:pt x="255" y="90"/>
                      <a:pt x="254" y="92"/>
                    </a:cubicBezTo>
                    <a:cubicBezTo>
                      <a:pt x="254" y="94"/>
                      <a:pt x="252" y="95"/>
                      <a:pt x="251" y="9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860" name="Google Shape;860;p22">
                <a:extLst>
                  <a:ext uri="{FF2B5EF4-FFF2-40B4-BE49-F238E27FC236}">
                    <a16:creationId xmlns:a16="http://schemas.microsoft.com/office/drawing/2014/main" id="{42FE2E71-9BB4-4E02-383C-D1480ACC715C}"/>
                  </a:ext>
                </a:extLst>
              </p:cNvPr>
              <p:cNvSpPr/>
              <p:nvPr/>
            </p:nvSpPr>
            <p:spPr>
              <a:xfrm flipH="1">
                <a:off x="4154470" y="4136583"/>
                <a:ext cx="45719" cy="387557"/>
              </a:xfrm>
              <a:custGeom>
                <a:avLst/>
                <a:gdLst/>
                <a:ahLst/>
                <a:cxnLst/>
                <a:rect l="l" t="t" r="r" b="b"/>
                <a:pathLst>
                  <a:path w="255" h="960" extrusionOk="0">
                    <a:moveTo>
                      <a:pt x="5" y="960"/>
                    </a:moveTo>
                    <a:cubicBezTo>
                      <a:pt x="4" y="960"/>
                      <a:pt x="4" y="960"/>
                      <a:pt x="4" y="960"/>
                    </a:cubicBezTo>
                    <a:cubicBezTo>
                      <a:pt x="2" y="960"/>
                      <a:pt x="0" y="957"/>
                      <a:pt x="1" y="955"/>
                    </a:cubicBezTo>
                    <a:cubicBezTo>
                      <a:pt x="247" y="4"/>
                      <a:pt x="247" y="4"/>
                      <a:pt x="247" y="4"/>
                    </a:cubicBezTo>
                    <a:cubicBezTo>
                      <a:pt x="247" y="1"/>
                      <a:pt x="250" y="0"/>
                      <a:pt x="252" y="1"/>
                    </a:cubicBezTo>
                    <a:cubicBezTo>
                      <a:pt x="254" y="1"/>
                      <a:pt x="255" y="3"/>
                      <a:pt x="255" y="6"/>
                    </a:cubicBezTo>
                    <a:cubicBezTo>
                      <a:pt x="9" y="957"/>
                      <a:pt x="9" y="957"/>
                      <a:pt x="9" y="957"/>
                    </a:cubicBezTo>
                    <a:cubicBezTo>
                      <a:pt x="8" y="959"/>
                      <a:pt x="6" y="960"/>
                      <a:pt x="5" y="96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861" name="Google Shape;861;p22">
                <a:extLst>
                  <a:ext uri="{FF2B5EF4-FFF2-40B4-BE49-F238E27FC236}">
                    <a16:creationId xmlns:a16="http://schemas.microsoft.com/office/drawing/2014/main" id="{2C95F9EE-1486-505C-D157-0025568889D1}"/>
                  </a:ext>
                </a:extLst>
              </p:cNvPr>
              <p:cNvSpPr/>
              <p:nvPr/>
            </p:nvSpPr>
            <p:spPr>
              <a:xfrm>
                <a:off x="4147435" y="3689151"/>
                <a:ext cx="590949" cy="455875"/>
              </a:xfrm>
              <a:custGeom>
                <a:avLst/>
                <a:gdLst/>
                <a:ahLst/>
                <a:cxnLst/>
                <a:rect l="l" t="t" r="r" b="b"/>
                <a:pathLst>
                  <a:path w="658" h="506" extrusionOk="0">
                    <a:moveTo>
                      <a:pt x="5" y="506"/>
                    </a:moveTo>
                    <a:cubicBezTo>
                      <a:pt x="3" y="506"/>
                      <a:pt x="2" y="505"/>
                      <a:pt x="1" y="504"/>
                    </a:cubicBezTo>
                    <a:cubicBezTo>
                      <a:pt x="0" y="502"/>
                      <a:pt x="0" y="500"/>
                      <a:pt x="2" y="498"/>
                    </a:cubicBezTo>
                    <a:cubicBezTo>
                      <a:pt x="651" y="1"/>
                      <a:pt x="651" y="1"/>
                      <a:pt x="651" y="1"/>
                    </a:cubicBezTo>
                    <a:cubicBezTo>
                      <a:pt x="653" y="0"/>
                      <a:pt x="655" y="0"/>
                      <a:pt x="656" y="2"/>
                    </a:cubicBezTo>
                    <a:cubicBezTo>
                      <a:pt x="658" y="4"/>
                      <a:pt x="657" y="6"/>
                      <a:pt x="656" y="8"/>
                    </a:cubicBezTo>
                    <a:cubicBezTo>
                      <a:pt x="7" y="505"/>
                      <a:pt x="7" y="505"/>
                      <a:pt x="7" y="505"/>
                    </a:cubicBezTo>
                    <a:cubicBezTo>
                      <a:pt x="6" y="505"/>
                      <a:pt x="6" y="506"/>
                      <a:pt x="5" y="50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862" name="Google Shape;862;p22">
                <a:extLst>
                  <a:ext uri="{FF2B5EF4-FFF2-40B4-BE49-F238E27FC236}">
                    <a16:creationId xmlns:a16="http://schemas.microsoft.com/office/drawing/2014/main" id="{90DDC031-AD8D-4AB4-1353-114E535F9E20}"/>
                  </a:ext>
                </a:extLst>
              </p:cNvPr>
              <p:cNvSpPr/>
              <p:nvPr/>
            </p:nvSpPr>
            <p:spPr>
              <a:xfrm>
                <a:off x="3925126" y="3689152"/>
                <a:ext cx="813259" cy="378489"/>
              </a:xfrm>
              <a:custGeom>
                <a:avLst/>
                <a:gdLst/>
                <a:ahLst/>
                <a:cxnLst/>
                <a:rect l="l" t="t" r="r" b="b"/>
                <a:pathLst>
                  <a:path w="904" h="420" extrusionOk="0">
                    <a:moveTo>
                      <a:pt x="4" y="420"/>
                    </a:moveTo>
                    <a:cubicBezTo>
                      <a:pt x="3" y="420"/>
                      <a:pt x="2" y="419"/>
                      <a:pt x="1" y="417"/>
                    </a:cubicBezTo>
                    <a:cubicBezTo>
                      <a:pt x="0" y="415"/>
                      <a:pt x="1" y="413"/>
                      <a:pt x="3" y="412"/>
                    </a:cubicBezTo>
                    <a:cubicBezTo>
                      <a:pt x="898" y="1"/>
                      <a:pt x="898" y="1"/>
                      <a:pt x="898" y="1"/>
                    </a:cubicBezTo>
                    <a:cubicBezTo>
                      <a:pt x="900" y="0"/>
                      <a:pt x="902" y="1"/>
                      <a:pt x="903" y="3"/>
                    </a:cubicBezTo>
                    <a:cubicBezTo>
                      <a:pt x="904" y="5"/>
                      <a:pt x="903" y="7"/>
                      <a:pt x="901" y="8"/>
                    </a:cubicBezTo>
                    <a:cubicBezTo>
                      <a:pt x="6" y="419"/>
                      <a:pt x="6" y="419"/>
                      <a:pt x="6" y="419"/>
                    </a:cubicBezTo>
                    <a:cubicBezTo>
                      <a:pt x="6" y="420"/>
                      <a:pt x="5" y="420"/>
                      <a:pt x="4" y="42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863" name="Google Shape;863;p22">
                <a:extLst>
                  <a:ext uri="{FF2B5EF4-FFF2-40B4-BE49-F238E27FC236}">
                    <a16:creationId xmlns:a16="http://schemas.microsoft.com/office/drawing/2014/main" id="{B02D3049-7EC5-748A-07AD-CD56E72FF6E5}"/>
                  </a:ext>
                </a:extLst>
              </p:cNvPr>
              <p:cNvSpPr/>
              <p:nvPr/>
            </p:nvSpPr>
            <p:spPr>
              <a:xfrm>
                <a:off x="4675070" y="3634276"/>
                <a:ext cx="104120" cy="104120"/>
              </a:xfrm>
              <a:custGeom>
                <a:avLst/>
                <a:gdLst/>
                <a:ahLst/>
                <a:cxnLst/>
                <a:rect l="l" t="t" r="r" b="b"/>
                <a:pathLst>
                  <a:path w="116" h="116" extrusionOk="0">
                    <a:moveTo>
                      <a:pt x="85" y="15"/>
                    </a:moveTo>
                    <a:cubicBezTo>
                      <a:pt x="109" y="30"/>
                      <a:pt x="116" y="62"/>
                      <a:pt x="101" y="85"/>
                    </a:cubicBezTo>
                    <a:cubicBezTo>
                      <a:pt x="86" y="109"/>
                      <a:pt x="55" y="116"/>
                      <a:pt x="31" y="101"/>
                    </a:cubicBezTo>
                    <a:cubicBezTo>
                      <a:pt x="7" y="87"/>
                      <a:pt x="0" y="55"/>
                      <a:pt x="15" y="31"/>
                    </a:cubicBezTo>
                    <a:cubicBezTo>
                      <a:pt x="30" y="8"/>
                      <a:pt x="61" y="0"/>
                      <a:pt x="85" y="1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864" name="Google Shape;864;p22">
                <a:extLst>
                  <a:ext uri="{FF2B5EF4-FFF2-40B4-BE49-F238E27FC236}">
                    <a16:creationId xmlns:a16="http://schemas.microsoft.com/office/drawing/2014/main" id="{420DCF6D-42EE-00C6-0FF8-5C4D70AD0BE3}"/>
                  </a:ext>
                </a:extLst>
              </p:cNvPr>
              <p:cNvSpPr/>
              <p:nvPr/>
            </p:nvSpPr>
            <p:spPr>
              <a:xfrm>
                <a:off x="4115075" y="4105629"/>
                <a:ext cx="66130" cy="67537"/>
              </a:xfrm>
              <a:custGeom>
                <a:avLst/>
                <a:gdLst/>
                <a:ahLst/>
                <a:cxnLst/>
                <a:rect l="l" t="t" r="r" b="b"/>
                <a:pathLst>
                  <a:path w="74" h="75" extrusionOk="0">
                    <a:moveTo>
                      <a:pt x="54" y="10"/>
                    </a:moveTo>
                    <a:cubicBezTo>
                      <a:pt x="70" y="20"/>
                      <a:pt x="74" y="40"/>
                      <a:pt x="65" y="55"/>
                    </a:cubicBezTo>
                    <a:cubicBezTo>
                      <a:pt x="55" y="70"/>
                      <a:pt x="35" y="75"/>
                      <a:pt x="20" y="65"/>
                    </a:cubicBezTo>
                    <a:cubicBezTo>
                      <a:pt x="4" y="56"/>
                      <a:pt x="0" y="36"/>
                      <a:pt x="9" y="20"/>
                    </a:cubicBezTo>
                    <a:cubicBezTo>
                      <a:pt x="19" y="5"/>
                      <a:pt x="39" y="0"/>
                      <a:pt x="54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865" name="Google Shape;865;p22">
                <a:extLst>
                  <a:ext uri="{FF2B5EF4-FFF2-40B4-BE49-F238E27FC236}">
                    <a16:creationId xmlns:a16="http://schemas.microsoft.com/office/drawing/2014/main" id="{F2A4ECEB-9EF4-C1BB-DE1C-AF141B4744D1}"/>
                  </a:ext>
                </a:extLst>
              </p:cNvPr>
              <p:cNvSpPr/>
              <p:nvPr/>
            </p:nvSpPr>
            <p:spPr>
              <a:xfrm>
                <a:off x="4402107" y="2926544"/>
                <a:ext cx="67537" cy="67537"/>
              </a:xfrm>
              <a:custGeom>
                <a:avLst/>
                <a:gdLst/>
                <a:ahLst/>
                <a:cxnLst/>
                <a:rect l="l" t="t" r="r" b="b"/>
                <a:pathLst>
                  <a:path w="75" h="75" extrusionOk="0">
                    <a:moveTo>
                      <a:pt x="55" y="10"/>
                    </a:moveTo>
                    <a:cubicBezTo>
                      <a:pt x="70" y="19"/>
                      <a:pt x="75" y="39"/>
                      <a:pt x="65" y="55"/>
                    </a:cubicBezTo>
                    <a:cubicBezTo>
                      <a:pt x="56" y="70"/>
                      <a:pt x="36" y="75"/>
                      <a:pt x="20" y="65"/>
                    </a:cubicBezTo>
                    <a:cubicBezTo>
                      <a:pt x="5" y="55"/>
                      <a:pt x="0" y="35"/>
                      <a:pt x="10" y="20"/>
                    </a:cubicBezTo>
                    <a:cubicBezTo>
                      <a:pt x="20" y="5"/>
                      <a:pt x="40" y="0"/>
                      <a:pt x="55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866" name="Google Shape;866;p22">
                <a:extLst>
                  <a:ext uri="{FF2B5EF4-FFF2-40B4-BE49-F238E27FC236}">
                    <a16:creationId xmlns:a16="http://schemas.microsoft.com/office/drawing/2014/main" id="{D403947C-FAFF-08DB-6E07-2E12692D2550}"/>
                  </a:ext>
                </a:extLst>
              </p:cNvPr>
              <p:cNvSpPr/>
              <p:nvPr/>
            </p:nvSpPr>
            <p:spPr>
              <a:xfrm>
                <a:off x="4502005" y="2199113"/>
                <a:ext cx="106934" cy="105526"/>
              </a:xfrm>
              <a:custGeom>
                <a:avLst/>
                <a:gdLst/>
                <a:ahLst/>
                <a:cxnLst/>
                <a:rect l="l" t="t" r="r" b="b"/>
                <a:pathLst>
                  <a:path w="119" h="118" extrusionOk="0">
                    <a:moveTo>
                      <a:pt x="87" y="15"/>
                    </a:moveTo>
                    <a:cubicBezTo>
                      <a:pt x="111" y="30"/>
                      <a:pt x="119" y="62"/>
                      <a:pt x="104" y="86"/>
                    </a:cubicBezTo>
                    <a:cubicBezTo>
                      <a:pt x="88" y="111"/>
                      <a:pt x="56" y="118"/>
                      <a:pt x="32" y="103"/>
                    </a:cubicBezTo>
                    <a:cubicBezTo>
                      <a:pt x="8" y="87"/>
                      <a:pt x="0" y="55"/>
                      <a:pt x="16" y="31"/>
                    </a:cubicBezTo>
                    <a:cubicBezTo>
                      <a:pt x="31" y="7"/>
                      <a:pt x="63" y="0"/>
                      <a:pt x="87" y="1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867" name="Google Shape;867;p22">
                <a:extLst>
                  <a:ext uri="{FF2B5EF4-FFF2-40B4-BE49-F238E27FC236}">
                    <a16:creationId xmlns:a16="http://schemas.microsoft.com/office/drawing/2014/main" id="{F3E3D5A2-52EA-4F06-C7FA-551BBF697C19}"/>
                  </a:ext>
                </a:extLst>
              </p:cNvPr>
              <p:cNvSpPr/>
              <p:nvPr/>
            </p:nvSpPr>
            <p:spPr>
              <a:xfrm>
                <a:off x="4995870" y="3029256"/>
                <a:ext cx="67537" cy="67537"/>
              </a:xfrm>
              <a:custGeom>
                <a:avLst/>
                <a:gdLst/>
                <a:ahLst/>
                <a:cxnLst/>
                <a:rect l="l" t="t" r="r" b="b"/>
                <a:pathLst>
                  <a:path w="75" h="75" extrusionOk="0">
                    <a:moveTo>
                      <a:pt x="55" y="10"/>
                    </a:moveTo>
                    <a:cubicBezTo>
                      <a:pt x="71" y="19"/>
                      <a:pt x="75" y="39"/>
                      <a:pt x="66" y="55"/>
                    </a:cubicBezTo>
                    <a:cubicBezTo>
                      <a:pt x="56" y="70"/>
                      <a:pt x="36" y="75"/>
                      <a:pt x="20" y="65"/>
                    </a:cubicBezTo>
                    <a:cubicBezTo>
                      <a:pt x="5" y="56"/>
                      <a:pt x="0" y="35"/>
                      <a:pt x="10" y="20"/>
                    </a:cubicBezTo>
                    <a:cubicBezTo>
                      <a:pt x="20" y="5"/>
                      <a:pt x="40" y="0"/>
                      <a:pt x="55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868" name="Google Shape;868;p22">
                <a:extLst>
                  <a:ext uri="{FF2B5EF4-FFF2-40B4-BE49-F238E27FC236}">
                    <a16:creationId xmlns:a16="http://schemas.microsoft.com/office/drawing/2014/main" id="{DE1E399C-E195-9083-8BD1-64C1B37384D9}"/>
                  </a:ext>
                </a:extLst>
              </p:cNvPr>
              <p:cNvSpPr/>
              <p:nvPr/>
            </p:nvSpPr>
            <p:spPr>
              <a:xfrm>
                <a:off x="5741593" y="2576195"/>
                <a:ext cx="67537" cy="67537"/>
              </a:xfrm>
              <a:custGeom>
                <a:avLst/>
                <a:gdLst/>
                <a:ahLst/>
                <a:cxnLst/>
                <a:rect l="l" t="t" r="r" b="b"/>
                <a:pathLst>
                  <a:path w="75" h="75" extrusionOk="0">
                    <a:moveTo>
                      <a:pt x="55" y="10"/>
                    </a:moveTo>
                    <a:cubicBezTo>
                      <a:pt x="70" y="19"/>
                      <a:pt x="75" y="39"/>
                      <a:pt x="65" y="55"/>
                    </a:cubicBezTo>
                    <a:cubicBezTo>
                      <a:pt x="56" y="70"/>
                      <a:pt x="36" y="75"/>
                      <a:pt x="20" y="65"/>
                    </a:cubicBezTo>
                    <a:cubicBezTo>
                      <a:pt x="5" y="56"/>
                      <a:pt x="0" y="35"/>
                      <a:pt x="10" y="20"/>
                    </a:cubicBezTo>
                    <a:cubicBezTo>
                      <a:pt x="20" y="5"/>
                      <a:pt x="40" y="0"/>
                      <a:pt x="55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869" name="Google Shape;869;p22">
                <a:extLst>
                  <a:ext uri="{FF2B5EF4-FFF2-40B4-BE49-F238E27FC236}">
                    <a16:creationId xmlns:a16="http://schemas.microsoft.com/office/drawing/2014/main" id="{B24DA4A5-1343-C33F-2AAC-5DDACA61455C}"/>
                  </a:ext>
                </a:extLst>
              </p:cNvPr>
              <p:cNvSpPr/>
              <p:nvPr/>
            </p:nvSpPr>
            <p:spPr>
              <a:xfrm>
                <a:off x="5875259" y="3157296"/>
                <a:ext cx="61909" cy="61909"/>
              </a:xfrm>
              <a:custGeom>
                <a:avLst/>
                <a:gdLst/>
                <a:ahLst/>
                <a:cxnLst/>
                <a:rect l="l" t="t" r="r" b="b"/>
                <a:pathLst>
                  <a:path w="68" h="68" extrusionOk="0">
                    <a:moveTo>
                      <a:pt x="50" y="9"/>
                    </a:moveTo>
                    <a:cubicBezTo>
                      <a:pt x="64" y="18"/>
                      <a:pt x="68" y="36"/>
                      <a:pt x="59" y="50"/>
                    </a:cubicBezTo>
                    <a:cubicBezTo>
                      <a:pt x="50" y="64"/>
                      <a:pt x="32" y="68"/>
                      <a:pt x="18" y="60"/>
                    </a:cubicBezTo>
                    <a:cubicBezTo>
                      <a:pt x="4" y="51"/>
                      <a:pt x="0" y="33"/>
                      <a:pt x="9" y="19"/>
                    </a:cubicBezTo>
                    <a:cubicBezTo>
                      <a:pt x="17" y="5"/>
                      <a:pt x="36" y="0"/>
                      <a:pt x="50" y="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870" name="Google Shape;870;p22">
                <a:extLst>
                  <a:ext uri="{FF2B5EF4-FFF2-40B4-BE49-F238E27FC236}">
                    <a16:creationId xmlns:a16="http://schemas.microsoft.com/office/drawing/2014/main" id="{1998AAEE-4D88-71B3-13EC-520892A509B9}"/>
                  </a:ext>
                </a:extLst>
              </p:cNvPr>
              <p:cNvSpPr/>
              <p:nvPr/>
            </p:nvSpPr>
            <p:spPr>
              <a:xfrm>
                <a:off x="5354660" y="3803117"/>
                <a:ext cx="73165" cy="71758"/>
              </a:xfrm>
              <a:custGeom>
                <a:avLst/>
                <a:gdLst/>
                <a:ahLst/>
                <a:cxnLst/>
                <a:rect l="l" t="t" r="r" b="b"/>
                <a:pathLst>
                  <a:path w="81" h="80" extrusionOk="0">
                    <a:moveTo>
                      <a:pt x="59" y="10"/>
                    </a:moveTo>
                    <a:cubicBezTo>
                      <a:pt x="76" y="20"/>
                      <a:pt x="81" y="42"/>
                      <a:pt x="70" y="59"/>
                    </a:cubicBezTo>
                    <a:cubicBezTo>
                      <a:pt x="60" y="75"/>
                      <a:pt x="38" y="80"/>
                      <a:pt x="22" y="70"/>
                    </a:cubicBezTo>
                    <a:cubicBezTo>
                      <a:pt x="5" y="60"/>
                      <a:pt x="0" y="38"/>
                      <a:pt x="10" y="21"/>
                    </a:cubicBezTo>
                    <a:cubicBezTo>
                      <a:pt x="21" y="5"/>
                      <a:pt x="43" y="0"/>
                      <a:pt x="59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871" name="Google Shape;871;p22">
                <a:extLst>
                  <a:ext uri="{FF2B5EF4-FFF2-40B4-BE49-F238E27FC236}">
                    <a16:creationId xmlns:a16="http://schemas.microsoft.com/office/drawing/2014/main" id="{AC7893B0-321B-4646-6DD5-55F391EB4707}"/>
                  </a:ext>
                </a:extLst>
              </p:cNvPr>
              <p:cNvSpPr/>
              <p:nvPr/>
            </p:nvSpPr>
            <p:spPr>
              <a:xfrm>
                <a:off x="6758869" y="3044734"/>
                <a:ext cx="61909" cy="61909"/>
              </a:xfrm>
              <a:custGeom>
                <a:avLst/>
                <a:gdLst/>
                <a:ahLst/>
                <a:cxnLst/>
                <a:rect l="l" t="t" r="r" b="b"/>
                <a:pathLst>
                  <a:path w="68" h="68" extrusionOk="0">
                    <a:moveTo>
                      <a:pt x="50" y="8"/>
                    </a:moveTo>
                    <a:cubicBezTo>
                      <a:pt x="64" y="17"/>
                      <a:pt x="68" y="35"/>
                      <a:pt x="60" y="49"/>
                    </a:cubicBezTo>
                    <a:cubicBezTo>
                      <a:pt x="51" y="63"/>
                      <a:pt x="32" y="68"/>
                      <a:pt x="19" y="59"/>
                    </a:cubicBezTo>
                    <a:cubicBezTo>
                      <a:pt x="5" y="50"/>
                      <a:pt x="0" y="32"/>
                      <a:pt x="9" y="18"/>
                    </a:cubicBezTo>
                    <a:cubicBezTo>
                      <a:pt x="18" y="4"/>
                      <a:pt x="36" y="0"/>
                      <a:pt x="50" y="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872" name="Google Shape;872;p22">
                <a:extLst>
                  <a:ext uri="{FF2B5EF4-FFF2-40B4-BE49-F238E27FC236}">
                    <a16:creationId xmlns:a16="http://schemas.microsoft.com/office/drawing/2014/main" id="{B78C72D5-87DB-E895-35E3-EC8B952A8165}"/>
                  </a:ext>
                </a:extLst>
              </p:cNvPr>
              <p:cNvSpPr/>
              <p:nvPr/>
            </p:nvSpPr>
            <p:spPr>
              <a:xfrm>
                <a:off x="6960074" y="2145647"/>
                <a:ext cx="61909" cy="60502"/>
              </a:xfrm>
              <a:custGeom>
                <a:avLst/>
                <a:gdLst/>
                <a:ahLst/>
                <a:cxnLst/>
                <a:rect l="l" t="t" r="r" b="b"/>
                <a:pathLst>
                  <a:path w="68" h="68" extrusionOk="0">
                    <a:moveTo>
                      <a:pt x="50" y="9"/>
                    </a:moveTo>
                    <a:cubicBezTo>
                      <a:pt x="64" y="18"/>
                      <a:pt x="68" y="36"/>
                      <a:pt x="59" y="50"/>
                    </a:cubicBezTo>
                    <a:cubicBezTo>
                      <a:pt x="51" y="64"/>
                      <a:pt x="32" y="68"/>
                      <a:pt x="18" y="60"/>
                    </a:cubicBezTo>
                    <a:cubicBezTo>
                      <a:pt x="4" y="51"/>
                      <a:pt x="0" y="32"/>
                      <a:pt x="9" y="18"/>
                    </a:cubicBezTo>
                    <a:cubicBezTo>
                      <a:pt x="18" y="5"/>
                      <a:pt x="36" y="0"/>
                      <a:pt x="50" y="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873" name="Google Shape;873;p22">
                <a:extLst>
                  <a:ext uri="{FF2B5EF4-FFF2-40B4-BE49-F238E27FC236}">
                    <a16:creationId xmlns:a16="http://schemas.microsoft.com/office/drawing/2014/main" id="{77EC1988-85AD-3445-C55A-35E7AE16B14B}"/>
                  </a:ext>
                </a:extLst>
              </p:cNvPr>
              <p:cNvSpPr/>
              <p:nvPr/>
            </p:nvSpPr>
            <p:spPr>
              <a:xfrm>
                <a:off x="7061379" y="2783027"/>
                <a:ext cx="98492" cy="97084"/>
              </a:xfrm>
              <a:custGeom>
                <a:avLst/>
                <a:gdLst/>
                <a:ahLst/>
                <a:cxnLst/>
                <a:rect l="l" t="t" r="r" b="b"/>
                <a:pathLst>
                  <a:path w="108" h="108" extrusionOk="0">
                    <a:moveTo>
                      <a:pt x="79" y="14"/>
                    </a:moveTo>
                    <a:cubicBezTo>
                      <a:pt x="102" y="28"/>
                      <a:pt x="108" y="57"/>
                      <a:pt x="94" y="79"/>
                    </a:cubicBezTo>
                    <a:cubicBezTo>
                      <a:pt x="81" y="102"/>
                      <a:pt x="51" y="108"/>
                      <a:pt x="29" y="94"/>
                    </a:cubicBezTo>
                    <a:cubicBezTo>
                      <a:pt x="7" y="81"/>
                      <a:pt x="0" y="51"/>
                      <a:pt x="14" y="29"/>
                    </a:cubicBezTo>
                    <a:cubicBezTo>
                      <a:pt x="28" y="7"/>
                      <a:pt x="57" y="0"/>
                      <a:pt x="79" y="1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874" name="Google Shape;874;p22">
                <a:extLst>
                  <a:ext uri="{FF2B5EF4-FFF2-40B4-BE49-F238E27FC236}">
                    <a16:creationId xmlns:a16="http://schemas.microsoft.com/office/drawing/2014/main" id="{093F238B-CAD0-BB39-62DA-63178C5194A8}"/>
                  </a:ext>
                </a:extLst>
              </p:cNvPr>
              <p:cNvSpPr/>
              <p:nvPr/>
            </p:nvSpPr>
            <p:spPr>
              <a:xfrm>
                <a:off x="6152442" y="2204740"/>
                <a:ext cx="101306" cy="102712"/>
              </a:xfrm>
              <a:custGeom>
                <a:avLst/>
                <a:gdLst/>
                <a:ahLst/>
                <a:cxnLst/>
                <a:rect l="l" t="t" r="r" b="b"/>
                <a:pathLst>
                  <a:path w="114" h="114" extrusionOk="0">
                    <a:moveTo>
                      <a:pt x="84" y="15"/>
                    </a:moveTo>
                    <a:cubicBezTo>
                      <a:pt x="107" y="29"/>
                      <a:pt x="114" y="60"/>
                      <a:pt x="100" y="84"/>
                    </a:cubicBezTo>
                    <a:cubicBezTo>
                      <a:pt x="85" y="107"/>
                      <a:pt x="54" y="114"/>
                      <a:pt x="31" y="99"/>
                    </a:cubicBezTo>
                    <a:cubicBezTo>
                      <a:pt x="8" y="85"/>
                      <a:pt x="0" y="54"/>
                      <a:pt x="15" y="31"/>
                    </a:cubicBezTo>
                    <a:cubicBezTo>
                      <a:pt x="30" y="7"/>
                      <a:pt x="60" y="0"/>
                      <a:pt x="84" y="1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875" name="Google Shape;875;p22">
                <a:extLst>
                  <a:ext uri="{FF2B5EF4-FFF2-40B4-BE49-F238E27FC236}">
                    <a16:creationId xmlns:a16="http://schemas.microsoft.com/office/drawing/2014/main" id="{70D01A1A-10E6-66DD-8433-2E14C701867B}"/>
                  </a:ext>
                </a:extLst>
              </p:cNvPr>
              <p:cNvSpPr/>
              <p:nvPr/>
            </p:nvSpPr>
            <p:spPr>
              <a:xfrm>
                <a:off x="5008534" y="5155267"/>
                <a:ext cx="136482" cy="119597"/>
              </a:xfrm>
              <a:custGeom>
                <a:avLst/>
                <a:gdLst/>
                <a:ahLst/>
                <a:cxnLst/>
                <a:rect l="l" t="t" r="r" b="b"/>
                <a:pathLst>
                  <a:path w="151" h="133" extrusionOk="0">
                    <a:moveTo>
                      <a:pt x="75" y="0"/>
                    </a:moveTo>
                    <a:cubicBezTo>
                      <a:pt x="53" y="0"/>
                      <a:pt x="32" y="11"/>
                      <a:pt x="19" y="31"/>
                    </a:cubicBezTo>
                    <a:cubicBezTo>
                      <a:pt x="0" y="62"/>
                      <a:pt x="9" y="103"/>
                      <a:pt x="40" y="122"/>
                    </a:cubicBezTo>
                    <a:cubicBezTo>
                      <a:pt x="51" y="129"/>
                      <a:pt x="63" y="133"/>
                      <a:pt x="75" y="133"/>
                    </a:cubicBezTo>
                    <a:cubicBezTo>
                      <a:pt x="97" y="133"/>
                      <a:pt x="119" y="122"/>
                      <a:pt x="131" y="102"/>
                    </a:cubicBezTo>
                    <a:cubicBezTo>
                      <a:pt x="151" y="71"/>
                      <a:pt x="142" y="30"/>
                      <a:pt x="111" y="10"/>
                    </a:cubicBezTo>
                    <a:cubicBezTo>
                      <a:pt x="100" y="3"/>
                      <a:pt x="87" y="0"/>
                      <a:pt x="75" y="0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876" name="Google Shape;876;p22">
                <a:extLst>
                  <a:ext uri="{FF2B5EF4-FFF2-40B4-BE49-F238E27FC236}">
                    <a16:creationId xmlns:a16="http://schemas.microsoft.com/office/drawing/2014/main" id="{812115DB-F966-0BE3-3A76-37F47EADDAA1}"/>
                  </a:ext>
                </a:extLst>
              </p:cNvPr>
              <p:cNvSpPr/>
              <p:nvPr/>
            </p:nvSpPr>
            <p:spPr>
              <a:xfrm>
                <a:off x="5031046" y="4123919"/>
                <a:ext cx="83015" cy="71759"/>
              </a:xfrm>
              <a:custGeom>
                <a:avLst/>
                <a:gdLst/>
                <a:ahLst/>
                <a:cxnLst/>
                <a:rect l="l" t="t" r="r" b="b"/>
                <a:pathLst>
                  <a:path w="93" h="81" extrusionOk="0">
                    <a:moveTo>
                      <a:pt x="46" y="0"/>
                    </a:moveTo>
                    <a:cubicBezTo>
                      <a:pt x="33" y="0"/>
                      <a:pt x="20" y="7"/>
                      <a:pt x="12" y="19"/>
                    </a:cubicBezTo>
                    <a:cubicBezTo>
                      <a:pt x="0" y="38"/>
                      <a:pt x="6" y="63"/>
                      <a:pt x="25" y="75"/>
                    </a:cubicBezTo>
                    <a:cubicBezTo>
                      <a:pt x="31" y="79"/>
                      <a:pt x="39" y="81"/>
                      <a:pt x="46" y="81"/>
                    </a:cubicBezTo>
                    <a:cubicBezTo>
                      <a:pt x="60" y="81"/>
                      <a:pt x="73" y="74"/>
                      <a:pt x="81" y="62"/>
                    </a:cubicBezTo>
                    <a:cubicBezTo>
                      <a:pt x="93" y="43"/>
                      <a:pt x="87" y="18"/>
                      <a:pt x="68" y="6"/>
                    </a:cubicBezTo>
                    <a:cubicBezTo>
                      <a:pt x="61" y="2"/>
                      <a:pt x="54" y="0"/>
                      <a:pt x="46" y="0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877" name="Google Shape;877;p22">
                <a:extLst>
                  <a:ext uri="{FF2B5EF4-FFF2-40B4-BE49-F238E27FC236}">
                    <a16:creationId xmlns:a16="http://schemas.microsoft.com/office/drawing/2014/main" id="{0CF9ABE6-8C3D-29C7-41C3-68B3F8CF7C1D}"/>
                  </a:ext>
                </a:extLst>
              </p:cNvPr>
              <p:cNvSpPr/>
              <p:nvPr/>
            </p:nvSpPr>
            <p:spPr>
              <a:xfrm>
                <a:off x="4607533" y="2984231"/>
                <a:ext cx="187134" cy="163215"/>
              </a:xfrm>
              <a:custGeom>
                <a:avLst/>
                <a:gdLst/>
                <a:ahLst/>
                <a:cxnLst/>
                <a:rect l="l" t="t" r="r" b="b"/>
                <a:pathLst>
                  <a:path w="208" h="182" extrusionOk="0">
                    <a:moveTo>
                      <a:pt x="104" y="0"/>
                    </a:moveTo>
                    <a:cubicBezTo>
                      <a:pt x="74" y="0"/>
                      <a:pt x="44" y="15"/>
                      <a:pt x="27" y="42"/>
                    </a:cubicBezTo>
                    <a:cubicBezTo>
                      <a:pt x="0" y="85"/>
                      <a:pt x="13" y="141"/>
                      <a:pt x="56" y="168"/>
                    </a:cubicBezTo>
                    <a:cubicBezTo>
                      <a:pt x="71" y="178"/>
                      <a:pt x="88" y="182"/>
                      <a:pt x="104" y="182"/>
                    </a:cubicBezTo>
                    <a:cubicBezTo>
                      <a:pt x="135" y="182"/>
                      <a:pt x="164" y="167"/>
                      <a:pt x="182" y="139"/>
                    </a:cubicBezTo>
                    <a:cubicBezTo>
                      <a:pt x="208" y="97"/>
                      <a:pt x="196" y="40"/>
                      <a:pt x="153" y="14"/>
                    </a:cubicBezTo>
                    <a:cubicBezTo>
                      <a:pt x="138" y="4"/>
                      <a:pt x="121" y="0"/>
                      <a:pt x="104" y="0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878" name="Google Shape;878;p22">
                <a:extLst>
                  <a:ext uri="{FF2B5EF4-FFF2-40B4-BE49-F238E27FC236}">
                    <a16:creationId xmlns:a16="http://schemas.microsoft.com/office/drawing/2014/main" id="{B06AC2CD-FA45-6172-6213-B35EF7271B03}"/>
                  </a:ext>
                </a:extLst>
              </p:cNvPr>
              <p:cNvSpPr/>
              <p:nvPr/>
            </p:nvSpPr>
            <p:spPr>
              <a:xfrm>
                <a:off x="4199496" y="2832274"/>
                <a:ext cx="98492" cy="87235"/>
              </a:xfrm>
              <a:custGeom>
                <a:avLst/>
                <a:gdLst/>
                <a:ahLst/>
                <a:cxnLst/>
                <a:rect l="l" t="t" r="r" b="b"/>
                <a:pathLst>
                  <a:path w="109" h="96" extrusionOk="0">
                    <a:moveTo>
                      <a:pt x="55" y="0"/>
                    </a:moveTo>
                    <a:cubicBezTo>
                      <a:pt x="39" y="0"/>
                      <a:pt x="23" y="8"/>
                      <a:pt x="14" y="22"/>
                    </a:cubicBezTo>
                    <a:cubicBezTo>
                      <a:pt x="0" y="45"/>
                      <a:pt x="7" y="74"/>
                      <a:pt x="29" y="88"/>
                    </a:cubicBezTo>
                    <a:cubicBezTo>
                      <a:pt x="37" y="93"/>
                      <a:pt x="46" y="96"/>
                      <a:pt x="55" y="96"/>
                    </a:cubicBezTo>
                    <a:cubicBezTo>
                      <a:pt x="71" y="96"/>
                      <a:pt x="86" y="88"/>
                      <a:pt x="95" y="73"/>
                    </a:cubicBezTo>
                    <a:cubicBezTo>
                      <a:pt x="109" y="51"/>
                      <a:pt x="103" y="21"/>
                      <a:pt x="80" y="7"/>
                    </a:cubicBezTo>
                    <a:cubicBezTo>
                      <a:pt x="72" y="2"/>
                      <a:pt x="63" y="0"/>
                      <a:pt x="55" y="0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879" name="Google Shape;879;p22">
                <a:extLst>
                  <a:ext uri="{FF2B5EF4-FFF2-40B4-BE49-F238E27FC236}">
                    <a16:creationId xmlns:a16="http://schemas.microsoft.com/office/drawing/2014/main" id="{7F6075EF-7D96-E87D-C6FF-476AC8200DBB}"/>
                  </a:ext>
                </a:extLst>
              </p:cNvPr>
              <p:cNvSpPr/>
              <p:nvPr/>
            </p:nvSpPr>
            <p:spPr>
              <a:xfrm>
                <a:off x="4798888" y="1091787"/>
                <a:ext cx="98492" cy="85829"/>
              </a:xfrm>
              <a:custGeom>
                <a:avLst/>
                <a:gdLst/>
                <a:ahLst/>
                <a:cxnLst/>
                <a:rect l="l" t="t" r="r" b="b"/>
                <a:pathLst>
                  <a:path w="109" h="96" extrusionOk="0">
                    <a:moveTo>
                      <a:pt x="55" y="0"/>
                    </a:moveTo>
                    <a:cubicBezTo>
                      <a:pt x="39" y="0"/>
                      <a:pt x="23" y="8"/>
                      <a:pt x="14" y="23"/>
                    </a:cubicBezTo>
                    <a:cubicBezTo>
                      <a:pt x="0" y="45"/>
                      <a:pt x="7" y="75"/>
                      <a:pt x="29" y="89"/>
                    </a:cubicBezTo>
                    <a:cubicBezTo>
                      <a:pt x="37" y="94"/>
                      <a:pt x="46" y="96"/>
                      <a:pt x="55" y="96"/>
                    </a:cubicBezTo>
                    <a:cubicBezTo>
                      <a:pt x="70" y="96"/>
                      <a:pt x="86" y="88"/>
                      <a:pt x="95" y="74"/>
                    </a:cubicBezTo>
                    <a:cubicBezTo>
                      <a:pt x="109" y="51"/>
                      <a:pt x="102" y="22"/>
                      <a:pt x="80" y="8"/>
                    </a:cubicBezTo>
                    <a:cubicBezTo>
                      <a:pt x="72" y="3"/>
                      <a:pt x="63" y="0"/>
                      <a:pt x="55" y="0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880" name="Google Shape;880;p22">
                <a:extLst>
                  <a:ext uri="{FF2B5EF4-FFF2-40B4-BE49-F238E27FC236}">
                    <a16:creationId xmlns:a16="http://schemas.microsoft.com/office/drawing/2014/main" id="{2630F182-1AF5-4EE5-1089-2532E87AF7F2}"/>
                  </a:ext>
                </a:extLst>
              </p:cNvPr>
              <p:cNvSpPr/>
              <p:nvPr/>
            </p:nvSpPr>
            <p:spPr>
              <a:xfrm>
                <a:off x="5750035" y="1796705"/>
                <a:ext cx="137888" cy="119597"/>
              </a:xfrm>
              <a:custGeom>
                <a:avLst/>
                <a:gdLst/>
                <a:ahLst/>
                <a:cxnLst/>
                <a:rect l="l" t="t" r="r" b="b"/>
                <a:pathLst>
                  <a:path w="152" h="132" extrusionOk="0">
                    <a:moveTo>
                      <a:pt x="76" y="0"/>
                    </a:moveTo>
                    <a:cubicBezTo>
                      <a:pt x="54" y="0"/>
                      <a:pt x="33" y="11"/>
                      <a:pt x="20" y="31"/>
                    </a:cubicBezTo>
                    <a:cubicBezTo>
                      <a:pt x="0" y="62"/>
                      <a:pt x="10" y="103"/>
                      <a:pt x="41" y="122"/>
                    </a:cubicBezTo>
                    <a:cubicBezTo>
                      <a:pt x="52" y="129"/>
                      <a:pt x="64" y="132"/>
                      <a:pt x="76" y="132"/>
                    </a:cubicBezTo>
                    <a:cubicBezTo>
                      <a:pt x="98" y="132"/>
                      <a:pt x="120" y="121"/>
                      <a:pt x="132" y="101"/>
                    </a:cubicBezTo>
                    <a:cubicBezTo>
                      <a:pt x="152" y="70"/>
                      <a:pt x="142" y="29"/>
                      <a:pt x="111" y="10"/>
                    </a:cubicBezTo>
                    <a:cubicBezTo>
                      <a:pt x="100" y="3"/>
                      <a:pt x="88" y="0"/>
                      <a:pt x="76" y="0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881" name="Google Shape;881;p22">
                <a:extLst>
                  <a:ext uri="{FF2B5EF4-FFF2-40B4-BE49-F238E27FC236}">
                    <a16:creationId xmlns:a16="http://schemas.microsoft.com/office/drawing/2014/main" id="{ED8C201B-172F-EEB8-E334-46B6ECAE52A9}"/>
                  </a:ext>
                </a:extLst>
              </p:cNvPr>
              <p:cNvSpPr/>
              <p:nvPr/>
            </p:nvSpPr>
            <p:spPr>
              <a:xfrm>
                <a:off x="5634659" y="2747852"/>
                <a:ext cx="225124" cy="196983"/>
              </a:xfrm>
              <a:custGeom>
                <a:avLst/>
                <a:gdLst/>
                <a:ahLst/>
                <a:cxnLst/>
                <a:rect l="l" t="t" r="r" b="b"/>
                <a:pathLst>
                  <a:path w="250" h="219" extrusionOk="0">
                    <a:moveTo>
                      <a:pt x="125" y="0"/>
                    </a:moveTo>
                    <a:cubicBezTo>
                      <a:pt x="89" y="0"/>
                      <a:pt x="53" y="18"/>
                      <a:pt x="33" y="51"/>
                    </a:cubicBezTo>
                    <a:cubicBezTo>
                      <a:pt x="0" y="102"/>
                      <a:pt x="16" y="170"/>
                      <a:pt x="67" y="202"/>
                    </a:cubicBezTo>
                    <a:cubicBezTo>
                      <a:pt x="85" y="213"/>
                      <a:pt x="105" y="219"/>
                      <a:pt x="125" y="219"/>
                    </a:cubicBezTo>
                    <a:cubicBezTo>
                      <a:pt x="162" y="219"/>
                      <a:pt x="197" y="201"/>
                      <a:pt x="218" y="167"/>
                    </a:cubicBezTo>
                    <a:cubicBezTo>
                      <a:pt x="250" y="116"/>
                      <a:pt x="235" y="49"/>
                      <a:pt x="184" y="16"/>
                    </a:cubicBezTo>
                    <a:cubicBezTo>
                      <a:pt x="165" y="5"/>
                      <a:pt x="145" y="0"/>
                      <a:pt x="125" y="0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882" name="Google Shape;882;p22">
                <a:extLst>
                  <a:ext uri="{FF2B5EF4-FFF2-40B4-BE49-F238E27FC236}">
                    <a16:creationId xmlns:a16="http://schemas.microsoft.com/office/drawing/2014/main" id="{A06C0C8C-0D60-C319-AE96-A4439F04E99C}"/>
                  </a:ext>
                </a:extLst>
              </p:cNvPr>
              <p:cNvSpPr/>
              <p:nvPr/>
            </p:nvSpPr>
            <p:spPr>
              <a:xfrm>
                <a:off x="6653343" y="2920916"/>
                <a:ext cx="130853" cy="113969"/>
              </a:xfrm>
              <a:custGeom>
                <a:avLst/>
                <a:gdLst/>
                <a:ahLst/>
                <a:cxnLst/>
                <a:rect l="l" t="t" r="r" b="b"/>
                <a:pathLst>
                  <a:path w="145" h="126" extrusionOk="0">
                    <a:moveTo>
                      <a:pt x="72" y="0"/>
                    </a:moveTo>
                    <a:cubicBezTo>
                      <a:pt x="51" y="0"/>
                      <a:pt x="31" y="10"/>
                      <a:pt x="19" y="29"/>
                    </a:cubicBezTo>
                    <a:cubicBezTo>
                      <a:pt x="0" y="59"/>
                      <a:pt x="9" y="98"/>
                      <a:pt x="39" y="117"/>
                    </a:cubicBezTo>
                    <a:cubicBezTo>
                      <a:pt x="49" y="123"/>
                      <a:pt x="61" y="126"/>
                      <a:pt x="72" y="126"/>
                    </a:cubicBezTo>
                    <a:cubicBezTo>
                      <a:pt x="93" y="126"/>
                      <a:pt x="114" y="116"/>
                      <a:pt x="126" y="97"/>
                    </a:cubicBezTo>
                    <a:cubicBezTo>
                      <a:pt x="145" y="67"/>
                      <a:pt x="136" y="28"/>
                      <a:pt x="106" y="9"/>
                    </a:cubicBezTo>
                    <a:cubicBezTo>
                      <a:pt x="96" y="3"/>
                      <a:pt x="84" y="0"/>
                      <a:pt x="72" y="0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883" name="Google Shape;883;p22">
                <a:extLst>
                  <a:ext uri="{FF2B5EF4-FFF2-40B4-BE49-F238E27FC236}">
                    <a16:creationId xmlns:a16="http://schemas.microsoft.com/office/drawing/2014/main" id="{7AE22B0C-ABA9-FC09-128A-F100A2ACED35}"/>
                  </a:ext>
                </a:extLst>
              </p:cNvPr>
              <p:cNvSpPr/>
              <p:nvPr/>
            </p:nvSpPr>
            <p:spPr>
              <a:xfrm>
                <a:off x="7759258" y="2054190"/>
                <a:ext cx="60502" cy="53467"/>
              </a:xfrm>
              <a:custGeom>
                <a:avLst/>
                <a:gdLst/>
                <a:ahLst/>
                <a:cxnLst/>
                <a:rect l="l" t="t" r="r" b="b"/>
                <a:pathLst>
                  <a:path w="67" h="59" extrusionOk="0">
                    <a:moveTo>
                      <a:pt x="34" y="0"/>
                    </a:moveTo>
                    <a:cubicBezTo>
                      <a:pt x="24" y="0"/>
                      <a:pt x="14" y="5"/>
                      <a:pt x="9" y="14"/>
                    </a:cubicBezTo>
                    <a:cubicBezTo>
                      <a:pt x="0" y="28"/>
                      <a:pt x="4" y="46"/>
                      <a:pt x="18" y="54"/>
                    </a:cubicBezTo>
                    <a:cubicBezTo>
                      <a:pt x="23" y="57"/>
                      <a:pt x="28" y="59"/>
                      <a:pt x="34" y="59"/>
                    </a:cubicBezTo>
                    <a:cubicBezTo>
                      <a:pt x="43" y="59"/>
                      <a:pt x="53" y="54"/>
                      <a:pt x="58" y="45"/>
                    </a:cubicBezTo>
                    <a:cubicBezTo>
                      <a:pt x="67" y="31"/>
                      <a:pt x="63" y="13"/>
                      <a:pt x="49" y="5"/>
                    </a:cubicBezTo>
                    <a:cubicBezTo>
                      <a:pt x="44" y="2"/>
                      <a:pt x="39" y="0"/>
                      <a:pt x="34" y="0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884" name="Google Shape;884;p22">
                <a:extLst>
                  <a:ext uri="{FF2B5EF4-FFF2-40B4-BE49-F238E27FC236}">
                    <a16:creationId xmlns:a16="http://schemas.microsoft.com/office/drawing/2014/main" id="{D4D733BB-E7AF-A3C5-36C2-B8088A6888C2}"/>
                  </a:ext>
                </a:extLst>
              </p:cNvPr>
              <p:cNvSpPr/>
              <p:nvPr/>
            </p:nvSpPr>
            <p:spPr>
              <a:xfrm>
                <a:off x="4592055" y="3554076"/>
                <a:ext cx="275776" cy="275776"/>
              </a:xfrm>
              <a:custGeom>
                <a:avLst/>
                <a:gdLst/>
                <a:ahLst/>
                <a:cxnLst/>
                <a:rect l="l" t="t" r="r" b="b"/>
                <a:pathLst>
                  <a:path w="306" h="306" extrusionOk="0">
                    <a:moveTo>
                      <a:pt x="224" y="39"/>
                    </a:moveTo>
                    <a:cubicBezTo>
                      <a:pt x="287" y="79"/>
                      <a:pt x="306" y="162"/>
                      <a:pt x="267" y="224"/>
                    </a:cubicBezTo>
                    <a:cubicBezTo>
                      <a:pt x="227" y="287"/>
                      <a:pt x="144" y="306"/>
                      <a:pt x="81" y="267"/>
                    </a:cubicBezTo>
                    <a:cubicBezTo>
                      <a:pt x="19" y="227"/>
                      <a:pt x="0" y="144"/>
                      <a:pt x="39" y="82"/>
                    </a:cubicBezTo>
                    <a:cubicBezTo>
                      <a:pt x="79" y="19"/>
                      <a:pt x="162" y="0"/>
                      <a:pt x="224" y="3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885" name="Google Shape;885;p22">
                <a:extLst>
                  <a:ext uri="{FF2B5EF4-FFF2-40B4-BE49-F238E27FC236}">
                    <a16:creationId xmlns:a16="http://schemas.microsoft.com/office/drawing/2014/main" id="{29B1B77A-E603-BB41-F2F5-383F9AAE4AE6}"/>
                  </a:ext>
                </a:extLst>
              </p:cNvPr>
              <p:cNvSpPr/>
              <p:nvPr/>
            </p:nvSpPr>
            <p:spPr>
              <a:xfrm>
                <a:off x="4430245" y="2125947"/>
                <a:ext cx="257485" cy="256078"/>
              </a:xfrm>
              <a:custGeom>
                <a:avLst/>
                <a:gdLst/>
                <a:ahLst/>
                <a:cxnLst/>
                <a:rect l="l" t="t" r="r" b="b"/>
                <a:pathLst>
                  <a:path w="285" h="285" extrusionOk="0">
                    <a:moveTo>
                      <a:pt x="209" y="36"/>
                    </a:moveTo>
                    <a:cubicBezTo>
                      <a:pt x="268" y="73"/>
                      <a:pt x="285" y="150"/>
                      <a:pt x="248" y="209"/>
                    </a:cubicBezTo>
                    <a:cubicBezTo>
                      <a:pt x="212" y="267"/>
                      <a:pt x="135" y="285"/>
                      <a:pt x="76" y="248"/>
                    </a:cubicBezTo>
                    <a:cubicBezTo>
                      <a:pt x="18" y="211"/>
                      <a:pt x="0" y="134"/>
                      <a:pt x="37" y="76"/>
                    </a:cubicBezTo>
                    <a:cubicBezTo>
                      <a:pt x="74" y="17"/>
                      <a:pt x="151" y="0"/>
                      <a:pt x="209" y="3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886" name="Google Shape;886;p22">
                <a:extLst>
                  <a:ext uri="{FF2B5EF4-FFF2-40B4-BE49-F238E27FC236}">
                    <a16:creationId xmlns:a16="http://schemas.microsoft.com/office/drawing/2014/main" id="{B68051ED-9A05-9094-E251-A22D6D7DE23B}"/>
                  </a:ext>
                </a:extLst>
              </p:cNvPr>
              <p:cNvSpPr/>
              <p:nvPr/>
            </p:nvSpPr>
            <p:spPr>
              <a:xfrm>
                <a:off x="5785202" y="3068653"/>
                <a:ext cx="250449" cy="250450"/>
              </a:xfrm>
              <a:custGeom>
                <a:avLst/>
                <a:gdLst/>
                <a:ahLst/>
                <a:cxnLst/>
                <a:rect l="l" t="t" r="r" b="b"/>
                <a:pathLst>
                  <a:path w="278" h="278" extrusionOk="0">
                    <a:moveTo>
                      <a:pt x="203" y="36"/>
                    </a:moveTo>
                    <a:cubicBezTo>
                      <a:pt x="260" y="71"/>
                      <a:pt x="278" y="147"/>
                      <a:pt x="242" y="204"/>
                    </a:cubicBezTo>
                    <a:cubicBezTo>
                      <a:pt x="206" y="261"/>
                      <a:pt x="131" y="278"/>
                      <a:pt x="74" y="242"/>
                    </a:cubicBezTo>
                    <a:cubicBezTo>
                      <a:pt x="17" y="206"/>
                      <a:pt x="0" y="131"/>
                      <a:pt x="35" y="74"/>
                    </a:cubicBezTo>
                    <a:cubicBezTo>
                      <a:pt x="71" y="17"/>
                      <a:pt x="146" y="0"/>
                      <a:pt x="203" y="3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887" name="Google Shape;887;p22">
                <a:extLst>
                  <a:ext uri="{FF2B5EF4-FFF2-40B4-BE49-F238E27FC236}">
                    <a16:creationId xmlns:a16="http://schemas.microsoft.com/office/drawing/2014/main" id="{4594629C-5077-36C9-C426-5D0466E03851}"/>
                  </a:ext>
                </a:extLst>
              </p:cNvPr>
              <p:cNvSpPr/>
              <p:nvPr/>
            </p:nvSpPr>
            <p:spPr>
              <a:xfrm>
                <a:off x="6086296" y="2137202"/>
                <a:ext cx="246229" cy="246229"/>
              </a:xfrm>
              <a:custGeom>
                <a:avLst/>
                <a:gdLst/>
                <a:ahLst/>
                <a:cxnLst/>
                <a:rect l="l" t="t" r="r" b="b"/>
                <a:pathLst>
                  <a:path w="273" h="273" extrusionOk="0">
                    <a:moveTo>
                      <a:pt x="200" y="36"/>
                    </a:moveTo>
                    <a:cubicBezTo>
                      <a:pt x="256" y="71"/>
                      <a:pt x="273" y="144"/>
                      <a:pt x="238" y="200"/>
                    </a:cubicBezTo>
                    <a:cubicBezTo>
                      <a:pt x="203" y="256"/>
                      <a:pt x="129" y="273"/>
                      <a:pt x="73" y="238"/>
                    </a:cubicBezTo>
                    <a:cubicBezTo>
                      <a:pt x="17" y="203"/>
                      <a:pt x="0" y="129"/>
                      <a:pt x="35" y="73"/>
                    </a:cubicBezTo>
                    <a:cubicBezTo>
                      <a:pt x="70" y="17"/>
                      <a:pt x="144" y="0"/>
                      <a:pt x="200" y="3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  <p:sp>
          <p:nvSpPr>
            <p:cNvPr id="888" name="Google Shape;888;p22">
              <a:extLst>
                <a:ext uri="{FF2B5EF4-FFF2-40B4-BE49-F238E27FC236}">
                  <a16:creationId xmlns:a16="http://schemas.microsoft.com/office/drawing/2014/main" id="{AC28EE4F-FDD5-288F-8188-A2F574D08874}"/>
                </a:ext>
              </a:extLst>
            </p:cNvPr>
            <p:cNvSpPr/>
            <p:nvPr/>
          </p:nvSpPr>
          <p:spPr>
            <a:xfrm rot="498591">
              <a:off x="4501415" y="362092"/>
              <a:ext cx="2506016" cy="1734180"/>
            </a:xfrm>
            <a:custGeom>
              <a:avLst/>
              <a:gdLst/>
              <a:ahLst/>
              <a:cxnLst/>
              <a:rect l="l" t="t" r="r" b="b"/>
              <a:pathLst>
                <a:path w="2339" h="1665" extrusionOk="0">
                  <a:moveTo>
                    <a:pt x="2332" y="1665"/>
                  </a:moveTo>
                  <a:cubicBezTo>
                    <a:pt x="2331" y="1665"/>
                    <a:pt x="2330" y="1665"/>
                    <a:pt x="2329" y="1664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1" y="10"/>
                    <a:pt x="0" y="6"/>
                    <a:pt x="2" y="3"/>
                  </a:cubicBezTo>
                  <a:cubicBezTo>
                    <a:pt x="4" y="0"/>
                    <a:pt x="8" y="0"/>
                    <a:pt x="10" y="2"/>
                  </a:cubicBezTo>
                  <a:cubicBezTo>
                    <a:pt x="2335" y="1654"/>
                    <a:pt x="2335" y="1654"/>
                    <a:pt x="2335" y="1654"/>
                  </a:cubicBezTo>
                  <a:cubicBezTo>
                    <a:pt x="2338" y="1656"/>
                    <a:pt x="2339" y="1660"/>
                    <a:pt x="2337" y="1662"/>
                  </a:cubicBezTo>
                  <a:cubicBezTo>
                    <a:pt x="2336" y="1664"/>
                    <a:pt x="2334" y="1665"/>
                    <a:pt x="2332" y="166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pic>
        <p:nvPicPr>
          <p:cNvPr id="889" name="Google Shape;889;p22">
            <a:extLst>
              <a:ext uri="{FF2B5EF4-FFF2-40B4-BE49-F238E27FC236}">
                <a16:creationId xmlns:a16="http://schemas.microsoft.com/office/drawing/2014/main" id="{B456163D-476E-9F12-F7C8-AED47D20D413}"/>
              </a:ext>
            </a:extLst>
          </p:cNvPr>
          <p:cNvPicPr preferRelativeResize="0"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82393" y="1719119"/>
            <a:ext cx="3493720" cy="2515238"/>
          </a:xfrm>
          <a:prstGeom prst="rect">
            <a:avLst/>
          </a:prstGeom>
          <a:solidFill>
            <a:srgbClr val="E8F3E1"/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</p:pic>
      <p:grpSp>
        <p:nvGrpSpPr>
          <p:cNvPr id="890" name="Google Shape;890;p22">
            <a:extLst>
              <a:ext uri="{FF2B5EF4-FFF2-40B4-BE49-F238E27FC236}">
                <a16:creationId xmlns:a16="http://schemas.microsoft.com/office/drawing/2014/main" id="{6B80368A-B4A3-B4FC-43A9-4AA88EA3174F}"/>
              </a:ext>
            </a:extLst>
          </p:cNvPr>
          <p:cNvGrpSpPr/>
          <p:nvPr/>
        </p:nvGrpSpPr>
        <p:grpSpPr>
          <a:xfrm rot="3297591" flipH="1">
            <a:off x="7493796" y="2618682"/>
            <a:ext cx="4619955" cy="4126925"/>
            <a:chOff x="1159453" y="-665747"/>
            <a:chExt cx="6150795" cy="5835070"/>
          </a:xfrm>
          <a:solidFill>
            <a:srgbClr val="0070C0"/>
          </a:solidFill>
        </p:grpSpPr>
        <p:grpSp>
          <p:nvGrpSpPr>
            <p:cNvPr id="891" name="Google Shape;891;p22">
              <a:extLst>
                <a:ext uri="{FF2B5EF4-FFF2-40B4-BE49-F238E27FC236}">
                  <a16:creationId xmlns:a16="http://schemas.microsoft.com/office/drawing/2014/main" id="{438BC7AD-849A-EA50-26DE-DEE75E13299A}"/>
                </a:ext>
              </a:extLst>
            </p:cNvPr>
            <p:cNvGrpSpPr/>
            <p:nvPr/>
          </p:nvGrpSpPr>
          <p:grpSpPr>
            <a:xfrm rot="1500213">
              <a:off x="1816885" y="160250"/>
              <a:ext cx="4835931" cy="4183077"/>
              <a:chOff x="2983829" y="1091787"/>
              <a:chExt cx="4835931" cy="4183077"/>
            </a:xfrm>
            <a:grpFill/>
          </p:grpSpPr>
          <p:sp>
            <p:nvSpPr>
              <p:cNvPr id="892" name="Google Shape;892;p22">
                <a:extLst>
                  <a:ext uri="{FF2B5EF4-FFF2-40B4-BE49-F238E27FC236}">
                    <a16:creationId xmlns:a16="http://schemas.microsoft.com/office/drawing/2014/main" id="{B323D967-2987-65AE-D5D8-3D8BF82F8970}"/>
                  </a:ext>
                </a:extLst>
              </p:cNvPr>
              <p:cNvSpPr/>
              <p:nvPr/>
            </p:nvSpPr>
            <p:spPr>
              <a:xfrm>
                <a:off x="2983829" y="3724325"/>
                <a:ext cx="2106312" cy="1499886"/>
              </a:xfrm>
              <a:custGeom>
                <a:avLst/>
                <a:gdLst/>
                <a:ahLst/>
                <a:cxnLst/>
                <a:rect l="l" t="t" r="r" b="b"/>
                <a:pathLst>
                  <a:path w="2339" h="1665" extrusionOk="0">
                    <a:moveTo>
                      <a:pt x="2332" y="1665"/>
                    </a:moveTo>
                    <a:cubicBezTo>
                      <a:pt x="2331" y="1665"/>
                      <a:pt x="2330" y="1665"/>
                      <a:pt x="2329" y="1664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1" y="10"/>
                      <a:pt x="0" y="6"/>
                      <a:pt x="2" y="3"/>
                    </a:cubicBezTo>
                    <a:cubicBezTo>
                      <a:pt x="4" y="0"/>
                      <a:pt x="8" y="0"/>
                      <a:pt x="10" y="2"/>
                    </a:cubicBezTo>
                    <a:cubicBezTo>
                      <a:pt x="2335" y="1654"/>
                      <a:pt x="2335" y="1654"/>
                      <a:pt x="2335" y="1654"/>
                    </a:cubicBezTo>
                    <a:cubicBezTo>
                      <a:pt x="2338" y="1656"/>
                      <a:pt x="2339" y="1660"/>
                      <a:pt x="2337" y="1662"/>
                    </a:cubicBezTo>
                    <a:cubicBezTo>
                      <a:pt x="2336" y="1664"/>
                      <a:pt x="2334" y="1665"/>
                      <a:pt x="2332" y="166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893" name="Google Shape;893;p22">
                <a:extLst>
                  <a:ext uri="{FF2B5EF4-FFF2-40B4-BE49-F238E27FC236}">
                    <a16:creationId xmlns:a16="http://schemas.microsoft.com/office/drawing/2014/main" id="{FA0A95B0-F5CB-58B1-4E5C-D7EBC4AB9556}"/>
                  </a:ext>
                </a:extLst>
              </p:cNvPr>
              <p:cNvSpPr/>
              <p:nvPr/>
            </p:nvSpPr>
            <p:spPr>
              <a:xfrm>
                <a:off x="5073257" y="4157688"/>
                <a:ext cx="15478" cy="1066523"/>
              </a:xfrm>
              <a:custGeom>
                <a:avLst/>
                <a:gdLst/>
                <a:ahLst/>
                <a:cxnLst/>
                <a:rect l="l" t="t" r="r" b="b"/>
                <a:pathLst>
                  <a:path w="17" h="1184" extrusionOk="0">
                    <a:moveTo>
                      <a:pt x="11" y="1184"/>
                    </a:moveTo>
                    <a:cubicBezTo>
                      <a:pt x="8" y="1184"/>
                      <a:pt x="5" y="1181"/>
                      <a:pt x="5" y="117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2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9" y="0"/>
                      <a:pt x="12" y="3"/>
                      <a:pt x="12" y="6"/>
                    </a:cubicBezTo>
                    <a:cubicBezTo>
                      <a:pt x="17" y="1178"/>
                      <a:pt x="17" y="1178"/>
                      <a:pt x="17" y="1178"/>
                    </a:cubicBezTo>
                    <a:cubicBezTo>
                      <a:pt x="17" y="1181"/>
                      <a:pt x="14" y="1184"/>
                      <a:pt x="11" y="1184"/>
                    </a:cubicBezTo>
                    <a:cubicBezTo>
                      <a:pt x="11" y="1184"/>
                      <a:pt x="11" y="1184"/>
                      <a:pt x="11" y="118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894" name="Google Shape;894;p22">
                <a:extLst>
                  <a:ext uri="{FF2B5EF4-FFF2-40B4-BE49-F238E27FC236}">
                    <a16:creationId xmlns:a16="http://schemas.microsoft.com/office/drawing/2014/main" id="{183C99E2-0C63-BFE3-7475-D9CA765026F0}"/>
                  </a:ext>
                </a:extLst>
              </p:cNvPr>
              <p:cNvSpPr/>
              <p:nvPr/>
            </p:nvSpPr>
            <p:spPr>
              <a:xfrm>
                <a:off x="2983829" y="3048954"/>
                <a:ext cx="1739079" cy="686627"/>
              </a:xfrm>
              <a:custGeom>
                <a:avLst/>
                <a:gdLst/>
                <a:ahLst/>
                <a:cxnLst/>
                <a:rect l="l" t="t" r="r" b="b"/>
                <a:pathLst>
                  <a:path w="1932" h="763" extrusionOk="0">
                    <a:moveTo>
                      <a:pt x="7" y="763"/>
                    </a:moveTo>
                    <a:cubicBezTo>
                      <a:pt x="4" y="763"/>
                      <a:pt x="2" y="761"/>
                      <a:pt x="1" y="759"/>
                    </a:cubicBezTo>
                    <a:cubicBezTo>
                      <a:pt x="0" y="756"/>
                      <a:pt x="2" y="752"/>
                      <a:pt x="5" y="751"/>
                    </a:cubicBezTo>
                    <a:cubicBezTo>
                      <a:pt x="1923" y="1"/>
                      <a:pt x="1923" y="1"/>
                      <a:pt x="1923" y="1"/>
                    </a:cubicBezTo>
                    <a:cubicBezTo>
                      <a:pt x="1926" y="0"/>
                      <a:pt x="1930" y="2"/>
                      <a:pt x="1931" y="5"/>
                    </a:cubicBezTo>
                    <a:cubicBezTo>
                      <a:pt x="1932" y="8"/>
                      <a:pt x="1931" y="11"/>
                      <a:pt x="1927" y="13"/>
                    </a:cubicBezTo>
                    <a:cubicBezTo>
                      <a:pt x="9" y="762"/>
                      <a:pt x="9" y="762"/>
                      <a:pt x="9" y="762"/>
                    </a:cubicBezTo>
                    <a:cubicBezTo>
                      <a:pt x="8" y="762"/>
                      <a:pt x="8" y="763"/>
                      <a:pt x="7" y="76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895" name="Google Shape;895;p22">
                <a:extLst>
                  <a:ext uri="{FF2B5EF4-FFF2-40B4-BE49-F238E27FC236}">
                    <a16:creationId xmlns:a16="http://schemas.microsoft.com/office/drawing/2014/main" id="{EF7369FC-C113-F288-D9B2-A75C3464E425}"/>
                  </a:ext>
                </a:extLst>
              </p:cNvPr>
              <p:cNvSpPr/>
              <p:nvPr/>
            </p:nvSpPr>
            <p:spPr>
              <a:xfrm>
                <a:off x="4248742" y="2871669"/>
                <a:ext cx="474167" cy="188541"/>
              </a:xfrm>
              <a:custGeom>
                <a:avLst/>
                <a:gdLst/>
                <a:ahLst/>
                <a:cxnLst/>
                <a:rect l="l" t="t" r="r" b="b"/>
                <a:pathLst>
                  <a:path w="527" h="210" extrusionOk="0">
                    <a:moveTo>
                      <a:pt x="520" y="210"/>
                    </a:moveTo>
                    <a:cubicBezTo>
                      <a:pt x="520" y="210"/>
                      <a:pt x="519" y="210"/>
                      <a:pt x="518" y="210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1" y="11"/>
                      <a:pt x="0" y="7"/>
                      <a:pt x="1" y="4"/>
                    </a:cubicBezTo>
                    <a:cubicBezTo>
                      <a:pt x="2" y="1"/>
                      <a:pt x="6" y="0"/>
                      <a:pt x="9" y="1"/>
                    </a:cubicBezTo>
                    <a:cubicBezTo>
                      <a:pt x="522" y="198"/>
                      <a:pt x="522" y="198"/>
                      <a:pt x="522" y="198"/>
                    </a:cubicBezTo>
                    <a:cubicBezTo>
                      <a:pt x="526" y="200"/>
                      <a:pt x="527" y="203"/>
                      <a:pt x="526" y="206"/>
                    </a:cubicBezTo>
                    <a:cubicBezTo>
                      <a:pt x="525" y="209"/>
                      <a:pt x="523" y="210"/>
                      <a:pt x="520" y="2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896" name="Google Shape;896;p22">
                <a:extLst>
                  <a:ext uri="{FF2B5EF4-FFF2-40B4-BE49-F238E27FC236}">
                    <a16:creationId xmlns:a16="http://schemas.microsoft.com/office/drawing/2014/main" id="{2D982BBD-749A-03A9-4929-9A9F198814B0}"/>
                  </a:ext>
                </a:extLst>
              </p:cNvPr>
              <p:cNvSpPr/>
              <p:nvPr/>
            </p:nvSpPr>
            <p:spPr>
              <a:xfrm>
                <a:off x="4711652" y="3048954"/>
                <a:ext cx="372861" cy="1119990"/>
              </a:xfrm>
              <a:custGeom>
                <a:avLst/>
                <a:gdLst/>
                <a:ahLst/>
                <a:cxnLst/>
                <a:rect l="l" t="t" r="r" b="b"/>
                <a:pathLst>
                  <a:path w="415" h="1243" extrusionOk="0">
                    <a:moveTo>
                      <a:pt x="408" y="1243"/>
                    </a:moveTo>
                    <a:cubicBezTo>
                      <a:pt x="405" y="1243"/>
                      <a:pt x="403" y="1241"/>
                      <a:pt x="402" y="123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0" y="6"/>
                      <a:pt x="1" y="2"/>
                      <a:pt x="4" y="1"/>
                    </a:cubicBezTo>
                    <a:cubicBezTo>
                      <a:pt x="8" y="0"/>
                      <a:pt x="11" y="2"/>
                      <a:pt x="12" y="5"/>
                    </a:cubicBezTo>
                    <a:cubicBezTo>
                      <a:pt x="413" y="1235"/>
                      <a:pt x="413" y="1235"/>
                      <a:pt x="413" y="1235"/>
                    </a:cubicBezTo>
                    <a:cubicBezTo>
                      <a:pt x="415" y="1238"/>
                      <a:pt x="413" y="1242"/>
                      <a:pt x="410" y="1243"/>
                    </a:cubicBezTo>
                    <a:cubicBezTo>
                      <a:pt x="409" y="1243"/>
                      <a:pt x="408" y="1243"/>
                      <a:pt x="408" y="124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897" name="Google Shape;897;p22">
                <a:extLst>
                  <a:ext uri="{FF2B5EF4-FFF2-40B4-BE49-F238E27FC236}">
                    <a16:creationId xmlns:a16="http://schemas.microsoft.com/office/drawing/2014/main" id="{5F69A920-92B3-4B5A-EB3C-734496A58D86}"/>
                  </a:ext>
                </a:extLst>
              </p:cNvPr>
              <p:cNvSpPr/>
              <p:nvPr/>
            </p:nvSpPr>
            <p:spPr>
              <a:xfrm>
                <a:off x="2983829" y="3724325"/>
                <a:ext cx="2100684" cy="444619"/>
              </a:xfrm>
              <a:custGeom>
                <a:avLst/>
                <a:gdLst/>
                <a:ahLst/>
                <a:cxnLst/>
                <a:rect l="l" t="t" r="r" b="b"/>
                <a:pathLst>
                  <a:path w="2333" h="493" extrusionOk="0">
                    <a:moveTo>
                      <a:pt x="2327" y="493"/>
                    </a:moveTo>
                    <a:cubicBezTo>
                      <a:pt x="2326" y="493"/>
                      <a:pt x="2326" y="493"/>
                      <a:pt x="2326" y="493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2" y="12"/>
                      <a:pt x="0" y="9"/>
                      <a:pt x="1" y="5"/>
                    </a:cubicBezTo>
                    <a:cubicBezTo>
                      <a:pt x="2" y="2"/>
                      <a:pt x="5" y="0"/>
                      <a:pt x="8" y="1"/>
                    </a:cubicBezTo>
                    <a:cubicBezTo>
                      <a:pt x="2328" y="481"/>
                      <a:pt x="2328" y="481"/>
                      <a:pt x="2328" y="481"/>
                    </a:cubicBezTo>
                    <a:cubicBezTo>
                      <a:pt x="2331" y="482"/>
                      <a:pt x="2333" y="485"/>
                      <a:pt x="2333" y="488"/>
                    </a:cubicBezTo>
                    <a:cubicBezTo>
                      <a:pt x="2332" y="491"/>
                      <a:pt x="2330" y="493"/>
                      <a:pt x="2327" y="49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898" name="Google Shape;898;p22">
                <a:extLst>
                  <a:ext uri="{FF2B5EF4-FFF2-40B4-BE49-F238E27FC236}">
                    <a16:creationId xmlns:a16="http://schemas.microsoft.com/office/drawing/2014/main" id="{C6E41419-EE23-E046-C2D2-B7EA742B2FCA}"/>
                  </a:ext>
                </a:extLst>
              </p:cNvPr>
              <p:cNvSpPr/>
              <p:nvPr/>
            </p:nvSpPr>
            <p:spPr>
              <a:xfrm>
                <a:off x="2983829" y="2871669"/>
                <a:ext cx="1276169" cy="863912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960" extrusionOk="0">
                    <a:moveTo>
                      <a:pt x="7" y="960"/>
                    </a:moveTo>
                    <a:cubicBezTo>
                      <a:pt x="5" y="960"/>
                      <a:pt x="3" y="959"/>
                      <a:pt x="2" y="957"/>
                    </a:cubicBezTo>
                    <a:cubicBezTo>
                      <a:pt x="0" y="954"/>
                      <a:pt x="1" y="950"/>
                      <a:pt x="3" y="949"/>
                    </a:cubicBezTo>
                    <a:cubicBezTo>
                      <a:pt x="1408" y="1"/>
                      <a:pt x="1408" y="1"/>
                      <a:pt x="1408" y="1"/>
                    </a:cubicBezTo>
                    <a:cubicBezTo>
                      <a:pt x="1411" y="0"/>
                      <a:pt x="1415" y="0"/>
                      <a:pt x="1416" y="3"/>
                    </a:cubicBezTo>
                    <a:cubicBezTo>
                      <a:pt x="1418" y="6"/>
                      <a:pt x="1418" y="9"/>
                      <a:pt x="1415" y="11"/>
                    </a:cubicBezTo>
                    <a:cubicBezTo>
                      <a:pt x="10" y="959"/>
                      <a:pt x="10" y="959"/>
                      <a:pt x="10" y="959"/>
                    </a:cubicBezTo>
                    <a:cubicBezTo>
                      <a:pt x="9" y="959"/>
                      <a:pt x="8" y="960"/>
                      <a:pt x="7" y="96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899" name="Google Shape;899;p22">
                <a:extLst>
                  <a:ext uri="{FF2B5EF4-FFF2-40B4-BE49-F238E27FC236}">
                    <a16:creationId xmlns:a16="http://schemas.microsoft.com/office/drawing/2014/main" id="{A90D2839-81A5-7ABD-FC21-ED48E7F99E44}"/>
                  </a:ext>
                </a:extLst>
              </p:cNvPr>
              <p:cNvSpPr/>
              <p:nvPr/>
            </p:nvSpPr>
            <p:spPr>
              <a:xfrm>
                <a:off x="4248742" y="1121334"/>
                <a:ext cx="610648" cy="1761592"/>
              </a:xfrm>
              <a:custGeom>
                <a:avLst/>
                <a:gdLst/>
                <a:ahLst/>
                <a:cxnLst/>
                <a:rect l="l" t="t" r="r" b="b"/>
                <a:pathLst>
                  <a:path w="678" h="1955" extrusionOk="0">
                    <a:moveTo>
                      <a:pt x="6" y="1955"/>
                    </a:moveTo>
                    <a:cubicBezTo>
                      <a:pt x="6" y="1955"/>
                      <a:pt x="5" y="1955"/>
                      <a:pt x="5" y="1955"/>
                    </a:cubicBezTo>
                    <a:cubicBezTo>
                      <a:pt x="1" y="1954"/>
                      <a:pt x="0" y="1951"/>
                      <a:pt x="1" y="1947"/>
                    </a:cubicBezTo>
                    <a:cubicBezTo>
                      <a:pt x="665" y="5"/>
                      <a:pt x="665" y="5"/>
                      <a:pt x="665" y="5"/>
                    </a:cubicBezTo>
                    <a:cubicBezTo>
                      <a:pt x="666" y="2"/>
                      <a:pt x="670" y="0"/>
                      <a:pt x="673" y="1"/>
                    </a:cubicBezTo>
                    <a:cubicBezTo>
                      <a:pt x="676" y="2"/>
                      <a:pt x="678" y="6"/>
                      <a:pt x="677" y="9"/>
                    </a:cubicBezTo>
                    <a:cubicBezTo>
                      <a:pt x="12" y="1951"/>
                      <a:pt x="12" y="1951"/>
                      <a:pt x="12" y="1951"/>
                    </a:cubicBezTo>
                    <a:cubicBezTo>
                      <a:pt x="11" y="1954"/>
                      <a:pt x="9" y="1955"/>
                      <a:pt x="6" y="195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900" name="Google Shape;900;p22">
                <a:extLst>
                  <a:ext uri="{FF2B5EF4-FFF2-40B4-BE49-F238E27FC236}">
                    <a16:creationId xmlns:a16="http://schemas.microsoft.com/office/drawing/2014/main" id="{777F5602-134C-B534-2817-E86530A13D7F}"/>
                  </a:ext>
                </a:extLst>
              </p:cNvPr>
              <p:cNvSpPr/>
              <p:nvPr/>
            </p:nvSpPr>
            <p:spPr>
              <a:xfrm>
                <a:off x="4846726" y="1121334"/>
                <a:ext cx="913158" cy="1732045"/>
              </a:xfrm>
              <a:custGeom>
                <a:avLst/>
                <a:gdLst/>
                <a:ahLst/>
                <a:cxnLst/>
                <a:rect l="l" t="t" r="r" b="b"/>
                <a:pathLst>
                  <a:path w="1015" h="1923" extrusionOk="0">
                    <a:moveTo>
                      <a:pt x="1008" y="1923"/>
                    </a:moveTo>
                    <a:cubicBezTo>
                      <a:pt x="1006" y="1923"/>
                      <a:pt x="1004" y="1922"/>
                      <a:pt x="1003" y="192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0" y="7"/>
                      <a:pt x="1" y="3"/>
                      <a:pt x="4" y="2"/>
                    </a:cubicBezTo>
                    <a:cubicBezTo>
                      <a:pt x="7" y="0"/>
                      <a:pt x="11" y="1"/>
                      <a:pt x="12" y="4"/>
                    </a:cubicBezTo>
                    <a:cubicBezTo>
                      <a:pt x="1013" y="1914"/>
                      <a:pt x="1013" y="1914"/>
                      <a:pt x="1013" y="1914"/>
                    </a:cubicBezTo>
                    <a:cubicBezTo>
                      <a:pt x="1015" y="1917"/>
                      <a:pt x="1014" y="1921"/>
                      <a:pt x="1011" y="1922"/>
                    </a:cubicBezTo>
                    <a:cubicBezTo>
                      <a:pt x="1010" y="1923"/>
                      <a:pt x="1009" y="1923"/>
                      <a:pt x="1008" y="192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901" name="Google Shape;901;p22">
                <a:extLst>
                  <a:ext uri="{FF2B5EF4-FFF2-40B4-BE49-F238E27FC236}">
                    <a16:creationId xmlns:a16="http://schemas.microsoft.com/office/drawing/2014/main" id="{0CAD79C2-F880-4FA5-75FC-E1BC180A55FC}"/>
                  </a:ext>
                </a:extLst>
              </p:cNvPr>
              <p:cNvSpPr/>
              <p:nvPr/>
            </p:nvSpPr>
            <p:spPr>
              <a:xfrm>
                <a:off x="5748628" y="1848765"/>
                <a:ext cx="84421" cy="1004614"/>
              </a:xfrm>
              <a:custGeom>
                <a:avLst/>
                <a:gdLst/>
                <a:ahLst/>
                <a:cxnLst/>
                <a:rect l="l" t="t" r="r" b="b"/>
                <a:pathLst>
                  <a:path w="94" h="1116" extrusionOk="0">
                    <a:moveTo>
                      <a:pt x="6" y="1116"/>
                    </a:moveTo>
                    <a:cubicBezTo>
                      <a:pt x="6" y="1116"/>
                      <a:pt x="6" y="1116"/>
                      <a:pt x="6" y="1116"/>
                    </a:cubicBezTo>
                    <a:cubicBezTo>
                      <a:pt x="2" y="1116"/>
                      <a:pt x="0" y="1113"/>
                      <a:pt x="0" y="1110"/>
                    </a:cubicBezTo>
                    <a:cubicBezTo>
                      <a:pt x="82" y="6"/>
                      <a:pt x="82" y="6"/>
                      <a:pt x="82" y="6"/>
                    </a:cubicBezTo>
                    <a:cubicBezTo>
                      <a:pt x="83" y="2"/>
                      <a:pt x="85" y="0"/>
                      <a:pt x="89" y="0"/>
                    </a:cubicBezTo>
                    <a:cubicBezTo>
                      <a:pt x="92" y="0"/>
                      <a:pt x="94" y="3"/>
                      <a:pt x="94" y="7"/>
                    </a:cubicBezTo>
                    <a:cubicBezTo>
                      <a:pt x="12" y="1110"/>
                      <a:pt x="12" y="1110"/>
                      <a:pt x="12" y="1110"/>
                    </a:cubicBezTo>
                    <a:cubicBezTo>
                      <a:pt x="12" y="1114"/>
                      <a:pt x="9" y="1116"/>
                      <a:pt x="6" y="111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902" name="Google Shape;902;p22">
                <a:extLst>
                  <a:ext uri="{FF2B5EF4-FFF2-40B4-BE49-F238E27FC236}">
                    <a16:creationId xmlns:a16="http://schemas.microsoft.com/office/drawing/2014/main" id="{BF4E9663-A0E0-A3AB-AD5C-4B8A2D8183F1}"/>
                  </a:ext>
                </a:extLst>
              </p:cNvPr>
              <p:cNvSpPr/>
              <p:nvPr/>
            </p:nvSpPr>
            <p:spPr>
              <a:xfrm>
                <a:off x="5748627" y="2842122"/>
                <a:ext cx="984915" cy="140702"/>
              </a:xfrm>
              <a:custGeom>
                <a:avLst/>
                <a:gdLst/>
                <a:ahLst/>
                <a:cxnLst/>
                <a:rect l="l" t="t" r="r" b="b"/>
                <a:pathLst>
                  <a:path w="1094" h="155" extrusionOk="0">
                    <a:moveTo>
                      <a:pt x="1088" y="155"/>
                    </a:moveTo>
                    <a:cubicBezTo>
                      <a:pt x="1088" y="155"/>
                      <a:pt x="1087" y="155"/>
                      <a:pt x="1087" y="155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2" y="11"/>
                      <a:pt x="0" y="8"/>
                      <a:pt x="0" y="5"/>
                    </a:cubicBezTo>
                    <a:cubicBezTo>
                      <a:pt x="1" y="2"/>
                      <a:pt x="4" y="0"/>
                      <a:pt x="7" y="0"/>
                    </a:cubicBezTo>
                    <a:cubicBezTo>
                      <a:pt x="1089" y="143"/>
                      <a:pt x="1089" y="143"/>
                      <a:pt x="1089" y="143"/>
                    </a:cubicBezTo>
                    <a:cubicBezTo>
                      <a:pt x="1092" y="144"/>
                      <a:pt x="1094" y="147"/>
                      <a:pt x="1094" y="150"/>
                    </a:cubicBezTo>
                    <a:cubicBezTo>
                      <a:pt x="1093" y="153"/>
                      <a:pt x="1091" y="155"/>
                      <a:pt x="1088" y="15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903" name="Google Shape;903;p22">
                <a:extLst>
                  <a:ext uri="{FF2B5EF4-FFF2-40B4-BE49-F238E27FC236}">
                    <a16:creationId xmlns:a16="http://schemas.microsoft.com/office/drawing/2014/main" id="{3C3FEEA5-C6B0-FEA6-317F-98560F5A72F2}"/>
                  </a:ext>
                </a:extLst>
              </p:cNvPr>
              <p:cNvSpPr/>
              <p:nvPr/>
            </p:nvSpPr>
            <p:spPr>
              <a:xfrm>
                <a:off x="6722288" y="2076702"/>
                <a:ext cx="1082000" cy="906122"/>
              </a:xfrm>
              <a:custGeom>
                <a:avLst/>
                <a:gdLst/>
                <a:ahLst/>
                <a:cxnLst/>
                <a:rect l="l" t="t" r="r" b="b"/>
                <a:pathLst>
                  <a:path w="1202" h="1006" extrusionOk="0">
                    <a:moveTo>
                      <a:pt x="7" y="1006"/>
                    </a:moveTo>
                    <a:cubicBezTo>
                      <a:pt x="5" y="1006"/>
                      <a:pt x="4" y="1005"/>
                      <a:pt x="2" y="1004"/>
                    </a:cubicBezTo>
                    <a:cubicBezTo>
                      <a:pt x="0" y="1001"/>
                      <a:pt x="1" y="998"/>
                      <a:pt x="3" y="996"/>
                    </a:cubicBezTo>
                    <a:cubicBezTo>
                      <a:pt x="1191" y="2"/>
                      <a:pt x="1191" y="2"/>
                      <a:pt x="1191" y="2"/>
                    </a:cubicBezTo>
                    <a:cubicBezTo>
                      <a:pt x="1194" y="0"/>
                      <a:pt x="1198" y="0"/>
                      <a:pt x="1200" y="2"/>
                    </a:cubicBezTo>
                    <a:cubicBezTo>
                      <a:pt x="1202" y="5"/>
                      <a:pt x="1202" y="9"/>
                      <a:pt x="1199" y="11"/>
                    </a:cubicBezTo>
                    <a:cubicBezTo>
                      <a:pt x="11" y="1005"/>
                      <a:pt x="11" y="1005"/>
                      <a:pt x="11" y="1005"/>
                    </a:cubicBezTo>
                    <a:cubicBezTo>
                      <a:pt x="10" y="1006"/>
                      <a:pt x="8" y="1006"/>
                      <a:pt x="7" y="100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904" name="Google Shape;904;p22">
                <a:extLst>
                  <a:ext uri="{FF2B5EF4-FFF2-40B4-BE49-F238E27FC236}">
                    <a16:creationId xmlns:a16="http://schemas.microsoft.com/office/drawing/2014/main" id="{5E971FF8-0217-E248-B4BB-189FA681EC62}"/>
                  </a:ext>
                </a:extLst>
              </p:cNvPr>
              <p:cNvSpPr/>
              <p:nvPr/>
            </p:nvSpPr>
            <p:spPr>
              <a:xfrm>
                <a:off x="5071849" y="2970161"/>
                <a:ext cx="1663100" cy="1198783"/>
              </a:xfrm>
              <a:custGeom>
                <a:avLst/>
                <a:gdLst/>
                <a:ahLst/>
                <a:cxnLst/>
                <a:rect l="l" t="t" r="r" b="b"/>
                <a:pathLst>
                  <a:path w="1846" h="1330" extrusionOk="0">
                    <a:moveTo>
                      <a:pt x="7" y="1330"/>
                    </a:moveTo>
                    <a:cubicBezTo>
                      <a:pt x="5" y="1330"/>
                      <a:pt x="3" y="1329"/>
                      <a:pt x="2" y="1327"/>
                    </a:cubicBezTo>
                    <a:cubicBezTo>
                      <a:pt x="0" y="1325"/>
                      <a:pt x="1" y="1321"/>
                      <a:pt x="3" y="1319"/>
                    </a:cubicBezTo>
                    <a:cubicBezTo>
                      <a:pt x="1835" y="2"/>
                      <a:pt x="1835" y="2"/>
                      <a:pt x="1835" y="2"/>
                    </a:cubicBezTo>
                    <a:cubicBezTo>
                      <a:pt x="1838" y="0"/>
                      <a:pt x="1842" y="1"/>
                      <a:pt x="1844" y="4"/>
                    </a:cubicBezTo>
                    <a:cubicBezTo>
                      <a:pt x="1846" y="6"/>
                      <a:pt x="1845" y="10"/>
                      <a:pt x="1842" y="12"/>
                    </a:cubicBezTo>
                    <a:cubicBezTo>
                      <a:pt x="10" y="1329"/>
                      <a:pt x="10" y="1329"/>
                      <a:pt x="10" y="1329"/>
                    </a:cubicBezTo>
                    <a:cubicBezTo>
                      <a:pt x="9" y="1329"/>
                      <a:pt x="8" y="1330"/>
                      <a:pt x="7" y="133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905" name="Google Shape;905;p22">
                <a:extLst>
                  <a:ext uri="{FF2B5EF4-FFF2-40B4-BE49-F238E27FC236}">
                    <a16:creationId xmlns:a16="http://schemas.microsoft.com/office/drawing/2014/main" id="{BBD32D19-540B-7442-EA8F-41A62CBBAEDF}"/>
                  </a:ext>
                </a:extLst>
              </p:cNvPr>
              <p:cNvSpPr/>
              <p:nvPr/>
            </p:nvSpPr>
            <p:spPr>
              <a:xfrm>
                <a:off x="5747220" y="2076702"/>
                <a:ext cx="2057066" cy="776676"/>
              </a:xfrm>
              <a:custGeom>
                <a:avLst/>
                <a:gdLst/>
                <a:ahLst/>
                <a:cxnLst/>
                <a:rect l="l" t="t" r="r" b="b"/>
                <a:pathLst>
                  <a:path w="2284" h="863" extrusionOk="0">
                    <a:moveTo>
                      <a:pt x="7" y="863"/>
                    </a:moveTo>
                    <a:cubicBezTo>
                      <a:pt x="5" y="863"/>
                      <a:pt x="2" y="861"/>
                      <a:pt x="1" y="859"/>
                    </a:cubicBezTo>
                    <a:cubicBezTo>
                      <a:pt x="0" y="856"/>
                      <a:pt x="2" y="852"/>
                      <a:pt x="5" y="851"/>
                    </a:cubicBezTo>
                    <a:cubicBezTo>
                      <a:pt x="2275" y="1"/>
                      <a:pt x="2275" y="1"/>
                      <a:pt x="2275" y="1"/>
                    </a:cubicBezTo>
                    <a:cubicBezTo>
                      <a:pt x="2278" y="0"/>
                      <a:pt x="2282" y="1"/>
                      <a:pt x="2283" y="4"/>
                    </a:cubicBezTo>
                    <a:cubicBezTo>
                      <a:pt x="2284" y="7"/>
                      <a:pt x="2283" y="11"/>
                      <a:pt x="2279" y="12"/>
                    </a:cubicBezTo>
                    <a:cubicBezTo>
                      <a:pt x="9" y="863"/>
                      <a:pt x="9" y="863"/>
                      <a:pt x="9" y="863"/>
                    </a:cubicBezTo>
                    <a:cubicBezTo>
                      <a:pt x="8" y="863"/>
                      <a:pt x="8" y="863"/>
                      <a:pt x="7" y="86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906" name="Google Shape;906;p22">
                <a:extLst>
                  <a:ext uri="{FF2B5EF4-FFF2-40B4-BE49-F238E27FC236}">
                    <a16:creationId xmlns:a16="http://schemas.microsoft.com/office/drawing/2014/main" id="{0D199E95-ACC5-A730-B997-D7C852366F6D}"/>
                  </a:ext>
                </a:extLst>
              </p:cNvPr>
              <p:cNvSpPr/>
              <p:nvPr/>
            </p:nvSpPr>
            <p:spPr>
              <a:xfrm>
                <a:off x="5823199" y="1848765"/>
                <a:ext cx="1981087" cy="237787"/>
              </a:xfrm>
              <a:custGeom>
                <a:avLst/>
                <a:gdLst/>
                <a:ahLst/>
                <a:cxnLst/>
                <a:rect l="l" t="t" r="r" b="b"/>
                <a:pathLst>
                  <a:path w="2201" h="265" extrusionOk="0">
                    <a:moveTo>
                      <a:pt x="2194" y="265"/>
                    </a:moveTo>
                    <a:cubicBezTo>
                      <a:pt x="2194" y="265"/>
                      <a:pt x="2194" y="265"/>
                      <a:pt x="2194" y="265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2" y="12"/>
                      <a:pt x="0" y="9"/>
                      <a:pt x="0" y="5"/>
                    </a:cubicBezTo>
                    <a:cubicBezTo>
                      <a:pt x="1" y="2"/>
                      <a:pt x="4" y="0"/>
                      <a:pt x="7" y="0"/>
                    </a:cubicBezTo>
                    <a:cubicBezTo>
                      <a:pt x="2195" y="253"/>
                      <a:pt x="2195" y="253"/>
                      <a:pt x="2195" y="253"/>
                    </a:cubicBezTo>
                    <a:cubicBezTo>
                      <a:pt x="2198" y="254"/>
                      <a:pt x="2201" y="257"/>
                      <a:pt x="2200" y="260"/>
                    </a:cubicBezTo>
                    <a:cubicBezTo>
                      <a:pt x="2200" y="263"/>
                      <a:pt x="2197" y="265"/>
                      <a:pt x="2194" y="26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907" name="Google Shape;907;p22">
                <a:extLst>
                  <a:ext uri="{FF2B5EF4-FFF2-40B4-BE49-F238E27FC236}">
                    <a16:creationId xmlns:a16="http://schemas.microsoft.com/office/drawing/2014/main" id="{28C158BC-396D-D742-BE04-8C7F74741500}"/>
                  </a:ext>
                </a:extLst>
              </p:cNvPr>
              <p:cNvSpPr/>
              <p:nvPr/>
            </p:nvSpPr>
            <p:spPr>
              <a:xfrm>
                <a:off x="4846727" y="1121334"/>
                <a:ext cx="987730" cy="737280"/>
              </a:xfrm>
              <a:custGeom>
                <a:avLst/>
                <a:gdLst/>
                <a:ahLst/>
                <a:cxnLst/>
                <a:rect l="l" t="t" r="r" b="b"/>
                <a:pathLst>
                  <a:path w="1097" h="819" extrusionOk="0">
                    <a:moveTo>
                      <a:pt x="1090" y="819"/>
                    </a:moveTo>
                    <a:cubicBezTo>
                      <a:pt x="1089" y="819"/>
                      <a:pt x="1088" y="819"/>
                      <a:pt x="1087" y="818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1" y="10"/>
                      <a:pt x="0" y="6"/>
                      <a:pt x="2" y="3"/>
                    </a:cubicBezTo>
                    <a:cubicBezTo>
                      <a:pt x="4" y="1"/>
                      <a:pt x="8" y="0"/>
                      <a:pt x="11" y="2"/>
                    </a:cubicBezTo>
                    <a:cubicBezTo>
                      <a:pt x="1094" y="808"/>
                      <a:pt x="1094" y="808"/>
                      <a:pt x="1094" y="808"/>
                    </a:cubicBezTo>
                    <a:cubicBezTo>
                      <a:pt x="1097" y="810"/>
                      <a:pt x="1097" y="814"/>
                      <a:pt x="1095" y="817"/>
                    </a:cubicBezTo>
                    <a:cubicBezTo>
                      <a:pt x="1094" y="818"/>
                      <a:pt x="1092" y="819"/>
                      <a:pt x="1090" y="81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908" name="Google Shape;908;p22">
                <a:extLst>
                  <a:ext uri="{FF2B5EF4-FFF2-40B4-BE49-F238E27FC236}">
                    <a16:creationId xmlns:a16="http://schemas.microsoft.com/office/drawing/2014/main" id="{86708582-4751-A30E-0ED5-9E4BCCE041AD}"/>
                  </a:ext>
                </a:extLst>
              </p:cNvPr>
              <p:cNvSpPr/>
              <p:nvPr/>
            </p:nvSpPr>
            <p:spPr>
              <a:xfrm>
                <a:off x="5071850" y="2842122"/>
                <a:ext cx="688034" cy="1326822"/>
              </a:xfrm>
              <a:custGeom>
                <a:avLst/>
                <a:gdLst/>
                <a:ahLst/>
                <a:cxnLst/>
                <a:rect l="l" t="t" r="r" b="b"/>
                <a:pathLst>
                  <a:path w="764" h="1473" extrusionOk="0">
                    <a:moveTo>
                      <a:pt x="7" y="1473"/>
                    </a:moveTo>
                    <a:cubicBezTo>
                      <a:pt x="6" y="1473"/>
                      <a:pt x="5" y="1473"/>
                      <a:pt x="4" y="1472"/>
                    </a:cubicBezTo>
                    <a:cubicBezTo>
                      <a:pt x="1" y="1471"/>
                      <a:pt x="0" y="1467"/>
                      <a:pt x="1" y="1464"/>
                    </a:cubicBezTo>
                    <a:cubicBezTo>
                      <a:pt x="752" y="4"/>
                      <a:pt x="752" y="4"/>
                      <a:pt x="752" y="4"/>
                    </a:cubicBezTo>
                    <a:cubicBezTo>
                      <a:pt x="753" y="1"/>
                      <a:pt x="757" y="0"/>
                      <a:pt x="760" y="2"/>
                    </a:cubicBezTo>
                    <a:cubicBezTo>
                      <a:pt x="763" y="3"/>
                      <a:pt x="764" y="7"/>
                      <a:pt x="762" y="10"/>
                    </a:cubicBezTo>
                    <a:cubicBezTo>
                      <a:pt x="12" y="1470"/>
                      <a:pt x="12" y="1470"/>
                      <a:pt x="12" y="1470"/>
                    </a:cubicBezTo>
                    <a:cubicBezTo>
                      <a:pt x="11" y="1472"/>
                      <a:pt x="9" y="1473"/>
                      <a:pt x="7" y="147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909" name="Google Shape;909;p22">
                <a:extLst>
                  <a:ext uri="{FF2B5EF4-FFF2-40B4-BE49-F238E27FC236}">
                    <a16:creationId xmlns:a16="http://schemas.microsoft.com/office/drawing/2014/main" id="{38DFA097-4BE7-5F81-9100-BDB7F59226B6}"/>
                  </a:ext>
                </a:extLst>
              </p:cNvPr>
              <p:cNvSpPr/>
              <p:nvPr/>
            </p:nvSpPr>
            <p:spPr>
              <a:xfrm rot="10800000" flipH="1">
                <a:off x="3107786" y="3696185"/>
                <a:ext cx="1630598" cy="49850"/>
              </a:xfrm>
              <a:custGeom>
                <a:avLst/>
                <a:gdLst/>
                <a:ahLst/>
                <a:cxnLst/>
                <a:rect l="l" t="t" r="r" b="b"/>
                <a:pathLst>
                  <a:path w="1155" h="175" extrusionOk="0">
                    <a:moveTo>
                      <a:pt x="1150" y="175"/>
                    </a:moveTo>
                    <a:cubicBezTo>
                      <a:pt x="1150" y="175"/>
                      <a:pt x="1150" y="175"/>
                      <a:pt x="1150" y="175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2" y="8"/>
                      <a:pt x="0" y="6"/>
                      <a:pt x="0" y="4"/>
                    </a:cubicBezTo>
                    <a:cubicBezTo>
                      <a:pt x="1" y="1"/>
                      <a:pt x="3" y="0"/>
                      <a:pt x="5" y="0"/>
                    </a:cubicBezTo>
                    <a:cubicBezTo>
                      <a:pt x="1151" y="167"/>
                      <a:pt x="1151" y="167"/>
                      <a:pt x="1151" y="167"/>
                    </a:cubicBezTo>
                    <a:cubicBezTo>
                      <a:pt x="1153" y="168"/>
                      <a:pt x="1155" y="170"/>
                      <a:pt x="1154" y="172"/>
                    </a:cubicBezTo>
                    <a:cubicBezTo>
                      <a:pt x="1154" y="174"/>
                      <a:pt x="1152" y="175"/>
                      <a:pt x="1150" y="17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910" name="Google Shape;910;p22">
                <a:extLst>
                  <a:ext uri="{FF2B5EF4-FFF2-40B4-BE49-F238E27FC236}">
                    <a16:creationId xmlns:a16="http://schemas.microsoft.com/office/drawing/2014/main" id="{E91EC4EE-7622-0682-5523-C47B778A95E3}"/>
                  </a:ext>
                </a:extLst>
              </p:cNvPr>
              <p:cNvSpPr/>
              <p:nvPr/>
            </p:nvSpPr>
            <p:spPr>
              <a:xfrm>
                <a:off x="3677489" y="3036291"/>
                <a:ext cx="1060895" cy="659894"/>
              </a:xfrm>
              <a:custGeom>
                <a:avLst/>
                <a:gdLst/>
                <a:ahLst/>
                <a:cxnLst/>
                <a:rect l="l" t="t" r="r" b="b"/>
                <a:pathLst>
                  <a:path w="1180" h="733" extrusionOk="0">
                    <a:moveTo>
                      <a:pt x="1175" y="733"/>
                    </a:moveTo>
                    <a:cubicBezTo>
                      <a:pt x="1175" y="733"/>
                      <a:pt x="1174" y="733"/>
                      <a:pt x="1173" y="733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1" y="6"/>
                      <a:pt x="0" y="4"/>
                      <a:pt x="1" y="2"/>
                    </a:cubicBezTo>
                    <a:cubicBezTo>
                      <a:pt x="2" y="0"/>
                      <a:pt x="5" y="0"/>
                      <a:pt x="7" y="1"/>
                    </a:cubicBezTo>
                    <a:cubicBezTo>
                      <a:pt x="1177" y="726"/>
                      <a:pt x="1177" y="726"/>
                      <a:pt x="1177" y="726"/>
                    </a:cubicBezTo>
                    <a:cubicBezTo>
                      <a:pt x="1179" y="727"/>
                      <a:pt x="1180" y="730"/>
                      <a:pt x="1179" y="732"/>
                    </a:cubicBezTo>
                    <a:cubicBezTo>
                      <a:pt x="1178" y="733"/>
                      <a:pt x="1177" y="733"/>
                      <a:pt x="1175" y="73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911" name="Google Shape;911;p22">
                <a:extLst>
                  <a:ext uri="{FF2B5EF4-FFF2-40B4-BE49-F238E27FC236}">
                    <a16:creationId xmlns:a16="http://schemas.microsoft.com/office/drawing/2014/main" id="{E0B5D1BF-88DB-96F1-F408-9DA731C2F675}"/>
                  </a:ext>
                </a:extLst>
              </p:cNvPr>
              <p:cNvSpPr/>
              <p:nvPr/>
            </p:nvSpPr>
            <p:spPr>
              <a:xfrm>
                <a:off x="3677489" y="2954684"/>
                <a:ext cx="765420" cy="88643"/>
              </a:xfrm>
              <a:custGeom>
                <a:avLst/>
                <a:gdLst/>
                <a:ahLst/>
                <a:cxnLst/>
                <a:rect l="l" t="t" r="r" b="b"/>
                <a:pathLst>
                  <a:path w="851" h="100" extrusionOk="0">
                    <a:moveTo>
                      <a:pt x="5" y="100"/>
                    </a:moveTo>
                    <a:cubicBezTo>
                      <a:pt x="3" y="100"/>
                      <a:pt x="1" y="99"/>
                      <a:pt x="1" y="97"/>
                    </a:cubicBezTo>
                    <a:cubicBezTo>
                      <a:pt x="0" y="94"/>
                      <a:pt x="2" y="92"/>
                      <a:pt x="4" y="92"/>
                    </a:cubicBezTo>
                    <a:cubicBezTo>
                      <a:pt x="846" y="0"/>
                      <a:pt x="846" y="0"/>
                      <a:pt x="846" y="0"/>
                    </a:cubicBezTo>
                    <a:cubicBezTo>
                      <a:pt x="848" y="0"/>
                      <a:pt x="850" y="2"/>
                      <a:pt x="850" y="4"/>
                    </a:cubicBezTo>
                    <a:cubicBezTo>
                      <a:pt x="851" y="6"/>
                      <a:pt x="849" y="8"/>
                      <a:pt x="847" y="8"/>
                    </a:cubicBezTo>
                    <a:cubicBezTo>
                      <a:pt x="5" y="100"/>
                      <a:pt x="5" y="100"/>
                      <a:pt x="5" y="100"/>
                    </a:cubicBezTo>
                    <a:cubicBezTo>
                      <a:pt x="5" y="100"/>
                      <a:pt x="5" y="100"/>
                      <a:pt x="5" y="10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912" name="Google Shape;912;p22">
                <a:extLst>
                  <a:ext uri="{FF2B5EF4-FFF2-40B4-BE49-F238E27FC236}">
                    <a16:creationId xmlns:a16="http://schemas.microsoft.com/office/drawing/2014/main" id="{9963F9C3-D006-1254-505D-2EA60B25CB72}"/>
                  </a:ext>
                </a:extLst>
              </p:cNvPr>
              <p:cNvSpPr/>
              <p:nvPr/>
            </p:nvSpPr>
            <p:spPr>
              <a:xfrm>
                <a:off x="4434467" y="2248359"/>
                <a:ext cx="126632" cy="713361"/>
              </a:xfrm>
              <a:custGeom>
                <a:avLst/>
                <a:gdLst/>
                <a:ahLst/>
                <a:cxnLst/>
                <a:rect l="l" t="t" r="r" b="b"/>
                <a:pathLst>
                  <a:path w="141" h="793" extrusionOk="0">
                    <a:moveTo>
                      <a:pt x="4" y="793"/>
                    </a:moveTo>
                    <a:cubicBezTo>
                      <a:pt x="4" y="793"/>
                      <a:pt x="4" y="793"/>
                      <a:pt x="4" y="793"/>
                    </a:cubicBezTo>
                    <a:cubicBezTo>
                      <a:pt x="2" y="793"/>
                      <a:pt x="0" y="791"/>
                      <a:pt x="0" y="789"/>
                    </a:cubicBezTo>
                    <a:cubicBezTo>
                      <a:pt x="132" y="3"/>
                      <a:pt x="132" y="3"/>
                      <a:pt x="132" y="3"/>
                    </a:cubicBezTo>
                    <a:cubicBezTo>
                      <a:pt x="133" y="1"/>
                      <a:pt x="135" y="0"/>
                      <a:pt x="137" y="0"/>
                    </a:cubicBezTo>
                    <a:cubicBezTo>
                      <a:pt x="139" y="1"/>
                      <a:pt x="141" y="3"/>
                      <a:pt x="140" y="5"/>
                    </a:cubicBezTo>
                    <a:cubicBezTo>
                      <a:pt x="8" y="790"/>
                      <a:pt x="8" y="790"/>
                      <a:pt x="8" y="790"/>
                    </a:cubicBezTo>
                    <a:cubicBezTo>
                      <a:pt x="8" y="792"/>
                      <a:pt x="6" y="793"/>
                      <a:pt x="4" y="79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913" name="Google Shape;913;p22">
                <a:extLst>
                  <a:ext uri="{FF2B5EF4-FFF2-40B4-BE49-F238E27FC236}">
                    <a16:creationId xmlns:a16="http://schemas.microsoft.com/office/drawing/2014/main" id="{8D763313-DFBF-1967-21BF-8E21CDB725F3}"/>
                  </a:ext>
                </a:extLst>
              </p:cNvPr>
              <p:cNvSpPr/>
              <p:nvPr/>
            </p:nvSpPr>
            <p:spPr>
              <a:xfrm>
                <a:off x="4552658" y="2248359"/>
                <a:ext cx="185727" cy="1447826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610" extrusionOk="0">
                    <a:moveTo>
                      <a:pt x="201" y="1610"/>
                    </a:moveTo>
                    <a:cubicBezTo>
                      <a:pt x="199" y="1610"/>
                      <a:pt x="198" y="1609"/>
                      <a:pt x="197" y="1607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1"/>
                      <a:pt x="8" y="4"/>
                    </a:cubicBezTo>
                    <a:cubicBezTo>
                      <a:pt x="205" y="1606"/>
                      <a:pt x="205" y="1606"/>
                      <a:pt x="205" y="1606"/>
                    </a:cubicBezTo>
                    <a:cubicBezTo>
                      <a:pt x="206" y="1608"/>
                      <a:pt x="204" y="1610"/>
                      <a:pt x="202" y="1610"/>
                    </a:cubicBezTo>
                    <a:cubicBezTo>
                      <a:pt x="202" y="1610"/>
                      <a:pt x="201" y="1610"/>
                      <a:pt x="201" y="16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914" name="Google Shape;914;p22">
                <a:extLst>
                  <a:ext uri="{FF2B5EF4-FFF2-40B4-BE49-F238E27FC236}">
                    <a16:creationId xmlns:a16="http://schemas.microsoft.com/office/drawing/2014/main" id="{3DA2D941-0C31-28DE-CB96-28EEBC7324A3}"/>
                  </a:ext>
                </a:extLst>
              </p:cNvPr>
              <p:cNvSpPr/>
              <p:nvPr/>
            </p:nvSpPr>
            <p:spPr>
              <a:xfrm>
                <a:off x="4434467" y="2954684"/>
                <a:ext cx="303917" cy="741501"/>
              </a:xfrm>
              <a:custGeom>
                <a:avLst/>
                <a:gdLst/>
                <a:ahLst/>
                <a:cxnLst/>
                <a:rect l="l" t="t" r="r" b="b"/>
                <a:pathLst>
                  <a:path w="338" h="825" extrusionOk="0">
                    <a:moveTo>
                      <a:pt x="333" y="825"/>
                    </a:moveTo>
                    <a:cubicBezTo>
                      <a:pt x="332" y="825"/>
                      <a:pt x="330" y="824"/>
                      <a:pt x="330" y="823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4"/>
                      <a:pt x="1" y="2"/>
                      <a:pt x="3" y="1"/>
                    </a:cubicBezTo>
                    <a:cubicBezTo>
                      <a:pt x="5" y="0"/>
                      <a:pt x="7" y="1"/>
                      <a:pt x="8" y="3"/>
                    </a:cubicBezTo>
                    <a:cubicBezTo>
                      <a:pt x="337" y="820"/>
                      <a:pt x="337" y="820"/>
                      <a:pt x="337" y="820"/>
                    </a:cubicBezTo>
                    <a:cubicBezTo>
                      <a:pt x="338" y="822"/>
                      <a:pt x="337" y="824"/>
                      <a:pt x="335" y="825"/>
                    </a:cubicBezTo>
                    <a:cubicBezTo>
                      <a:pt x="334" y="825"/>
                      <a:pt x="334" y="825"/>
                      <a:pt x="333" y="82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915" name="Google Shape;915;p22">
                <a:extLst>
                  <a:ext uri="{FF2B5EF4-FFF2-40B4-BE49-F238E27FC236}">
                    <a16:creationId xmlns:a16="http://schemas.microsoft.com/office/drawing/2014/main" id="{2F58E70D-23B3-DDFE-7459-EB026D85D436}"/>
                  </a:ext>
                </a:extLst>
              </p:cNvPr>
              <p:cNvSpPr/>
              <p:nvPr/>
            </p:nvSpPr>
            <p:spPr>
              <a:xfrm>
                <a:off x="4729942" y="3060211"/>
                <a:ext cx="303917" cy="635974"/>
              </a:xfrm>
              <a:custGeom>
                <a:avLst/>
                <a:gdLst/>
                <a:ahLst/>
                <a:cxnLst/>
                <a:rect l="l" t="t" r="r" b="b"/>
                <a:pathLst>
                  <a:path w="338" h="707" extrusionOk="0">
                    <a:moveTo>
                      <a:pt x="4" y="707"/>
                    </a:moveTo>
                    <a:cubicBezTo>
                      <a:pt x="4" y="707"/>
                      <a:pt x="3" y="707"/>
                      <a:pt x="3" y="707"/>
                    </a:cubicBezTo>
                    <a:cubicBezTo>
                      <a:pt x="1" y="706"/>
                      <a:pt x="0" y="704"/>
                      <a:pt x="1" y="702"/>
                    </a:cubicBezTo>
                    <a:cubicBezTo>
                      <a:pt x="330" y="3"/>
                      <a:pt x="330" y="3"/>
                      <a:pt x="330" y="3"/>
                    </a:cubicBezTo>
                    <a:cubicBezTo>
                      <a:pt x="331" y="1"/>
                      <a:pt x="334" y="0"/>
                      <a:pt x="336" y="1"/>
                    </a:cubicBezTo>
                    <a:cubicBezTo>
                      <a:pt x="337" y="2"/>
                      <a:pt x="338" y="4"/>
                      <a:pt x="337" y="6"/>
                    </a:cubicBezTo>
                    <a:cubicBezTo>
                      <a:pt x="8" y="705"/>
                      <a:pt x="8" y="705"/>
                      <a:pt x="8" y="705"/>
                    </a:cubicBezTo>
                    <a:cubicBezTo>
                      <a:pt x="7" y="707"/>
                      <a:pt x="6" y="707"/>
                      <a:pt x="4" y="70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916" name="Google Shape;916;p22">
                <a:extLst>
                  <a:ext uri="{FF2B5EF4-FFF2-40B4-BE49-F238E27FC236}">
                    <a16:creationId xmlns:a16="http://schemas.microsoft.com/office/drawing/2014/main" id="{4E0CC6BF-521B-B84A-F278-A8B10AA9929B}"/>
                  </a:ext>
                </a:extLst>
              </p:cNvPr>
              <p:cNvSpPr/>
              <p:nvPr/>
            </p:nvSpPr>
            <p:spPr>
              <a:xfrm>
                <a:off x="4729942" y="3689150"/>
                <a:ext cx="664114" cy="161808"/>
              </a:xfrm>
              <a:custGeom>
                <a:avLst/>
                <a:gdLst/>
                <a:ahLst/>
                <a:cxnLst/>
                <a:rect l="l" t="t" r="r" b="b"/>
                <a:pathLst>
                  <a:path w="738" h="180" extrusionOk="0">
                    <a:moveTo>
                      <a:pt x="734" y="180"/>
                    </a:moveTo>
                    <a:cubicBezTo>
                      <a:pt x="734" y="180"/>
                      <a:pt x="733" y="180"/>
                      <a:pt x="733" y="180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1" y="8"/>
                      <a:pt x="0" y="6"/>
                      <a:pt x="0" y="4"/>
                    </a:cubicBezTo>
                    <a:cubicBezTo>
                      <a:pt x="1" y="1"/>
                      <a:pt x="3" y="0"/>
                      <a:pt x="5" y="1"/>
                    </a:cubicBezTo>
                    <a:cubicBezTo>
                      <a:pt x="735" y="172"/>
                      <a:pt x="735" y="172"/>
                      <a:pt x="735" y="172"/>
                    </a:cubicBezTo>
                    <a:cubicBezTo>
                      <a:pt x="737" y="172"/>
                      <a:pt x="738" y="175"/>
                      <a:pt x="738" y="177"/>
                    </a:cubicBezTo>
                    <a:cubicBezTo>
                      <a:pt x="737" y="179"/>
                      <a:pt x="736" y="180"/>
                      <a:pt x="734" y="18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917" name="Google Shape;917;p22">
                <a:extLst>
                  <a:ext uri="{FF2B5EF4-FFF2-40B4-BE49-F238E27FC236}">
                    <a16:creationId xmlns:a16="http://schemas.microsoft.com/office/drawing/2014/main" id="{5A9C9350-9230-FDD6-FB6B-86B428F0C1A7}"/>
                  </a:ext>
                </a:extLst>
              </p:cNvPr>
              <p:cNvSpPr/>
              <p:nvPr/>
            </p:nvSpPr>
            <p:spPr>
              <a:xfrm>
                <a:off x="4552658" y="2248359"/>
                <a:ext cx="481202" cy="820294"/>
              </a:xfrm>
              <a:custGeom>
                <a:avLst/>
                <a:gdLst/>
                <a:ahLst/>
                <a:cxnLst/>
                <a:rect l="l" t="t" r="r" b="b"/>
                <a:pathLst>
                  <a:path w="535" h="912" extrusionOk="0">
                    <a:moveTo>
                      <a:pt x="531" y="912"/>
                    </a:moveTo>
                    <a:cubicBezTo>
                      <a:pt x="529" y="912"/>
                      <a:pt x="528" y="911"/>
                      <a:pt x="527" y="910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4"/>
                      <a:pt x="0" y="2"/>
                      <a:pt x="2" y="1"/>
                    </a:cubicBezTo>
                    <a:cubicBezTo>
                      <a:pt x="4" y="0"/>
                      <a:pt x="7" y="0"/>
                      <a:pt x="8" y="2"/>
                    </a:cubicBezTo>
                    <a:cubicBezTo>
                      <a:pt x="534" y="906"/>
                      <a:pt x="534" y="906"/>
                      <a:pt x="534" y="906"/>
                    </a:cubicBezTo>
                    <a:cubicBezTo>
                      <a:pt x="535" y="908"/>
                      <a:pt x="535" y="910"/>
                      <a:pt x="533" y="911"/>
                    </a:cubicBezTo>
                    <a:cubicBezTo>
                      <a:pt x="532" y="911"/>
                      <a:pt x="531" y="912"/>
                      <a:pt x="531" y="91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918" name="Google Shape;918;p22">
                <a:extLst>
                  <a:ext uri="{FF2B5EF4-FFF2-40B4-BE49-F238E27FC236}">
                    <a16:creationId xmlns:a16="http://schemas.microsoft.com/office/drawing/2014/main" id="{AAB7113B-5572-1187-C65F-0E6FB43D459A}"/>
                  </a:ext>
                </a:extLst>
              </p:cNvPr>
              <p:cNvSpPr/>
              <p:nvPr/>
            </p:nvSpPr>
            <p:spPr>
              <a:xfrm>
                <a:off x="4552658" y="2248359"/>
                <a:ext cx="1229737" cy="364419"/>
              </a:xfrm>
              <a:custGeom>
                <a:avLst/>
                <a:gdLst/>
                <a:ahLst/>
                <a:cxnLst/>
                <a:rect l="l" t="t" r="r" b="b"/>
                <a:pathLst>
                  <a:path w="1367" h="406" extrusionOk="0">
                    <a:moveTo>
                      <a:pt x="1363" y="406"/>
                    </a:moveTo>
                    <a:cubicBezTo>
                      <a:pt x="1362" y="406"/>
                      <a:pt x="1362" y="406"/>
                      <a:pt x="1362" y="406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1" y="7"/>
                      <a:pt x="0" y="5"/>
                      <a:pt x="1" y="3"/>
                    </a:cubicBezTo>
                    <a:cubicBezTo>
                      <a:pt x="1" y="1"/>
                      <a:pt x="3" y="0"/>
                      <a:pt x="5" y="0"/>
                    </a:cubicBezTo>
                    <a:cubicBezTo>
                      <a:pt x="1364" y="398"/>
                      <a:pt x="1364" y="398"/>
                      <a:pt x="1364" y="398"/>
                    </a:cubicBezTo>
                    <a:cubicBezTo>
                      <a:pt x="1366" y="399"/>
                      <a:pt x="1367" y="401"/>
                      <a:pt x="1367" y="403"/>
                    </a:cubicBezTo>
                    <a:cubicBezTo>
                      <a:pt x="1366" y="405"/>
                      <a:pt x="1365" y="406"/>
                      <a:pt x="1363" y="40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919" name="Google Shape;919;p22">
                <a:extLst>
                  <a:ext uri="{FF2B5EF4-FFF2-40B4-BE49-F238E27FC236}">
                    <a16:creationId xmlns:a16="http://schemas.microsoft.com/office/drawing/2014/main" id="{3E9057AB-86DD-3245-AEE8-D5C4AB847331}"/>
                  </a:ext>
                </a:extLst>
              </p:cNvPr>
              <p:cNvSpPr/>
              <p:nvPr/>
            </p:nvSpPr>
            <p:spPr>
              <a:xfrm>
                <a:off x="5026824" y="2604335"/>
                <a:ext cx="755571" cy="464317"/>
              </a:xfrm>
              <a:custGeom>
                <a:avLst/>
                <a:gdLst/>
                <a:ahLst/>
                <a:cxnLst/>
                <a:rect l="l" t="t" r="r" b="b"/>
                <a:pathLst>
                  <a:path w="841" h="515" extrusionOk="0">
                    <a:moveTo>
                      <a:pt x="5" y="515"/>
                    </a:moveTo>
                    <a:cubicBezTo>
                      <a:pt x="3" y="515"/>
                      <a:pt x="2" y="514"/>
                      <a:pt x="1" y="513"/>
                    </a:cubicBezTo>
                    <a:cubicBezTo>
                      <a:pt x="0" y="511"/>
                      <a:pt x="1" y="508"/>
                      <a:pt x="3" y="507"/>
                    </a:cubicBezTo>
                    <a:cubicBezTo>
                      <a:pt x="835" y="1"/>
                      <a:pt x="835" y="1"/>
                      <a:pt x="835" y="1"/>
                    </a:cubicBezTo>
                    <a:cubicBezTo>
                      <a:pt x="837" y="0"/>
                      <a:pt x="839" y="1"/>
                      <a:pt x="840" y="3"/>
                    </a:cubicBezTo>
                    <a:cubicBezTo>
                      <a:pt x="841" y="5"/>
                      <a:pt x="841" y="7"/>
                      <a:pt x="839" y="8"/>
                    </a:cubicBezTo>
                    <a:cubicBezTo>
                      <a:pt x="7" y="514"/>
                      <a:pt x="7" y="514"/>
                      <a:pt x="7" y="514"/>
                    </a:cubicBezTo>
                    <a:cubicBezTo>
                      <a:pt x="6" y="514"/>
                      <a:pt x="6" y="515"/>
                      <a:pt x="5" y="51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920" name="Google Shape;920;p22">
                <a:extLst>
                  <a:ext uri="{FF2B5EF4-FFF2-40B4-BE49-F238E27FC236}">
                    <a16:creationId xmlns:a16="http://schemas.microsoft.com/office/drawing/2014/main" id="{3FC484A9-5CE7-D1B8-E654-9D36F34F6300}"/>
                  </a:ext>
                </a:extLst>
              </p:cNvPr>
              <p:cNvSpPr/>
              <p:nvPr/>
            </p:nvSpPr>
            <p:spPr>
              <a:xfrm>
                <a:off x="5385614" y="2604335"/>
                <a:ext cx="396780" cy="1246622"/>
              </a:xfrm>
              <a:custGeom>
                <a:avLst/>
                <a:gdLst/>
                <a:ahLst/>
                <a:cxnLst/>
                <a:rect l="l" t="t" r="r" b="b"/>
                <a:pathLst>
                  <a:path w="441" h="1385" extrusionOk="0">
                    <a:moveTo>
                      <a:pt x="5" y="1385"/>
                    </a:moveTo>
                    <a:cubicBezTo>
                      <a:pt x="5" y="1385"/>
                      <a:pt x="4" y="1385"/>
                      <a:pt x="4" y="1385"/>
                    </a:cubicBezTo>
                    <a:cubicBezTo>
                      <a:pt x="2" y="1384"/>
                      <a:pt x="0" y="1382"/>
                      <a:pt x="1" y="1380"/>
                    </a:cubicBezTo>
                    <a:cubicBezTo>
                      <a:pt x="433" y="4"/>
                      <a:pt x="433" y="4"/>
                      <a:pt x="433" y="4"/>
                    </a:cubicBezTo>
                    <a:cubicBezTo>
                      <a:pt x="434" y="1"/>
                      <a:pt x="436" y="0"/>
                      <a:pt x="438" y="1"/>
                    </a:cubicBezTo>
                    <a:cubicBezTo>
                      <a:pt x="440" y="2"/>
                      <a:pt x="441" y="4"/>
                      <a:pt x="441" y="6"/>
                    </a:cubicBezTo>
                    <a:cubicBezTo>
                      <a:pt x="9" y="1382"/>
                      <a:pt x="9" y="1382"/>
                      <a:pt x="9" y="1382"/>
                    </a:cubicBezTo>
                    <a:cubicBezTo>
                      <a:pt x="8" y="1384"/>
                      <a:pt x="7" y="1385"/>
                      <a:pt x="5" y="138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921" name="Google Shape;921;p22">
                <a:extLst>
                  <a:ext uri="{FF2B5EF4-FFF2-40B4-BE49-F238E27FC236}">
                    <a16:creationId xmlns:a16="http://schemas.microsoft.com/office/drawing/2014/main" id="{EB43A2CA-F1D3-AF38-2E26-329A18C792F0}"/>
                  </a:ext>
                </a:extLst>
              </p:cNvPr>
              <p:cNvSpPr/>
              <p:nvPr/>
            </p:nvSpPr>
            <p:spPr>
              <a:xfrm>
                <a:off x="5773952" y="2604335"/>
                <a:ext cx="139296" cy="590949"/>
              </a:xfrm>
              <a:custGeom>
                <a:avLst/>
                <a:gdLst/>
                <a:ahLst/>
                <a:cxnLst/>
                <a:rect l="l" t="t" r="r" b="b"/>
                <a:pathLst>
                  <a:path w="155" h="656" extrusionOk="0">
                    <a:moveTo>
                      <a:pt x="150" y="656"/>
                    </a:moveTo>
                    <a:cubicBezTo>
                      <a:pt x="148" y="656"/>
                      <a:pt x="147" y="654"/>
                      <a:pt x="146" y="652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3"/>
                      <a:pt x="2" y="1"/>
                      <a:pt x="4" y="1"/>
                    </a:cubicBezTo>
                    <a:cubicBezTo>
                      <a:pt x="6" y="0"/>
                      <a:pt x="8" y="2"/>
                      <a:pt x="9" y="4"/>
                    </a:cubicBezTo>
                    <a:cubicBezTo>
                      <a:pt x="154" y="651"/>
                      <a:pt x="154" y="651"/>
                      <a:pt x="154" y="651"/>
                    </a:cubicBezTo>
                    <a:cubicBezTo>
                      <a:pt x="155" y="653"/>
                      <a:pt x="153" y="655"/>
                      <a:pt x="151" y="655"/>
                    </a:cubicBezTo>
                    <a:cubicBezTo>
                      <a:pt x="151" y="656"/>
                      <a:pt x="150" y="656"/>
                      <a:pt x="150" y="65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922" name="Google Shape;922;p22">
                <a:extLst>
                  <a:ext uri="{FF2B5EF4-FFF2-40B4-BE49-F238E27FC236}">
                    <a16:creationId xmlns:a16="http://schemas.microsoft.com/office/drawing/2014/main" id="{7A325311-8AA8-5495-15D5-D51ED2EDA4BB}"/>
                  </a:ext>
                </a:extLst>
              </p:cNvPr>
              <p:cNvSpPr/>
              <p:nvPr/>
            </p:nvSpPr>
            <p:spPr>
              <a:xfrm>
                <a:off x="5906212" y="3075688"/>
                <a:ext cx="892052" cy="119597"/>
              </a:xfrm>
              <a:custGeom>
                <a:avLst/>
                <a:gdLst/>
                <a:ahLst/>
                <a:cxnLst/>
                <a:rect l="l" t="t" r="r" b="b"/>
                <a:pathLst>
                  <a:path w="992" h="133" extrusionOk="0">
                    <a:moveTo>
                      <a:pt x="4" y="133"/>
                    </a:moveTo>
                    <a:cubicBezTo>
                      <a:pt x="2" y="133"/>
                      <a:pt x="0" y="131"/>
                      <a:pt x="0" y="129"/>
                    </a:cubicBezTo>
                    <a:cubicBezTo>
                      <a:pt x="0" y="127"/>
                      <a:pt x="1" y="125"/>
                      <a:pt x="4" y="125"/>
                    </a:cubicBezTo>
                    <a:cubicBezTo>
                      <a:pt x="988" y="0"/>
                      <a:pt x="988" y="0"/>
                      <a:pt x="988" y="0"/>
                    </a:cubicBezTo>
                    <a:cubicBezTo>
                      <a:pt x="990" y="0"/>
                      <a:pt x="992" y="2"/>
                      <a:pt x="992" y="4"/>
                    </a:cubicBezTo>
                    <a:cubicBezTo>
                      <a:pt x="992" y="6"/>
                      <a:pt x="991" y="8"/>
                      <a:pt x="989" y="8"/>
                    </a:cubicBezTo>
                    <a:cubicBezTo>
                      <a:pt x="5" y="133"/>
                      <a:pt x="5" y="133"/>
                      <a:pt x="5" y="133"/>
                    </a:cubicBezTo>
                    <a:cubicBezTo>
                      <a:pt x="5" y="133"/>
                      <a:pt x="4" y="133"/>
                      <a:pt x="4" y="13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923" name="Google Shape;923;p22">
                <a:extLst>
                  <a:ext uri="{FF2B5EF4-FFF2-40B4-BE49-F238E27FC236}">
                    <a16:creationId xmlns:a16="http://schemas.microsoft.com/office/drawing/2014/main" id="{CB41C5E6-D418-8BA0-C434-AF47BCC91FDC}"/>
                  </a:ext>
                </a:extLst>
              </p:cNvPr>
              <p:cNvSpPr/>
              <p:nvPr/>
            </p:nvSpPr>
            <p:spPr>
              <a:xfrm>
                <a:off x="5906212" y="2253987"/>
                <a:ext cx="303917" cy="941298"/>
              </a:xfrm>
              <a:custGeom>
                <a:avLst/>
                <a:gdLst/>
                <a:ahLst/>
                <a:cxnLst/>
                <a:rect l="l" t="t" r="r" b="b"/>
                <a:pathLst>
                  <a:path w="338" h="1046" extrusionOk="0">
                    <a:moveTo>
                      <a:pt x="4" y="1046"/>
                    </a:moveTo>
                    <a:cubicBezTo>
                      <a:pt x="4" y="1046"/>
                      <a:pt x="3" y="1045"/>
                      <a:pt x="3" y="1045"/>
                    </a:cubicBezTo>
                    <a:cubicBezTo>
                      <a:pt x="1" y="1045"/>
                      <a:pt x="0" y="1042"/>
                      <a:pt x="0" y="1040"/>
                    </a:cubicBezTo>
                    <a:cubicBezTo>
                      <a:pt x="329" y="4"/>
                      <a:pt x="329" y="4"/>
                      <a:pt x="329" y="4"/>
                    </a:cubicBezTo>
                    <a:cubicBezTo>
                      <a:pt x="330" y="2"/>
                      <a:pt x="332" y="0"/>
                      <a:pt x="334" y="1"/>
                    </a:cubicBezTo>
                    <a:cubicBezTo>
                      <a:pt x="337" y="2"/>
                      <a:pt x="338" y="4"/>
                      <a:pt x="337" y="6"/>
                    </a:cubicBezTo>
                    <a:cubicBezTo>
                      <a:pt x="8" y="1043"/>
                      <a:pt x="8" y="1043"/>
                      <a:pt x="8" y="1043"/>
                    </a:cubicBezTo>
                    <a:cubicBezTo>
                      <a:pt x="7" y="1044"/>
                      <a:pt x="6" y="1046"/>
                      <a:pt x="4" y="104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924" name="Google Shape;924;p22">
                <a:extLst>
                  <a:ext uri="{FF2B5EF4-FFF2-40B4-BE49-F238E27FC236}">
                    <a16:creationId xmlns:a16="http://schemas.microsoft.com/office/drawing/2014/main" id="{C01646D9-41E3-8F15-092F-EC42352521BC}"/>
                  </a:ext>
                </a:extLst>
              </p:cNvPr>
              <p:cNvSpPr/>
              <p:nvPr/>
            </p:nvSpPr>
            <p:spPr>
              <a:xfrm>
                <a:off x="6201687" y="2175194"/>
                <a:ext cx="794968" cy="87235"/>
              </a:xfrm>
              <a:custGeom>
                <a:avLst/>
                <a:gdLst/>
                <a:ahLst/>
                <a:cxnLst/>
                <a:rect l="l" t="t" r="r" b="b"/>
                <a:pathLst>
                  <a:path w="884" h="96" extrusionOk="0">
                    <a:moveTo>
                      <a:pt x="4" y="96"/>
                    </a:moveTo>
                    <a:cubicBezTo>
                      <a:pt x="2" y="96"/>
                      <a:pt x="0" y="94"/>
                      <a:pt x="0" y="92"/>
                    </a:cubicBezTo>
                    <a:cubicBezTo>
                      <a:pt x="0" y="90"/>
                      <a:pt x="2" y="88"/>
                      <a:pt x="4" y="88"/>
                    </a:cubicBezTo>
                    <a:cubicBezTo>
                      <a:pt x="880" y="0"/>
                      <a:pt x="880" y="0"/>
                      <a:pt x="880" y="0"/>
                    </a:cubicBezTo>
                    <a:cubicBezTo>
                      <a:pt x="882" y="0"/>
                      <a:pt x="884" y="2"/>
                      <a:pt x="884" y="4"/>
                    </a:cubicBezTo>
                    <a:cubicBezTo>
                      <a:pt x="884" y="6"/>
                      <a:pt x="883" y="8"/>
                      <a:pt x="880" y="8"/>
                    </a:cubicBezTo>
                    <a:cubicBezTo>
                      <a:pt x="5" y="96"/>
                      <a:pt x="5" y="96"/>
                      <a:pt x="5" y="96"/>
                    </a:cubicBezTo>
                    <a:cubicBezTo>
                      <a:pt x="4" y="96"/>
                      <a:pt x="4" y="96"/>
                      <a:pt x="4" y="9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925" name="Google Shape;925;p22">
                <a:extLst>
                  <a:ext uri="{FF2B5EF4-FFF2-40B4-BE49-F238E27FC236}">
                    <a16:creationId xmlns:a16="http://schemas.microsoft.com/office/drawing/2014/main" id="{3EFE20EF-CBDA-3DA9-7F9B-350002D2083C}"/>
                  </a:ext>
                </a:extLst>
              </p:cNvPr>
              <p:cNvSpPr/>
              <p:nvPr/>
            </p:nvSpPr>
            <p:spPr>
              <a:xfrm>
                <a:off x="6201687" y="2253987"/>
                <a:ext cx="596577" cy="828737"/>
              </a:xfrm>
              <a:custGeom>
                <a:avLst/>
                <a:gdLst/>
                <a:ahLst/>
                <a:cxnLst/>
                <a:rect l="l" t="t" r="r" b="b"/>
                <a:pathLst>
                  <a:path w="664" h="921" extrusionOk="0">
                    <a:moveTo>
                      <a:pt x="659" y="921"/>
                    </a:moveTo>
                    <a:cubicBezTo>
                      <a:pt x="658" y="921"/>
                      <a:pt x="657" y="921"/>
                      <a:pt x="656" y="920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0" y="5"/>
                      <a:pt x="0" y="3"/>
                      <a:pt x="2" y="2"/>
                    </a:cubicBezTo>
                    <a:cubicBezTo>
                      <a:pt x="4" y="0"/>
                      <a:pt x="6" y="1"/>
                      <a:pt x="7" y="2"/>
                    </a:cubicBezTo>
                    <a:cubicBezTo>
                      <a:pt x="662" y="915"/>
                      <a:pt x="662" y="915"/>
                      <a:pt x="662" y="915"/>
                    </a:cubicBezTo>
                    <a:cubicBezTo>
                      <a:pt x="664" y="917"/>
                      <a:pt x="663" y="919"/>
                      <a:pt x="661" y="921"/>
                    </a:cubicBezTo>
                    <a:cubicBezTo>
                      <a:pt x="661" y="921"/>
                      <a:pt x="660" y="921"/>
                      <a:pt x="659" y="92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926" name="Google Shape;926;p22">
                <a:extLst>
                  <a:ext uri="{FF2B5EF4-FFF2-40B4-BE49-F238E27FC236}">
                    <a16:creationId xmlns:a16="http://schemas.microsoft.com/office/drawing/2014/main" id="{8DA3D991-CBB6-3DB1-30DD-955181B11444}"/>
                  </a:ext>
                </a:extLst>
              </p:cNvPr>
              <p:cNvSpPr/>
              <p:nvPr/>
            </p:nvSpPr>
            <p:spPr>
              <a:xfrm>
                <a:off x="6201687" y="2253987"/>
                <a:ext cx="914564" cy="585321"/>
              </a:xfrm>
              <a:custGeom>
                <a:avLst/>
                <a:gdLst/>
                <a:ahLst/>
                <a:cxnLst/>
                <a:rect l="l" t="t" r="r" b="b"/>
                <a:pathLst>
                  <a:path w="1017" h="650" extrusionOk="0">
                    <a:moveTo>
                      <a:pt x="1012" y="650"/>
                    </a:moveTo>
                    <a:cubicBezTo>
                      <a:pt x="1012" y="650"/>
                      <a:pt x="1011" y="650"/>
                      <a:pt x="1010" y="650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0" y="7"/>
                      <a:pt x="0" y="5"/>
                      <a:pt x="1" y="3"/>
                    </a:cubicBezTo>
                    <a:cubicBezTo>
                      <a:pt x="2" y="1"/>
                      <a:pt x="4" y="0"/>
                      <a:pt x="6" y="1"/>
                    </a:cubicBezTo>
                    <a:cubicBezTo>
                      <a:pt x="1015" y="643"/>
                      <a:pt x="1015" y="643"/>
                      <a:pt x="1015" y="643"/>
                    </a:cubicBezTo>
                    <a:cubicBezTo>
                      <a:pt x="1016" y="644"/>
                      <a:pt x="1017" y="647"/>
                      <a:pt x="1016" y="649"/>
                    </a:cubicBezTo>
                    <a:cubicBezTo>
                      <a:pt x="1015" y="650"/>
                      <a:pt x="1014" y="650"/>
                      <a:pt x="1012" y="65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927" name="Google Shape;927;p22">
                <a:extLst>
                  <a:ext uri="{FF2B5EF4-FFF2-40B4-BE49-F238E27FC236}">
                    <a16:creationId xmlns:a16="http://schemas.microsoft.com/office/drawing/2014/main" id="{9E7D7959-05BF-7051-6F5C-890A68DAA64D}"/>
                  </a:ext>
                </a:extLst>
              </p:cNvPr>
              <p:cNvSpPr/>
              <p:nvPr/>
            </p:nvSpPr>
            <p:spPr>
              <a:xfrm>
                <a:off x="6989619" y="2175194"/>
                <a:ext cx="126632" cy="664115"/>
              </a:xfrm>
              <a:custGeom>
                <a:avLst/>
                <a:gdLst/>
                <a:ahLst/>
                <a:cxnLst/>
                <a:rect l="l" t="t" r="r" b="b"/>
                <a:pathLst>
                  <a:path w="141" h="737" extrusionOk="0">
                    <a:moveTo>
                      <a:pt x="136" y="737"/>
                    </a:moveTo>
                    <a:cubicBezTo>
                      <a:pt x="134" y="737"/>
                      <a:pt x="133" y="736"/>
                      <a:pt x="132" y="734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3"/>
                      <a:pt x="1" y="1"/>
                      <a:pt x="3" y="0"/>
                    </a:cubicBezTo>
                    <a:cubicBezTo>
                      <a:pt x="6" y="0"/>
                      <a:pt x="8" y="1"/>
                      <a:pt x="8" y="3"/>
                    </a:cubicBezTo>
                    <a:cubicBezTo>
                      <a:pt x="140" y="733"/>
                      <a:pt x="140" y="733"/>
                      <a:pt x="140" y="733"/>
                    </a:cubicBezTo>
                    <a:cubicBezTo>
                      <a:pt x="141" y="735"/>
                      <a:pt x="139" y="737"/>
                      <a:pt x="137" y="737"/>
                    </a:cubicBezTo>
                    <a:cubicBezTo>
                      <a:pt x="137" y="737"/>
                      <a:pt x="137" y="737"/>
                      <a:pt x="136" y="73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928" name="Google Shape;928;p22">
                <a:extLst>
                  <a:ext uri="{FF2B5EF4-FFF2-40B4-BE49-F238E27FC236}">
                    <a16:creationId xmlns:a16="http://schemas.microsoft.com/office/drawing/2014/main" id="{DD0805C3-7D96-4E67-04C8-33E85997DAAD}"/>
                  </a:ext>
                </a:extLst>
              </p:cNvPr>
              <p:cNvSpPr/>
              <p:nvPr/>
            </p:nvSpPr>
            <p:spPr>
              <a:xfrm>
                <a:off x="6791229" y="2832273"/>
                <a:ext cx="325023" cy="250450"/>
              </a:xfrm>
              <a:custGeom>
                <a:avLst/>
                <a:gdLst/>
                <a:ahLst/>
                <a:cxnLst/>
                <a:rect l="l" t="t" r="r" b="b"/>
                <a:pathLst>
                  <a:path w="362" h="279" extrusionOk="0">
                    <a:moveTo>
                      <a:pt x="4" y="279"/>
                    </a:moveTo>
                    <a:cubicBezTo>
                      <a:pt x="3" y="279"/>
                      <a:pt x="2" y="279"/>
                      <a:pt x="1" y="278"/>
                    </a:cubicBezTo>
                    <a:cubicBezTo>
                      <a:pt x="0" y="276"/>
                      <a:pt x="0" y="274"/>
                      <a:pt x="2" y="272"/>
                    </a:cubicBezTo>
                    <a:cubicBezTo>
                      <a:pt x="355" y="1"/>
                      <a:pt x="355" y="1"/>
                      <a:pt x="355" y="1"/>
                    </a:cubicBezTo>
                    <a:cubicBezTo>
                      <a:pt x="357" y="0"/>
                      <a:pt x="359" y="0"/>
                      <a:pt x="361" y="2"/>
                    </a:cubicBezTo>
                    <a:cubicBezTo>
                      <a:pt x="362" y="4"/>
                      <a:pt x="362" y="6"/>
                      <a:pt x="360" y="8"/>
                    </a:cubicBezTo>
                    <a:cubicBezTo>
                      <a:pt x="7" y="279"/>
                      <a:pt x="7" y="279"/>
                      <a:pt x="7" y="279"/>
                    </a:cubicBezTo>
                    <a:cubicBezTo>
                      <a:pt x="6" y="279"/>
                      <a:pt x="5" y="279"/>
                      <a:pt x="4" y="27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929" name="Google Shape;929;p22">
                <a:extLst>
                  <a:ext uri="{FF2B5EF4-FFF2-40B4-BE49-F238E27FC236}">
                    <a16:creationId xmlns:a16="http://schemas.microsoft.com/office/drawing/2014/main" id="{CAADD391-A3C7-D28B-CFCB-7821BF0FE051}"/>
                  </a:ext>
                </a:extLst>
              </p:cNvPr>
              <p:cNvSpPr/>
              <p:nvPr/>
            </p:nvSpPr>
            <p:spPr>
              <a:xfrm>
                <a:off x="5385615" y="3186843"/>
                <a:ext cx="527634" cy="664115"/>
              </a:xfrm>
              <a:custGeom>
                <a:avLst/>
                <a:gdLst/>
                <a:ahLst/>
                <a:cxnLst/>
                <a:rect l="l" t="t" r="r" b="b"/>
                <a:pathLst>
                  <a:path w="587" h="738" extrusionOk="0">
                    <a:moveTo>
                      <a:pt x="5" y="738"/>
                    </a:moveTo>
                    <a:cubicBezTo>
                      <a:pt x="4" y="738"/>
                      <a:pt x="3" y="738"/>
                      <a:pt x="2" y="737"/>
                    </a:cubicBezTo>
                    <a:cubicBezTo>
                      <a:pt x="1" y="736"/>
                      <a:pt x="0" y="733"/>
                      <a:pt x="2" y="731"/>
                    </a:cubicBezTo>
                    <a:cubicBezTo>
                      <a:pt x="579" y="2"/>
                      <a:pt x="579" y="2"/>
                      <a:pt x="579" y="2"/>
                    </a:cubicBezTo>
                    <a:cubicBezTo>
                      <a:pt x="580" y="0"/>
                      <a:pt x="583" y="0"/>
                      <a:pt x="585" y="1"/>
                    </a:cubicBezTo>
                    <a:cubicBezTo>
                      <a:pt x="586" y="3"/>
                      <a:pt x="587" y="5"/>
                      <a:pt x="585" y="7"/>
                    </a:cubicBezTo>
                    <a:cubicBezTo>
                      <a:pt x="8" y="736"/>
                      <a:pt x="8" y="736"/>
                      <a:pt x="8" y="736"/>
                    </a:cubicBezTo>
                    <a:cubicBezTo>
                      <a:pt x="7" y="737"/>
                      <a:pt x="6" y="738"/>
                      <a:pt x="5" y="73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930" name="Google Shape;930;p22">
                <a:extLst>
                  <a:ext uri="{FF2B5EF4-FFF2-40B4-BE49-F238E27FC236}">
                    <a16:creationId xmlns:a16="http://schemas.microsoft.com/office/drawing/2014/main" id="{C31C8216-53E6-FE40-807F-2D210F85D140}"/>
                  </a:ext>
                </a:extLst>
              </p:cNvPr>
              <p:cNvSpPr/>
              <p:nvPr/>
            </p:nvSpPr>
            <p:spPr>
              <a:xfrm>
                <a:off x="3925126" y="4059196"/>
                <a:ext cx="229345" cy="85829"/>
              </a:xfrm>
              <a:custGeom>
                <a:avLst/>
                <a:gdLst/>
                <a:ahLst/>
                <a:cxnLst/>
                <a:rect l="l" t="t" r="r" b="b"/>
                <a:pathLst>
                  <a:path w="255" h="95" extrusionOk="0">
                    <a:moveTo>
                      <a:pt x="251" y="95"/>
                    </a:moveTo>
                    <a:cubicBezTo>
                      <a:pt x="250" y="95"/>
                      <a:pt x="250" y="95"/>
                      <a:pt x="249" y="94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1" y="8"/>
                      <a:pt x="0" y="5"/>
                      <a:pt x="1" y="3"/>
                    </a:cubicBezTo>
                    <a:cubicBezTo>
                      <a:pt x="1" y="1"/>
                      <a:pt x="4" y="0"/>
                      <a:pt x="6" y="1"/>
                    </a:cubicBezTo>
                    <a:cubicBezTo>
                      <a:pt x="252" y="87"/>
                      <a:pt x="252" y="87"/>
                      <a:pt x="252" y="87"/>
                    </a:cubicBezTo>
                    <a:cubicBezTo>
                      <a:pt x="254" y="88"/>
                      <a:pt x="255" y="90"/>
                      <a:pt x="254" y="92"/>
                    </a:cubicBezTo>
                    <a:cubicBezTo>
                      <a:pt x="254" y="94"/>
                      <a:pt x="252" y="95"/>
                      <a:pt x="251" y="9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931" name="Google Shape;931;p22">
                <a:extLst>
                  <a:ext uri="{FF2B5EF4-FFF2-40B4-BE49-F238E27FC236}">
                    <a16:creationId xmlns:a16="http://schemas.microsoft.com/office/drawing/2014/main" id="{27B96060-54BB-14A8-642A-D52C63598129}"/>
                  </a:ext>
                </a:extLst>
              </p:cNvPr>
              <p:cNvSpPr/>
              <p:nvPr/>
            </p:nvSpPr>
            <p:spPr>
              <a:xfrm flipH="1">
                <a:off x="4154470" y="4136583"/>
                <a:ext cx="45719" cy="387557"/>
              </a:xfrm>
              <a:custGeom>
                <a:avLst/>
                <a:gdLst/>
                <a:ahLst/>
                <a:cxnLst/>
                <a:rect l="l" t="t" r="r" b="b"/>
                <a:pathLst>
                  <a:path w="255" h="960" extrusionOk="0">
                    <a:moveTo>
                      <a:pt x="5" y="960"/>
                    </a:moveTo>
                    <a:cubicBezTo>
                      <a:pt x="4" y="960"/>
                      <a:pt x="4" y="960"/>
                      <a:pt x="4" y="960"/>
                    </a:cubicBezTo>
                    <a:cubicBezTo>
                      <a:pt x="2" y="960"/>
                      <a:pt x="0" y="957"/>
                      <a:pt x="1" y="955"/>
                    </a:cubicBezTo>
                    <a:cubicBezTo>
                      <a:pt x="247" y="4"/>
                      <a:pt x="247" y="4"/>
                      <a:pt x="247" y="4"/>
                    </a:cubicBezTo>
                    <a:cubicBezTo>
                      <a:pt x="247" y="1"/>
                      <a:pt x="250" y="0"/>
                      <a:pt x="252" y="1"/>
                    </a:cubicBezTo>
                    <a:cubicBezTo>
                      <a:pt x="254" y="1"/>
                      <a:pt x="255" y="3"/>
                      <a:pt x="255" y="6"/>
                    </a:cubicBezTo>
                    <a:cubicBezTo>
                      <a:pt x="9" y="957"/>
                      <a:pt x="9" y="957"/>
                      <a:pt x="9" y="957"/>
                    </a:cubicBezTo>
                    <a:cubicBezTo>
                      <a:pt x="8" y="959"/>
                      <a:pt x="6" y="960"/>
                      <a:pt x="5" y="96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932" name="Google Shape;932;p22">
                <a:extLst>
                  <a:ext uri="{FF2B5EF4-FFF2-40B4-BE49-F238E27FC236}">
                    <a16:creationId xmlns:a16="http://schemas.microsoft.com/office/drawing/2014/main" id="{350CEE0C-B171-B88B-CD71-9CEAACD1842C}"/>
                  </a:ext>
                </a:extLst>
              </p:cNvPr>
              <p:cNvSpPr/>
              <p:nvPr/>
            </p:nvSpPr>
            <p:spPr>
              <a:xfrm>
                <a:off x="4147435" y="3689151"/>
                <a:ext cx="590949" cy="455875"/>
              </a:xfrm>
              <a:custGeom>
                <a:avLst/>
                <a:gdLst/>
                <a:ahLst/>
                <a:cxnLst/>
                <a:rect l="l" t="t" r="r" b="b"/>
                <a:pathLst>
                  <a:path w="658" h="506" extrusionOk="0">
                    <a:moveTo>
                      <a:pt x="5" y="506"/>
                    </a:moveTo>
                    <a:cubicBezTo>
                      <a:pt x="3" y="506"/>
                      <a:pt x="2" y="505"/>
                      <a:pt x="1" y="504"/>
                    </a:cubicBezTo>
                    <a:cubicBezTo>
                      <a:pt x="0" y="502"/>
                      <a:pt x="0" y="500"/>
                      <a:pt x="2" y="498"/>
                    </a:cubicBezTo>
                    <a:cubicBezTo>
                      <a:pt x="651" y="1"/>
                      <a:pt x="651" y="1"/>
                      <a:pt x="651" y="1"/>
                    </a:cubicBezTo>
                    <a:cubicBezTo>
                      <a:pt x="653" y="0"/>
                      <a:pt x="655" y="0"/>
                      <a:pt x="656" y="2"/>
                    </a:cubicBezTo>
                    <a:cubicBezTo>
                      <a:pt x="658" y="4"/>
                      <a:pt x="657" y="6"/>
                      <a:pt x="656" y="8"/>
                    </a:cubicBezTo>
                    <a:cubicBezTo>
                      <a:pt x="7" y="505"/>
                      <a:pt x="7" y="505"/>
                      <a:pt x="7" y="505"/>
                    </a:cubicBezTo>
                    <a:cubicBezTo>
                      <a:pt x="6" y="505"/>
                      <a:pt x="6" y="506"/>
                      <a:pt x="5" y="50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933" name="Google Shape;933;p22">
                <a:extLst>
                  <a:ext uri="{FF2B5EF4-FFF2-40B4-BE49-F238E27FC236}">
                    <a16:creationId xmlns:a16="http://schemas.microsoft.com/office/drawing/2014/main" id="{488EBD95-6348-103C-31CC-A8F6862C7E63}"/>
                  </a:ext>
                </a:extLst>
              </p:cNvPr>
              <p:cNvSpPr/>
              <p:nvPr/>
            </p:nvSpPr>
            <p:spPr>
              <a:xfrm>
                <a:off x="3925126" y="3689152"/>
                <a:ext cx="813259" cy="378489"/>
              </a:xfrm>
              <a:custGeom>
                <a:avLst/>
                <a:gdLst/>
                <a:ahLst/>
                <a:cxnLst/>
                <a:rect l="l" t="t" r="r" b="b"/>
                <a:pathLst>
                  <a:path w="904" h="420" extrusionOk="0">
                    <a:moveTo>
                      <a:pt x="4" y="420"/>
                    </a:moveTo>
                    <a:cubicBezTo>
                      <a:pt x="3" y="420"/>
                      <a:pt x="2" y="419"/>
                      <a:pt x="1" y="417"/>
                    </a:cubicBezTo>
                    <a:cubicBezTo>
                      <a:pt x="0" y="415"/>
                      <a:pt x="1" y="413"/>
                      <a:pt x="3" y="412"/>
                    </a:cubicBezTo>
                    <a:cubicBezTo>
                      <a:pt x="898" y="1"/>
                      <a:pt x="898" y="1"/>
                      <a:pt x="898" y="1"/>
                    </a:cubicBezTo>
                    <a:cubicBezTo>
                      <a:pt x="900" y="0"/>
                      <a:pt x="902" y="1"/>
                      <a:pt x="903" y="3"/>
                    </a:cubicBezTo>
                    <a:cubicBezTo>
                      <a:pt x="904" y="5"/>
                      <a:pt x="903" y="7"/>
                      <a:pt x="901" y="8"/>
                    </a:cubicBezTo>
                    <a:cubicBezTo>
                      <a:pt x="6" y="419"/>
                      <a:pt x="6" y="419"/>
                      <a:pt x="6" y="419"/>
                    </a:cubicBezTo>
                    <a:cubicBezTo>
                      <a:pt x="6" y="420"/>
                      <a:pt x="5" y="420"/>
                      <a:pt x="4" y="42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934" name="Google Shape;934;p22">
                <a:extLst>
                  <a:ext uri="{FF2B5EF4-FFF2-40B4-BE49-F238E27FC236}">
                    <a16:creationId xmlns:a16="http://schemas.microsoft.com/office/drawing/2014/main" id="{B2F7D600-460A-54E7-2DA6-98324C8A04F0}"/>
                  </a:ext>
                </a:extLst>
              </p:cNvPr>
              <p:cNvSpPr/>
              <p:nvPr/>
            </p:nvSpPr>
            <p:spPr>
              <a:xfrm>
                <a:off x="4675070" y="3634276"/>
                <a:ext cx="104120" cy="104120"/>
              </a:xfrm>
              <a:custGeom>
                <a:avLst/>
                <a:gdLst/>
                <a:ahLst/>
                <a:cxnLst/>
                <a:rect l="l" t="t" r="r" b="b"/>
                <a:pathLst>
                  <a:path w="116" h="116" extrusionOk="0">
                    <a:moveTo>
                      <a:pt x="85" y="15"/>
                    </a:moveTo>
                    <a:cubicBezTo>
                      <a:pt x="109" y="30"/>
                      <a:pt x="116" y="62"/>
                      <a:pt x="101" y="85"/>
                    </a:cubicBezTo>
                    <a:cubicBezTo>
                      <a:pt x="86" y="109"/>
                      <a:pt x="55" y="116"/>
                      <a:pt x="31" y="101"/>
                    </a:cubicBezTo>
                    <a:cubicBezTo>
                      <a:pt x="7" y="87"/>
                      <a:pt x="0" y="55"/>
                      <a:pt x="15" y="31"/>
                    </a:cubicBezTo>
                    <a:cubicBezTo>
                      <a:pt x="30" y="8"/>
                      <a:pt x="61" y="0"/>
                      <a:pt x="85" y="1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935" name="Google Shape;935;p22">
                <a:extLst>
                  <a:ext uri="{FF2B5EF4-FFF2-40B4-BE49-F238E27FC236}">
                    <a16:creationId xmlns:a16="http://schemas.microsoft.com/office/drawing/2014/main" id="{D80ADC3A-7DEE-E88F-8928-A7EF612C0D1B}"/>
                  </a:ext>
                </a:extLst>
              </p:cNvPr>
              <p:cNvSpPr/>
              <p:nvPr/>
            </p:nvSpPr>
            <p:spPr>
              <a:xfrm>
                <a:off x="4115075" y="4105629"/>
                <a:ext cx="66130" cy="67537"/>
              </a:xfrm>
              <a:custGeom>
                <a:avLst/>
                <a:gdLst/>
                <a:ahLst/>
                <a:cxnLst/>
                <a:rect l="l" t="t" r="r" b="b"/>
                <a:pathLst>
                  <a:path w="74" h="75" extrusionOk="0">
                    <a:moveTo>
                      <a:pt x="54" y="10"/>
                    </a:moveTo>
                    <a:cubicBezTo>
                      <a:pt x="70" y="20"/>
                      <a:pt x="74" y="40"/>
                      <a:pt x="65" y="55"/>
                    </a:cubicBezTo>
                    <a:cubicBezTo>
                      <a:pt x="55" y="70"/>
                      <a:pt x="35" y="75"/>
                      <a:pt x="20" y="65"/>
                    </a:cubicBezTo>
                    <a:cubicBezTo>
                      <a:pt x="4" y="56"/>
                      <a:pt x="0" y="36"/>
                      <a:pt x="9" y="20"/>
                    </a:cubicBezTo>
                    <a:cubicBezTo>
                      <a:pt x="19" y="5"/>
                      <a:pt x="39" y="0"/>
                      <a:pt x="54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936" name="Google Shape;936;p22">
                <a:extLst>
                  <a:ext uri="{FF2B5EF4-FFF2-40B4-BE49-F238E27FC236}">
                    <a16:creationId xmlns:a16="http://schemas.microsoft.com/office/drawing/2014/main" id="{3F801D2C-00AF-0CFC-6D93-AA44142A5870}"/>
                  </a:ext>
                </a:extLst>
              </p:cNvPr>
              <p:cNvSpPr/>
              <p:nvPr/>
            </p:nvSpPr>
            <p:spPr>
              <a:xfrm>
                <a:off x="4402107" y="2926544"/>
                <a:ext cx="67537" cy="67537"/>
              </a:xfrm>
              <a:custGeom>
                <a:avLst/>
                <a:gdLst/>
                <a:ahLst/>
                <a:cxnLst/>
                <a:rect l="l" t="t" r="r" b="b"/>
                <a:pathLst>
                  <a:path w="75" h="75" extrusionOk="0">
                    <a:moveTo>
                      <a:pt x="55" y="10"/>
                    </a:moveTo>
                    <a:cubicBezTo>
                      <a:pt x="70" y="19"/>
                      <a:pt x="75" y="39"/>
                      <a:pt x="65" y="55"/>
                    </a:cubicBezTo>
                    <a:cubicBezTo>
                      <a:pt x="56" y="70"/>
                      <a:pt x="36" y="75"/>
                      <a:pt x="20" y="65"/>
                    </a:cubicBezTo>
                    <a:cubicBezTo>
                      <a:pt x="5" y="55"/>
                      <a:pt x="0" y="35"/>
                      <a:pt x="10" y="20"/>
                    </a:cubicBezTo>
                    <a:cubicBezTo>
                      <a:pt x="20" y="5"/>
                      <a:pt x="40" y="0"/>
                      <a:pt x="55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937" name="Google Shape;937;p22">
                <a:extLst>
                  <a:ext uri="{FF2B5EF4-FFF2-40B4-BE49-F238E27FC236}">
                    <a16:creationId xmlns:a16="http://schemas.microsoft.com/office/drawing/2014/main" id="{7EE00D49-7D2B-0A4F-DBE7-FFBC78D93F21}"/>
                  </a:ext>
                </a:extLst>
              </p:cNvPr>
              <p:cNvSpPr/>
              <p:nvPr/>
            </p:nvSpPr>
            <p:spPr>
              <a:xfrm>
                <a:off x="4502005" y="2199113"/>
                <a:ext cx="106934" cy="105526"/>
              </a:xfrm>
              <a:custGeom>
                <a:avLst/>
                <a:gdLst/>
                <a:ahLst/>
                <a:cxnLst/>
                <a:rect l="l" t="t" r="r" b="b"/>
                <a:pathLst>
                  <a:path w="119" h="118" extrusionOk="0">
                    <a:moveTo>
                      <a:pt x="87" y="15"/>
                    </a:moveTo>
                    <a:cubicBezTo>
                      <a:pt x="111" y="30"/>
                      <a:pt x="119" y="62"/>
                      <a:pt x="104" y="86"/>
                    </a:cubicBezTo>
                    <a:cubicBezTo>
                      <a:pt x="88" y="111"/>
                      <a:pt x="56" y="118"/>
                      <a:pt x="32" y="103"/>
                    </a:cubicBezTo>
                    <a:cubicBezTo>
                      <a:pt x="8" y="87"/>
                      <a:pt x="0" y="55"/>
                      <a:pt x="16" y="31"/>
                    </a:cubicBezTo>
                    <a:cubicBezTo>
                      <a:pt x="31" y="7"/>
                      <a:pt x="63" y="0"/>
                      <a:pt x="87" y="1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938" name="Google Shape;938;p22">
                <a:extLst>
                  <a:ext uri="{FF2B5EF4-FFF2-40B4-BE49-F238E27FC236}">
                    <a16:creationId xmlns:a16="http://schemas.microsoft.com/office/drawing/2014/main" id="{CE71FFB4-4282-B183-FA44-6AB6D7BA1465}"/>
                  </a:ext>
                </a:extLst>
              </p:cNvPr>
              <p:cNvSpPr/>
              <p:nvPr/>
            </p:nvSpPr>
            <p:spPr>
              <a:xfrm>
                <a:off x="4995870" y="3029256"/>
                <a:ext cx="67537" cy="67537"/>
              </a:xfrm>
              <a:custGeom>
                <a:avLst/>
                <a:gdLst/>
                <a:ahLst/>
                <a:cxnLst/>
                <a:rect l="l" t="t" r="r" b="b"/>
                <a:pathLst>
                  <a:path w="75" h="75" extrusionOk="0">
                    <a:moveTo>
                      <a:pt x="55" y="10"/>
                    </a:moveTo>
                    <a:cubicBezTo>
                      <a:pt x="71" y="19"/>
                      <a:pt x="75" y="39"/>
                      <a:pt x="66" y="55"/>
                    </a:cubicBezTo>
                    <a:cubicBezTo>
                      <a:pt x="56" y="70"/>
                      <a:pt x="36" y="75"/>
                      <a:pt x="20" y="65"/>
                    </a:cubicBezTo>
                    <a:cubicBezTo>
                      <a:pt x="5" y="56"/>
                      <a:pt x="0" y="35"/>
                      <a:pt x="10" y="20"/>
                    </a:cubicBezTo>
                    <a:cubicBezTo>
                      <a:pt x="20" y="5"/>
                      <a:pt x="40" y="0"/>
                      <a:pt x="55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939" name="Google Shape;939;p22">
                <a:extLst>
                  <a:ext uri="{FF2B5EF4-FFF2-40B4-BE49-F238E27FC236}">
                    <a16:creationId xmlns:a16="http://schemas.microsoft.com/office/drawing/2014/main" id="{34459590-CD83-158F-59A0-9292789F6374}"/>
                  </a:ext>
                </a:extLst>
              </p:cNvPr>
              <p:cNvSpPr/>
              <p:nvPr/>
            </p:nvSpPr>
            <p:spPr>
              <a:xfrm>
                <a:off x="5741593" y="2576195"/>
                <a:ext cx="67537" cy="67537"/>
              </a:xfrm>
              <a:custGeom>
                <a:avLst/>
                <a:gdLst/>
                <a:ahLst/>
                <a:cxnLst/>
                <a:rect l="l" t="t" r="r" b="b"/>
                <a:pathLst>
                  <a:path w="75" h="75" extrusionOk="0">
                    <a:moveTo>
                      <a:pt x="55" y="10"/>
                    </a:moveTo>
                    <a:cubicBezTo>
                      <a:pt x="70" y="19"/>
                      <a:pt x="75" y="39"/>
                      <a:pt x="65" y="55"/>
                    </a:cubicBezTo>
                    <a:cubicBezTo>
                      <a:pt x="56" y="70"/>
                      <a:pt x="36" y="75"/>
                      <a:pt x="20" y="65"/>
                    </a:cubicBezTo>
                    <a:cubicBezTo>
                      <a:pt x="5" y="56"/>
                      <a:pt x="0" y="35"/>
                      <a:pt x="10" y="20"/>
                    </a:cubicBezTo>
                    <a:cubicBezTo>
                      <a:pt x="20" y="5"/>
                      <a:pt x="40" y="0"/>
                      <a:pt x="55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940" name="Google Shape;940;p22">
                <a:extLst>
                  <a:ext uri="{FF2B5EF4-FFF2-40B4-BE49-F238E27FC236}">
                    <a16:creationId xmlns:a16="http://schemas.microsoft.com/office/drawing/2014/main" id="{8DA1C7F3-CA4C-F2CE-D1BB-E1EEBCA0A107}"/>
                  </a:ext>
                </a:extLst>
              </p:cNvPr>
              <p:cNvSpPr/>
              <p:nvPr/>
            </p:nvSpPr>
            <p:spPr>
              <a:xfrm>
                <a:off x="5875259" y="3157296"/>
                <a:ext cx="61909" cy="61909"/>
              </a:xfrm>
              <a:custGeom>
                <a:avLst/>
                <a:gdLst/>
                <a:ahLst/>
                <a:cxnLst/>
                <a:rect l="l" t="t" r="r" b="b"/>
                <a:pathLst>
                  <a:path w="68" h="68" extrusionOk="0">
                    <a:moveTo>
                      <a:pt x="50" y="9"/>
                    </a:moveTo>
                    <a:cubicBezTo>
                      <a:pt x="64" y="18"/>
                      <a:pt x="68" y="36"/>
                      <a:pt x="59" y="50"/>
                    </a:cubicBezTo>
                    <a:cubicBezTo>
                      <a:pt x="50" y="64"/>
                      <a:pt x="32" y="68"/>
                      <a:pt x="18" y="60"/>
                    </a:cubicBezTo>
                    <a:cubicBezTo>
                      <a:pt x="4" y="51"/>
                      <a:pt x="0" y="33"/>
                      <a:pt x="9" y="19"/>
                    </a:cubicBezTo>
                    <a:cubicBezTo>
                      <a:pt x="17" y="5"/>
                      <a:pt x="36" y="0"/>
                      <a:pt x="50" y="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941" name="Google Shape;941;p22">
                <a:extLst>
                  <a:ext uri="{FF2B5EF4-FFF2-40B4-BE49-F238E27FC236}">
                    <a16:creationId xmlns:a16="http://schemas.microsoft.com/office/drawing/2014/main" id="{CC558706-680A-AFB0-764C-F0621D26F9FB}"/>
                  </a:ext>
                </a:extLst>
              </p:cNvPr>
              <p:cNvSpPr/>
              <p:nvPr/>
            </p:nvSpPr>
            <p:spPr>
              <a:xfrm>
                <a:off x="5354660" y="3803117"/>
                <a:ext cx="73165" cy="71758"/>
              </a:xfrm>
              <a:custGeom>
                <a:avLst/>
                <a:gdLst/>
                <a:ahLst/>
                <a:cxnLst/>
                <a:rect l="l" t="t" r="r" b="b"/>
                <a:pathLst>
                  <a:path w="81" h="80" extrusionOk="0">
                    <a:moveTo>
                      <a:pt x="59" y="10"/>
                    </a:moveTo>
                    <a:cubicBezTo>
                      <a:pt x="76" y="20"/>
                      <a:pt x="81" y="42"/>
                      <a:pt x="70" y="59"/>
                    </a:cubicBezTo>
                    <a:cubicBezTo>
                      <a:pt x="60" y="75"/>
                      <a:pt x="38" y="80"/>
                      <a:pt x="22" y="70"/>
                    </a:cubicBezTo>
                    <a:cubicBezTo>
                      <a:pt x="5" y="60"/>
                      <a:pt x="0" y="38"/>
                      <a:pt x="10" y="21"/>
                    </a:cubicBezTo>
                    <a:cubicBezTo>
                      <a:pt x="21" y="5"/>
                      <a:pt x="43" y="0"/>
                      <a:pt x="59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942" name="Google Shape;942;p22">
                <a:extLst>
                  <a:ext uri="{FF2B5EF4-FFF2-40B4-BE49-F238E27FC236}">
                    <a16:creationId xmlns:a16="http://schemas.microsoft.com/office/drawing/2014/main" id="{BD58A0A5-21F2-ECD1-440F-AAA4B93333EA}"/>
                  </a:ext>
                </a:extLst>
              </p:cNvPr>
              <p:cNvSpPr/>
              <p:nvPr/>
            </p:nvSpPr>
            <p:spPr>
              <a:xfrm>
                <a:off x="6758869" y="3044734"/>
                <a:ext cx="61909" cy="61909"/>
              </a:xfrm>
              <a:custGeom>
                <a:avLst/>
                <a:gdLst/>
                <a:ahLst/>
                <a:cxnLst/>
                <a:rect l="l" t="t" r="r" b="b"/>
                <a:pathLst>
                  <a:path w="68" h="68" extrusionOk="0">
                    <a:moveTo>
                      <a:pt x="50" y="8"/>
                    </a:moveTo>
                    <a:cubicBezTo>
                      <a:pt x="64" y="17"/>
                      <a:pt x="68" y="35"/>
                      <a:pt x="60" y="49"/>
                    </a:cubicBezTo>
                    <a:cubicBezTo>
                      <a:pt x="51" y="63"/>
                      <a:pt x="32" y="68"/>
                      <a:pt x="19" y="59"/>
                    </a:cubicBezTo>
                    <a:cubicBezTo>
                      <a:pt x="5" y="50"/>
                      <a:pt x="0" y="32"/>
                      <a:pt x="9" y="18"/>
                    </a:cubicBezTo>
                    <a:cubicBezTo>
                      <a:pt x="18" y="4"/>
                      <a:pt x="36" y="0"/>
                      <a:pt x="50" y="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943" name="Google Shape;943;p22">
                <a:extLst>
                  <a:ext uri="{FF2B5EF4-FFF2-40B4-BE49-F238E27FC236}">
                    <a16:creationId xmlns:a16="http://schemas.microsoft.com/office/drawing/2014/main" id="{EF527077-7421-AFF0-3D8B-B949101D76A4}"/>
                  </a:ext>
                </a:extLst>
              </p:cNvPr>
              <p:cNvSpPr/>
              <p:nvPr/>
            </p:nvSpPr>
            <p:spPr>
              <a:xfrm>
                <a:off x="6960074" y="2145647"/>
                <a:ext cx="61909" cy="60502"/>
              </a:xfrm>
              <a:custGeom>
                <a:avLst/>
                <a:gdLst/>
                <a:ahLst/>
                <a:cxnLst/>
                <a:rect l="l" t="t" r="r" b="b"/>
                <a:pathLst>
                  <a:path w="68" h="68" extrusionOk="0">
                    <a:moveTo>
                      <a:pt x="50" y="9"/>
                    </a:moveTo>
                    <a:cubicBezTo>
                      <a:pt x="64" y="18"/>
                      <a:pt x="68" y="36"/>
                      <a:pt x="59" y="50"/>
                    </a:cubicBezTo>
                    <a:cubicBezTo>
                      <a:pt x="51" y="64"/>
                      <a:pt x="32" y="68"/>
                      <a:pt x="18" y="60"/>
                    </a:cubicBezTo>
                    <a:cubicBezTo>
                      <a:pt x="4" y="51"/>
                      <a:pt x="0" y="32"/>
                      <a:pt x="9" y="18"/>
                    </a:cubicBezTo>
                    <a:cubicBezTo>
                      <a:pt x="18" y="5"/>
                      <a:pt x="36" y="0"/>
                      <a:pt x="50" y="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944" name="Google Shape;944;p22">
                <a:extLst>
                  <a:ext uri="{FF2B5EF4-FFF2-40B4-BE49-F238E27FC236}">
                    <a16:creationId xmlns:a16="http://schemas.microsoft.com/office/drawing/2014/main" id="{0589A29D-DA82-CD00-48C9-6442A731C151}"/>
                  </a:ext>
                </a:extLst>
              </p:cNvPr>
              <p:cNvSpPr/>
              <p:nvPr/>
            </p:nvSpPr>
            <p:spPr>
              <a:xfrm>
                <a:off x="7061379" y="2783027"/>
                <a:ext cx="98492" cy="97084"/>
              </a:xfrm>
              <a:custGeom>
                <a:avLst/>
                <a:gdLst/>
                <a:ahLst/>
                <a:cxnLst/>
                <a:rect l="l" t="t" r="r" b="b"/>
                <a:pathLst>
                  <a:path w="108" h="108" extrusionOk="0">
                    <a:moveTo>
                      <a:pt x="79" y="14"/>
                    </a:moveTo>
                    <a:cubicBezTo>
                      <a:pt x="102" y="28"/>
                      <a:pt x="108" y="57"/>
                      <a:pt x="94" y="79"/>
                    </a:cubicBezTo>
                    <a:cubicBezTo>
                      <a:pt x="81" y="102"/>
                      <a:pt x="51" y="108"/>
                      <a:pt x="29" y="94"/>
                    </a:cubicBezTo>
                    <a:cubicBezTo>
                      <a:pt x="7" y="81"/>
                      <a:pt x="0" y="51"/>
                      <a:pt x="14" y="29"/>
                    </a:cubicBezTo>
                    <a:cubicBezTo>
                      <a:pt x="28" y="7"/>
                      <a:pt x="57" y="0"/>
                      <a:pt x="79" y="1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945" name="Google Shape;945;p22">
                <a:extLst>
                  <a:ext uri="{FF2B5EF4-FFF2-40B4-BE49-F238E27FC236}">
                    <a16:creationId xmlns:a16="http://schemas.microsoft.com/office/drawing/2014/main" id="{90CE8A28-B7AA-B08F-3759-A03DFE160992}"/>
                  </a:ext>
                </a:extLst>
              </p:cNvPr>
              <p:cNvSpPr/>
              <p:nvPr/>
            </p:nvSpPr>
            <p:spPr>
              <a:xfrm>
                <a:off x="6152442" y="2204740"/>
                <a:ext cx="101306" cy="102712"/>
              </a:xfrm>
              <a:custGeom>
                <a:avLst/>
                <a:gdLst/>
                <a:ahLst/>
                <a:cxnLst/>
                <a:rect l="l" t="t" r="r" b="b"/>
                <a:pathLst>
                  <a:path w="114" h="114" extrusionOk="0">
                    <a:moveTo>
                      <a:pt x="84" y="15"/>
                    </a:moveTo>
                    <a:cubicBezTo>
                      <a:pt x="107" y="29"/>
                      <a:pt x="114" y="60"/>
                      <a:pt x="100" y="84"/>
                    </a:cubicBezTo>
                    <a:cubicBezTo>
                      <a:pt x="85" y="107"/>
                      <a:pt x="54" y="114"/>
                      <a:pt x="31" y="99"/>
                    </a:cubicBezTo>
                    <a:cubicBezTo>
                      <a:pt x="8" y="85"/>
                      <a:pt x="0" y="54"/>
                      <a:pt x="15" y="31"/>
                    </a:cubicBezTo>
                    <a:cubicBezTo>
                      <a:pt x="30" y="7"/>
                      <a:pt x="60" y="0"/>
                      <a:pt x="84" y="1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946" name="Google Shape;946;p22">
                <a:extLst>
                  <a:ext uri="{FF2B5EF4-FFF2-40B4-BE49-F238E27FC236}">
                    <a16:creationId xmlns:a16="http://schemas.microsoft.com/office/drawing/2014/main" id="{4EA30642-DD7E-8892-5455-0C532A7A6BBA}"/>
                  </a:ext>
                </a:extLst>
              </p:cNvPr>
              <p:cNvSpPr/>
              <p:nvPr/>
            </p:nvSpPr>
            <p:spPr>
              <a:xfrm>
                <a:off x="5008534" y="5155267"/>
                <a:ext cx="136482" cy="119597"/>
              </a:xfrm>
              <a:custGeom>
                <a:avLst/>
                <a:gdLst/>
                <a:ahLst/>
                <a:cxnLst/>
                <a:rect l="l" t="t" r="r" b="b"/>
                <a:pathLst>
                  <a:path w="151" h="133" extrusionOk="0">
                    <a:moveTo>
                      <a:pt x="75" y="0"/>
                    </a:moveTo>
                    <a:cubicBezTo>
                      <a:pt x="53" y="0"/>
                      <a:pt x="32" y="11"/>
                      <a:pt x="19" y="31"/>
                    </a:cubicBezTo>
                    <a:cubicBezTo>
                      <a:pt x="0" y="62"/>
                      <a:pt x="9" y="103"/>
                      <a:pt x="40" y="122"/>
                    </a:cubicBezTo>
                    <a:cubicBezTo>
                      <a:pt x="51" y="129"/>
                      <a:pt x="63" y="133"/>
                      <a:pt x="75" y="133"/>
                    </a:cubicBezTo>
                    <a:cubicBezTo>
                      <a:pt x="97" y="133"/>
                      <a:pt x="119" y="122"/>
                      <a:pt x="131" y="102"/>
                    </a:cubicBezTo>
                    <a:cubicBezTo>
                      <a:pt x="151" y="71"/>
                      <a:pt x="142" y="30"/>
                      <a:pt x="111" y="10"/>
                    </a:cubicBezTo>
                    <a:cubicBezTo>
                      <a:pt x="100" y="3"/>
                      <a:pt x="87" y="0"/>
                      <a:pt x="75" y="0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947" name="Google Shape;947;p22">
                <a:extLst>
                  <a:ext uri="{FF2B5EF4-FFF2-40B4-BE49-F238E27FC236}">
                    <a16:creationId xmlns:a16="http://schemas.microsoft.com/office/drawing/2014/main" id="{5AAAD5F4-D3E6-F97F-5581-84CC60189486}"/>
                  </a:ext>
                </a:extLst>
              </p:cNvPr>
              <p:cNvSpPr/>
              <p:nvPr/>
            </p:nvSpPr>
            <p:spPr>
              <a:xfrm>
                <a:off x="5031046" y="4123919"/>
                <a:ext cx="83015" cy="71759"/>
              </a:xfrm>
              <a:custGeom>
                <a:avLst/>
                <a:gdLst/>
                <a:ahLst/>
                <a:cxnLst/>
                <a:rect l="l" t="t" r="r" b="b"/>
                <a:pathLst>
                  <a:path w="93" h="81" extrusionOk="0">
                    <a:moveTo>
                      <a:pt x="46" y="0"/>
                    </a:moveTo>
                    <a:cubicBezTo>
                      <a:pt x="33" y="0"/>
                      <a:pt x="20" y="7"/>
                      <a:pt x="12" y="19"/>
                    </a:cubicBezTo>
                    <a:cubicBezTo>
                      <a:pt x="0" y="38"/>
                      <a:pt x="6" y="63"/>
                      <a:pt x="25" y="75"/>
                    </a:cubicBezTo>
                    <a:cubicBezTo>
                      <a:pt x="31" y="79"/>
                      <a:pt x="39" y="81"/>
                      <a:pt x="46" y="81"/>
                    </a:cubicBezTo>
                    <a:cubicBezTo>
                      <a:pt x="60" y="81"/>
                      <a:pt x="73" y="74"/>
                      <a:pt x="81" y="62"/>
                    </a:cubicBezTo>
                    <a:cubicBezTo>
                      <a:pt x="93" y="43"/>
                      <a:pt x="87" y="18"/>
                      <a:pt x="68" y="6"/>
                    </a:cubicBezTo>
                    <a:cubicBezTo>
                      <a:pt x="61" y="2"/>
                      <a:pt x="54" y="0"/>
                      <a:pt x="46" y="0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948" name="Google Shape;948;p22">
                <a:extLst>
                  <a:ext uri="{FF2B5EF4-FFF2-40B4-BE49-F238E27FC236}">
                    <a16:creationId xmlns:a16="http://schemas.microsoft.com/office/drawing/2014/main" id="{99A90D45-996D-B467-5DA0-F605CD135662}"/>
                  </a:ext>
                </a:extLst>
              </p:cNvPr>
              <p:cNvSpPr/>
              <p:nvPr/>
            </p:nvSpPr>
            <p:spPr>
              <a:xfrm>
                <a:off x="4607533" y="2984231"/>
                <a:ext cx="187134" cy="163215"/>
              </a:xfrm>
              <a:custGeom>
                <a:avLst/>
                <a:gdLst/>
                <a:ahLst/>
                <a:cxnLst/>
                <a:rect l="l" t="t" r="r" b="b"/>
                <a:pathLst>
                  <a:path w="208" h="182" extrusionOk="0">
                    <a:moveTo>
                      <a:pt x="104" y="0"/>
                    </a:moveTo>
                    <a:cubicBezTo>
                      <a:pt x="74" y="0"/>
                      <a:pt x="44" y="15"/>
                      <a:pt x="27" y="42"/>
                    </a:cubicBezTo>
                    <a:cubicBezTo>
                      <a:pt x="0" y="85"/>
                      <a:pt x="13" y="141"/>
                      <a:pt x="56" y="168"/>
                    </a:cubicBezTo>
                    <a:cubicBezTo>
                      <a:pt x="71" y="178"/>
                      <a:pt x="88" y="182"/>
                      <a:pt x="104" y="182"/>
                    </a:cubicBezTo>
                    <a:cubicBezTo>
                      <a:pt x="135" y="182"/>
                      <a:pt x="164" y="167"/>
                      <a:pt x="182" y="139"/>
                    </a:cubicBezTo>
                    <a:cubicBezTo>
                      <a:pt x="208" y="97"/>
                      <a:pt x="196" y="40"/>
                      <a:pt x="153" y="14"/>
                    </a:cubicBezTo>
                    <a:cubicBezTo>
                      <a:pt x="138" y="4"/>
                      <a:pt x="121" y="0"/>
                      <a:pt x="104" y="0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949" name="Google Shape;949;p22">
                <a:extLst>
                  <a:ext uri="{FF2B5EF4-FFF2-40B4-BE49-F238E27FC236}">
                    <a16:creationId xmlns:a16="http://schemas.microsoft.com/office/drawing/2014/main" id="{103F7E4A-B4BB-87D4-1112-DB04200CF2AE}"/>
                  </a:ext>
                </a:extLst>
              </p:cNvPr>
              <p:cNvSpPr/>
              <p:nvPr/>
            </p:nvSpPr>
            <p:spPr>
              <a:xfrm>
                <a:off x="4199496" y="2832274"/>
                <a:ext cx="98492" cy="87235"/>
              </a:xfrm>
              <a:custGeom>
                <a:avLst/>
                <a:gdLst/>
                <a:ahLst/>
                <a:cxnLst/>
                <a:rect l="l" t="t" r="r" b="b"/>
                <a:pathLst>
                  <a:path w="109" h="96" extrusionOk="0">
                    <a:moveTo>
                      <a:pt x="55" y="0"/>
                    </a:moveTo>
                    <a:cubicBezTo>
                      <a:pt x="39" y="0"/>
                      <a:pt x="23" y="8"/>
                      <a:pt x="14" y="22"/>
                    </a:cubicBezTo>
                    <a:cubicBezTo>
                      <a:pt x="0" y="45"/>
                      <a:pt x="7" y="74"/>
                      <a:pt x="29" y="88"/>
                    </a:cubicBezTo>
                    <a:cubicBezTo>
                      <a:pt x="37" y="93"/>
                      <a:pt x="46" y="96"/>
                      <a:pt x="55" y="96"/>
                    </a:cubicBezTo>
                    <a:cubicBezTo>
                      <a:pt x="71" y="96"/>
                      <a:pt x="86" y="88"/>
                      <a:pt x="95" y="73"/>
                    </a:cubicBezTo>
                    <a:cubicBezTo>
                      <a:pt x="109" y="51"/>
                      <a:pt x="103" y="21"/>
                      <a:pt x="80" y="7"/>
                    </a:cubicBezTo>
                    <a:cubicBezTo>
                      <a:pt x="72" y="2"/>
                      <a:pt x="63" y="0"/>
                      <a:pt x="55" y="0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950" name="Google Shape;950;p22">
                <a:extLst>
                  <a:ext uri="{FF2B5EF4-FFF2-40B4-BE49-F238E27FC236}">
                    <a16:creationId xmlns:a16="http://schemas.microsoft.com/office/drawing/2014/main" id="{25244F75-D685-1915-A53B-47DE24BD0716}"/>
                  </a:ext>
                </a:extLst>
              </p:cNvPr>
              <p:cNvSpPr/>
              <p:nvPr/>
            </p:nvSpPr>
            <p:spPr>
              <a:xfrm>
                <a:off x="4798888" y="1091787"/>
                <a:ext cx="98492" cy="85829"/>
              </a:xfrm>
              <a:custGeom>
                <a:avLst/>
                <a:gdLst/>
                <a:ahLst/>
                <a:cxnLst/>
                <a:rect l="l" t="t" r="r" b="b"/>
                <a:pathLst>
                  <a:path w="109" h="96" extrusionOk="0">
                    <a:moveTo>
                      <a:pt x="55" y="0"/>
                    </a:moveTo>
                    <a:cubicBezTo>
                      <a:pt x="39" y="0"/>
                      <a:pt x="23" y="8"/>
                      <a:pt x="14" y="23"/>
                    </a:cubicBezTo>
                    <a:cubicBezTo>
                      <a:pt x="0" y="45"/>
                      <a:pt x="7" y="75"/>
                      <a:pt x="29" y="89"/>
                    </a:cubicBezTo>
                    <a:cubicBezTo>
                      <a:pt x="37" y="94"/>
                      <a:pt x="46" y="96"/>
                      <a:pt x="55" y="96"/>
                    </a:cubicBezTo>
                    <a:cubicBezTo>
                      <a:pt x="70" y="96"/>
                      <a:pt x="86" y="88"/>
                      <a:pt x="95" y="74"/>
                    </a:cubicBezTo>
                    <a:cubicBezTo>
                      <a:pt x="109" y="51"/>
                      <a:pt x="102" y="22"/>
                      <a:pt x="80" y="8"/>
                    </a:cubicBezTo>
                    <a:cubicBezTo>
                      <a:pt x="72" y="3"/>
                      <a:pt x="63" y="0"/>
                      <a:pt x="55" y="0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951" name="Google Shape;951;p22">
                <a:extLst>
                  <a:ext uri="{FF2B5EF4-FFF2-40B4-BE49-F238E27FC236}">
                    <a16:creationId xmlns:a16="http://schemas.microsoft.com/office/drawing/2014/main" id="{8BA87C5E-09D4-C8CC-407D-16DB4F4459C9}"/>
                  </a:ext>
                </a:extLst>
              </p:cNvPr>
              <p:cNvSpPr/>
              <p:nvPr/>
            </p:nvSpPr>
            <p:spPr>
              <a:xfrm>
                <a:off x="5750035" y="1796705"/>
                <a:ext cx="137888" cy="119597"/>
              </a:xfrm>
              <a:custGeom>
                <a:avLst/>
                <a:gdLst/>
                <a:ahLst/>
                <a:cxnLst/>
                <a:rect l="l" t="t" r="r" b="b"/>
                <a:pathLst>
                  <a:path w="152" h="132" extrusionOk="0">
                    <a:moveTo>
                      <a:pt x="76" y="0"/>
                    </a:moveTo>
                    <a:cubicBezTo>
                      <a:pt x="54" y="0"/>
                      <a:pt x="33" y="11"/>
                      <a:pt x="20" y="31"/>
                    </a:cubicBezTo>
                    <a:cubicBezTo>
                      <a:pt x="0" y="62"/>
                      <a:pt x="10" y="103"/>
                      <a:pt x="41" y="122"/>
                    </a:cubicBezTo>
                    <a:cubicBezTo>
                      <a:pt x="52" y="129"/>
                      <a:pt x="64" y="132"/>
                      <a:pt x="76" y="132"/>
                    </a:cubicBezTo>
                    <a:cubicBezTo>
                      <a:pt x="98" y="132"/>
                      <a:pt x="120" y="121"/>
                      <a:pt x="132" y="101"/>
                    </a:cubicBezTo>
                    <a:cubicBezTo>
                      <a:pt x="152" y="70"/>
                      <a:pt x="142" y="29"/>
                      <a:pt x="111" y="10"/>
                    </a:cubicBezTo>
                    <a:cubicBezTo>
                      <a:pt x="100" y="3"/>
                      <a:pt x="88" y="0"/>
                      <a:pt x="76" y="0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952" name="Google Shape;952;p22">
                <a:extLst>
                  <a:ext uri="{FF2B5EF4-FFF2-40B4-BE49-F238E27FC236}">
                    <a16:creationId xmlns:a16="http://schemas.microsoft.com/office/drawing/2014/main" id="{8764D3F4-6F4D-6906-6FBE-30ED25C6DFEC}"/>
                  </a:ext>
                </a:extLst>
              </p:cNvPr>
              <p:cNvSpPr/>
              <p:nvPr/>
            </p:nvSpPr>
            <p:spPr>
              <a:xfrm>
                <a:off x="5634659" y="2747852"/>
                <a:ext cx="225124" cy="196983"/>
              </a:xfrm>
              <a:custGeom>
                <a:avLst/>
                <a:gdLst/>
                <a:ahLst/>
                <a:cxnLst/>
                <a:rect l="l" t="t" r="r" b="b"/>
                <a:pathLst>
                  <a:path w="250" h="219" extrusionOk="0">
                    <a:moveTo>
                      <a:pt x="125" y="0"/>
                    </a:moveTo>
                    <a:cubicBezTo>
                      <a:pt x="89" y="0"/>
                      <a:pt x="53" y="18"/>
                      <a:pt x="33" y="51"/>
                    </a:cubicBezTo>
                    <a:cubicBezTo>
                      <a:pt x="0" y="102"/>
                      <a:pt x="16" y="170"/>
                      <a:pt x="67" y="202"/>
                    </a:cubicBezTo>
                    <a:cubicBezTo>
                      <a:pt x="85" y="213"/>
                      <a:pt x="105" y="219"/>
                      <a:pt x="125" y="219"/>
                    </a:cubicBezTo>
                    <a:cubicBezTo>
                      <a:pt x="162" y="219"/>
                      <a:pt x="197" y="201"/>
                      <a:pt x="218" y="167"/>
                    </a:cubicBezTo>
                    <a:cubicBezTo>
                      <a:pt x="250" y="116"/>
                      <a:pt x="235" y="49"/>
                      <a:pt x="184" y="16"/>
                    </a:cubicBezTo>
                    <a:cubicBezTo>
                      <a:pt x="165" y="5"/>
                      <a:pt x="145" y="0"/>
                      <a:pt x="125" y="0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953" name="Google Shape;953;p22">
                <a:extLst>
                  <a:ext uri="{FF2B5EF4-FFF2-40B4-BE49-F238E27FC236}">
                    <a16:creationId xmlns:a16="http://schemas.microsoft.com/office/drawing/2014/main" id="{D99C4A6C-9D47-C915-D5EF-F30EB41C60A9}"/>
                  </a:ext>
                </a:extLst>
              </p:cNvPr>
              <p:cNvSpPr/>
              <p:nvPr/>
            </p:nvSpPr>
            <p:spPr>
              <a:xfrm>
                <a:off x="6653343" y="2920916"/>
                <a:ext cx="130853" cy="113969"/>
              </a:xfrm>
              <a:custGeom>
                <a:avLst/>
                <a:gdLst/>
                <a:ahLst/>
                <a:cxnLst/>
                <a:rect l="l" t="t" r="r" b="b"/>
                <a:pathLst>
                  <a:path w="145" h="126" extrusionOk="0">
                    <a:moveTo>
                      <a:pt x="72" y="0"/>
                    </a:moveTo>
                    <a:cubicBezTo>
                      <a:pt x="51" y="0"/>
                      <a:pt x="31" y="10"/>
                      <a:pt x="19" y="29"/>
                    </a:cubicBezTo>
                    <a:cubicBezTo>
                      <a:pt x="0" y="59"/>
                      <a:pt x="9" y="98"/>
                      <a:pt x="39" y="117"/>
                    </a:cubicBezTo>
                    <a:cubicBezTo>
                      <a:pt x="49" y="123"/>
                      <a:pt x="61" y="126"/>
                      <a:pt x="72" y="126"/>
                    </a:cubicBezTo>
                    <a:cubicBezTo>
                      <a:pt x="93" y="126"/>
                      <a:pt x="114" y="116"/>
                      <a:pt x="126" y="97"/>
                    </a:cubicBezTo>
                    <a:cubicBezTo>
                      <a:pt x="145" y="67"/>
                      <a:pt x="136" y="28"/>
                      <a:pt x="106" y="9"/>
                    </a:cubicBezTo>
                    <a:cubicBezTo>
                      <a:pt x="96" y="3"/>
                      <a:pt x="84" y="0"/>
                      <a:pt x="72" y="0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954" name="Google Shape;954;p22">
                <a:extLst>
                  <a:ext uri="{FF2B5EF4-FFF2-40B4-BE49-F238E27FC236}">
                    <a16:creationId xmlns:a16="http://schemas.microsoft.com/office/drawing/2014/main" id="{03DD545D-137F-273B-F1FB-E823FE9360E4}"/>
                  </a:ext>
                </a:extLst>
              </p:cNvPr>
              <p:cNvSpPr/>
              <p:nvPr/>
            </p:nvSpPr>
            <p:spPr>
              <a:xfrm>
                <a:off x="7759258" y="2054190"/>
                <a:ext cx="60502" cy="53467"/>
              </a:xfrm>
              <a:custGeom>
                <a:avLst/>
                <a:gdLst/>
                <a:ahLst/>
                <a:cxnLst/>
                <a:rect l="l" t="t" r="r" b="b"/>
                <a:pathLst>
                  <a:path w="67" h="59" extrusionOk="0">
                    <a:moveTo>
                      <a:pt x="34" y="0"/>
                    </a:moveTo>
                    <a:cubicBezTo>
                      <a:pt x="24" y="0"/>
                      <a:pt x="14" y="5"/>
                      <a:pt x="9" y="14"/>
                    </a:cubicBezTo>
                    <a:cubicBezTo>
                      <a:pt x="0" y="28"/>
                      <a:pt x="4" y="46"/>
                      <a:pt x="18" y="54"/>
                    </a:cubicBezTo>
                    <a:cubicBezTo>
                      <a:pt x="23" y="57"/>
                      <a:pt x="28" y="59"/>
                      <a:pt x="34" y="59"/>
                    </a:cubicBezTo>
                    <a:cubicBezTo>
                      <a:pt x="43" y="59"/>
                      <a:pt x="53" y="54"/>
                      <a:pt x="58" y="45"/>
                    </a:cubicBezTo>
                    <a:cubicBezTo>
                      <a:pt x="67" y="31"/>
                      <a:pt x="63" y="13"/>
                      <a:pt x="49" y="5"/>
                    </a:cubicBezTo>
                    <a:cubicBezTo>
                      <a:pt x="44" y="2"/>
                      <a:pt x="39" y="0"/>
                      <a:pt x="34" y="0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955" name="Google Shape;955;p22">
                <a:extLst>
                  <a:ext uri="{FF2B5EF4-FFF2-40B4-BE49-F238E27FC236}">
                    <a16:creationId xmlns:a16="http://schemas.microsoft.com/office/drawing/2014/main" id="{A7291A6F-2921-C01F-40F5-7AB356F8596C}"/>
                  </a:ext>
                </a:extLst>
              </p:cNvPr>
              <p:cNvSpPr/>
              <p:nvPr/>
            </p:nvSpPr>
            <p:spPr>
              <a:xfrm>
                <a:off x="4592055" y="3554076"/>
                <a:ext cx="275776" cy="275776"/>
              </a:xfrm>
              <a:custGeom>
                <a:avLst/>
                <a:gdLst/>
                <a:ahLst/>
                <a:cxnLst/>
                <a:rect l="l" t="t" r="r" b="b"/>
                <a:pathLst>
                  <a:path w="306" h="306" extrusionOk="0">
                    <a:moveTo>
                      <a:pt x="224" y="39"/>
                    </a:moveTo>
                    <a:cubicBezTo>
                      <a:pt x="287" y="79"/>
                      <a:pt x="306" y="162"/>
                      <a:pt x="267" y="224"/>
                    </a:cubicBezTo>
                    <a:cubicBezTo>
                      <a:pt x="227" y="287"/>
                      <a:pt x="144" y="306"/>
                      <a:pt x="81" y="267"/>
                    </a:cubicBezTo>
                    <a:cubicBezTo>
                      <a:pt x="19" y="227"/>
                      <a:pt x="0" y="144"/>
                      <a:pt x="39" y="82"/>
                    </a:cubicBezTo>
                    <a:cubicBezTo>
                      <a:pt x="79" y="19"/>
                      <a:pt x="162" y="0"/>
                      <a:pt x="224" y="3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956" name="Google Shape;956;p22">
                <a:extLst>
                  <a:ext uri="{FF2B5EF4-FFF2-40B4-BE49-F238E27FC236}">
                    <a16:creationId xmlns:a16="http://schemas.microsoft.com/office/drawing/2014/main" id="{4DF17EFC-3C57-1E8A-AC14-4CB5FB6C462F}"/>
                  </a:ext>
                </a:extLst>
              </p:cNvPr>
              <p:cNvSpPr/>
              <p:nvPr/>
            </p:nvSpPr>
            <p:spPr>
              <a:xfrm>
                <a:off x="4430245" y="2125947"/>
                <a:ext cx="257485" cy="256078"/>
              </a:xfrm>
              <a:custGeom>
                <a:avLst/>
                <a:gdLst/>
                <a:ahLst/>
                <a:cxnLst/>
                <a:rect l="l" t="t" r="r" b="b"/>
                <a:pathLst>
                  <a:path w="285" h="285" extrusionOk="0">
                    <a:moveTo>
                      <a:pt x="209" y="36"/>
                    </a:moveTo>
                    <a:cubicBezTo>
                      <a:pt x="268" y="73"/>
                      <a:pt x="285" y="150"/>
                      <a:pt x="248" y="209"/>
                    </a:cubicBezTo>
                    <a:cubicBezTo>
                      <a:pt x="212" y="267"/>
                      <a:pt x="135" y="285"/>
                      <a:pt x="76" y="248"/>
                    </a:cubicBezTo>
                    <a:cubicBezTo>
                      <a:pt x="18" y="211"/>
                      <a:pt x="0" y="134"/>
                      <a:pt x="37" y="76"/>
                    </a:cubicBezTo>
                    <a:cubicBezTo>
                      <a:pt x="74" y="17"/>
                      <a:pt x="151" y="0"/>
                      <a:pt x="209" y="3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957" name="Google Shape;957;p22">
                <a:extLst>
                  <a:ext uri="{FF2B5EF4-FFF2-40B4-BE49-F238E27FC236}">
                    <a16:creationId xmlns:a16="http://schemas.microsoft.com/office/drawing/2014/main" id="{72F059F7-0082-C651-5206-FB234CF2181F}"/>
                  </a:ext>
                </a:extLst>
              </p:cNvPr>
              <p:cNvSpPr/>
              <p:nvPr/>
            </p:nvSpPr>
            <p:spPr>
              <a:xfrm>
                <a:off x="5785202" y="3068653"/>
                <a:ext cx="250449" cy="250450"/>
              </a:xfrm>
              <a:custGeom>
                <a:avLst/>
                <a:gdLst/>
                <a:ahLst/>
                <a:cxnLst/>
                <a:rect l="l" t="t" r="r" b="b"/>
                <a:pathLst>
                  <a:path w="278" h="278" extrusionOk="0">
                    <a:moveTo>
                      <a:pt x="203" y="36"/>
                    </a:moveTo>
                    <a:cubicBezTo>
                      <a:pt x="260" y="71"/>
                      <a:pt x="278" y="147"/>
                      <a:pt x="242" y="204"/>
                    </a:cubicBezTo>
                    <a:cubicBezTo>
                      <a:pt x="206" y="261"/>
                      <a:pt x="131" y="278"/>
                      <a:pt x="74" y="242"/>
                    </a:cubicBezTo>
                    <a:cubicBezTo>
                      <a:pt x="17" y="206"/>
                      <a:pt x="0" y="131"/>
                      <a:pt x="35" y="74"/>
                    </a:cubicBezTo>
                    <a:cubicBezTo>
                      <a:pt x="71" y="17"/>
                      <a:pt x="146" y="0"/>
                      <a:pt x="203" y="3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958" name="Google Shape;958;p22">
                <a:extLst>
                  <a:ext uri="{FF2B5EF4-FFF2-40B4-BE49-F238E27FC236}">
                    <a16:creationId xmlns:a16="http://schemas.microsoft.com/office/drawing/2014/main" id="{365DF30B-C3E7-D756-25A0-A4A0FD87CED0}"/>
                  </a:ext>
                </a:extLst>
              </p:cNvPr>
              <p:cNvSpPr/>
              <p:nvPr/>
            </p:nvSpPr>
            <p:spPr>
              <a:xfrm>
                <a:off x="6086296" y="2137202"/>
                <a:ext cx="246229" cy="246229"/>
              </a:xfrm>
              <a:custGeom>
                <a:avLst/>
                <a:gdLst/>
                <a:ahLst/>
                <a:cxnLst/>
                <a:rect l="l" t="t" r="r" b="b"/>
                <a:pathLst>
                  <a:path w="273" h="273" extrusionOk="0">
                    <a:moveTo>
                      <a:pt x="200" y="36"/>
                    </a:moveTo>
                    <a:cubicBezTo>
                      <a:pt x="256" y="71"/>
                      <a:pt x="273" y="144"/>
                      <a:pt x="238" y="200"/>
                    </a:cubicBezTo>
                    <a:cubicBezTo>
                      <a:pt x="203" y="256"/>
                      <a:pt x="129" y="273"/>
                      <a:pt x="73" y="238"/>
                    </a:cubicBezTo>
                    <a:cubicBezTo>
                      <a:pt x="17" y="203"/>
                      <a:pt x="0" y="129"/>
                      <a:pt x="35" y="73"/>
                    </a:cubicBezTo>
                    <a:cubicBezTo>
                      <a:pt x="70" y="17"/>
                      <a:pt x="144" y="0"/>
                      <a:pt x="200" y="3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  <p:sp>
          <p:nvSpPr>
            <p:cNvPr id="959" name="Google Shape;959;p22">
              <a:extLst>
                <a:ext uri="{FF2B5EF4-FFF2-40B4-BE49-F238E27FC236}">
                  <a16:creationId xmlns:a16="http://schemas.microsoft.com/office/drawing/2014/main" id="{6042E5F1-655A-A7BE-5D9E-6A348032D7CD}"/>
                </a:ext>
              </a:extLst>
            </p:cNvPr>
            <p:cNvSpPr/>
            <p:nvPr/>
          </p:nvSpPr>
          <p:spPr>
            <a:xfrm rot="498591">
              <a:off x="4501415" y="362092"/>
              <a:ext cx="2506016" cy="1734180"/>
            </a:xfrm>
            <a:custGeom>
              <a:avLst/>
              <a:gdLst/>
              <a:ahLst/>
              <a:cxnLst/>
              <a:rect l="l" t="t" r="r" b="b"/>
              <a:pathLst>
                <a:path w="2339" h="1665" extrusionOk="0">
                  <a:moveTo>
                    <a:pt x="2332" y="1665"/>
                  </a:moveTo>
                  <a:cubicBezTo>
                    <a:pt x="2331" y="1665"/>
                    <a:pt x="2330" y="1665"/>
                    <a:pt x="2329" y="1664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1" y="10"/>
                    <a:pt x="0" y="6"/>
                    <a:pt x="2" y="3"/>
                  </a:cubicBezTo>
                  <a:cubicBezTo>
                    <a:pt x="4" y="0"/>
                    <a:pt x="8" y="0"/>
                    <a:pt x="10" y="2"/>
                  </a:cubicBezTo>
                  <a:cubicBezTo>
                    <a:pt x="2335" y="1654"/>
                    <a:pt x="2335" y="1654"/>
                    <a:pt x="2335" y="1654"/>
                  </a:cubicBezTo>
                  <a:cubicBezTo>
                    <a:pt x="2338" y="1656"/>
                    <a:pt x="2339" y="1660"/>
                    <a:pt x="2337" y="1662"/>
                  </a:cubicBezTo>
                  <a:cubicBezTo>
                    <a:pt x="2336" y="1664"/>
                    <a:pt x="2334" y="1665"/>
                    <a:pt x="2332" y="166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960" name="Google Shape;960;p22">
            <a:extLst>
              <a:ext uri="{FF2B5EF4-FFF2-40B4-BE49-F238E27FC236}">
                <a16:creationId xmlns:a16="http://schemas.microsoft.com/office/drawing/2014/main" id="{164D592F-62DB-9474-7DE5-F882C7B78532}"/>
              </a:ext>
            </a:extLst>
          </p:cNvPr>
          <p:cNvSpPr/>
          <p:nvPr/>
        </p:nvSpPr>
        <p:spPr>
          <a:xfrm>
            <a:off x="2680492" y="996648"/>
            <a:ext cx="6831016" cy="5677818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810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961" name="Google Shape;961;p22" descr="C:\Users\Administrator\Desktop\56d684a0446de.png">
            <a:extLst>
              <a:ext uri="{FF2B5EF4-FFF2-40B4-BE49-F238E27FC236}">
                <a16:creationId xmlns:a16="http://schemas.microsoft.com/office/drawing/2014/main" id="{D8AE3E26-15BB-7A3D-0EFF-1BD2C20BB580}"/>
              </a:ext>
            </a:extLst>
          </p:cNvPr>
          <p:cNvPicPr preferRelativeResize="0"/>
          <p:nvPr/>
        </p:nvPicPr>
        <p:blipFill rotWithShape="1">
          <a:blip r:embed="rId5">
            <a:alphaModFix/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/>
        </p:blipFill>
        <p:spPr>
          <a:xfrm>
            <a:off x="3129388" y="372407"/>
            <a:ext cx="504056" cy="573294"/>
          </a:xfrm>
          <a:prstGeom prst="rect">
            <a:avLst/>
          </a:prstGeom>
          <a:noFill/>
          <a:ln>
            <a:noFill/>
          </a:ln>
        </p:spPr>
      </p:pic>
      <p:sp>
        <p:nvSpPr>
          <p:cNvPr id="962" name="Google Shape;962;p22">
            <a:extLst>
              <a:ext uri="{FF2B5EF4-FFF2-40B4-BE49-F238E27FC236}">
                <a16:creationId xmlns:a16="http://schemas.microsoft.com/office/drawing/2014/main" id="{770285B9-8083-A15B-714D-1688B4B7BCCC}"/>
              </a:ext>
            </a:extLst>
          </p:cNvPr>
          <p:cNvSpPr txBox="1"/>
          <p:nvPr/>
        </p:nvSpPr>
        <p:spPr>
          <a:xfrm>
            <a:off x="3679264" y="372407"/>
            <a:ext cx="320995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ar-SA" sz="2800" b="1" kern="0">
                <a:solidFill>
                  <a:srgbClr val="E7E6E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0</a:t>
            </a:r>
            <a:endParaRPr kumimoji="0" sz="2800" b="1" i="0" u="none" strike="noStrike" kern="0" cap="none" spc="0" normalizeH="0" baseline="0" noProof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964" name="Google Shape;964;p22" descr="C:\Users\Administrator\Desktop\56d684a0446de.png">
            <a:extLst>
              <a:ext uri="{FF2B5EF4-FFF2-40B4-BE49-F238E27FC236}">
                <a16:creationId xmlns:a16="http://schemas.microsoft.com/office/drawing/2014/main" id="{23271A0D-011F-D26A-7DF9-2CB888ABDCF8}"/>
              </a:ext>
            </a:extLst>
          </p:cNvPr>
          <p:cNvPicPr preferRelativeResize="0"/>
          <p:nvPr/>
        </p:nvPicPr>
        <p:blipFill rotWithShape="1">
          <a:blip r:embed="rId6">
            <a:alphaModFix/>
            <a:duotone>
              <a:prstClr val="black"/>
              <a:srgbClr val="1F9160">
                <a:tint val="45000"/>
                <a:satMod val="400000"/>
              </a:srgbClr>
            </a:duotone>
          </a:blip>
          <a:srcRect/>
          <a:stretch/>
        </p:blipFill>
        <p:spPr>
          <a:xfrm rot="4041525">
            <a:off x="4208451" y="6018025"/>
            <a:ext cx="883735" cy="1005127"/>
          </a:xfrm>
          <a:prstGeom prst="rect">
            <a:avLst/>
          </a:prstGeom>
          <a:noFill/>
          <a:ln>
            <a:noFill/>
          </a:ln>
        </p:spPr>
      </p:pic>
      <p:pic>
        <p:nvPicPr>
          <p:cNvPr id="965" name="Google Shape;965;p22" descr="C:\Users\Administrator\Desktop\56d684a0446de.png">
            <a:extLst>
              <a:ext uri="{FF2B5EF4-FFF2-40B4-BE49-F238E27FC236}">
                <a16:creationId xmlns:a16="http://schemas.microsoft.com/office/drawing/2014/main" id="{24999807-F6DF-444B-6D53-90F16ECD2EDD}"/>
              </a:ext>
            </a:extLst>
          </p:cNvPr>
          <p:cNvPicPr preferRelativeResize="0"/>
          <p:nvPr/>
        </p:nvPicPr>
        <p:blipFill rotWithShape="1">
          <a:blip r:embed="rId5">
            <a:alphaModFix/>
            <a:duotone>
              <a:prstClr val="black"/>
              <a:srgbClr val="99CC00">
                <a:tint val="45000"/>
                <a:satMod val="400000"/>
              </a:srgbClr>
            </a:duotone>
          </a:blip>
          <a:srcRect/>
          <a:stretch/>
        </p:blipFill>
        <p:spPr>
          <a:xfrm>
            <a:off x="1788069" y="3284919"/>
            <a:ext cx="504056" cy="57329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730;p21">
            <a:extLst>
              <a:ext uri="{FF2B5EF4-FFF2-40B4-BE49-F238E27FC236}">
                <a16:creationId xmlns:a16="http://schemas.microsoft.com/office/drawing/2014/main" id="{EB5244DE-3880-418F-AF91-02AEE11D06B4}"/>
              </a:ext>
            </a:extLst>
          </p:cNvPr>
          <p:cNvSpPr/>
          <p:nvPr/>
        </p:nvSpPr>
        <p:spPr>
          <a:xfrm>
            <a:off x="7675671" y="-934248"/>
            <a:ext cx="3057580" cy="446330"/>
          </a:xfrm>
          <a:prstGeom prst="rect">
            <a:avLst/>
          </a:prstGeom>
          <a:gradFill>
            <a:gsLst>
              <a:gs pos="0">
                <a:srgbClr val="04B5EC">
                  <a:alpha val="69803"/>
                </a:srgbClr>
              </a:gs>
              <a:gs pos="100000">
                <a:srgbClr val="00C898">
                  <a:alpha val="69803"/>
                </a:srgbClr>
              </a:gs>
            </a:gsLst>
            <a:lin ang="0" scaled="0"/>
          </a:gradFill>
          <a:ln>
            <a:noFill/>
          </a:ln>
          <a:effectLst>
            <a:outerShdw blurRad="508000" dist="2540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351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" name="任意多边形 45">
            <a:extLst>
              <a:ext uri="{FF2B5EF4-FFF2-40B4-BE49-F238E27FC236}">
                <a16:creationId xmlns:a16="http://schemas.microsoft.com/office/drawing/2014/main" id="{19E6C751-6298-7A80-E935-00C446CB387D}"/>
              </a:ext>
            </a:extLst>
          </p:cNvPr>
          <p:cNvSpPr/>
          <p:nvPr/>
        </p:nvSpPr>
        <p:spPr>
          <a:xfrm>
            <a:off x="3614937" y="993852"/>
            <a:ext cx="4920433" cy="1511290"/>
          </a:xfrm>
          <a:custGeom>
            <a:avLst/>
            <a:gdLst>
              <a:gd name="connsiteX0" fmla="*/ 0 w 7810882"/>
              <a:gd name="connsiteY0" fmla="*/ 0 h 2490039"/>
              <a:gd name="connsiteX1" fmla="*/ 7810882 w 7810882"/>
              <a:gd name="connsiteY1" fmla="*/ 0 h 2490039"/>
              <a:gd name="connsiteX2" fmla="*/ 7788307 w 7810882"/>
              <a:gd name="connsiteY2" fmla="*/ 49935 h 2490039"/>
              <a:gd name="connsiteX3" fmla="*/ 3905441 w 7810882"/>
              <a:gd name="connsiteY3" fmla="*/ 2490039 h 2490039"/>
              <a:gd name="connsiteX4" fmla="*/ 22575 w 7810882"/>
              <a:gd name="connsiteY4" fmla="*/ 49935 h 2490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10882" h="2490039">
                <a:moveTo>
                  <a:pt x="0" y="0"/>
                </a:moveTo>
                <a:lnTo>
                  <a:pt x="7810882" y="0"/>
                </a:lnTo>
                <a:lnTo>
                  <a:pt x="7788307" y="49935"/>
                </a:lnTo>
                <a:cubicBezTo>
                  <a:pt x="7092620" y="1493722"/>
                  <a:pt x="5615382" y="2490039"/>
                  <a:pt x="3905441" y="2490039"/>
                </a:cubicBezTo>
                <a:cubicBezTo>
                  <a:pt x="2195501" y="2490039"/>
                  <a:pt x="718262" y="1493722"/>
                  <a:pt x="22575" y="49935"/>
                </a:cubicBezTo>
                <a:close/>
              </a:path>
            </a:pathLst>
          </a:custGeom>
          <a:gradFill flip="none" rotWithShape="1">
            <a:gsLst>
              <a:gs pos="54000">
                <a:srgbClr val="54D3C4"/>
              </a:gs>
              <a:gs pos="91300">
                <a:srgbClr val="00B0F0"/>
              </a:gs>
              <a:gs pos="0">
                <a:srgbClr val="75E1B3"/>
              </a:gs>
              <a:gs pos="100000">
                <a:srgbClr val="77B6BF">
                  <a:alpha val="55000"/>
                </a:srgbClr>
              </a:gs>
            </a:gsLst>
            <a:lin ang="81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F0502020204030204"/>
              <a:ea typeface="微软雅黑"/>
              <a:cs typeface="+mn-ea"/>
              <a:sym typeface="+mn-lt"/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CA7AD432-BED8-5444-4C4F-68056D9B0E89}"/>
              </a:ext>
            </a:extLst>
          </p:cNvPr>
          <p:cNvSpPr txBox="1"/>
          <p:nvPr/>
        </p:nvSpPr>
        <p:spPr>
          <a:xfrm>
            <a:off x="3048740" y="2774518"/>
            <a:ext cx="60945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ما الأشكال الهندسية التي تكون منها الشكل ؟</a:t>
            </a:r>
            <a:endParaRPr kumimoji="0" lang="en-US" altLang="ar-SA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9FDE1DC3-64F0-EF96-5972-A2F976EB54B7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6DC"/>
              </a:clrFrom>
              <a:clrTo>
                <a:srgbClr val="FFF6DC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135778" y="3615978"/>
            <a:ext cx="1666875" cy="1666875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019A02A2-DD42-54B5-DAD1-CE20E9FD42C7}"/>
              </a:ext>
            </a:extLst>
          </p:cNvPr>
          <p:cNvSpPr txBox="1"/>
          <p:nvPr/>
        </p:nvSpPr>
        <p:spPr>
          <a:xfrm>
            <a:off x="4527306" y="1138158"/>
            <a:ext cx="2972850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ef_Menna" panose="02000000000000000000" pitchFamily="2" charset="-78"/>
                <a:cs typeface="Aref_Menna" panose="02000000000000000000" pitchFamily="2" charset="-78"/>
              </a:rPr>
              <a:t>أسئلة التعزيز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653899D-7EC7-B2F7-D774-C178B94A5AF9}"/>
              </a:ext>
            </a:extLst>
          </p:cNvPr>
          <p:cNvSpPr txBox="1"/>
          <p:nvPr/>
        </p:nvSpPr>
        <p:spPr>
          <a:xfrm>
            <a:off x="5278090" y="3769452"/>
            <a:ext cx="119969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800" b="1" i="0" u="none" strike="noStrike" kern="1200" cap="none" spc="0" normalizeH="0" baseline="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مثلث</a:t>
            </a:r>
            <a:endParaRPr kumimoji="0" lang="en-US" altLang="ar-SA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4" name="رابط مستقيم 13">
            <a:extLst>
              <a:ext uri="{FF2B5EF4-FFF2-40B4-BE49-F238E27FC236}">
                <a16:creationId xmlns:a16="http://schemas.microsoft.com/office/drawing/2014/main" id="{76E1F62F-C75E-FBE7-0FD0-958803007F58}"/>
              </a:ext>
            </a:extLst>
          </p:cNvPr>
          <p:cNvCxnSpPr/>
          <p:nvPr/>
        </p:nvCxnSpPr>
        <p:spPr>
          <a:xfrm>
            <a:off x="7169292" y="4223589"/>
            <a:ext cx="0" cy="936000"/>
          </a:xfrm>
          <a:prstGeom prst="line">
            <a:avLst/>
          </a:prstGeom>
          <a:ln w="2222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رابط مستقيم 14">
            <a:extLst>
              <a:ext uri="{FF2B5EF4-FFF2-40B4-BE49-F238E27FC236}">
                <a16:creationId xmlns:a16="http://schemas.microsoft.com/office/drawing/2014/main" id="{FD29CD16-62DE-1420-A89A-715E90207C44}"/>
              </a:ext>
            </a:extLst>
          </p:cNvPr>
          <p:cNvCxnSpPr>
            <a:cxnSpLocks/>
          </p:cNvCxnSpPr>
          <p:nvPr/>
        </p:nvCxnSpPr>
        <p:spPr>
          <a:xfrm flipH="1" flipV="1">
            <a:off x="7231148" y="4200337"/>
            <a:ext cx="1152000" cy="19254"/>
          </a:xfrm>
          <a:prstGeom prst="line">
            <a:avLst/>
          </a:prstGeom>
          <a:ln w="2222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رابط مستقيم 17">
            <a:extLst>
              <a:ext uri="{FF2B5EF4-FFF2-40B4-BE49-F238E27FC236}">
                <a16:creationId xmlns:a16="http://schemas.microsoft.com/office/drawing/2014/main" id="{E4F72345-AF33-8ABF-4788-22EC9C84FE9D}"/>
              </a:ext>
            </a:extLst>
          </p:cNvPr>
          <p:cNvCxnSpPr/>
          <p:nvPr/>
        </p:nvCxnSpPr>
        <p:spPr>
          <a:xfrm>
            <a:off x="8400062" y="4857577"/>
            <a:ext cx="0" cy="324000"/>
          </a:xfrm>
          <a:prstGeom prst="line">
            <a:avLst/>
          </a:prstGeom>
          <a:ln w="2222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5DC7CCC3-2347-171E-E13A-C55D225D6C1C}"/>
              </a:ext>
            </a:extLst>
          </p:cNvPr>
          <p:cNvSpPr txBox="1"/>
          <p:nvPr/>
        </p:nvSpPr>
        <p:spPr>
          <a:xfrm>
            <a:off x="3341099" y="4888060"/>
            <a:ext cx="127200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800" b="1" i="0" u="none" strike="noStrike" kern="1200" cap="none" spc="0" normalizeH="0" baseline="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مربع</a:t>
            </a:r>
            <a:endParaRPr kumimoji="0" lang="en-US" altLang="ar-SA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D151370A-3B17-F00F-5D5E-1351F4A1886C}"/>
              </a:ext>
            </a:extLst>
          </p:cNvPr>
          <p:cNvSpPr txBox="1"/>
          <p:nvPr/>
        </p:nvSpPr>
        <p:spPr>
          <a:xfrm>
            <a:off x="4037513" y="4316643"/>
            <a:ext cx="177146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800" b="1" i="0" u="none" strike="noStrike" kern="1200" cap="none" spc="0" normalizeH="0" baseline="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نصف دائرة </a:t>
            </a:r>
            <a:endParaRPr kumimoji="0" lang="en-US" altLang="ar-SA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212421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11" grpId="0"/>
      <p:bldP spid="12" grpId="0"/>
      <p:bldP spid="19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2"/>
          <p:cNvSpPr/>
          <p:nvPr/>
        </p:nvSpPr>
        <p:spPr>
          <a:xfrm rot="-371639">
            <a:off x="9809051" y="3754587"/>
            <a:ext cx="1576232" cy="1710975"/>
          </a:xfrm>
          <a:custGeom>
            <a:avLst/>
            <a:gdLst/>
            <a:ahLst/>
            <a:cxnLst/>
            <a:rect l="l" t="t" r="r" b="b"/>
            <a:pathLst>
              <a:path w="2220804" h="2220804" extrusionOk="0">
                <a:moveTo>
                  <a:pt x="248166" y="248166"/>
                </a:moveTo>
                <a:lnTo>
                  <a:pt x="248166" y="1972639"/>
                </a:lnTo>
                <a:lnTo>
                  <a:pt x="1972639" y="1972639"/>
                </a:lnTo>
                <a:lnTo>
                  <a:pt x="1972639" y="248166"/>
                </a:lnTo>
                <a:close/>
                <a:moveTo>
                  <a:pt x="0" y="0"/>
                </a:moveTo>
                <a:lnTo>
                  <a:pt x="2220804" y="0"/>
                </a:lnTo>
                <a:lnTo>
                  <a:pt x="2220804" y="2220804"/>
                </a:lnTo>
                <a:lnTo>
                  <a:pt x="0" y="2220804"/>
                </a:lnTo>
                <a:close/>
              </a:path>
            </a:pathLst>
          </a:custGeom>
          <a:solidFill>
            <a:srgbClr val="127F93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2" name="Google Shape;42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2076140">
            <a:off x="6761639" y="2110035"/>
            <a:ext cx="4140023" cy="367607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3" name="Google Shape;43;p12"/>
          <p:cNvGrpSpPr/>
          <p:nvPr/>
        </p:nvGrpSpPr>
        <p:grpSpPr>
          <a:xfrm>
            <a:off x="8589435" y="-6350"/>
            <a:ext cx="3617383" cy="4874683"/>
            <a:chOff x="4058" y="-3"/>
            <a:chExt cx="1709" cy="2303"/>
          </a:xfrm>
        </p:grpSpPr>
        <p:sp>
          <p:nvSpPr>
            <p:cNvPr id="44" name="Google Shape;44;p12"/>
            <p:cNvSpPr/>
            <p:nvPr/>
          </p:nvSpPr>
          <p:spPr>
            <a:xfrm>
              <a:off x="4059" y="-2"/>
              <a:ext cx="1708" cy="230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33" rIns="121900" bIns="60933" anchor="t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5" name="Google Shape;45;p12"/>
            <p:cNvSpPr/>
            <p:nvPr/>
          </p:nvSpPr>
          <p:spPr>
            <a:xfrm>
              <a:off x="4058" y="-3"/>
              <a:ext cx="1708" cy="2303"/>
            </a:xfrm>
            <a:custGeom>
              <a:avLst/>
              <a:gdLst/>
              <a:ahLst/>
              <a:cxnLst/>
              <a:rect l="l" t="t" r="r" b="b"/>
              <a:pathLst>
                <a:path w="1708" h="2303" extrusionOk="0">
                  <a:moveTo>
                    <a:pt x="1087" y="1995"/>
                  </a:moveTo>
                  <a:lnTo>
                    <a:pt x="1708" y="1680"/>
                  </a:lnTo>
                  <a:lnTo>
                    <a:pt x="1708" y="1939"/>
                  </a:lnTo>
                  <a:lnTo>
                    <a:pt x="986" y="2303"/>
                  </a:lnTo>
                  <a:lnTo>
                    <a:pt x="0" y="357"/>
                  </a:lnTo>
                  <a:lnTo>
                    <a:pt x="704" y="0"/>
                  </a:lnTo>
                  <a:lnTo>
                    <a:pt x="1213" y="0"/>
                  </a:lnTo>
                  <a:lnTo>
                    <a:pt x="308" y="458"/>
                  </a:lnTo>
                  <a:lnTo>
                    <a:pt x="1087" y="1995"/>
                  </a:lnTo>
                  <a:close/>
                </a:path>
              </a:pathLst>
            </a:custGeom>
            <a:solidFill>
              <a:srgbClr val="127F93"/>
            </a:solidFill>
            <a:ln>
              <a:noFill/>
            </a:ln>
          </p:spPr>
          <p:txBody>
            <a:bodyPr spcFirstLastPara="1" wrap="square" lIns="121900" tIns="60933" rIns="121900" bIns="60933" anchor="t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46" name="Google Shape;46;p12"/>
          <p:cNvGrpSpPr/>
          <p:nvPr/>
        </p:nvGrpSpPr>
        <p:grpSpPr>
          <a:xfrm>
            <a:off x="1021524" y="311205"/>
            <a:ext cx="12205856" cy="7339635"/>
            <a:chOff x="766143" y="233404"/>
            <a:chExt cx="9154392" cy="5504726"/>
          </a:xfrm>
        </p:grpSpPr>
        <p:pic>
          <p:nvPicPr>
            <p:cNvPr id="47" name="Google Shape;47;p1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378465" y="625732"/>
              <a:ext cx="1949397" cy="20466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8" name="Google Shape;48;p1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6572180" y="3816496"/>
              <a:ext cx="1668683" cy="19216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9" name="Google Shape;49;p1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3306561" y="233404"/>
              <a:ext cx="667362" cy="7685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0" name="Google Shape;50;p1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582344">
              <a:off x="8731999" y="3167380"/>
              <a:ext cx="1099128" cy="115397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1" name="Google Shape;51;p1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 rot="-4863203">
              <a:off x="937480" y="3600045"/>
              <a:ext cx="1359575" cy="150917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2" name="Google Shape;52;p12"/>
          <p:cNvSpPr/>
          <p:nvPr/>
        </p:nvSpPr>
        <p:spPr>
          <a:xfrm rot="-1668180">
            <a:off x="1294504" y="6143170"/>
            <a:ext cx="1576232" cy="1710975"/>
          </a:xfrm>
          <a:custGeom>
            <a:avLst/>
            <a:gdLst/>
            <a:ahLst/>
            <a:cxnLst/>
            <a:rect l="l" t="t" r="r" b="b"/>
            <a:pathLst>
              <a:path w="2220804" h="2220804" extrusionOk="0">
                <a:moveTo>
                  <a:pt x="248166" y="248166"/>
                </a:moveTo>
                <a:lnTo>
                  <a:pt x="248166" y="1972639"/>
                </a:lnTo>
                <a:lnTo>
                  <a:pt x="1972639" y="1972639"/>
                </a:lnTo>
                <a:lnTo>
                  <a:pt x="1972639" y="248166"/>
                </a:lnTo>
                <a:close/>
                <a:moveTo>
                  <a:pt x="0" y="0"/>
                </a:moveTo>
                <a:lnTo>
                  <a:pt x="2220804" y="0"/>
                </a:lnTo>
                <a:lnTo>
                  <a:pt x="2220804" y="2220804"/>
                </a:lnTo>
                <a:lnTo>
                  <a:pt x="0" y="2220804"/>
                </a:lnTo>
                <a:close/>
              </a:path>
            </a:pathLst>
          </a:custGeom>
          <a:solidFill>
            <a:srgbClr val="127F93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430;p17">
            <a:extLst>
              <a:ext uri="{FF2B5EF4-FFF2-40B4-BE49-F238E27FC236}">
                <a16:creationId xmlns:a16="http://schemas.microsoft.com/office/drawing/2014/main" id="{FD3653D4-3362-0546-3C9C-3E2075465C39}"/>
              </a:ext>
            </a:extLst>
          </p:cNvPr>
          <p:cNvSpPr/>
          <p:nvPr/>
        </p:nvSpPr>
        <p:spPr>
          <a:xfrm>
            <a:off x="463302" y="822193"/>
            <a:ext cx="6831016" cy="60358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3810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Arial" panose="020B0604020202020204" pitchFamily="34" charset="0"/>
              </a:rPr>
              <a:t>٤×٢ ، ٣×٢</a:t>
            </a:r>
            <a:endParaRPr kumimoji="0" lang="ar-S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C3C4C215-EBF6-0B6E-8130-E67824E4721D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5936"/>
            <a:ext cx="1528359" cy="274582"/>
          </a:xfrm>
          <a:prstGeom prst="rect">
            <a:avLst/>
          </a:prstGeom>
        </p:spPr>
      </p:pic>
      <p:sp>
        <p:nvSpPr>
          <p:cNvPr id="4" name="Freeform: Shape 19">
            <a:extLst>
              <a:ext uri="{FF2B5EF4-FFF2-40B4-BE49-F238E27FC236}">
                <a16:creationId xmlns:a16="http://schemas.microsoft.com/office/drawing/2014/main" id="{6E93DD80-8794-EC26-3D94-1A469CFF4A64}"/>
              </a:ext>
            </a:extLst>
          </p:cNvPr>
          <p:cNvSpPr/>
          <p:nvPr/>
        </p:nvSpPr>
        <p:spPr>
          <a:xfrm>
            <a:off x="3773165" y="2745815"/>
            <a:ext cx="2492609" cy="623042"/>
          </a:xfrm>
          <a:custGeom>
            <a:avLst/>
            <a:gdLst>
              <a:gd name="connsiteX0" fmla="*/ 5654993 w 5721667"/>
              <a:gd name="connsiteY0" fmla="*/ 813435 h 813435"/>
              <a:gd name="connsiteX1" fmla="*/ 0 w 5721667"/>
              <a:gd name="connsiteY1" fmla="*/ 813435 h 813435"/>
              <a:gd name="connsiteX2" fmla="*/ 0 w 5721667"/>
              <a:gd name="connsiteY2" fmla="*/ 0 h 813435"/>
              <a:gd name="connsiteX3" fmla="*/ 5654993 w 5721667"/>
              <a:gd name="connsiteY3" fmla="*/ 0 h 813435"/>
              <a:gd name="connsiteX4" fmla="*/ 5721668 w 5721667"/>
              <a:gd name="connsiteY4" fmla="*/ 66675 h 813435"/>
              <a:gd name="connsiteX5" fmla="*/ 5721668 w 5721667"/>
              <a:gd name="connsiteY5" fmla="*/ 747713 h 813435"/>
              <a:gd name="connsiteX6" fmla="*/ 5654993 w 5721667"/>
              <a:gd name="connsiteY6" fmla="*/ 813435 h 813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21667" h="813435">
                <a:moveTo>
                  <a:pt x="5654993" y="813435"/>
                </a:moveTo>
                <a:lnTo>
                  <a:pt x="0" y="813435"/>
                </a:lnTo>
                <a:lnTo>
                  <a:pt x="0" y="0"/>
                </a:lnTo>
                <a:lnTo>
                  <a:pt x="5654993" y="0"/>
                </a:lnTo>
                <a:cubicBezTo>
                  <a:pt x="5691188" y="0"/>
                  <a:pt x="5721668" y="29528"/>
                  <a:pt x="5721668" y="66675"/>
                </a:cubicBezTo>
                <a:lnTo>
                  <a:pt x="5721668" y="747713"/>
                </a:lnTo>
                <a:cubicBezTo>
                  <a:pt x="5721668" y="783908"/>
                  <a:pt x="5692140" y="813435"/>
                  <a:pt x="5654993" y="813435"/>
                </a:cubicBezTo>
                <a:close/>
              </a:path>
            </a:pathLst>
          </a:custGeom>
          <a:solidFill>
            <a:srgbClr val="EFEFE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121898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2400">
              <a:solidFill>
                <a:prstClr val="black"/>
              </a:solidFill>
              <a:latin typeface="Segoe UI"/>
            </a:endParaRPr>
          </a:p>
        </p:txBody>
      </p:sp>
      <p:sp>
        <p:nvSpPr>
          <p:cNvPr id="6" name="Freeform: Shape 19">
            <a:extLst>
              <a:ext uri="{FF2B5EF4-FFF2-40B4-BE49-F238E27FC236}">
                <a16:creationId xmlns:a16="http://schemas.microsoft.com/office/drawing/2014/main" id="{E070C523-5CE5-2C7B-A7B2-53B6ADF07FD2}"/>
              </a:ext>
            </a:extLst>
          </p:cNvPr>
          <p:cNvSpPr/>
          <p:nvPr/>
        </p:nvSpPr>
        <p:spPr>
          <a:xfrm>
            <a:off x="2521978" y="6122431"/>
            <a:ext cx="4553406" cy="529780"/>
          </a:xfrm>
          <a:custGeom>
            <a:avLst/>
            <a:gdLst>
              <a:gd name="connsiteX0" fmla="*/ 5654993 w 5721667"/>
              <a:gd name="connsiteY0" fmla="*/ 813435 h 813435"/>
              <a:gd name="connsiteX1" fmla="*/ 0 w 5721667"/>
              <a:gd name="connsiteY1" fmla="*/ 813435 h 813435"/>
              <a:gd name="connsiteX2" fmla="*/ 0 w 5721667"/>
              <a:gd name="connsiteY2" fmla="*/ 0 h 813435"/>
              <a:gd name="connsiteX3" fmla="*/ 5654993 w 5721667"/>
              <a:gd name="connsiteY3" fmla="*/ 0 h 813435"/>
              <a:gd name="connsiteX4" fmla="*/ 5721668 w 5721667"/>
              <a:gd name="connsiteY4" fmla="*/ 66675 h 813435"/>
              <a:gd name="connsiteX5" fmla="*/ 5721668 w 5721667"/>
              <a:gd name="connsiteY5" fmla="*/ 747713 h 813435"/>
              <a:gd name="connsiteX6" fmla="*/ 5654993 w 5721667"/>
              <a:gd name="connsiteY6" fmla="*/ 813435 h 813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21667" h="813435">
                <a:moveTo>
                  <a:pt x="5654993" y="813435"/>
                </a:moveTo>
                <a:lnTo>
                  <a:pt x="0" y="813435"/>
                </a:lnTo>
                <a:lnTo>
                  <a:pt x="0" y="0"/>
                </a:lnTo>
                <a:lnTo>
                  <a:pt x="5654993" y="0"/>
                </a:lnTo>
                <a:cubicBezTo>
                  <a:pt x="5691188" y="0"/>
                  <a:pt x="5721668" y="29528"/>
                  <a:pt x="5721668" y="66675"/>
                </a:cubicBezTo>
                <a:lnTo>
                  <a:pt x="5721668" y="747713"/>
                </a:lnTo>
                <a:cubicBezTo>
                  <a:pt x="5721668" y="783908"/>
                  <a:pt x="5692140" y="813435"/>
                  <a:pt x="5654993" y="813435"/>
                </a:cubicBezTo>
                <a:close/>
              </a:path>
            </a:pathLst>
          </a:custGeom>
          <a:solidFill>
            <a:srgbClr val="EFEFE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r" defTabSz="121898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400">
                <a:solidFill>
                  <a:prstClr val="black"/>
                </a:solidFill>
                <a:latin typeface="Segoe UI"/>
              </a:rPr>
              <a:t> </a:t>
            </a:r>
            <a:r>
              <a:rPr lang="ar-SA" sz="1600" b="1">
                <a:latin typeface="Segoe UI"/>
              </a:rPr>
              <a:t>أستعمل قطعة مستقيمة لتقسيم الشكل رأسيا إلى مستطيل ُ بعداه ( ٢ × ٥ )، ومربع ُ بعداه ( ٢ × ٢ ). مساحة المستطيل تساوي ٢٥٠بوصة مربعة، ومساحة المربع تساوي١٠٠ بوصة مربعة.</a:t>
            </a:r>
            <a:endParaRPr lang="pt-BR" sz="2400" b="1">
              <a:latin typeface="Segoe UI"/>
            </a:endParaRPr>
          </a:p>
        </p:txBody>
      </p:sp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74A676A3-5AF4-2A8C-F87D-8DF0D8420DE0}"/>
              </a:ext>
            </a:extLst>
          </p:cNvPr>
          <p:cNvSpPr/>
          <p:nvPr/>
        </p:nvSpPr>
        <p:spPr>
          <a:xfrm>
            <a:off x="898928" y="1903359"/>
            <a:ext cx="5305084" cy="753228"/>
          </a:xfrm>
          <a:custGeom>
            <a:avLst/>
            <a:gdLst>
              <a:gd name="connsiteX0" fmla="*/ 3609975 w 3932872"/>
              <a:gd name="connsiteY0" fmla="*/ 813435 h 813435"/>
              <a:gd name="connsiteX1" fmla="*/ 66675 w 3932872"/>
              <a:gd name="connsiteY1" fmla="*/ 813435 h 813435"/>
              <a:gd name="connsiteX2" fmla="*/ 0 w 3932872"/>
              <a:gd name="connsiteY2" fmla="*/ 746760 h 813435"/>
              <a:gd name="connsiteX3" fmla="*/ 0 w 3932872"/>
              <a:gd name="connsiteY3" fmla="*/ 66675 h 813435"/>
              <a:gd name="connsiteX4" fmla="*/ 66675 w 3932872"/>
              <a:gd name="connsiteY4" fmla="*/ 0 h 813435"/>
              <a:gd name="connsiteX5" fmla="*/ 3609975 w 3932872"/>
              <a:gd name="connsiteY5" fmla="*/ 0 h 813435"/>
              <a:gd name="connsiteX6" fmla="*/ 3924300 w 3932872"/>
              <a:gd name="connsiteY6" fmla="*/ 383858 h 813435"/>
              <a:gd name="connsiteX7" fmla="*/ 3924300 w 3932872"/>
              <a:gd name="connsiteY7" fmla="*/ 430530 h 813435"/>
              <a:gd name="connsiteX8" fmla="*/ 3609975 w 3932872"/>
              <a:gd name="connsiteY8" fmla="*/ 813435 h 813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32872" h="813435">
                <a:moveTo>
                  <a:pt x="3609975" y="813435"/>
                </a:moveTo>
                <a:lnTo>
                  <a:pt x="66675" y="813435"/>
                </a:lnTo>
                <a:cubicBezTo>
                  <a:pt x="30480" y="813435"/>
                  <a:pt x="0" y="783908"/>
                  <a:pt x="0" y="746760"/>
                </a:cubicBezTo>
                <a:lnTo>
                  <a:pt x="0" y="66675"/>
                </a:lnTo>
                <a:cubicBezTo>
                  <a:pt x="0" y="30480"/>
                  <a:pt x="29528" y="0"/>
                  <a:pt x="66675" y="0"/>
                </a:cubicBezTo>
                <a:lnTo>
                  <a:pt x="3609975" y="0"/>
                </a:lnTo>
                <a:lnTo>
                  <a:pt x="3924300" y="383858"/>
                </a:lnTo>
                <a:cubicBezTo>
                  <a:pt x="3935730" y="397193"/>
                  <a:pt x="3935730" y="417195"/>
                  <a:pt x="3924300" y="430530"/>
                </a:cubicBezTo>
                <a:lnTo>
                  <a:pt x="3609975" y="813435"/>
                </a:ln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Freeform: Shape 81">
            <a:extLst>
              <a:ext uri="{FF2B5EF4-FFF2-40B4-BE49-F238E27FC236}">
                <a16:creationId xmlns:a16="http://schemas.microsoft.com/office/drawing/2014/main" id="{F4CB0BB0-ACDD-6145-3A1D-E2DCF613774E}"/>
              </a:ext>
            </a:extLst>
          </p:cNvPr>
          <p:cNvSpPr/>
          <p:nvPr/>
        </p:nvSpPr>
        <p:spPr>
          <a:xfrm>
            <a:off x="1856882" y="3579748"/>
            <a:ext cx="4403919" cy="753228"/>
          </a:xfrm>
          <a:custGeom>
            <a:avLst/>
            <a:gdLst>
              <a:gd name="connsiteX0" fmla="*/ 3609975 w 3932872"/>
              <a:gd name="connsiteY0" fmla="*/ 813435 h 813435"/>
              <a:gd name="connsiteX1" fmla="*/ 66675 w 3932872"/>
              <a:gd name="connsiteY1" fmla="*/ 813435 h 813435"/>
              <a:gd name="connsiteX2" fmla="*/ 0 w 3932872"/>
              <a:gd name="connsiteY2" fmla="*/ 746760 h 813435"/>
              <a:gd name="connsiteX3" fmla="*/ 0 w 3932872"/>
              <a:gd name="connsiteY3" fmla="*/ 66675 h 813435"/>
              <a:gd name="connsiteX4" fmla="*/ 66675 w 3932872"/>
              <a:gd name="connsiteY4" fmla="*/ 0 h 813435"/>
              <a:gd name="connsiteX5" fmla="*/ 3609975 w 3932872"/>
              <a:gd name="connsiteY5" fmla="*/ 0 h 813435"/>
              <a:gd name="connsiteX6" fmla="*/ 3924300 w 3932872"/>
              <a:gd name="connsiteY6" fmla="*/ 383858 h 813435"/>
              <a:gd name="connsiteX7" fmla="*/ 3924300 w 3932872"/>
              <a:gd name="connsiteY7" fmla="*/ 430530 h 813435"/>
              <a:gd name="connsiteX8" fmla="*/ 3609975 w 3932872"/>
              <a:gd name="connsiteY8" fmla="*/ 813435 h 813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32872" h="813435">
                <a:moveTo>
                  <a:pt x="3609975" y="813435"/>
                </a:moveTo>
                <a:lnTo>
                  <a:pt x="66675" y="813435"/>
                </a:lnTo>
                <a:cubicBezTo>
                  <a:pt x="30480" y="813435"/>
                  <a:pt x="0" y="783908"/>
                  <a:pt x="0" y="746760"/>
                </a:cubicBezTo>
                <a:lnTo>
                  <a:pt x="0" y="66675"/>
                </a:lnTo>
                <a:cubicBezTo>
                  <a:pt x="0" y="30480"/>
                  <a:pt x="29528" y="0"/>
                  <a:pt x="66675" y="0"/>
                </a:cubicBezTo>
                <a:lnTo>
                  <a:pt x="3609975" y="0"/>
                </a:lnTo>
                <a:lnTo>
                  <a:pt x="3924300" y="383858"/>
                </a:lnTo>
                <a:cubicBezTo>
                  <a:pt x="3935730" y="397193"/>
                  <a:pt x="3935730" y="417195"/>
                  <a:pt x="3924300" y="430530"/>
                </a:cubicBezTo>
                <a:lnTo>
                  <a:pt x="3609975" y="813435"/>
                </a:lnTo>
                <a:close/>
              </a:path>
            </a:pathLst>
          </a:custGeom>
          <a:solidFill>
            <a:srgbClr val="75BDA7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</a:endParaRPr>
          </a:p>
        </p:txBody>
      </p:sp>
      <p:sp>
        <p:nvSpPr>
          <p:cNvPr id="85" name="Freeform: Shape 84">
            <a:extLst>
              <a:ext uri="{FF2B5EF4-FFF2-40B4-BE49-F238E27FC236}">
                <a16:creationId xmlns:a16="http://schemas.microsoft.com/office/drawing/2014/main" id="{1FDE987B-A45C-B974-48D0-E04D35C7FA64}"/>
              </a:ext>
            </a:extLst>
          </p:cNvPr>
          <p:cNvSpPr/>
          <p:nvPr/>
        </p:nvSpPr>
        <p:spPr>
          <a:xfrm>
            <a:off x="2846107" y="5211105"/>
            <a:ext cx="3576986" cy="753228"/>
          </a:xfrm>
          <a:custGeom>
            <a:avLst/>
            <a:gdLst>
              <a:gd name="connsiteX0" fmla="*/ 3609975 w 3932872"/>
              <a:gd name="connsiteY0" fmla="*/ 813435 h 813435"/>
              <a:gd name="connsiteX1" fmla="*/ 66675 w 3932872"/>
              <a:gd name="connsiteY1" fmla="*/ 813435 h 813435"/>
              <a:gd name="connsiteX2" fmla="*/ 0 w 3932872"/>
              <a:gd name="connsiteY2" fmla="*/ 746760 h 813435"/>
              <a:gd name="connsiteX3" fmla="*/ 0 w 3932872"/>
              <a:gd name="connsiteY3" fmla="*/ 66675 h 813435"/>
              <a:gd name="connsiteX4" fmla="*/ 66675 w 3932872"/>
              <a:gd name="connsiteY4" fmla="*/ 0 h 813435"/>
              <a:gd name="connsiteX5" fmla="*/ 3609975 w 3932872"/>
              <a:gd name="connsiteY5" fmla="*/ 0 h 813435"/>
              <a:gd name="connsiteX6" fmla="*/ 3924300 w 3932872"/>
              <a:gd name="connsiteY6" fmla="*/ 383858 h 813435"/>
              <a:gd name="connsiteX7" fmla="*/ 3924300 w 3932872"/>
              <a:gd name="connsiteY7" fmla="*/ 430530 h 813435"/>
              <a:gd name="connsiteX8" fmla="*/ 3609975 w 3932872"/>
              <a:gd name="connsiteY8" fmla="*/ 813435 h 813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32872" h="813435">
                <a:moveTo>
                  <a:pt x="3609975" y="813435"/>
                </a:moveTo>
                <a:lnTo>
                  <a:pt x="66675" y="813435"/>
                </a:lnTo>
                <a:cubicBezTo>
                  <a:pt x="30480" y="813435"/>
                  <a:pt x="0" y="783908"/>
                  <a:pt x="0" y="746760"/>
                </a:cubicBezTo>
                <a:lnTo>
                  <a:pt x="0" y="66675"/>
                </a:lnTo>
                <a:cubicBezTo>
                  <a:pt x="0" y="30480"/>
                  <a:pt x="29528" y="0"/>
                  <a:pt x="66675" y="0"/>
                </a:cubicBezTo>
                <a:lnTo>
                  <a:pt x="3609975" y="0"/>
                </a:lnTo>
                <a:lnTo>
                  <a:pt x="3924300" y="383858"/>
                </a:lnTo>
                <a:cubicBezTo>
                  <a:pt x="3935730" y="397193"/>
                  <a:pt x="3935730" y="417195"/>
                  <a:pt x="3924300" y="430530"/>
                </a:cubicBezTo>
                <a:lnTo>
                  <a:pt x="3609975" y="813435"/>
                </a:lnTo>
                <a:close/>
              </a:path>
            </a:pathLst>
          </a:custGeom>
          <a:solidFill>
            <a:srgbClr val="6DCA68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r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</a:rPr>
              <a:t>• </a:t>
            </a:r>
            <a:r>
              <a:rPr kumimoji="0" lang="ar-SA" sz="20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/>
              </a:rPr>
              <a:t>كيف تقسم الشكل بطريقة أخرى للتحقق من إجابتك؟</a:t>
            </a:r>
            <a:endParaRPr kumimoji="0" lang="ar-SA" sz="2400" b="1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egoe UI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D801A8CD-59B1-B124-4B95-F88515439267}"/>
              </a:ext>
            </a:extLst>
          </p:cNvPr>
          <p:cNvSpPr txBox="1"/>
          <p:nvPr/>
        </p:nvSpPr>
        <p:spPr>
          <a:xfrm>
            <a:off x="548868" y="1919068"/>
            <a:ext cx="49497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1218987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000" b="1">
                <a:solidFill>
                  <a:prstClr val="white"/>
                </a:solidFill>
                <a:latin typeface="Segoe UI"/>
              </a:rPr>
              <a:t>إذا رسمت قطعة مستقيمة أفقية لتقسيم الشكل إلى مستطيلين، فكم يكون ُ بعدا المستطيلين الجديدين؟ </a:t>
            </a:r>
            <a:endParaRPr lang="ar-SA" sz="2000" b="1" dirty="0">
              <a:solidFill>
                <a:prstClr val="white"/>
              </a:solidFill>
              <a:latin typeface="Segoe UI"/>
            </a:endParaRPr>
          </a:p>
        </p:txBody>
      </p:sp>
      <p:sp>
        <p:nvSpPr>
          <p:cNvPr id="8" name="Oval 25">
            <a:extLst>
              <a:ext uri="{FF2B5EF4-FFF2-40B4-BE49-F238E27FC236}">
                <a16:creationId xmlns:a16="http://schemas.microsoft.com/office/drawing/2014/main" id="{DA279A66-1E59-0B72-A5C7-82BB8615F12F}"/>
              </a:ext>
            </a:extLst>
          </p:cNvPr>
          <p:cNvSpPr/>
          <p:nvPr/>
        </p:nvSpPr>
        <p:spPr>
          <a:xfrm>
            <a:off x="596805" y="2086864"/>
            <a:ext cx="419356" cy="419356"/>
          </a:xfrm>
          <a:prstGeom prst="ellipse">
            <a:avLst/>
          </a:prstGeom>
          <a:solidFill>
            <a:srgbClr val="2683C6">
              <a:lumMod val="5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9" name="TextBox 98">
            <a:extLst>
              <a:ext uri="{FF2B5EF4-FFF2-40B4-BE49-F238E27FC236}">
                <a16:creationId xmlns:a16="http://schemas.microsoft.com/office/drawing/2014/main" id="{EB5364FA-D1D8-4FE2-3E0F-9EBF6B73A265}"/>
              </a:ext>
            </a:extLst>
          </p:cNvPr>
          <p:cNvSpPr txBox="1"/>
          <p:nvPr/>
        </p:nvSpPr>
        <p:spPr>
          <a:xfrm>
            <a:off x="637877" y="2095733"/>
            <a:ext cx="3321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898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prstClr val="white"/>
                </a:solidFill>
                <a:latin typeface="Segoe UI"/>
              </a:rPr>
              <a:t>1</a:t>
            </a:r>
          </a:p>
        </p:txBody>
      </p:sp>
      <p:grpSp>
        <p:nvGrpSpPr>
          <p:cNvPr id="11" name="Group 44">
            <a:extLst>
              <a:ext uri="{FF2B5EF4-FFF2-40B4-BE49-F238E27FC236}">
                <a16:creationId xmlns:a16="http://schemas.microsoft.com/office/drawing/2014/main" id="{79E6819F-78C2-FFBA-EF3E-3377D676D6A5}"/>
              </a:ext>
            </a:extLst>
          </p:cNvPr>
          <p:cNvGrpSpPr/>
          <p:nvPr/>
        </p:nvGrpSpPr>
        <p:grpSpPr>
          <a:xfrm>
            <a:off x="5616936" y="2022997"/>
            <a:ext cx="249266" cy="400443"/>
            <a:chOff x="4980291" y="1842213"/>
            <a:chExt cx="249266" cy="400443"/>
          </a:xfrm>
        </p:grpSpPr>
        <p:sp>
          <p:nvSpPr>
            <p:cNvPr id="12" name="Freeform: Shape 45">
              <a:extLst>
                <a:ext uri="{FF2B5EF4-FFF2-40B4-BE49-F238E27FC236}">
                  <a16:creationId xmlns:a16="http://schemas.microsoft.com/office/drawing/2014/main" id="{7A241A6D-EB67-A220-F8E2-908933A92E4D}"/>
                </a:ext>
              </a:extLst>
            </p:cNvPr>
            <p:cNvSpPr/>
            <p:nvPr/>
          </p:nvSpPr>
          <p:spPr>
            <a:xfrm>
              <a:off x="4980291" y="1842213"/>
              <a:ext cx="249266" cy="294074"/>
            </a:xfrm>
            <a:custGeom>
              <a:avLst/>
              <a:gdLst>
                <a:gd name="connsiteX0" fmla="*/ 248434 w 249266"/>
                <a:gd name="connsiteY0" fmla="*/ 110164 h 294074"/>
                <a:gd name="connsiteX1" fmla="*/ 110151 w 249266"/>
                <a:gd name="connsiteY1" fmla="*/ 857 h 294074"/>
                <a:gd name="connsiteX2" fmla="*/ 0 w 249266"/>
                <a:gd name="connsiteY2" fmla="*/ 124226 h 294074"/>
                <a:gd name="connsiteX3" fmla="*/ 58654 w 249266"/>
                <a:gd name="connsiteY3" fmla="*/ 124226 h 294074"/>
                <a:gd name="connsiteX4" fmla="*/ 124613 w 249266"/>
                <a:gd name="connsiteY4" fmla="*/ 58262 h 294074"/>
                <a:gd name="connsiteX5" fmla="*/ 190577 w 249266"/>
                <a:gd name="connsiteY5" fmla="*/ 124221 h 294074"/>
                <a:gd name="connsiteX6" fmla="*/ 159647 w 249266"/>
                <a:gd name="connsiteY6" fmla="*/ 180114 h 294074"/>
                <a:gd name="connsiteX7" fmla="*/ 95274 w 249266"/>
                <a:gd name="connsiteY7" fmla="*/ 294074 h 294074"/>
                <a:gd name="connsiteX8" fmla="*/ 153928 w 249266"/>
                <a:gd name="connsiteY8" fmla="*/ 294074 h 294074"/>
                <a:gd name="connsiteX9" fmla="*/ 190870 w 249266"/>
                <a:gd name="connsiteY9" fmla="*/ 229765 h 294074"/>
                <a:gd name="connsiteX10" fmla="*/ 248434 w 249266"/>
                <a:gd name="connsiteY10" fmla="*/ 110164 h 294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266" h="294074">
                  <a:moveTo>
                    <a:pt x="248434" y="110164"/>
                  </a:moveTo>
                  <a:cubicBezTo>
                    <a:pt x="240433" y="41794"/>
                    <a:pt x="178522" y="-7145"/>
                    <a:pt x="110151" y="857"/>
                  </a:cubicBezTo>
                  <a:cubicBezTo>
                    <a:pt x="47509" y="8188"/>
                    <a:pt x="215" y="61157"/>
                    <a:pt x="0" y="124226"/>
                  </a:cubicBezTo>
                  <a:lnTo>
                    <a:pt x="58654" y="124226"/>
                  </a:lnTo>
                  <a:cubicBezTo>
                    <a:pt x="58653" y="87797"/>
                    <a:pt x="88184" y="58264"/>
                    <a:pt x="124613" y="58262"/>
                  </a:cubicBezTo>
                  <a:cubicBezTo>
                    <a:pt x="161042" y="58261"/>
                    <a:pt x="190576" y="87792"/>
                    <a:pt x="190577" y="124221"/>
                  </a:cubicBezTo>
                  <a:cubicBezTo>
                    <a:pt x="190578" y="146935"/>
                    <a:pt x="178893" y="168051"/>
                    <a:pt x="159647" y="180114"/>
                  </a:cubicBezTo>
                  <a:cubicBezTo>
                    <a:pt x="119929" y="204415"/>
                    <a:pt x="95584" y="247513"/>
                    <a:pt x="95274" y="294074"/>
                  </a:cubicBezTo>
                  <a:lnTo>
                    <a:pt x="153928" y="294074"/>
                  </a:lnTo>
                  <a:cubicBezTo>
                    <a:pt x="154302" y="267694"/>
                    <a:pt x="168271" y="243377"/>
                    <a:pt x="190870" y="229765"/>
                  </a:cubicBezTo>
                  <a:cubicBezTo>
                    <a:pt x="231557" y="204371"/>
                    <a:pt x="253969" y="157805"/>
                    <a:pt x="248434" y="110164"/>
                  </a:cubicBezTo>
                  <a:close/>
                </a:path>
              </a:pathLst>
            </a:custGeom>
            <a:solidFill>
              <a:sysClr val="window" lastClr="FFFFFF"/>
            </a:solidFill>
            <a:ln w="486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</a:endParaRPr>
            </a:p>
          </p:txBody>
        </p:sp>
        <p:sp>
          <p:nvSpPr>
            <p:cNvPr id="13" name="Freeform: Shape 46">
              <a:extLst>
                <a:ext uri="{FF2B5EF4-FFF2-40B4-BE49-F238E27FC236}">
                  <a16:creationId xmlns:a16="http://schemas.microsoft.com/office/drawing/2014/main" id="{7DC67A10-9C4A-A310-3BFC-150CA90ACA56}"/>
                </a:ext>
              </a:extLst>
            </p:cNvPr>
            <p:cNvSpPr/>
            <p:nvPr/>
          </p:nvSpPr>
          <p:spPr>
            <a:xfrm>
              <a:off x="5069978" y="2170911"/>
              <a:ext cx="71690" cy="71745"/>
            </a:xfrm>
            <a:custGeom>
              <a:avLst/>
              <a:gdLst>
                <a:gd name="connsiteX0" fmla="*/ 61206 w 71690"/>
                <a:gd name="connsiteY0" fmla="*/ 10520 h 71745"/>
                <a:gd name="connsiteX1" fmla="*/ 61206 w 71690"/>
                <a:gd name="connsiteY1" fmla="*/ 10520 h 71745"/>
                <a:gd name="connsiteX2" fmla="*/ 10538 w 71690"/>
                <a:gd name="connsiteY2" fmla="*/ 10467 h 71745"/>
                <a:gd name="connsiteX3" fmla="*/ 10485 w 71690"/>
                <a:gd name="connsiteY3" fmla="*/ 10520 h 71745"/>
                <a:gd name="connsiteX4" fmla="*/ 2801 w 71690"/>
                <a:gd name="connsiteY4" fmla="*/ 21987 h 71745"/>
                <a:gd name="connsiteX5" fmla="*/ 1 w 71690"/>
                <a:gd name="connsiteY5" fmla="*/ 35971 h 71745"/>
                <a:gd name="connsiteX6" fmla="*/ 2811 w 71690"/>
                <a:gd name="connsiteY6" fmla="*/ 49892 h 71745"/>
                <a:gd name="connsiteX7" fmla="*/ 21952 w 71690"/>
                <a:gd name="connsiteY7" fmla="*/ 68930 h 71745"/>
                <a:gd name="connsiteX8" fmla="*/ 35931 w 71690"/>
                <a:gd name="connsiteY8" fmla="*/ 71745 h 71745"/>
                <a:gd name="connsiteX9" fmla="*/ 49852 w 71690"/>
                <a:gd name="connsiteY9" fmla="*/ 68935 h 71745"/>
                <a:gd name="connsiteX10" fmla="*/ 68875 w 71690"/>
                <a:gd name="connsiteY10" fmla="*/ 49906 h 71745"/>
                <a:gd name="connsiteX11" fmla="*/ 71691 w 71690"/>
                <a:gd name="connsiteY11" fmla="*/ 35986 h 71745"/>
                <a:gd name="connsiteX12" fmla="*/ 68885 w 71690"/>
                <a:gd name="connsiteY12" fmla="*/ 22002 h 71745"/>
                <a:gd name="connsiteX13" fmla="*/ 61206 w 71690"/>
                <a:gd name="connsiteY13" fmla="*/ 10520 h 71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1690" h="71745">
                  <a:moveTo>
                    <a:pt x="61206" y="10520"/>
                  </a:moveTo>
                  <a:lnTo>
                    <a:pt x="61206" y="10520"/>
                  </a:lnTo>
                  <a:cubicBezTo>
                    <a:pt x="47229" y="-3486"/>
                    <a:pt x="24544" y="-3510"/>
                    <a:pt x="10538" y="10467"/>
                  </a:cubicBezTo>
                  <a:cubicBezTo>
                    <a:pt x="10520" y="10485"/>
                    <a:pt x="10503" y="10503"/>
                    <a:pt x="10485" y="10520"/>
                  </a:cubicBezTo>
                  <a:cubicBezTo>
                    <a:pt x="7207" y="13810"/>
                    <a:pt x="4598" y="17704"/>
                    <a:pt x="2801" y="21987"/>
                  </a:cubicBezTo>
                  <a:cubicBezTo>
                    <a:pt x="931" y="26411"/>
                    <a:pt x="-21" y="31168"/>
                    <a:pt x="1" y="35971"/>
                  </a:cubicBezTo>
                  <a:cubicBezTo>
                    <a:pt x="-26" y="40755"/>
                    <a:pt x="930" y="45493"/>
                    <a:pt x="2811" y="49892"/>
                  </a:cubicBezTo>
                  <a:cubicBezTo>
                    <a:pt x="6466" y="58490"/>
                    <a:pt x="13334" y="65321"/>
                    <a:pt x="21952" y="68930"/>
                  </a:cubicBezTo>
                  <a:cubicBezTo>
                    <a:pt x="26375" y="70800"/>
                    <a:pt x="31129" y="71757"/>
                    <a:pt x="35931" y="71745"/>
                  </a:cubicBezTo>
                  <a:cubicBezTo>
                    <a:pt x="40714" y="71769"/>
                    <a:pt x="45452" y="70813"/>
                    <a:pt x="49852" y="68935"/>
                  </a:cubicBezTo>
                  <a:cubicBezTo>
                    <a:pt x="58408" y="65281"/>
                    <a:pt x="65223" y="58464"/>
                    <a:pt x="68875" y="49906"/>
                  </a:cubicBezTo>
                  <a:cubicBezTo>
                    <a:pt x="70755" y="45507"/>
                    <a:pt x="71713" y="40770"/>
                    <a:pt x="71691" y="35986"/>
                  </a:cubicBezTo>
                  <a:cubicBezTo>
                    <a:pt x="71709" y="31183"/>
                    <a:pt x="70754" y="26426"/>
                    <a:pt x="68885" y="22002"/>
                  </a:cubicBezTo>
                  <a:cubicBezTo>
                    <a:pt x="67090" y="17715"/>
                    <a:pt x="64482" y="13816"/>
                    <a:pt x="61206" y="10520"/>
                  </a:cubicBezTo>
                  <a:close/>
                </a:path>
              </a:pathLst>
            </a:custGeom>
            <a:solidFill>
              <a:sysClr val="window" lastClr="FFFFFF"/>
            </a:solidFill>
            <a:ln w="486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</a:endParaRPr>
            </a:p>
          </p:txBody>
        </p:sp>
      </p:grpSp>
      <p:grpSp>
        <p:nvGrpSpPr>
          <p:cNvPr id="15" name="Group 44">
            <a:extLst>
              <a:ext uri="{FF2B5EF4-FFF2-40B4-BE49-F238E27FC236}">
                <a16:creationId xmlns:a16="http://schemas.microsoft.com/office/drawing/2014/main" id="{6BA914D7-DB35-1AD6-3E8C-133B39E852FF}"/>
              </a:ext>
            </a:extLst>
          </p:cNvPr>
          <p:cNvGrpSpPr/>
          <p:nvPr/>
        </p:nvGrpSpPr>
        <p:grpSpPr>
          <a:xfrm>
            <a:off x="5684310" y="3764653"/>
            <a:ext cx="249266" cy="400443"/>
            <a:chOff x="4980291" y="1842213"/>
            <a:chExt cx="249266" cy="400443"/>
          </a:xfrm>
        </p:grpSpPr>
        <p:sp>
          <p:nvSpPr>
            <p:cNvPr id="16" name="Freeform: Shape 45">
              <a:extLst>
                <a:ext uri="{FF2B5EF4-FFF2-40B4-BE49-F238E27FC236}">
                  <a16:creationId xmlns:a16="http://schemas.microsoft.com/office/drawing/2014/main" id="{307E1370-BE06-59E5-C692-BB1B0ACE0E83}"/>
                </a:ext>
              </a:extLst>
            </p:cNvPr>
            <p:cNvSpPr/>
            <p:nvPr/>
          </p:nvSpPr>
          <p:spPr>
            <a:xfrm>
              <a:off x="4980291" y="1842213"/>
              <a:ext cx="249266" cy="294074"/>
            </a:xfrm>
            <a:custGeom>
              <a:avLst/>
              <a:gdLst>
                <a:gd name="connsiteX0" fmla="*/ 248434 w 249266"/>
                <a:gd name="connsiteY0" fmla="*/ 110164 h 294074"/>
                <a:gd name="connsiteX1" fmla="*/ 110151 w 249266"/>
                <a:gd name="connsiteY1" fmla="*/ 857 h 294074"/>
                <a:gd name="connsiteX2" fmla="*/ 0 w 249266"/>
                <a:gd name="connsiteY2" fmla="*/ 124226 h 294074"/>
                <a:gd name="connsiteX3" fmla="*/ 58654 w 249266"/>
                <a:gd name="connsiteY3" fmla="*/ 124226 h 294074"/>
                <a:gd name="connsiteX4" fmla="*/ 124613 w 249266"/>
                <a:gd name="connsiteY4" fmla="*/ 58262 h 294074"/>
                <a:gd name="connsiteX5" fmla="*/ 190577 w 249266"/>
                <a:gd name="connsiteY5" fmla="*/ 124221 h 294074"/>
                <a:gd name="connsiteX6" fmla="*/ 159647 w 249266"/>
                <a:gd name="connsiteY6" fmla="*/ 180114 h 294074"/>
                <a:gd name="connsiteX7" fmla="*/ 95274 w 249266"/>
                <a:gd name="connsiteY7" fmla="*/ 294074 h 294074"/>
                <a:gd name="connsiteX8" fmla="*/ 153928 w 249266"/>
                <a:gd name="connsiteY8" fmla="*/ 294074 h 294074"/>
                <a:gd name="connsiteX9" fmla="*/ 190870 w 249266"/>
                <a:gd name="connsiteY9" fmla="*/ 229765 h 294074"/>
                <a:gd name="connsiteX10" fmla="*/ 248434 w 249266"/>
                <a:gd name="connsiteY10" fmla="*/ 110164 h 294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266" h="294074">
                  <a:moveTo>
                    <a:pt x="248434" y="110164"/>
                  </a:moveTo>
                  <a:cubicBezTo>
                    <a:pt x="240433" y="41794"/>
                    <a:pt x="178522" y="-7145"/>
                    <a:pt x="110151" y="857"/>
                  </a:cubicBezTo>
                  <a:cubicBezTo>
                    <a:pt x="47509" y="8188"/>
                    <a:pt x="215" y="61157"/>
                    <a:pt x="0" y="124226"/>
                  </a:cubicBezTo>
                  <a:lnTo>
                    <a:pt x="58654" y="124226"/>
                  </a:lnTo>
                  <a:cubicBezTo>
                    <a:pt x="58653" y="87797"/>
                    <a:pt x="88184" y="58264"/>
                    <a:pt x="124613" y="58262"/>
                  </a:cubicBezTo>
                  <a:cubicBezTo>
                    <a:pt x="161042" y="58261"/>
                    <a:pt x="190576" y="87792"/>
                    <a:pt x="190577" y="124221"/>
                  </a:cubicBezTo>
                  <a:cubicBezTo>
                    <a:pt x="190578" y="146935"/>
                    <a:pt x="178893" y="168051"/>
                    <a:pt x="159647" y="180114"/>
                  </a:cubicBezTo>
                  <a:cubicBezTo>
                    <a:pt x="119929" y="204415"/>
                    <a:pt x="95584" y="247513"/>
                    <a:pt x="95274" y="294074"/>
                  </a:cubicBezTo>
                  <a:lnTo>
                    <a:pt x="153928" y="294074"/>
                  </a:lnTo>
                  <a:cubicBezTo>
                    <a:pt x="154302" y="267694"/>
                    <a:pt x="168271" y="243377"/>
                    <a:pt x="190870" y="229765"/>
                  </a:cubicBezTo>
                  <a:cubicBezTo>
                    <a:pt x="231557" y="204371"/>
                    <a:pt x="253969" y="157805"/>
                    <a:pt x="248434" y="110164"/>
                  </a:cubicBezTo>
                  <a:close/>
                </a:path>
              </a:pathLst>
            </a:custGeom>
            <a:solidFill>
              <a:sysClr val="window" lastClr="FFFFFF"/>
            </a:solidFill>
            <a:ln w="486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</a:endParaRPr>
            </a:p>
          </p:txBody>
        </p:sp>
        <p:sp>
          <p:nvSpPr>
            <p:cNvPr id="17" name="Freeform: Shape 46">
              <a:extLst>
                <a:ext uri="{FF2B5EF4-FFF2-40B4-BE49-F238E27FC236}">
                  <a16:creationId xmlns:a16="http://schemas.microsoft.com/office/drawing/2014/main" id="{40FD72A3-95D3-F4F1-0ADD-31A42661B865}"/>
                </a:ext>
              </a:extLst>
            </p:cNvPr>
            <p:cNvSpPr/>
            <p:nvPr/>
          </p:nvSpPr>
          <p:spPr>
            <a:xfrm>
              <a:off x="5069978" y="2170911"/>
              <a:ext cx="71690" cy="71745"/>
            </a:xfrm>
            <a:custGeom>
              <a:avLst/>
              <a:gdLst>
                <a:gd name="connsiteX0" fmla="*/ 61206 w 71690"/>
                <a:gd name="connsiteY0" fmla="*/ 10520 h 71745"/>
                <a:gd name="connsiteX1" fmla="*/ 61206 w 71690"/>
                <a:gd name="connsiteY1" fmla="*/ 10520 h 71745"/>
                <a:gd name="connsiteX2" fmla="*/ 10538 w 71690"/>
                <a:gd name="connsiteY2" fmla="*/ 10467 h 71745"/>
                <a:gd name="connsiteX3" fmla="*/ 10485 w 71690"/>
                <a:gd name="connsiteY3" fmla="*/ 10520 h 71745"/>
                <a:gd name="connsiteX4" fmla="*/ 2801 w 71690"/>
                <a:gd name="connsiteY4" fmla="*/ 21987 h 71745"/>
                <a:gd name="connsiteX5" fmla="*/ 1 w 71690"/>
                <a:gd name="connsiteY5" fmla="*/ 35971 h 71745"/>
                <a:gd name="connsiteX6" fmla="*/ 2811 w 71690"/>
                <a:gd name="connsiteY6" fmla="*/ 49892 h 71745"/>
                <a:gd name="connsiteX7" fmla="*/ 21952 w 71690"/>
                <a:gd name="connsiteY7" fmla="*/ 68930 h 71745"/>
                <a:gd name="connsiteX8" fmla="*/ 35931 w 71690"/>
                <a:gd name="connsiteY8" fmla="*/ 71745 h 71745"/>
                <a:gd name="connsiteX9" fmla="*/ 49852 w 71690"/>
                <a:gd name="connsiteY9" fmla="*/ 68935 h 71745"/>
                <a:gd name="connsiteX10" fmla="*/ 68875 w 71690"/>
                <a:gd name="connsiteY10" fmla="*/ 49906 h 71745"/>
                <a:gd name="connsiteX11" fmla="*/ 71691 w 71690"/>
                <a:gd name="connsiteY11" fmla="*/ 35986 h 71745"/>
                <a:gd name="connsiteX12" fmla="*/ 68885 w 71690"/>
                <a:gd name="connsiteY12" fmla="*/ 22002 h 71745"/>
                <a:gd name="connsiteX13" fmla="*/ 61206 w 71690"/>
                <a:gd name="connsiteY13" fmla="*/ 10520 h 71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1690" h="71745">
                  <a:moveTo>
                    <a:pt x="61206" y="10520"/>
                  </a:moveTo>
                  <a:lnTo>
                    <a:pt x="61206" y="10520"/>
                  </a:lnTo>
                  <a:cubicBezTo>
                    <a:pt x="47229" y="-3486"/>
                    <a:pt x="24544" y="-3510"/>
                    <a:pt x="10538" y="10467"/>
                  </a:cubicBezTo>
                  <a:cubicBezTo>
                    <a:pt x="10520" y="10485"/>
                    <a:pt x="10503" y="10503"/>
                    <a:pt x="10485" y="10520"/>
                  </a:cubicBezTo>
                  <a:cubicBezTo>
                    <a:pt x="7207" y="13810"/>
                    <a:pt x="4598" y="17704"/>
                    <a:pt x="2801" y="21987"/>
                  </a:cubicBezTo>
                  <a:cubicBezTo>
                    <a:pt x="931" y="26411"/>
                    <a:pt x="-21" y="31168"/>
                    <a:pt x="1" y="35971"/>
                  </a:cubicBezTo>
                  <a:cubicBezTo>
                    <a:pt x="-26" y="40755"/>
                    <a:pt x="930" y="45493"/>
                    <a:pt x="2811" y="49892"/>
                  </a:cubicBezTo>
                  <a:cubicBezTo>
                    <a:pt x="6466" y="58490"/>
                    <a:pt x="13334" y="65321"/>
                    <a:pt x="21952" y="68930"/>
                  </a:cubicBezTo>
                  <a:cubicBezTo>
                    <a:pt x="26375" y="70800"/>
                    <a:pt x="31129" y="71757"/>
                    <a:pt x="35931" y="71745"/>
                  </a:cubicBezTo>
                  <a:cubicBezTo>
                    <a:pt x="40714" y="71769"/>
                    <a:pt x="45452" y="70813"/>
                    <a:pt x="49852" y="68935"/>
                  </a:cubicBezTo>
                  <a:cubicBezTo>
                    <a:pt x="58408" y="65281"/>
                    <a:pt x="65223" y="58464"/>
                    <a:pt x="68875" y="49906"/>
                  </a:cubicBezTo>
                  <a:cubicBezTo>
                    <a:pt x="70755" y="45507"/>
                    <a:pt x="71713" y="40770"/>
                    <a:pt x="71691" y="35986"/>
                  </a:cubicBezTo>
                  <a:cubicBezTo>
                    <a:pt x="71709" y="31183"/>
                    <a:pt x="70754" y="26426"/>
                    <a:pt x="68885" y="22002"/>
                  </a:cubicBezTo>
                  <a:cubicBezTo>
                    <a:pt x="67090" y="17715"/>
                    <a:pt x="64482" y="13816"/>
                    <a:pt x="61206" y="10520"/>
                  </a:cubicBezTo>
                  <a:close/>
                </a:path>
              </a:pathLst>
            </a:custGeom>
            <a:solidFill>
              <a:sysClr val="window" lastClr="FFFFFF"/>
            </a:solidFill>
            <a:ln w="486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</a:endParaRPr>
            </a:p>
          </p:txBody>
        </p:sp>
      </p:grpSp>
      <p:grpSp>
        <p:nvGrpSpPr>
          <p:cNvPr id="18" name="Group 44">
            <a:extLst>
              <a:ext uri="{FF2B5EF4-FFF2-40B4-BE49-F238E27FC236}">
                <a16:creationId xmlns:a16="http://schemas.microsoft.com/office/drawing/2014/main" id="{B7EFF91B-7E44-93A2-6B22-3F991CB9320B}"/>
              </a:ext>
            </a:extLst>
          </p:cNvPr>
          <p:cNvGrpSpPr/>
          <p:nvPr/>
        </p:nvGrpSpPr>
        <p:grpSpPr>
          <a:xfrm>
            <a:off x="6103314" y="5434846"/>
            <a:ext cx="249266" cy="400443"/>
            <a:chOff x="4980291" y="1842213"/>
            <a:chExt cx="249266" cy="400443"/>
          </a:xfrm>
        </p:grpSpPr>
        <p:sp>
          <p:nvSpPr>
            <p:cNvPr id="19" name="Freeform: Shape 45">
              <a:extLst>
                <a:ext uri="{FF2B5EF4-FFF2-40B4-BE49-F238E27FC236}">
                  <a16:creationId xmlns:a16="http://schemas.microsoft.com/office/drawing/2014/main" id="{B9113BBE-DEAE-7368-14F1-9B1F276595CC}"/>
                </a:ext>
              </a:extLst>
            </p:cNvPr>
            <p:cNvSpPr/>
            <p:nvPr/>
          </p:nvSpPr>
          <p:spPr>
            <a:xfrm>
              <a:off x="4980291" y="1842213"/>
              <a:ext cx="249266" cy="294074"/>
            </a:xfrm>
            <a:custGeom>
              <a:avLst/>
              <a:gdLst>
                <a:gd name="connsiteX0" fmla="*/ 248434 w 249266"/>
                <a:gd name="connsiteY0" fmla="*/ 110164 h 294074"/>
                <a:gd name="connsiteX1" fmla="*/ 110151 w 249266"/>
                <a:gd name="connsiteY1" fmla="*/ 857 h 294074"/>
                <a:gd name="connsiteX2" fmla="*/ 0 w 249266"/>
                <a:gd name="connsiteY2" fmla="*/ 124226 h 294074"/>
                <a:gd name="connsiteX3" fmla="*/ 58654 w 249266"/>
                <a:gd name="connsiteY3" fmla="*/ 124226 h 294074"/>
                <a:gd name="connsiteX4" fmla="*/ 124613 w 249266"/>
                <a:gd name="connsiteY4" fmla="*/ 58262 h 294074"/>
                <a:gd name="connsiteX5" fmla="*/ 190577 w 249266"/>
                <a:gd name="connsiteY5" fmla="*/ 124221 h 294074"/>
                <a:gd name="connsiteX6" fmla="*/ 159647 w 249266"/>
                <a:gd name="connsiteY6" fmla="*/ 180114 h 294074"/>
                <a:gd name="connsiteX7" fmla="*/ 95274 w 249266"/>
                <a:gd name="connsiteY7" fmla="*/ 294074 h 294074"/>
                <a:gd name="connsiteX8" fmla="*/ 153928 w 249266"/>
                <a:gd name="connsiteY8" fmla="*/ 294074 h 294074"/>
                <a:gd name="connsiteX9" fmla="*/ 190870 w 249266"/>
                <a:gd name="connsiteY9" fmla="*/ 229765 h 294074"/>
                <a:gd name="connsiteX10" fmla="*/ 248434 w 249266"/>
                <a:gd name="connsiteY10" fmla="*/ 110164 h 294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266" h="294074">
                  <a:moveTo>
                    <a:pt x="248434" y="110164"/>
                  </a:moveTo>
                  <a:cubicBezTo>
                    <a:pt x="240433" y="41794"/>
                    <a:pt x="178522" y="-7145"/>
                    <a:pt x="110151" y="857"/>
                  </a:cubicBezTo>
                  <a:cubicBezTo>
                    <a:pt x="47509" y="8188"/>
                    <a:pt x="215" y="61157"/>
                    <a:pt x="0" y="124226"/>
                  </a:cubicBezTo>
                  <a:lnTo>
                    <a:pt x="58654" y="124226"/>
                  </a:lnTo>
                  <a:cubicBezTo>
                    <a:pt x="58653" y="87797"/>
                    <a:pt x="88184" y="58264"/>
                    <a:pt x="124613" y="58262"/>
                  </a:cubicBezTo>
                  <a:cubicBezTo>
                    <a:pt x="161042" y="58261"/>
                    <a:pt x="190576" y="87792"/>
                    <a:pt x="190577" y="124221"/>
                  </a:cubicBezTo>
                  <a:cubicBezTo>
                    <a:pt x="190578" y="146935"/>
                    <a:pt x="178893" y="168051"/>
                    <a:pt x="159647" y="180114"/>
                  </a:cubicBezTo>
                  <a:cubicBezTo>
                    <a:pt x="119929" y="204415"/>
                    <a:pt x="95584" y="247513"/>
                    <a:pt x="95274" y="294074"/>
                  </a:cubicBezTo>
                  <a:lnTo>
                    <a:pt x="153928" y="294074"/>
                  </a:lnTo>
                  <a:cubicBezTo>
                    <a:pt x="154302" y="267694"/>
                    <a:pt x="168271" y="243377"/>
                    <a:pt x="190870" y="229765"/>
                  </a:cubicBezTo>
                  <a:cubicBezTo>
                    <a:pt x="231557" y="204371"/>
                    <a:pt x="253969" y="157805"/>
                    <a:pt x="248434" y="110164"/>
                  </a:cubicBezTo>
                  <a:close/>
                </a:path>
              </a:pathLst>
            </a:custGeom>
            <a:solidFill>
              <a:sysClr val="window" lastClr="FFFFFF"/>
            </a:solidFill>
            <a:ln w="486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</a:endParaRPr>
            </a:p>
          </p:txBody>
        </p:sp>
        <p:sp>
          <p:nvSpPr>
            <p:cNvPr id="20" name="Freeform: Shape 46">
              <a:extLst>
                <a:ext uri="{FF2B5EF4-FFF2-40B4-BE49-F238E27FC236}">
                  <a16:creationId xmlns:a16="http://schemas.microsoft.com/office/drawing/2014/main" id="{5B1FE564-ED2B-9C9E-998A-7455AD8F41CE}"/>
                </a:ext>
              </a:extLst>
            </p:cNvPr>
            <p:cNvSpPr/>
            <p:nvPr/>
          </p:nvSpPr>
          <p:spPr>
            <a:xfrm>
              <a:off x="5069978" y="2170911"/>
              <a:ext cx="71690" cy="71745"/>
            </a:xfrm>
            <a:custGeom>
              <a:avLst/>
              <a:gdLst>
                <a:gd name="connsiteX0" fmla="*/ 61206 w 71690"/>
                <a:gd name="connsiteY0" fmla="*/ 10520 h 71745"/>
                <a:gd name="connsiteX1" fmla="*/ 61206 w 71690"/>
                <a:gd name="connsiteY1" fmla="*/ 10520 h 71745"/>
                <a:gd name="connsiteX2" fmla="*/ 10538 w 71690"/>
                <a:gd name="connsiteY2" fmla="*/ 10467 h 71745"/>
                <a:gd name="connsiteX3" fmla="*/ 10485 w 71690"/>
                <a:gd name="connsiteY3" fmla="*/ 10520 h 71745"/>
                <a:gd name="connsiteX4" fmla="*/ 2801 w 71690"/>
                <a:gd name="connsiteY4" fmla="*/ 21987 h 71745"/>
                <a:gd name="connsiteX5" fmla="*/ 1 w 71690"/>
                <a:gd name="connsiteY5" fmla="*/ 35971 h 71745"/>
                <a:gd name="connsiteX6" fmla="*/ 2811 w 71690"/>
                <a:gd name="connsiteY6" fmla="*/ 49892 h 71745"/>
                <a:gd name="connsiteX7" fmla="*/ 21952 w 71690"/>
                <a:gd name="connsiteY7" fmla="*/ 68930 h 71745"/>
                <a:gd name="connsiteX8" fmla="*/ 35931 w 71690"/>
                <a:gd name="connsiteY8" fmla="*/ 71745 h 71745"/>
                <a:gd name="connsiteX9" fmla="*/ 49852 w 71690"/>
                <a:gd name="connsiteY9" fmla="*/ 68935 h 71745"/>
                <a:gd name="connsiteX10" fmla="*/ 68875 w 71690"/>
                <a:gd name="connsiteY10" fmla="*/ 49906 h 71745"/>
                <a:gd name="connsiteX11" fmla="*/ 71691 w 71690"/>
                <a:gd name="connsiteY11" fmla="*/ 35986 h 71745"/>
                <a:gd name="connsiteX12" fmla="*/ 68885 w 71690"/>
                <a:gd name="connsiteY12" fmla="*/ 22002 h 71745"/>
                <a:gd name="connsiteX13" fmla="*/ 61206 w 71690"/>
                <a:gd name="connsiteY13" fmla="*/ 10520 h 71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1690" h="71745">
                  <a:moveTo>
                    <a:pt x="61206" y="10520"/>
                  </a:moveTo>
                  <a:lnTo>
                    <a:pt x="61206" y="10520"/>
                  </a:lnTo>
                  <a:cubicBezTo>
                    <a:pt x="47229" y="-3486"/>
                    <a:pt x="24544" y="-3510"/>
                    <a:pt x="10538" y="10467"/>
                  </a:cubicBezTo>
                  <a:cubicBezTo>
                    <a:pt x="10520" y="10485"/>
                    <a:pt x="10503" y="10503"/>
                    <a:pt x="10485" y="10520"/>
                  </a:cubicBezTo>
                  <a:cubicBezTo>
                    <a:pt x="7207" y="13810"/>
                    <a:pt x="4598" y="17704"/>
                    <a:pt x="2801" y="21987"/>
                  </a:cubicBezTo>
                  <a:cubicBezTo>
                    <a:pt x="931" y="26411"/>
                    <a:pt x="-21" y="31168"/>
                    <a:pt x="1" y="35971"/>
                  </a:cubicBezTo>
                  <a:cubicBezTo>
                    <a:pt x="-26" y="40755"/>
                    <a:pt x="930" y="45493"/>
                    <a:pt x="2811" y="49892"/>
                  </a:cubicBezTo>
                  <a:cubicBezTo>
                    <a:pt x="6466" y="58490"/>
                    <a:pt x="13334" y="65321"/>
                    <a:pt x="21952" y="68930"/>
                  </a:cubicBezTo>
                  <a:cubicBezTo>
                    <a:pt x="26375" y="70800"/>
                    <a:pt x="31129" y="71757"/>
                    <a:pt x="35931" y="71745"/>
                  </a:cubicBezTo>
                  <a:cubicBezTo>
                    <a:pt x="40714" y="71769"/>
                    <a:pt x="45452" y="70813"/>
                    <a:pt x="49852" y="68935"/>
                  </a:cubicBezTo>
                  <a:cubicBezTo>
                    <a:pt x="58408" y="65281"/>
                    <a:pt x="65223" y="58464"/>
                    <a:pt x="68875" y="49906"/>
                  </a:cubicBezTo>
                  <a:cubicBezTo>
                    <a:pt x="70755" y="45507"/>
                    <a:pt x="71713" y="40770"/>
                    <a:pt x="71691" y="35986"/>
                  </a:cubicBezTo>
                  <a:cubicBezTo>
                    <a:pt x="71709" y="31183"/>
                    <a:pt x="70754" y="26426"/>
                    <a:pt x="68885" y="22002"/>
                  </a:cubicBezTo>
                  <a:cubicBezTo>
                    <a:pt x="67090" y="17715"/>
                    <a:pt x="64482" y="13816"/>
                    <a:pt x="61206" y="10520"/>
                  </a:cubicBezTo>
                  <a:close/>
                </a:path>
              </a:pathLst>
            </a:custGeom>
            <a:solidFill>
              <a:sysClr val="window" lastClr="FFFFFF"/>
            </a:solidFill>
            <a:ln w="486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</a:endParaRPr>
            </a:p>
          </p:txBody>
        </p:sp>
      </p:grpSp>
      <p:grpSp>
        <p:nvGrpSpPr>
          <p:cNvPr id="21" name="Graphic 11">
            <a:extLst>
              <a:ext uri="{FF2B5EF4-FFF2-40B4-BE49-F238E27FC236}">
                <a16:creationId xmlns:a16="http://schemas.microsoft.com/office/drawing/2014/main" id="{4AA31274-325F-9B68-EE1B-7CE2202CB626}"/>
              </a:ext>
            </a:extLst>
          </p:cNvPr>
          <p:cNvGrpSpPr/>
          <p:nvPr/>
        </p:nvGrpSpPr>
        <p:grpSpPr>
          <a:xfrm>
            <a:off x="505808" y="2487229"/>
            <a:ext cx="596279" cy="1023463"/>
            <a:chOff x="1323201" y="2039776"/>
            <a:chExt cx="596279" cy="1023463"/>
          </a:xfrm>
        </p:grpSpPr>
        <p:sp>
          <p:nvSpPr>
            <p:cNvPr id="22" name="Freeform: Shape 2">
              <a:extLst>
                <a:ext uri="{FF2B5EF4-FFF2-40B4-BE49-F238E27FC236}">
                  <a16:creationId xmlns:a16="http://schemas.microsoft.com/office/drawing/2014/main" id="{2790E17E-C813-4043-509E-A1C4DF74E3FD}"/>
                </a:ext>
              </a:extLst>
            </p:cNvPr>
            <p:cNvSpPr/>
            <p:nvPr/>
          </p:nvSpPr>
          <p:spPr>
            <a:xfrm>
              <a:off x="1323201" y="2039776"/>
              <a:ext cx="532201" cy="978964"/>
            </a:xfrm>
            <a:custGeom>
              <a:avLst/>
              <a:gdLst>
                <a:gd name="connsiteX0" fmla="*/ 532202 w 532201"/>
                <a:gd name="connsiteY0" fmla="*/ 978965 h 978964"/>
                <a:gd name="connsiteX1" fmla="*/ 335518 w 532201"/>
                <a:gd name="connsiteY1" fmla="*/ 978965 h 978964"/>
                <a:gd name="connsiteX2" fmla="*/ 0 w 532201"/>
                <a:gd name="connsiteY2" fmla="*/ 643447 h 978964"/>
                <a:gd name="connsiteX3" fmla="*/ 0 w 532201"/>
                <a:gd name="connsiteY3" fmla="*/ 335518 h 978964"/>
                <a:gd name="connsiteX4" fmla="*/ 335518 w 532201"/>
                <a:gd name="connsiteY4" fmla="*/ 0 h 978964"/>
                <a:gd name="connsiteX5" fmla="*/ 335518 w 532201"/>
                <a:gd name="connsiteY5" fmla="*/ 0 h 978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2201" h="978964">
                  <a:moveTo>
                    <a:pt x="532202" y="978965"/>
                  </a:moveTo>
                  <a:lnTo>
                    <a:pt x="335518" y="978965"/>
                  </a:lnTo>
                  <a:cubicBezTo>
                    <a:pt x="150405" y="978965"/>
                    <a:pt x="0" y="828560"/>
                    <a:pt x="0" y="643447"/>
                  </a:cubicBezTo>
                  <a:lnTo>
                    <a:pt x="0" y="335518"/>
                  </a:lnTo>
                  <a:cubicBezTo>
                    <a:pt x="0" y="150405"/>
                    <a:pt x="150405" y="0"/>
                    <a:pt x="335518" y="0"/>
                  </a:cubicBezTo>
                  <a:lnTo>
                    <a:pt x="335518" y="0"/>
                  </a:lnTo>
                </a:path>
              </a:pathLst>
            </a:custGeom>
            <a:noFill/>
            <a:ln w="8825" cap="flat">
              <a:solidFill>
                <a:srgbClr val="2683C6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</a:endParaRPr>
            </a:p>
          </p:txBody>
        </p:sp>
        <p:sp>
          <p:nvSpPr>
            <p:cNvPr id="23" name="Freeform: Shape 3">
              <a:extLst>
                <a:ext uri="{FF2B5EF4-FFF2-40B4-BE49-F238E27FC236}">
                  <a16:creationId xmlns:a16="http://schemas.microsoft.com/office/drawing/2014/main" id="{E2740BB6-EE07-1ABF-35C4-8A77C7CC3643}"/>
                </a:ext>
              </a:extLst>
            </p:cNvPr>
            <p:cNvSpPr/>
            <p:nvPr/>
          </p:nvSpPr>
          <p:spPr>
            <a:xfrm>
              <a:off x="1842053" y="2974243"/>
              <a:ext cx="77427" cy="88996"/>
            </a:xfrm>
            <a:custGeom>
              <a:avLst/>
              <a:gdLst>
                <a:gd name="connsiteX0" fmla="*/ 0 w 77427"/>
                <a:gd name="connsiteY0" fmla="*/ 0 h 88996"/>
                <a:gd name="connsiteX1" fmla="*/ 77427 w 77427"/>
                <a:gd name="connsiteY1" fmla="*/ 44498 h 88996"/>
                <a:gd name="connsiteX2" fmla="*/ 0 w 77427"/>
                <a:gd name="connsiteY2" fmla="*/ 88997 h 88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7427" h="88996">
                  <a:moveTo>
                    <a:pt x="0" y="0"/>
                  </a:moveTo>
                  <a:lnTo>
                    <a:pt x="77427" y="44498"/>
                  </a:lnTo>
                  <a:lnTo>
                    <a:pt x="0" y="88997"/>
                  </a:lnTo>
                  <a:close/>
                </a:path>
              </a:pathLst>
            </a:custGeom>
            <a:solidFill>
              <a:srgbClr val="2683C6"/>
            </a:solidFill>
            <a:ln w="8825" cap="flat">
              <a:solidFill>
                <a:srgbClr val="2683C6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</a:endParaRPr>
            </a:p>
          </p:txBody>
        </p:sp>
      </p:grpSp>
      <p:grpSp>
        <p:nvGrpSpPr>
          <p:cNvPr id="24" name="Graphic 93">
            <a:extLst>
              <a:ext uri="{FF2B5EF4-FFF2-40B4-BE49-F238E27FC236}">
                <a16:creationId xmlns:a16="http://schemas.microsoft.com/office/drawing/2014/main" id="{2839CBC7-4DFC-38E5-931E-52F0D41CE694}"/>
              </a:ext>
            </a:extLst>
          </p:cNvPr>
          <p:cNvGrpSpPr/>
          <p:nvPr/>
        </p:nvGrpSpPr>
        <p:grpSpPr>
          <a:xfrm>
            <a:off x="682594" y="4068223"/>
            <a:ext cx="596279" cy="1023463"/>
            <a:chOff x="1541837" y="3034603"/>
            <a:chExt cx="596279" cy="1023463"/>
          </a:xfrm>
        </p:grpSpPr>
        <p:sp>
          <p:nvSpPr>
            <p:cNvPr id="25" name="Freeform: Shape 5">
              <a:extLst>
                <a:ext uri="{FF2B5EF4-FFF2-40B4-BE49-F238E27FC236}">
                  <a16:creationId xmlns:a16="http://schemas.microsoft.com/office/drawing/2014/main" id="{95211DC9-06B3-365B-0F09-4784F919A65C}"/>
                </a:ext>
              </a:extLst>
            </p:cNvPr>
            <p:cNvSpPr/>
            <p:nvPr/>
          </p:nvSpPr>
          <p:spPr>
            <a:xfrm>
              <a:off x="1541837" y="3034603"/>
              <a:ext cx="532201" cy="978964"/>
            </a:xfrm>
            <a:custGeom>
              <a:avLst/>
              <a:gdLst>
                <a:gd name="connsiteX0" fmla="*/ 532202 w 532201"/>
                <a:gd name="connsiteY0" fmla="*/ 978965 h 978964"/>
                <a:gd name="connsiteX1" fmla="*/ 335518 w 532201"/>
                <a:gd name="connsiteY1" fmla="*/ 978965 h 978964"/>
                <a:gd name="connsiteX2" fmla="*/ 0 w 532201"/>
                <a:gd name="connsiteY2" fmla="*/ 643447 h 978964"/>
                <a:gd name="connsiteX3" fmla="*/ 0 w 532201"/>
                <a:gd name="connsiteY3" fmla="*/ 335518 h 978964"/>
                <a:gd name="connsiteX4" fmla="*/ 335518 w 532201"/>
                <a:gd name="connsiteY4" fmla="*/ 0 h 978964"/>
                <a:gd name="connsiteX5" fmla="*/ 335518 w 532201"/>
                <a:gd name="connsiteY5" fmla="*/ 0 h 978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2201" h="978964">
                  <a:moveTo>
                    <a:pt x="532202" y="978965"/>
                  </a:moveTo>
                  <a:lnTo>
                    <a:pt x="335518" y="978965"/>
                  </a:lnTo>
                  <a:cubicBezTo>
                    <a:pt x="150405" y="978965"/>
                    <a:pt x="0" y="828560"/>
                    <a:pt x="0" y="643447"/>
                  </a:cubicBezTo>
                  <a:lnTo>
                    <a:pt x="0" y="335518"/>
                  </a:lnTo>
                  <a:cubicBezTo>
                    <a:pt x="0" y="150405"/>
                    <a:pt x="150405" y="0"/>
                    <a:pt x="335518" y="0"/>
                  </a:cubicBezTo>
                  <a:lnTo>
                    <a:pt x="335518" y="0"/>
                  </a:lnTo>
                </a:path>
              </a:pathLst>
            </a:custGeom>
            <a:noFill/>
            <a:ln w="8825" cap="flat">
              <a:solidFill>
                <a:srgbClr val="2683C6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</a:endParaRPr>
            </a:p>
          </p:txBody>
        </p:sp>
        <p:sp>
          <p:nvSpPr>
            <p:cNvPr id="26" name="Freeform: Shape 6">
              <a:extLst>
                <a:ext uri="{FF2B5EF4-FFF2-40B4-BE49-F238E27FC236}">
                  <a16:creationId xmlns:a16="http://schemas.microsoft.com/office/drawing/2014/main" id="{2DC463EB-6F0C-22AC-C1F9-EE50C5E9A82A}"/>
                </a:ext>
              </a:extLst>
            </p:cNvPr>
            <p:cNvSpPr/>
            <p:nvPr/>
          </p:nvSpPr>
          <p:spPr>
            <a:xfrm>
              <a:off x="2060689" y="3969070"/>
              <a:ext cx="77427" cy="88996"/>
            </a:xfrm>
            <a:custGeom>
              <a:avLst/>
              <a:gdLst>
                <a:gd name="connsiteX0" fmla="*/ 0 w 77427"/>
                <a:gd name="connsiteY0" fmla="*/ 0 h 88996"/>
                <a:gd name="connsiteX1" fmla="*/ 77427 w 77427"/>
                <a:gd name="connsiteY1" fmla="*/ 44498 h 88996"/>
                <a:gd name="connsiteX2" fmla="*/ 0 w 77427"/>
                <a:gd name="connsiteY2" fmla="*/ 88997 h 88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7427" h="88996">
                  <a:moveTo>
                    <a:pt x="0" y="0"/>
                  </a:moveTo>
                  <a:lnTo>
                    <a:pt x="77427" y="44498"/>
                  </a:lnTo>
                  <a:lnTo>
                    <a:pt x="0" y="88997"/>
                  </a:lnTo>
                  <a:close/>
                </a:path>
              </a:pathLst>
            </a:custGeom>
            <a:solidFill>
              <a:srgbClr val="2683C6"/>
            </a:solidFill>
            <a:ln w="8825" cap="flat">
              <a:solidFill>
                <a:srgbClr val="2683C6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</a:endParaRPr>
            </a:p>
          </p:txBody>
        </p:sp>
      </p:grpSp>
      <p:grpSp>
        <p:nvGrpSpPr>
          <p:cNvPr id="27" name="Graphic 94">
            <a:extLst>
              <a:ext uri="{FF2B5EF4-FFF2-40B4-BE49-F238E27FC236}">
                <a16:creationId xmlns:a16="http://schemas.microsoft.com/office/drawing/2014/main" id="{F22C73F2-901C-820E-FA12-A623C6BAEFB0}"/>
              </a:ext>
            </a:extLst>
          </p:cNvPr>
          <p:cNvGrpSpPr/>
          <p:nvPr/>
        </p:nvGrpSpPr>
        <p:grpSpPr>
          <a:xfrm>
            <a:off x="1572037" y="5268501"/>
            <a:ext cx="596279" cy="1023463"/>
            <a:chOff x="1764461" y="4027410"/>
            <a:chExt cx="596279" cy="1023463"/>
          </a:xfrm>
        </p:grpSpPr>
        <p:sp>
          <p:nvSpPr>
            <p:cNvPr id="28" name="Freeform: Shape 8">
              <a:extLst>
                <a:ext uri="{FF2B5EF4-FFF2-40B4-BE49-F238E27FC236}">
                  <a16:creationId xmlns:a16="http://schemas.microsoft.com/office/drawing/2014/main" id="{ED1F6385-35FE-4FB6-A565-E37ACC9525AE}"/>
                </a:ext>
              </a:extLst>
            </p:cNvPr>
            <p:cNvSpPr/>
            <p:nvPr/>
          </p:nvSpPr>
          <p:spPr>
            <a:xfrm>
              <a:off x="1764461" y="4027410"/>
              <a:ext cx="532201" cy="978964"/>
            </a:xfrm>
            <a:custGeom>
              <a:avLst/>
              <a:gdLst>
                <a:gd name="connsiteX0" fmla="*/ 532202 w 532201"/>
                <a:gd name="connsiteY0" fmla="*/ 978965 h 978964"/>
                <a:gd name="connsiteX1" fmla="*/ 335518 w 532201"/>
                <a:gd name="connsiteY1" fmla="*/ 978965 h 978964"/>
                <a:gd name="connsiteX2" fmla="*/ 0 w 532201"/>
                <a:gd name="connsiteY2" fmla="*/ 643447 h 978964"/>
                <a:gd name="connsiteX3" fmla="*/ 0 w 532201"/>
                <a:gd name="connsiteY3" fmla="*/ 335518 h 978964"/>
                <a:gd name="connsiteX4" fmla="*/ 335518 w 532201"/>
                <a:gd name="connsiteY4" fmla="*/ 0 h 978964"/>
                <a:gd name="connsiteX5" fmla="*/ 335518 w 532201"/>
                <a:gd name="connsiteY5" fmla="*/ 0 h 978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2201" h="978964">
                  <a:moveTo>
                    <a:pt x="532202" y="978965"/>
                  </a:moveTo>
                  <a:lnTo>
                    <a:pt x="335518" y="978965"/>
                  </a:lnTo>
                  <a:cubicBezTo>
                    <a:pt x="150405" y="978965"/>
                    <a:pt x="0" y="828560"/>
                    <a:pt x="0" y="643447"/>
                  </a:cubicBezTo>
                  <a:lnTo>
                    <a:pt x="0" y="335518"/>
                  </a:lnTo>
                  <a:cubicBezTo>
                    <a:pt x="0" y="150405"/>
                    <a:pt x="150405" y="0"/>
                    <a:pt x="335518" y="0"/>
                  </a:cubicBezTo>
                  <a:lnTo>
                    <a:pt x="335518" y="0"/>
                  </a:lnTo>
                </a:path>
              </a:pathLst>
            </a:custGeom>
            <a:noFill/>
            <a:ln w="8825" cap="flat">
              <a:solidFill>
                <a:srgbClr val="2683C6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</a:endParaRPr>
            </a:p>
          </p:txBody>
        </p:sp>
        <p:sp>
          <p:nvSpPr>
            <p:cNvPr id="29" name="Freeform: Shape 9">
              <a:extLst>
                <a:ext uri="{FF2B5EF4-FFF2-40B4-BE49-F238E27FC236}">
                  <a16:creationId xmlns:a16="http://schemas.microsoft.com/office/drawing/2014/main" id="{39381283-38EC-1B64-E304-4663574FB6FC}"/>
                </a:ext>
              </a:extLst>
            </p:cNvPr>
            <p:cNvSpPr/>
            <p:nvPr/>
          </p:nvSpPr>
          <p:spPr>
            <a:xfrm>
              <a:off x="2283313" y="4961877"/>
              <a:ext cx="77427" cy="88996"/>
            </a:xfrm>
            <a:custGeom>
              <a:avLst/>
              <a:gdLst>
                <a:gd name="connsiteX0" fmla="*/ 0 w 77427"/>
                <a:gd name="connsiteY0" fmla="*/ 0 h 88996"/>
                <a:gd name="connsiteX1" fmla="*/ 77427 w 77427"/>
                <a:gd name="connsiteY1" fmla="*/ 44498 h 88996"/>
                <a:gd name="connsiteX2" fmla="*/ 0 w 77427"/>
                <a:gd name="connsiteY2" fmla="*/ 88997 h 88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7427" h="88996">
                  <a:moveTo>
                    <a:pt x="0" y="0"/>
                  </a:moveTo>
                  <a:lnTo>
                    <a:pt x="77427" y="44498"/>
                  </a:lnTo>
                  <a:lnTo>
                    <a:pt x="0" y="88997"/>
                  </a:lnTo>
                  <a:close/>
                </a:path>
              </a:pathLst>
            </a:custGeom>
            <a:solidFill>
              <a:srgbClr val="2683C6"/>
            </a:solidFill>
            <a:ln w="8825" cap="flat">
              <a:solidFill>
                <a:srgbClr val="2683C6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</a:endParaRPr>
            </a:p>
          </p:txBody>
        </p:sp>
      </p:grpSp>
      <p:sp>
        <p:nvSpPr>
          <p:cNvPr id="31" name="Oval 90">
            <a:extLst>
              <a:ext uri="{FF2B5EF4-FFF2-40B4-BE49-F238E27FC236}">
                <a16:creationId xmlns:a16="http://schemas.microsoft.com/office/drawing/2014/main" id="{7973D6AE-3A31-678C-4FBC-1623CF8C76D8}"/>
              </a:ext>
            </a:extLst>
          </p:cNvPr>
          <p:cNvSpPr/>
          <p:nvPr/>
        </p:nvSpPr>
        <p:spPr>
          <a:xfrm>
            <a:off x="2470333" y="5437312"/>
            <a:ext cx="419356" cy="419356"/>
          </a:xfrm>
          <a:prstGeom prst="ellipse">
            <a:avLst/>
          </a:prstGeom>
          <a:solidFill>
            <a:srgbClr val="75BDA7">
              <a:lumMod val="5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30" name="TextBox 100">
            <a:extLst>
              <a:ext uri="{FF2B5EF4-FFF2-40B4-BE49-F238E27FC236}">
                <a16:creationId xmlns:a16="http://schemas.microsoft.com/office/drawing/2014/main" id="{B98B3B51-1BBF-914F-E34B-502AE8D03395}"/>
              </a:ext>
            </a:extLst>
          </p:cNvPr>
          <p:cNvSpPr txBox="1"/>
          <p:nvPr/>
        </p:nvSpPr>
        <p:spPr>
          <a:xfrm>
            <a:off x="2521371" y="5417445"/>
            <a:ext cx="3321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898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prstClr val="white"/>
                </a:solidFill>
                <a:latin typeface="Segoe UI"/>
              </a:rPr>
              <a:t>3</a:t>
            </a:r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6DD29846-18EE-E5A1-8AF0-1B06415543CC}"/>
              </a:ext>
            </a:extLst>
          </p:cNvPr>
          <p:cNvSpPr/>
          <p:nvPr/>
        </p:nvSpPr>
        <p:spPr>
          <a:xfrm>
            <a:off x="1638658" y="3738396"/>
            <a:ext cx="419356" cy="419356"/>
          </a:xfrm>
          <a:prstGeom prst="ellipse">
            <a:avLst/>
          </a:prstGeom>
          <a:solidFill>
            <a:srgbClr val="58B6C0">
              <a:lumMod val="5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33" name="مربع نص 32">
            <a:extLst>
              <a:ext uri="{FF2B5EF4-FFF2-40B4-BE49-F238E27FC236}">
                <a16:creationId xmlns:a16="http://schemas.microsoft.com/office/drawing/2014/main" id="{DDFB77AD-8264-C383-C382-88D4B233BDDA}"/>
              </a:ext>
            </a:extLst>
          </p:cNvPr>
          <p:cNvSpPr txBox="1"/>
          <p:nvPr/>
        </p:nvSpPr>
        <p:spPr>
          <a:xfrm>
            <a:off x="4025171" y="2796159"/>
            <a:ext cx="194859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2400"/>
              <a:t>٤×٢ ، ٣×٢</a:t>
            </a:r>
          </a:p>
        </p:txBody>
      </p:sp>
      <p:sp>
        <p:nvSpPr>
          <p:cNvPr id="35" name="مربع نص 34">
            <a:extLst>
              <a:ext uri="{FF2B5EF4-FFF2-40B4-BE49-F238E27FC236}">
                <a16:creationId xmlns:a16="http://schemas.microsoft.com/office/drawing/2014/main" id="{A2324EE1-05F5-9910-AD6F-B75749111EC6}"/>
              </a:ext>
            </a:extLst>
          </p:cNvPr>
          <p:cNvSpPr txBox="1"/>
          <p:nvPr/>
        </p:nvSpPr>
        <p:spPr>
          <a:xfrm>
            <a:off x="1854764" y="3627402"/>
            <a:ext cx="385130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2000" b="1">
                <a:solidFill>
                  <a:schemeClr val="bg1"/>
                </a:solidFill>
              </a:rPr>
              <a:t>إذا كانت مساحة كل مربع صغير ٢٥ بوصة </a:t>
            </a:r>
          </a:p>
          <a:p>
            <a:pPr algn="r" rtl="1"/>
            <a:r>
              <a:rPr lang="ar-SA" sz="2000" b="1">
                <a:solidFill>
                  <a:schemeClr val="bg1"/>
                </a:solidFill>
              </a:rPr>
              <a:t>مربعة، فما مساحة الشكل؟ فسري إجابتك.</a:t>
            </a:r>
          </a:p>
        </p:txBody>
      </p:sp>
      <p:sp>
        <p:nvSpPr>
          <p:cNvPr id="37" name="Freeform: Shape 19">
            <a:extLst>
              <a:ext uri="{FF2B5EF4-FFF2-40B4-BE49-F238E27FC236}">
                <a16:creationId xmlns:a16="http://schemas.microsoft.com/office/drawing/2014/main" id="{58F8A15D-2514-F52F-01D5-CBA3FDC854FB}"/>
              </a:ext>
            </a:extLst>
          </p:cNvPr>
          <p:cNvSpPr/>
          <p:nvPr/>
        </p:nvSpPr>
        <p:spPr>
          <a:xfrm>
            <a:off x="2380042" y="4393380"/>
            <a:ext cx="4750112" cy="753228"/>
          </a:xfrm>
          <a:custGeom>
            <a:avLst/>
            <a:gdLst>
              <a:gd name="connsiteX0" fmla="*/ 5654993 w 5721667"/>
              <a:gd name="connsiteY0" fmla="*/ 813435 h 813435"/>
              <a:gd name="connsiteX1" fmla="*/ 0 w 5721667"/>
              <a:gd name="connsiteY1" fmla="*/ 813435 h 813435"/>
              <a:gd name="connsiteX2" fmla="*/ 0 w 5721667"/>
              <a:gd name="connsiteY2" fmla="*/ 0 h 813435"/>
              <a:gd name="connsiteX3" fmla="*/ 5654993 w 5721667"/>
              <a:gd name="connsiteY3" fmla="*/ 0 h 813435"/>
              <a:gd name="connsiteX4" fmla="*/ 5721668 w 5721667"/>
              <a:gd name="connsiteY4" fmla="*/ 66675 h 813435"/>
              <a:gd name="connsiteX5" fmla="*/ 5721668 w 5721667"/>
              <a:gd name="connsiteY5" fmla="*/ 747713 h 813435"/>
              <a:gd name="connsiteX6" fmla="*/ 5654993 w 5721667"/>
              <a:gd name="connsiteY6" fmla="*/ 813435 h 813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21667" h="813435">
                <a:moveTo>
                  <a:pt x="5654993" y="813435"/>
                </a:moveTo>
                <a:lnTo>
                  <a:pt x="0" y="813435"/>
                </a:lnTo>
                <a:lnTo>
                  <a:pt x="0" y="0"/>
                </a:lnTo>
                <a:lnTo>
                  <a:pt x="5654993" y="0"/>
                </a:lnTo>
                <a:cubicBezTo>
                  <a:pt x="5691188" y="0"/>
                  <a:pt x="5721668" y="29528"/>
                  <a:pt x="5721668" y="66675"/>
                </a:cubicBezTo>
                <a:lnTo>
                  <a:pt x="5721668" y="747713"/>
                </a:lnTo>
                <a:cubicBezTo>
                  <a:pt x="5721668" y="783908"/>
                  <a:pt x="5692140" y="813435"/>
                  <a:pt x="5654993" y="813435"/>
                </a:cubicBezTo>
                <a:close/>
              </a:path>
            </a:pathLst>
          </a:custGeom>
          <a:solidFill>
            <a:srgbClr val="EFEFE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r" defTabSz="121898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400">
                <a:solidFill>
                  <a:prstClr val="black"/>
                </a:solidFill>
                <a:latin typeface="Segoe UI"/>
              </a:rPr>
              <a:t>• </a:t>
            </a:r>
            <a:r>
              <a:rPr lang="ar-SA" sz="1400">
                <a:solidFill>
                  <a:prstClr val="black"/>
                </a:solidFill>
                <a:latin typeface="Segoe UI"/>
              </a:rPr>
              <a:t>مساحة المستطيل الذي ُ بعداه ( ٤ × ٢ )= ٢٥ ×٤×٢ = ٢٠٠ بوصة مربعة،</a:t>
            </a:r>
          </a:p>
          <a:p>
            <a:pPr algn="r" defTabSz="121898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1400">
                <a:solidFill>
                  <a:prstClr val="black"/>
                </a:solidFill>
                <a:latin typeface="Segoe UI"/>
              </a:rPr>
              <a:t>ومساحة المستطيل الذي ُ بعداه ( ٣ × ٢ )= ٢٥×٣×٢ = ١٥٠ بوصة مربعة؛</a:t>
            </a:r>
          </a:p>
          <a:p>
            <a:pPr algn="r" defTabSz="121898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1400">
                <a:solidFill>
                  <a:prstClr val="black"/>
                </a:solidFill>
                <a:latin typeface="Segoe UI"/>
              </a:rPr>
              <a:t>لذا فمساحة الشكل كاملا تساوي٢٠٠ + ١٥٠ = ٣٥٠ بوصة مربعة.</a:t>
            </a:r>
            <a:endParaRPr lang="ar-SA" sz="2400">
              <a:solidFill>
                <a:prstClr val="black"/>
              </a:solidFill>
              <a:latin typeface="Segoe UI"/>
            </a:endParaRPr>
          </a:p>
          <a:p>
            <a:pPr algn="r" defTabSz="121898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ar-SA" sz="1400">
              <a:solidFill>
                <a:prstClr val="black"/>
              </a:solidFill>
              <a:latin typeface="Segoe UI"/>
            </a:endParaRPr>
          </a:p>
        </p:txBody>
      </p:sp>
      <p:pic>
        <p:nvPicPr>
          <p:cNvPr id="38" name="صورة 37">
            <a:extLst>
              <a:ext uri="{FF2B5EF4-FFF2-40B4-BE49-F238E27FC236}">
                <a16:creationId xmlns:a16="http://schemas.microsoft.com/office/drawing/2014/main" id="{AE041051-CFDE-1A7E-1139-FA2F7AC8B5C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83587" y="1426562"/>
            <a:ext cx="2552700" cy="26003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39" name="مربع نص 38">
            <a:extLst>
              <a:ext uri="{FF2B5EF4-FFF2-40B4-BE49-F238E27FC236}">
                <a16:creationId xmlns:a16="http://schemas.microsoft.com/office/drawing/2014/main" id="{B48250D5-1C75-EF55-A7C6-D06D6D4F74F3}"/>
              </a:ext>
            </a:extLst>
          </p:cNvPr>
          <p:cNvSpPr txBox="1"/>
          <p:nvPr/>
        </p:nvSpPr>
        <p:spPr>
          <a:xfrm>
            <a:off x="2168315" y="929478"/>
            <a:ext cx="468325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2000" b="1">
                <a:solidFill>
                  <a:prstClr val="black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الطلاب مثنى مثنى، ثم ارسم الشكل أدناه في ورق مربعات.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785B7E5A-5CF7-29FF-8DBB-91694C5EC248}"/>
              </a:ext>
            </a:extLst>
          </p:cNvPr>
          <p:cNvSpPr txBox="1"/>
          <p:nvPr/>
        </p:nvSpPr>
        <p:spPr>
          <a:xfrm>
            <a:off x="1677445" y="3723829"/>
            <a:ext cx="3321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898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prstClr val="white"/>
                </a:solidFill>
                <a:latin typeface="Segoe UI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55861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33" grpId="0"/>
      <p:bldP spid="37" grpId="0" animBg="1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8_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8_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2_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5_تصميم افتراضي">
  <a:themeElements>
    <a:clrScheme name="تصميم افتراضي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تصميم افتراضي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تصميم افتراضي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مسلك بخاري">
  <a:themeElements>
    <a:clrScheme name="مسلك بخاري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مسلك بخاري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ظل قوي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ppt/theme/theme15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نسق Office">
  <a:themeElements>
    <a:clrScheme name="نسق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نسق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نسق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Business Report Powerpoint Template - www.googleslides.org">
  <a:themeElements>
    <a:clrScheme name="自定义 2">
      <a:dk1>
        <a:srgbClr val="000000"/>
      </a:dk1>
      <a:lt1>
        <a:srgbClr val="FFFFFF"/>
      </a:lt1>
      <a:dk2>
        <a:srgbClr val="FFFFFF"/>
      </a:dk2>
      <a:lt2>
        <a:srgbClr val="FFFFFF"/>
      </a:lt2>
      <a:accent1>
        <a:srgbClr val="45A454"/>
      </a:accent1>
      <a:accent2>
        <a:srgbClr val="127F93"/>
      </a:accent2>
      <a:accent3>
        <a:srgbClr val="45A454"/>
      </a:accent3>
      <a:accent4>
        <a:srgbClr val="127F93"/>
      </a:accent4>
      <a:accent5>
        <a:srgbClr val="45A454"/>
      </a:accent5>
      <a:accent6>
        <a:srgbClr val="70C0BC"/>
      </a:accent6>
      <a:hlink>
        <a:srgbClr val="404354"/>
      </a:hlink>
      <a:folHlink>
        <a:srgbClr val="A191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D Business Animation Slides，Freepptbackgrounds.net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تصميم افتراضي">
  <a:themeElements>
    <a:clrScheme name="تصميم افتراضي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تصميم افتراضي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تصميم افتراضي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تصميم افتراضي">
  <a:themeElements>
    <a:clrScheme name="تصميم افتراضي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تصميم افتراضي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تصميم افتراضي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1_3D Business Animation Slides，Freepptbackgrounds.net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_تصميم افتراضي">
  <a:themeElements>
    <a:clrScheme name="تصميم افتراضي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تصميم افتراضي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تصميم افتراضي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2458</TotalTime>
  <Words>1360</Words>
  <Application>Microsoft Office PowerPoint</Application>
  <PresentationFormat>شاشة عريضة</PresentationFormat>
  <Paragraphs>328</Paragraphs>
  <Slides>46</Slides>
  <Notes>10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19</vt:i4>
      </vt:variant>
      <vt:variant>
        <vt:lpstr>نسق</vt:lpstr>
      </vt:variant>
      <vt:variant>
        <vt:i4>14</vt:i4>
      </vt:variant>
      <vt:variant>
        <vt:lpstr>عناوين الشرائح</vt:lpstr>
      </vt:variant>
      <vt:variant>
        <vt:i4>46</vt:i4>
      </vt:variant>
    </vt:vector>
  </HeadingPairs>
  <TitlesOfParts>
    <vt:vector size="79" baseType="lpstr">
      <vt:lpstr>Arial Unicode MS</vt:lpstr>
      <vt:lpstr>微软雅黑</vt:lpstr>
      <vt:lpstr>Al-KsorZulfiMath</vt:lpstr>
      <vt:lpstr>Ara Alm Bon </vt:lpstr>
      <vt:lpstr>Aref_Menna</vt:lpstr>
      <vt:lpstr>Arial</vt:lpstr>
      <vt:lpstr>AXtManalBLack</vt:lpstr>
      <vt:lpstr>Calibri</vt:lpstr>
      <vt:lpstr>Calibri Light</vt:lpstr>
      <vt:lpstr>Century Gothic</vt:lpstr>
      <vt:lpstr>Constantia</vt:lpstr>
      <vt:lpstr>Lotus-Light</vt:lpstr>
      <vt:lpstr>Segoe UI</vt:lpstr>
      <vt:lpstr>Teko</vt:lpstr>
      <vt:lpstr>TheSans</vt:lpstr>
      <vt:lpstr>THULUTH THARWAT EMARA GOLDEN</vt:lpstr>
      <vt:lpstr>Times New Roman</vt:lpstr>
      <vt:lpstr>Traditional Arabic</vt:lpstr>
      <vt:lpstr>Wingdings 2</vt:lpstr>
      <vt:lpstr>نسق Office</vt:lpstr>
      <vt:lpstr>1_نسق Office</vt:lpstr>
      <vt:lpstr>Business Report Powerpoint Template - www.googleslides.org</vt:lpstr>
      <vt:lpstr>3D Business Animation Slides，Freepptbackgrounds.net</vt:lpstr>
      <vt:lpstr>تصميم افتراضي</vt:lpstr>
      <vt:lpstr>2_تصميم افتراضي</vt:lpstr>
      <vt:lpstr>2_Office Theme</vt:lpstr>
      <vt:lpstr>1_3D Business Animation Slides，Freepptbackgrounds.net</vt:lpstr>
      <vt:lpstr>1_تصميم افتراضي</vt:lpstr>
      <vt:lpstr>8_نسق Office</vt:lpstr>
      <vt:lpstr>8_سمة Office</vt:lpstr>
      <vt:lpstr>2_نسق Office</vt:lpstr>
      <vt:lpstr>5_تصميم افتراضي</vt:lpstr>
      <vt:lpstr>مسلك بخاري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ctm</dc:creator>
  <cp:lastModifiedBy>DELL</cp:lastModifiedBy>
  <cp:revision>221</cp:revision>
  <dcterms:created xsi:type="dcterms:W3CDTF">2011-01-22T12:21:30Z</dcterms:created>
  <dcterms:modified xsi:type="dcterms:W3CDTF">2024-03-02T17:33:13Z</dcterms:modified>
</cp:coreProperties>
</file>