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36"/>
  </p:notesMasterIdLst>
  <p:sldIdLst>
    <p:sldId id="414" r:id="rId5"/>
    <p:sldId id="3131" r:id="rId6"/>
    <p:sldId id="416" r:id="rId7"/>
    <p:sldId id="257" r:id="rId8"/>
    <p:sldId id="299" r:id="rId9"/>
    <p:sldId id="273" r:id="rId10"/>
    <p:sldId id="264" r:id="rId11"/>
    <p:sldId id="306" r:id="rId12"/>
    <p:sldId id="300" r:id="rId13"/>
    <p:sldId id="301" r:id="rId14"/>
    <p:sldId id="258" r:id="rId15"/>
    <p:sldId id="417" r:id="rId16"/>
    <p:sldId id="259" r:id="rId17"/>
    <p:sldId id="260" r:id="rId18"/>
    <p:sldId id="418" r:id="rId19"/>
    <p:sldId id="261" r:id="rId20"/>
    <p:sldId id="272" r:id="rId21"/>
    <p:sldId id="304" r:id="rId22"/>
    <p:sldId id="427" r:id="rId23"/>
    <p:sldId id="411" r:id="rId24"/>
    <p:sldId id="269" r:id="rId25"/>
    <p:sldId id="271" r:id="rId26"/>
    <p:sldId id="429" r:id="rId27"/>
    <p:sldId id="267" r:id="rId28"/>
    <p:sldId id="270" r:id="rId29"/>
    <p:sldId id="265" r:id="rId30"/>
    <p:sldId id="406" r:id="rId31"/>
    <p:sldId id="3132" r:id="rId32"/>
    <p:sldId id="263" r:id="rId33"/>
    <p:sldId id="3009" r:id="rId34"/>
    <p:sldId id="262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BFD"/>
    <a:srgbClr val="CC3399"/>
    <a:srgbClr val="9966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095" autoAdjust="0"/>
    <p:restoredTop sz="96448" autoAdjust="0"/>
  </p:normalViewPr>
  <p:slideViewPr>
    <p:cSldViewPr>
      <p:cViewPr varScale="1">
        <p:scale>
          <a:sx n="78" d="100"/>
          <a:sy n="78" d="100"/>
        </p:scale>
        <p:origin x="17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6DF805-39B5-4736-B630-CD919A118337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F32AE4-1F91-48CD-B717-407CCCEB18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21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32AE4-1F91-48CD-B717-407CCCEB18A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254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>
            <a:extLst>
              <a:ext uri="{FF2B5EF4-FFF2-40B4-BE49-F238E27FC236}">
                <a16:creationId xmlns:a16="http://schemas.microsoft.com/office/drawing/2014/main" id="{D245915F-64E1-57F4-0237-182183A8D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عنصر نائب للملاحظات 2">
            <a:extLst>
              <a:ext uri="{FF2B5EF4-FFF2-40B4-BE49-F238E27FC236}">
                <a16:creationId xmlns:a16="http://schemas.microsoft.com/office/drawing/2014/main" id="{3B673988-537C-7A96-CB49-A619EAB2C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0484" name="عنصر نائب لرقم الشريحة 3">
            <a:extLst>
              <a:ext uri="{FF2B5EF4-FFF2-40B4-BE49-F238E27FC236}">
                <a16:creationId xmlns:a16="http://schemas.microsoft.com/office/drawing/2014/main" id="{0CA705FD-0FF6-B1C6-D3A7-CCFD5CB4D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CA14F-1AB6-40E5-B97D-E0CB7693E868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14F8C-885E-0485-D298-06ABBE41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6DA23D-EEBC-C30A-F1F5-82B2FD794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863CF8B-E43A-A63E-58C4-01D7876E2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2515E9B-27D2-4585-6547-94D07A75A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32AE4-1F91-48CD-B717-407CCCEB18A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036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صر نائب لصورة الشريحة 1">
            <a:extLst>
              <a:ext uri="{FF2B5EF4-FFF2-40B4-BE49-F238E27FC236}">
                <a16:creationId xmlns:a16="http://schemas.microsoft.com/office/drawing/2014/main" id="{7210A132-7336-C112-6B4E-0FFB9D5C1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عنصر نائب للملاحظات 2">
            <a:extLst>
              <a:ext uri="{FF2B5EF4-FFF2-40B4-BE49-F238E27FC236}">
                <a16:creationId xmlns:a16="http://schemas.microsoft.com/office/drawing/2014/main" id="{076EB15B-C2E5-8C87-4E73-CA45C72E4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8372" name="عنصر نائب لرقم الشريحة 3">
            <a:extLst>
              <a:ext uri="{FF2B5EF4-FFF2-40B4-BE49-F238E27FC236}">
                <a16:creationId xmlns:a16="http://schemas.microsoft.com/office/drawing/2014/main" id="{29CFE12C-7DC9-D488-EF1F-F049D21BB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FAFA18-B2E2-45FD-B77D-9D74D986196B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A2055-BDD8-43B0-8592-F86A8FD0321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4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3C50B-1455-4AAF-9290-C582C47F04E5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61149-74EF-46B7-9161-D344FCFD377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8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68BB95-DF00-CCF7-3EC6-83550D1A7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BD6E64-258B-A322-13A2-FE96033B4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94C04-ACAA-FCDB-483C-CDE24561C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5EEB-5148-408A-8963-0C11A7D9913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3455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ABF609-6B23-3855-2D9C-EB985C992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CEDE6-9DCF-7622-E213-CE725AAB2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BF4EAC-D062-30F2-996E-CA48AC5DF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64B7-1D0B-4606-95A4-288815A437B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5713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7B7CED-5BB9-E433-A337-A12FCCDEC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D6EF88-0D6E-EF96-6DB1-23F1AF4E9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DAB0C0-93D7-9528-8763-D888E4130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0FEC-438A-4E12-B574-C7073A718D6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9831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77006-5588-7325-EF03-0819BD48C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F4604-4CB4-FDB6-C8A8-A5CDD512F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7308-61A8-361B-B5FD-63B898FED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5DC1-5CD2-4821-9E06-917C87C12B7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6633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55314A-CE11-6D06-4109-F81C8330F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AB3CE9-E06C-3E72-24DA-E98E220B4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91F741-8F55-5CB5-EE28-FE5A44A61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7492-BC9A-4416-B07C-249EF1B2464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3472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11B72C-D0C9-EB49-0689-AAA2C797F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204BD2-58FD-0387-2883-3C8BD3087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830751-F0F8-3EA0-84A7-101D5E164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9776-30AB-45F3-9C51-FFFF854762A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59587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14E171-0617-C396-71FA-1D3C7FA0B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0336C6-C344-4E45-24FE-D1B5AA705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BB0BEA-6866-D27A-B7FF-4D27EAAF7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8132-0F14-42CD-9537-828B18A4583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2144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8D7348-2F9E-1A1D-0BBE-91EBC45C5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F5D6B-4A85-25B9-94E7-A101C8407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C9493-DAA2-62CD-CC38-BBE6AB268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F649-9FBC-49C8-90FF-478AAA34866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097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EF7CD-2A78-4696-A2E6-3163872BF3FE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23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996DC-6911-9CDA-D492-15969CC7E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D1E85-ED20-26F7-6276-C482E63D8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219EA-C7FE-0A86-E6ED-33DD9D984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7C13-CF58-4F43-A5A2-1502F114F22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85383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AF5EF-4303-E1A5-3161-4EC0179E1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4D2B7-F8FC-BB61-0FDE-C6004BE5D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69D8EB-1E0F-7476-51F3-320D26DB2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D654-56E7-444C-B306-0EE64413CAC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46287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88CFD4-6D7D-E379-62D4-721EABB60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CD5E58-9530-805E-D76B-72A85BDAC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392A58-B359-140D-FA00-C51772323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FFF9-40F2-4BB9-A0CD-E1DEDAAB481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960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424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570"/>
            </a:lvl1pPr>
            <a:lvl2pPr marL="108496" indent="0" algn="ctr">
              <a:buNone/>
              <a:defRPr sz="475"/>
            </a:lvl2pPr>
            <a:lvl3pPr marL="216992" indent="0" algn="ctr">
              <a:buNone/>
              <a:defRPr sz="428"/>
            </a:lvl3pPr>
            <a:lvl4pPr marL="325487" indent="0" algn="ctr">
              <a:buNone/>
              <a:defRPr sz="380"/>
            </a:lvl4pPr>
            <a:lvl5pPr marL="433983" indent="0" algn="ctr">
              <a:buNone/>
              <a:defRPr sz="380"/>
            </a:lvl5pPr>
            <a:lvl6pPr marL="542479" indent="0" algn="ctr">
              <a:buNone/>
              <a:defRPr sz="380"/>
            </a:lvl6pPr>
            <a:lvl7pPr marL="650975" indent="0" algn="ctr">
              <a:buNone/>
              <a:defRPr sz="380"/>
            </a:lvl7pPr>
            <a:lvl8pPr marL="759470" indent="0" algn="ctr">
              <a:buNone/>
              <a:defRPr sz="380"/>
            </a:lvl8pPr>
            <a:lvl9pPr marL="867966" indent="0" algn="ctr">
              <a:buNone/>
              <a:defRPr sz="38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260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4028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1424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1pPr>
            <a:lvl2pPr marL="108496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2pPr>
            <a:lvl3pPr marL="216992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3pPr>
            <a:lvl4pPr marL="325487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4pPr>
            <a:lvl5pPr marL="433983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5pPr>
            <a:lvl6pPr marL="542479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6pPr>
            <a:lvl7pPr marL="650975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7pPr>
            <a:lvl8pPr marL="759470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8pPr>
            <a:lvl9pPr marL="867966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739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947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8137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698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5955B-99E6-4A3E-BB84-202FACCE385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91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76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760"/>
            </a:lvl1pPr>
            <a:lvl2pPr>
              <a:defRPr sz="665"/>
            </a:lvl2pPr>
            <a:lvl3pPr>
              <a:defRPr sz="570"/>
            </a:lvl3pPr>
            <a:lvl4pPr>
              <a:defRPr sz="475"/>
            </a:lvl4pPr>
            <a:lvl5pPr>
              <a:defRPr sz="475"/>
            </a:lvl5pPr>
            <a:lvl6pPr>
              <a:defRPr sz="475"/>
            </a:lvl6pPr>
            <a:lvl7pPr>
              <a:defRPr sz="475"/>
            </a:lvl7pPr>
            <a:lvl8pPr>
              <a:defRPr sz="475"/>
            </a:lvl8pPr>
            <a:lvl9pPr>
              <a:defRPr sz="4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9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6862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76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760"/>
            </a:lvl1pPr>
            <a:lvl2pPr marL="108496" indent="0">
              <a:buNone/>
              <a:defRPr sz="665"/>
            </a:lvl2pPr>
            <a:lvl3pPr marL="216992" indent="0">
              <a:buNone/>
              <a:defRPr sz="570"/>
            </a:lvl3pPr>
            <a:lvl4pPr marL="325487" indent="0">
              <a:buNone/>
              <a:defRPr sz="475"/>
            </a:lvl4pPr>
            <a:lvl5pPr marL="433983" indent="0">
              <a:buNone/>
              <a:defRPr sz="475"/>
            </a:lvl5pPr>
            <a:lvl6pPr marL="542479" indent="0">
              <a:buNone/>
              <a:defRPr sz="475"/>
            </a:lvl6pPr>
            <a:lvl7pPr marL="650975" indent="0">
              <a:buNone/>
              <a:defRPr sz="475"/>
            </a:lvl7pPr>
            <a:lvl8pPr marL="759470" indent="0">
              <a:buNone/>
              <a:defRPr sz="475"/>
            </a:lvl8pPr>
            <a:lvl9pPr marL="867966" indent="0">
              <a:buNone/>
              <a:defRPr sz="47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9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059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5704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02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AFAC7B-7FF2-E7DD-7759-D1CD9920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4081-77E8-4DE2-A135-52E53A08BE51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0226F2-A4B0-B254-5049-28B3AA20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E7CBE2-81FE-3B12-AAF1-138EEAEE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EAD5-FC66-4F51-9766-5C3D3064F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4694C4-5642-97EF-4D81-3F8F0FE8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DA68-A230-4ECE-8413-3260CFEC0DCB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7E8B97-3E3E-3F58-7868-AF95B446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A2D6D8-C998-F36D-9061-466145AF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C618-88C6-499C-87F7-18BC3CBC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68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1394AE-83C1-F311-071C-2BCA981A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0AA7-B1B6-4675-BDC8-509D970A24E4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849A0F-59B9-C718-0BDA-615245AB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49DDF2-672F-F977-0864-338E7DCB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727D-94BC-496C-96B4-BA17183B4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78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2DCAB5C-24C8-C0A6-C39A-6A2F40F5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3DDD-2F72-4823-9EB4-0373D246416D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EE691DD-7B22-4177-5B99-CA7F81C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E7F32E5-B2E1-6357-9F7D-508548CF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0538-A683-45E9-BB87-8D28A4FF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2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7015A6D7-D061-5D95-2B35-6D73ECE7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2A29-4EA7-4277-A887-F68CF4100AA5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09ED6D0-8BBD-5C4D-777D-EB0B48A1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C7ADA1AD-702B-69CC-FE6F-AFED648F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80E4-D84D-41E6-9610-85FC9CDA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0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06942D6-3F90-EE69-244C-9551C89D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1854-AB71-42FF-B216-937E9C299790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15F766C1-8086-5030-09BA-1CCA7F2F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408B2F8-4094-4CD2-514C-0D358F8E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E2B4-162B-405A-B6E7-67D22E5A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6606E-D50A-4EE2-B769-8E2F7FCFC80D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93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5D61414-211E-4004-A20F-8DFC5BBF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914D-AA26-46D8-97A9-766B8F64FB2B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C528EF-286C-1126-CD75-E4BCC053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9ED2F183-AAE9-7528-398F-245E22C7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B5A0-88E5-49C5-8F83-88CBC92C6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2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B2D61BA-080F-0E0E-D8A2-57C8EED5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A690-2A24-4BE1-A4D1-A5466EFF9965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AA5CC00-5AAF-0049-2E6C-702932B5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DA9F36D-61F9-CC4A-EDBA-E5811936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E0E0-AF8A-4ED2-B9CB-C5646D78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6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179502F-F0F7-1340-E717-4F26949E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F4B3-175E-4E2D-9618-A9DDE94FF84F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92D8558-33F9-A0BF-4459-78D217A1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906383F-FA15-0988-BB56-1245639C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F915-4CA0-4967-BFCD-E7531FE4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4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798610-B50D-B33F-9216-2FFE895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B93B-72D3-4A2B-8173-B2D46136C987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F76F65-CB2E-D9A9-63F4-20944F29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3AF1DB-2F68-E58B-6DFF-EEAA381D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F777-E356-4021-B485-969EE33A2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1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259EDF-11D0-DA98-8008-B5448488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E0C5-7309-40C1-847C-0F664D6BA899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8AA0E6-AD90-459D-6A0F-09FFACD7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34A89B-71B3-AAD8-4AC9-7D9412FE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7FB2-EE80-489A-AE86-EC8D9FBED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8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289F2-7B82-4A31-B130-46913A8FD44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0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DDBC9-BEDD-4BAE-BE62-427F4AA251BA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7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5473C-1458-4BE2-BC96-18E685A46D7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6606E-D50A-4EE2-B769-8E2F7FCFC80D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6606E-D50A-4EE2-B769-8E2F7FCFC80D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2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B494-21CF-48D6-B059-33E5C83CBCCF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1D0-61B9-4272-AD37-1709211ECA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FBA7C3-974F-D412-3890-9948D83A1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2D8999-F6A8-063A-A7C0-9C7EE2D18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B9D7CF-A965-918A-1285-E084F8C775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FA5842-5BCF-F6ED-9569-00720A1B6B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C3638E-E2B4-44F0-DE0D-0B3F563070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343A3053-22C2-4C7F-A632-3B242AC21C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4419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73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44661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289322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433983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578644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54248" indent="-54248" algn="r" defTabSz="216992" rtl="1" eaLnBrk="0" fontAlgn="base" hangingPunct="0">
        <a:lnSpc>
          <a:spcPct val="90000"/>
        </a:lnSpc>
        <a:spcBef>
          <a:spcPts val="237"/>
        </a:spcBef>
        <a:spcAft>
          <a:spcPct val="0"/>
        </a:spcAft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1pPr>
      <a:lvl2pPr marL="162744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71240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3pPr>
      <a:lvl4pPr marL="379736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11" kern="1200">
          <a:solidFill>
            <a:schemeClr val="tx1"/>
          </a:solidFill>
          <a:latin typeface="+mn-lt"/>
          <a:ea typeface="+mn-ea"/>
          <a:cs typeface="+mn-cs"/>
        </a:defRPr>
      </a:lvl4pPr>
      <a:lvl5pPr marL="488231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11" kern="1200">
          <a:solidFill>
            <a:schemeClr val="tx1"/>
          </a:solidFill>
          <a:latin typeface="+mn-lt"/>
          <a:ea typeface="+mn-ea"/>
          <a:cs typeface="+mn-cs"/>
        </a:defRPr>
      </a:lvl5pPr>
      <a:lvl6pPr marL="596726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لعنوان 1">
            <a:extLst>
              <a:ext uri="{FF2B5EF4-FFF2-40B4-BE49-F238E27FC236}">
                <a16:creationId xmlns:a16="http://schemas.microsoft.com/office/drawing/2014/main" id="{E6B822EA-E331-6C55-1EA4-F83FB91F2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4275" name="عنصر نائب للنص 2">
            <a:extLst>
              <a:ext uri="{FF2B5EF4-FFF2-40B4-BE49-F238E27FC236}">
                <a16:creationId xmlns:a16="http://schemas.microsoft.com/office/drawing/2014/main" id="{5676A57D-1187-B0EE-0615-51C7F2398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B04C21-95BB-2F1D-D316-150B5DABC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2B8586-1366-4A6C-8561-8D8286DFE11F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A92EAC-5BA9-AE93-871A-14E50B761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EDC2A7-6E35-D18D-1149-BD641B05A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44D71E-4047-46F7-B4A5-43D230036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8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85763" rtl="0" eaLnBrk="0" fontAlgn="base" hangingPunct="0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5763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385763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385763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385763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25717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51435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77152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02870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44066" indent="-144066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13135" indent="-120254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2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2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MC\Documents\فاصل تاكد1.png">
            <a:extLst>
              <a:ext uri="{FF2B5EF4-FFF2-40B4-BE49-F238E27FC236}">
                <a16:creationId xmlns:a16="http://schemas.microsoft.com/office/drawing/2014/main" id="{FAA284E5-F48C-AB1F-CBA8-E02EB564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صورة 2">
            <a:extLst>
              <a:ext uri="{FF2B5EF4-FFF2-40B4-BE49-F238E27FC236}">
                <a16:creationId xmlns:a16="http://schemas.microsoft.com/office/drawing/2014/main" id="{713ABD33-DCBF-D57B-DBC3-4B856434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2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Text Box 6">
            <a:extLst>
              <a:ext uri="{FF2B5EF4-FFF2-40B4-BE49-F238E27FC236}">
                <a16:creationId xmlns:a16="http://schemas.microsoft.com/office/drawing/2014/main" id="{5AD04041-5EC4-7195-6F56-6ACA085C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4005263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8311" name="Group 7">
            <a:extLst>
              <a:ext uri="{FF2B5EF4-FFF2-40B4-BE49-F238E27FC236}">
                <a16:creationId xmlns:a16="http://schemas.microsoft.com/office/drawing/2014/main" id="{C35E798B-A5D3-131A-9712-186731DE8E8B}"/>
              </a:ext>
            </a:extLst>
          </p:cNvPr>
          <p:cNvGrpSpPr>
            <a:grpSpLocks/>
          </p:cNvGrpSpPr>
          <p:nvPr/>
        </p:nvGrpSpPr>
        <p:grpSpPr bwMode="auto">
          <a:xfrm>
            <a:off x="7640638" y="3132138"/>
            <a:ext cx="1133475" cy="747712"/>
            <a:chOff x="4808" y="2049"/>
            <a:chExt cx="714" cy="471"/>
          </a:xfrm>
        </p:grpSpPr>
        <p:grpSp>
          <p:nvGrpSpPr>
            <p:cNvPr id="22568" name="Group 8">
              <a:extLst>
                <a:ext uri="{FF2B5EF4-FFF2-40B4-BE49-F238E27FC236}">
                  <a16:creationId xmlns:a16="http://schemas.microsoft.com/office/drawing/2014/main" id="{1F00FA3B-C6A8-3820-218D-5C1B9BB7B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0" y="2049"/>
              <a:ext cx="562" cy="471"/>
              <a:chOff x="3078" y="2525"/>
              <a:chExt cx="1143" cy="471"/>
            </a:xfrm>
          </p:grpSpPr>
          <p:sp>
            <p:nvSpPr>
              <p:cNvPr id="22570" name="Text Box 9">
                <a:extLst>
                  <a:ext uri="{FF2B5EF4-FFF2-40B4-BE49-F238E27FC236}">
                    <a16:creationId xmlns:a16="http://schemas.microsoft.com/office/drawing/2014/main" id="{5D8BD5AE-F109-B642-90E5-1E4F9BB615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8" y="2525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71" name="Line 10">
                <a:extLst>
                  <a:ext uri="{FF2B5EF4-FFF2-40B4-BE49-F238E27FC236}">
                    <a16:creationId xmlns:a16="http://schemas.microsoft.com/office/drawing/2014/main" id="{CBBB9978-9197-9F04-27FD-592139DE3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0" y="2764"/>
                <a:ext cx="6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72" name="Text Box 11">
                <a:extLst>
                  <a:ext uri="{FF2B5EF4-FFF2-40B4-BE49-F238E27FC236}">
                    <a16:creationId xmlns:a16="http://schemas.microsoft.com/office/drawing/2014/main" id="{B06F184D-F414-8C2C-EC53-B5B099D36A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3" y="2708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س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69" name="Text Box 12">
              <a:extLst>
                <a:ext uri="{FF2B5EF4-FFF2-40B4-BE49-F238E27FC236}">
                  <a16:creationId xmlns:a16="http://schemas.microsoft.com/office/drawing/2014/main" id="{8B4A1BE6-FB1F-C991-BC34-5230AEA36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317" name="Group 13">
            <a:extLst>
              <a:ext uri="{FF2B5EF4-FFF2-40B4-BE49-F238E27FC236}">
                <a16:creationId xmlns:a16="http://schemas.microsoft.com/office/drawing/2014/main" id="{30F753DC-1B2C-942E-8C89-3CA8D6FAB7AC}"/>
              </a:ext>
            </a:extLst>
          </p:cNvPr>
          <p:cNvGrpSpPr>
            <a:grpSpLocks/>
          </p:cNvGrpSpPr>
          <p:nvPr/>
        </p:nvGrpSpPr>
        <p:grpSpPr bwMode="auto">
          <a:xfrm>
            <a:off x="6837363" y="3135313"/>
            <a:ext cx="831850" cy="781050"/>
            <a:chOff x="3377" y="2500"/>
            <a:chExt cx="1130" cy="492"/>
          </a:xfrm>
        </p:grpSpPr>
        <p:sp>
          <p:nvSpPr>
            <p:cNvPr id="22565" name="Text Box 14">
              <a:extLst>
                <a:ext uri="{FF2B5EF4-FFF2-40B4-BE49-F238E27FC236}">
                  <a16:creationId xmlns:a16="http://schemas.microsoft.com/office/drawing/2014/main" id="{377D5C3B-C72C-339D-78CF-6934BF71C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2500"/>
              <a:ext cx="9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6" name="Line 15">
              <a:extLst>
                <a:ext uri="{FF2B5EF4-FFF2-40B4-BE49-F238E27FC236}">
                  <a16:creationId xmlns:a16="http://schemas.microsoft.com/office/drawing/2014/main" id="{9127507B-FC9A-4826-91CA-36BBA609D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5" y="2729"/>
              <a:ext cx="7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7" name="Text Box 16">
              <a:extLst>
                <a:ext uri="{FF2B5EF4-FFF2-40B4-BE49-F238E27FC236}">
                  <a16:creationId xmlns:a16="http://schemas.microsoft.com/office/drawing/2014/main" id="{A7B06DCC-CF11-69AC-F9AA-50FC6BBDD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7" y="270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8322" name="Text Box 18">
            <a:extLst>
              <a:ext uri="{FF2B5EF4-FFF2-40B4-BE49-F238E27FC236}">
                <a16:creationId xmlns:a16="http://schemas.microsoft.com/office/drawing/2014/main" id="{1D835332-678F-A8E8-2710-91C0649F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4024313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3" name="Text Box 19">
            <a:extLst>
              <a:ext uri="{FF2B5EF4-FFF2-40B4-BE49-F238E27FC236}">
                <a16:creationId xmlns:a16="http://schemas.microsoft.com/office/drawing/2014/main" id="{655D8F78-E3D3-29E3-9E20-911F9A2D3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797425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س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4" name="Text Box 20">
            <a:extLst>
              <a:ext uri="{FF2B5EF4-FFF2-40B4-BE49-F238E27FC236}">
                <a16:creationId xmlns:a16="http://schemas.microsoft.com/office/drawing/2014/main" id="{151149AE-CB58-3287-59C3-DCABD0D9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797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5" name="Text Box 21">
            <a:extLst>
              <a:ext uri="{FF2B5EF4-FFF2-40B4-BE49-F238E27FC236}">
                <a16:creationId xmlns:a16="http://schemas.microsoft.com/office/drawing/2014/main" id="{3524F007-528F-B887-396E-EF83E85E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7" name="Text Box 23">
            <a:extLst>
              <a:ext uri="{FF2B5EF4-FFF2-40B4-BE49-F238E27FC236}">
                <a16:creationId xmlns:a16="http://schemas.microsoft.com/office/drawing/2014/main" id="{AFB7FD2E-BE49-671F-1F7E-D6F9858A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5638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37.5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8" name="AutoShape 24">
            <a:extLst>
              <a:ext uri="{FF2B5EF4-FFF2-40B4-BE49-F238E27FC236}">
                <a16:creationId xmlns:a16="http://schemas.microsoft.com/office/drawing/2014/main" id="{A87620A5-0B1E-B390-58B5-2A37822D8E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1863" y="5627688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9" name="Text Box 25">
            <a:extLst>
              <a:ext uri="{FF2B5EF4-FFF2-40B4-BE49-F238E27FC236}">
                <a16:creationId xmlns:a16="http://schemas.microsoft.com/office/drawing/2014/main" id="{004FB7FA-752A-8544-6B8E-B0372D558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627688"/>
            <a:ext cx="428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المسافة بين الخيمة والسفينة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37.5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8334" name="Picture 30">
            <a:extLst>
              <a:ext uri="{FF2B5EF4-FFF2-40B4-BE49-F238E27FC236}">
                <a16:creationId xmlns:a16="http://schemas.microsoft.com/office/drawing/2014/main" id="{D5340487-227A-9341-FBD8-F1B572F8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81238"/>
            <a:ext cx="45005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صورة 2">
            <a:extLst>
              <a:ext uri="{FF2B5EF4-FFF2-40B4-BE49-F238E27FC236}">
                <a16:creationId xmlns:a16="http://schemas.microsoft.com/office/drawing/2014/main" id="{BA3F6944-F947-688A-75AE-98D79B77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6513"/>
            <a:ext cx="3000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صورة 29">
            <a:extLst>
              <a:ext uri="{FF2B5EF4-FFF2-40B4-BE49-F238E27FC236}">
                <a16:creationId xmlns:a16="http://schemas.microsoft.com/office/drawing/2014/main" id="{231E6EBD-7559-00A8-96C2-55C12D54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8DCCD5-0510-B850-AAA0-C3B19A82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217613"/>
            <a:ext cx="3768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38">
            <a:extLst>
              <a:ext uri="{FF2B5EF4-FFF2-40B4-BE49-F238E27FC236}">
                <a16:creationId xmlns:a16="http://schemas.microsoft.com/office/drawing/2014/main" id="{CEAE5BC2-B58D-3F65-D6BD-135F6A04D55C}"/>
              </a:ext>
            </a:extLst>
          </p:cNvPr>
          <p:cNvSpPr>
            <a:spLocks noChangeArrowheads="1"/>
          </p:cNvSpPr>
          <p:nvPr/>
        </p:nvSpPr>
        <p:spPr bwMode="auto">
          <a:xfrm rot="12923053">
            <a:off x="7335838" y="3338513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AutoShape 47">
            <a:extLst>
              <a:ext uri="{FF2B5EF4-FFF2-40B4-BE49-F238E27FC236}">
                <a16:creationId xmlns:a16="http://schemas.microsoft.com/office/drawing/2014/main" id="{682949E3-46EB-0CBE-F773-CDDA8E4C19D0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392988" y="3378200"/>
            <a:ext cx="754062" cy="236538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D3D740BB-9F6B-D469-D54F-13A43C8828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483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1B93E935-7D05-7924-9C29-310896A98C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058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BFAA7CA1-8785-A41B-CF24-CA450F70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5181600"/>
            <a:ext cx="598488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 Box 43">
            <a:extLst>
              <a:ext uri="{FF2B5EF4-FFF2-40B4-BE49-F238E27FC236}">
                <a16:creationId xmlns:a16="http://schemas.microsoft.com/office/drawing/2014/main" id="{17D86840-D3A3-32CF-B61F-EFD778C7A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208588"/>
            <a:ext cx="598488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93566E5A-A4B9-CB8A-60CD-03DDC1DA2E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0750" y="4953000"/>
            <a:ext cx="12541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365C44E-ED07-7272-FC5E-AF981492A8E6}"/>
              </a:ext>
            </a:extLst>
          </p:cNvPr>
          <p:cNvGrpSpPr>
            <a:grpSpLocks/>
          </p:cNvGrpSpPr>
          <p:nvPr/>
        </p:nvGrpSpPr>
        <p:grpSpPr bwMode="auto">
          <a:xfrm>
            <a:off x="6783388" y="1760538"/>
            <a:ext cx="1924050" cy="1017587"/>
            <a:chOff x="7765887" y="1973552"/>
            <a:chExt cx="2565387" cy="1357032"/>
          </a:xfrm>
        </p:grpSpPr>
        <p:grpSp>
          <p:nvGrpSpPr>
            <p:cNvPr id="22553" name="Group 334">
              <a:extLst>
                <a:ext uri="{FF2B5EF4-FFF2-40B4-BE49-F238E27FC236}">
                  <a16:creationId xmlns:a16="http://schemas.microsoft.com/office/drawing/2014/main" id="{39EE8F38-ED08-1DAB-1119-E1EC38928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6039" y="2384433"/>
              <a:ext cx="1395235" cy="946151"/>
              <a:chOff x="3039" y="2503"/>
              <a:chExt cx="899" cy="596"/>
            </a:xfrm>
          </p:grpSpPr>
          <p:grpSp>
            <p:nvGrpSpPr>
              <p:cNvPr id="22560" name="Group 328">
                <a:extLst>
                  <a:ext uri="{FF2B5EF4-FFF2-40B4-BE49-F238E27FC236}">
                    <a16:creationId xmlns:a16="http://schemas.microsoft.com/office/drawing/2014/main" id="{DA394AF1-1B3E-5A23-D028-74E593646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6" y="2503"/>
                <a:ext cx="852" cy="596"/>
                <a:chOff x="3086" y="2503"/>
                <a:chExt cx="852" cy="596"/>
              </a:xfrm>
            </p:grpSpPr>
            <p:sp>
              <p:nvSpPr>
                <p:cNvPr id="22562" name="Text Box 323">
                  <a:extLst>
                    <a:ext uri="{FF2B5EF4-FFF2-40B4-BE49-F238E27FC236}">
                      <a16:creationId xmlns:a16="http://schemas.microsoft.com/office/drawing/2014/main" id="{996CDF3C-7FAF-C828-8F2A-6B0EF92D44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" y="2503"/>
                  <a:ext cx="722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defTabSz="685800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defTabSz="685800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defTabSz="685800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defTabSz="685800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defTabSz="685800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البناية أ</a:t>
                  </a:r>
                  <a:endParaRPr kumimoji="0" lang="en-US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Line 324">
                  <a:extLst>
                    <a:ext uri="{FF2B5EF4-FFF2-40B4-BE49-F238E27FC236}">
                      <a16:creationId xmlns:a16="http://schemas.microsoft.com/office/drawing/2014/main" id="{D1C41442-CFDD-02A2-BFDE-CCB8CC4632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71" y="2756"/>
                  <a:ext cx="53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64" name="Text Box 325">
                  <a:extLst>
                    <a:ext uri="{FF2B5EF4-FFF2-40B4-BE49-F238E27FC236}">
                      <a16:creationId xmlns:a16="http://schemas.microsoft.com/office/drawing/2014/main" id="{292C19D0-EE3F-B834-FF5C-98E98E0865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6" y="2788"/>
                  <a:ext cx="852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defTabSz="685800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defTabSz="685800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defTabSz="685800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defTabSz="685800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defTabSz="685800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البناية ب</a:t>
                  </a:r>
                  <a:endParaRPr kumimoji="0" lang="en-US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561" name="Text Box 326">
                <a:extLst>
                  <a:ext uri="{FF2B5EF4-FFF2-40B4-BE49-F238E27FC236}">
                    <a16:creationId xmlns:a16="http://schemas.microsoft.com/office/drawing/2014/main" id="{07FC5971-BEBC-3CD0-B672-55A864CC1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9" y="2605"/>
                <a:ext cx="20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defTabSz="685800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defTabSz="685800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defTabSz="685800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defTabSz="685800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defTabSz="685800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554" name="Group 329">
              <a:extLst>
                <a:ext uri="{FF2B5EF4-FFF2-40B4-BE49-F238E27FC236}">
                  <a16:creationId xmlns:a16="http://schemas.microsoft.com/office/drawing/2014/main" id="{451FD150-2C2A-B66B-5ACC-54085557B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887" y="2320931"/>
              <a:ext cx="1433071" cy="1009651"/>
              <a:chOff x="3453" y="2441"/>
              <a:chExt cx="953" cy="636"/>
            </a:xfrm>
          </p:grpSpPr>
          <p:sp>
            <p:nvSpPr>
              <p:cNvPr id="22557" name="Text Box 330">
                <a:extLst>
                  <a:ext uri="{FF2B5EF4-FFF2-40B4-BE49-F238E27FC236}">
                    <a16:creationId xmlns:a16="http://schemas.microsoft.com/office/drawing/2014/main" id="{418E2027-7C70-0846-78F6-0E868CD5B1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" y="2441"/>
                <a:ext cx="821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defTabSz="685800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defTabSz="685800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defTabSz="685800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defTabSz="685800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defTabSz="685800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6858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الارتفاع أ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331">
                <a:extLst>
                  <a:ext uri="{FF2B5EF4-FFF2-40B4-BE49-F238E27FC236}">
                    <a16:creationId xmlns:a16="http://schemas.microsoft.com/office/drawing/2014/main" id="{C2596999-43AA-8DB5-4F01-AE9E41E60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2" y="27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59" name="Text Box 332">
                <a:extLst>
                  <a:ext uri="{FF2B5EF4-FFF2-40B4-BE49-F238E27FC236}">
                    <a16:creationId xmlns:a16="http://schemas.microsoft.com/office/drawing/2014/main" id="{5BF3D136-7E28-A5F5-ABC3-3EEE2E84D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3" y="2766"/>
                <a:ext cx="95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defTabSz="685800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defTabSz="685800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defTabSz="685800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defTabSz="685800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defTabSz="685800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6858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الارتفاع ب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55" name="مربع نص 5">
              <a:extLst>
                <a:ext uri="{FF2B5EF4-FFF2-40B4-BE49-F238E27FC236}">
                  <a16:creationId xmlns:a16="http://schemas.microsoft.com/office/drawing/2014/main" id="{A7055A8C-4440-5914-A673-4CE9F9FA9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2429" y="2006962"/>
              <a:ext cx="554549" cy="4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defTabSz="685800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defTabSz="685800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defTabSz="685800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defTabSz="685800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defTabSz="685800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الظل</a:t>
              </a:r>
            </a:p>
          </p:txBody>
        </p:sp>
        <p:sp>
          <p:nvSpPr>
            <p:cNvPr id="22556" name="مربع نص 6">
              <a:extLst>
                <a:ext uri="{FF2B5EF4-FFF2-40B4-BE49-F238E27FC236}">
                  <a16:creationId xmlns:a16="http://schemas.microsoft.com/office/drawing/2014/main" id="{AE442CD9-8591-A45B-2597-7A8C26D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4351" y="1973552"/>
              <a:ext cx="799616" cy="4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defTabSz="685800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defTabSz="685800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defTabSz="685800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defTabSz="685800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defTabSz="685800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الارتفاع</a:t>
              </a:r>
            </a:p>
          </p:txBody>
        </p:sp>
      </p:grpSp>
      <p:pic>
        <p:nvPicPr>
          <p:cNvPr id="22552" name="صورة 6">
            <a:extLst>
              <a:ext uri="{FF2B5EF4-FFF2-40B4-BE49-F238E27FC236}">
                <a16:creationId xmlns:a16="http://schemas.microsoft.com/office/drawing/2014/main" id="{DB3443F6-7544-01FC-C8FF-AABB3496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609600"/>
            <a:ext cx="6265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22" grpId="0"/>
      <p:bldP spid="98323" grpId="0"/>
      <p:bldP spid="98324" grpId="0"/>
      <p:bldP spid="98325" grpId="0"/>
      <p:bldP spid="98327" grpId="0"/>
      <p:bldP spid="98329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7020272" y="3933056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8 × س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98311" name="Group 7"/>
          <p:cNvGrpSpPr>
            <a:grpSpLocks/>
          </p:cNvGrpSpPr>
          <p:nvPr/>
        </p:nvGrpSpPr>
        <p:grpSpPr bwMode="auto">
          <a:xfrm>
            <a:off x="7020272" y="2708920"/>
            <a:ext cx="1252538" cy="936625"/>
            <a:chOff x="4808" y="1956"/>
            <a:chExt cx="789" cy="590"/>
          </a:xfrm>
        </p:grpSpPr>
        <p:grpSp>
          <p:nvGrpSpPr>
            <p:cNvPr id="8214" name="Group 8"/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8216" name="Text Box 9"/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12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7" name="Line 10"/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Text Box 11"/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س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15" name="Text Box 12"/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=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8317" name="Group 13"/>
          <p:cNvGrpSpPr>
            <a:grpSpLocks/>
          </p:cNvGrpSpPr>
          <p:nvPr/>
        </p:nvGrpSpPr>
        <p:grpSpPr bwMode="auto">
          <a:xfrm>
            <a:off x="6156176" y="2708920"/>
            <a:ext cx="841375" cy="936625"/>
            <a:chOff x="3230" y="2432"/>
            <a:chExt cx="1143" cy="590"/>
          </a:xfrm>
        </p:grpSpPr>
        <p:sp>
          <p:nvSpPr>
            <p:cNvPr id="8211" name="Text Box 14"/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8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8212" name="Line 15"/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8213" name="Text Box 16"/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25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5508104" y="3933056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25 × 12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7164288" y="4653136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8 س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6372200" y="4653136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300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7452320" y="558924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70C0"/>
                </a:solidFill>
              </a:rPr>
              <a:t>س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7596336" y="5085184"/>
            <a:ext cx="3934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8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6372200" y="558924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70C0"/>
                </a:solidFill>
              </a:rPr>
              <a:t>37.5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8328" name="AutoShape 24"/>
          <p:cNvSpPr>
            <a:spLocks noChangeArrowheads="1"/>
          </p:cNvSpPr>
          <p:nvPr/>
        </p:nvSpPr>
        <p:spPr bwMode="auto">
          <a:xfrm flipH="1">
            <a:off x="4714875" y="5645150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250825" y="5624513"/>
            <a:ext cx="428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المسافة بين الخيمة والسفينة = 37.5 م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9833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4500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50E2A6A-CFBD-A7FF-13D9-D7845560D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628800"/>
            <a:ext cx="4198984" cy="4343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4D3556-1748-1204-AD32-DFBC4F62C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76672"/>
            <a:ext cx="2507974" cy="3803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CC8AFD-1D28-FD05-2455-4E1D6DF8C4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980728"/>
            <a:ext cx="6530906" cy="426757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514080AA-CFEA-C211-E84D-3D21A3B1A824}"/>
              </a:ext>
            </a:extLst>
          </p:cNvPr>
          <p:cNvCxnSpPr/>
          <p:nvPr/>
        </p:nvCxnSpPr>
        <p:spPr>
          <a:xfrm flipH="1">
            <a:off x="7596336" y="5085184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50A40717-BF95-3C5D-B577-7DAE6A481686}"/>
              </a:ext>
            </a:extLst>
          </p:cNvPr>
          <p:cNvCxnSpPr/>
          <p:nvPr/>
        </p:nvCxnSpPr>
        <p:spPr>
          <a:xfrm flipH="1">
            <a:off x="6660232" y="5085184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2">
            <a:extLst>
              <a:ext uri="{FF2B5EF4-FFF2-40B4-BE49-F238E27FC236}">
                <a16:creationId xmlns:a16="http://schemas.microsoft.com/office/drawing/2014/main" id="{CBAC22B5-1AE9-ED14-7428-526CC4C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5085184"/>
            <a:ext cx="3934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8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22" grpId="0"/>
      <p:bldP spid="98323" grpId="0"/>
      <p:bldP spid="98324" grpId="0"/>
      <p:bldP spid="98325" grpId="0"/>
      <p:bldP spid="98326" grpId="0"/>
      <p:bldP spid="98327" grpId="0"/>
      <p:bldP spid="9832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Text Box 6">
            <a:extLst>
              <a:ext uri="{FF2B5EF4-FFF2-40B4-BE49-F238E27FC236}">
                <a16:creationId xmlns:a16="http://schemas.microsoft.com/office/drawing/2014/main" id="{E6D3E43D-EF45-5BFA-AC4E-D4D8CC7DD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3997325"/>
            <a:ext cx="13922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8311" name="Group 7">
            <a:extLst>
              <a:ext uri="{FF2B5EF4-FFF2-40B4-BE49-F238E27FC236}">
                <a16:creationId xmlns:a16="http://schemas.microsoft.com/office/drawing/2014/main" id="{5BAB1688-6313-0100-DDE4-805F8B26FBF6}"/>
              </a:ext>
            </a:extLst>
          </p:cNvPr>
          <p:cNvGrpSpPr>
            <a:grpSpLocks/>
          </p:cNvGrpSpPr>
          <p:nvPr/>
        </p:nvGrpSpPr>
        <p:grpSpPr bwMode="auto">
          <a:xfrm>
            <a:off x="7640638" y="3081338"/>
            <a:ext cx="1136650" cy="798512"/>
            <a:chOff x="4808" y="2017"/>
            <a:chExt cx="716" cy="503"/>
          </a:xfrm>
        </p:grpSpPr>
        <p:grpSp>
          <p:nvGrpSpPr>
            <p:cNvPr id="23593" name="Group 8">
              <a:extLst>
                <a:ext uri="{FF2B5EF4-FFF2-40B4-BE49-F238E27FC236}">
                  <a16:creationId xmlns:a16="http://schemas.microsoft.com/office/drawing/2014/main" id="{BB78DA7E-AD82-181D-4EDC-B196DBF00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2" y="2017"/>
              <a:ext cx="562" cy="503"/>
              <a:chOff x="3079" y="2493"/>
              <a:chExt cx="1142" cy="503"/>
            </a:xfrm>
          </p:grpSpPr>
          <p:sp>
            <p:nvSpPr>
              <p:cNvPr id="23595" name="Text Box 9">
                <a:extLst>
                  <a:ext uri="{FF2B5EF4-FFF2-40B4-BE49-F238E27FC236}">
                    <a16:creationId xmlns:a16="http://schemas.microsoft.com/office/drawing/2014/main" id="{F0E8E0EB-6C09-FBE2-C447-BF2ACD1F3C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" y="2493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س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596" name="Line 10">
                <a:extLst>
                  <a:ext uri="{FF2B5EF4-FFF2-40B4-BE49-F238E27FC236}">
                    <a16:creationId xmlns:a16="http://schemas.microsoft.com/office/drawing/2014/main" id="{00285935-3237-3F1E-79E9-B16C2DA81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0" y="2764"/>
                <a:ext cx="6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597" name="Text Box 11">
                <a:extLst>
                  <a:ext uri="{FF2B5EF4-FFF2-40B4-BE49-F238E27FC236}">
                    <a16:creationId xmlns:a16="http://schemas.microsoft.com/office/drawing/2014/main" id="{8A8B6161-2214-347C-3D96-BB6784DB2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3" y="2708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594" name="Text Box 12">
              <a:extLst>
                <a:ext uri="{FF2B5EF4-FFF2-40B4-BE49-F238E27FC236}">
                  <a16:creationId xmlns:a16="http://schemas.microsoft.com/office/drawing/2014/main" id="{F057B24B-9976-5792-83C2-449141BEF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317" name="Group 13">
            <a:extLst>
              <a:ext uri="{FF2B5EF4-FFF2-40B4-BE49-F238E27FC236}">
                <a16:creationId xmlns:a16="http://schemas.microsoft.com/office/drawing/2014/main" id="{D6055BDA-688A-83E0-20E5-E3133152B974}"/>
              </a:ext>
            </a:extLst>
          </p:cNvPr>
          <p:cNvGrpSpPr>
            <a:grpSpLocks/>
          </p:cNvGrpSpPr>
          <p:nvPr/>
        </p:nvGrpSpPr>
        <p:grpSpPr bwMode="auto">
          <a:xfrm>
            <a:off x="6837363" y="3135313"/>
            <a:ext cx="831850" cy="781050"/>
            <a:chOff x="3377" y="2500"/>
            <a:chExt cx="1130" cy="492"/>
          </a:xfrm>
        </p:grpSpPr>
        <p:sp>
          <p:nvSpPr>
            <p:cNvPr id="23590" name="Text Box 14">
              <a:extLst>
                <a:ext uri="{FF2B5EF4-FFF2-40B4-BE49-F238E27FC236}">
                  <a16:creationId xmlns:a16="http://schemas.microsoft.com/office/drawing/2014/main" id="{DEBD0486-D5B2-1DDE-306F-84E794860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" y="2500"/>
              <a:ext cx="9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91" name="Line 15">
              <a:extLst>
                <a:ext uri="{FF2B5EF4-FFF2-40B4-BE49-F238E27FC236}">
                  <a16:creationId xmlns:a16="http://schemas.microsoft.com/office/drawing/2014/main" id="{FD3491AE-EFDA-D110-9AE8-9A898DF37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5" y="2729"/>
              <a:ext cx="7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92" name="Text Box 16">
              <a:extLst>
                <a:ext uri="{FF2B5EF4-FFF2-40B4-BE49-F238E27FC236}">
                  <a16:creationId xmlns:a16="http://schemas.microsoft.com/office/drawing/2014/main" id="{E7C45710-35A5-2EC2-DBB5-A6D4CA2E5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7" y="270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8322" name="Text Box 18">
            <a:extLst>
              <a:ext uri="{FF2B5EF4-FFF2-40B4-BE49-F238E27FC236}">
                <a16:creationId xmlns:a16="http://schemas.microsoft.com/office/drawing/2014/main" id="{853D479F-3A0E-7F07-4C09-E218B6989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39798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3" name="Text Box 19">
            <a:extLst>
              <a:ext uri="{FF2B5EF4-FFF2-40B4-BE49-F238E27FC236}">
                <a16:creationId xmlns:a16="http://schemas.microsoft.com/office/drawing/2014/main" id="{0C82F5FF-598D-B92D-F658-CA3CD32FC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797425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 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4" name="Text Box 20">
            <a:extLst>
              <a:ext uri="{FF2B5EF4-FFF2-40B4-BE49-F238E27FC236}">
                <a16:creationId xmlns:a16="http://schemas.microsoft.com/office/drawing/2014/main" id="{F7887135-D7F2-D94D-0C05-AB745324C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4803775"/>
            <a:ext cx="8842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5" name="Text Box 21">
            <a:extLst>
              <a:ext uri="{FF2B5EF4-FFF2-40B4-BE49-F238E27FC236}">
                <a16:creationId xmlns:a16="http://schemas.microsoft.com/office/drawing/2014/main" id="{9761B9ED-8CEE-12C3-A7A8-F667E75C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7" name="Text Box 23">
            <a:extLst>
              <a:ext uri="{FF2B5EF4-FFF2-40B4-BE49-F238E27FC236}">
                <a16:creationId xmlns:a16="http://schemas.microsoft.com/office/drawing/2014/main" id="{85D3F9C1-AAFD-D119-9007-21D928512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5638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8" name="AutoShape 24">
            <a:extLst>
              <a:ext uri="{FF2B5EF4-FFF2-40B4-BE49-F238E27FC236}">
                <a16:creationId xmlns:a16="http://schemas.microsoft.com/office/drawing/2014/main" id="{2445413F-F94A-C29E-3367-F3AE9AB161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1863" y="5627688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9" name="Text Box 25">
            <a:extLst>
              <a:ext uri="{FF2B5EF4-FFF2-40B4-BE49-F238E27FC236}">
                <a16:creationId xmlns:a16="http://schemas.microsoft.com/office/drawing/2014/main" id="{430F911B-2951-72C4-BCBA-638387DD3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627688"/>
            <a:ext cx="428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المسافة بين الجدولين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64" name="صورة 2">
            <a:extLst>
              <a:ext uri="{FF2B5EF4-FFF2-40B4-BE49-F238E27FC236}">
                <a16:creationId xmlns:a16="http://schemas.microsoft.com/office/drawing/2014/main" id="{574DC7EB-4666-ECE6-03C3-7FCCB443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6513"/>
            <a:ext cx="3000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صورة 29">
            <a:extLst>
              <a:ext uri="{FF2B5EF4-FFF2-40B4-BE49-F238E27FC236}">
                <a16:creationId xmlns:a16="http://schemas.microsoft.com/office/drawing/2014/main" id="{8179F277-3C0D-40CF-7B1F-352D0B89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38">
            <a:extLst>
              <a:ext uri="{FF2B5EF4-FFF2-40B4-BE49-F238E27FC236}">
                <a16:creationId xmlns:a16="http://schemas.microsoft.com/office/drawing/2014/main" id="{4C562F0C-CFB0-D83D-D97D-97E422702553}"/>
              </a:ext>
            </a:extLst>
          </p:cNvPr>
          <p:cNvSpPr>
            <a:spLocks noChangeArrowheads="1"/>
          </p:cNvSpPr>
          <p:nvPr/>
        </p:nvSpPr>
        <p:spPr bwMode="auto">
          <a:xfrm rot="12923053">
            <a:off x="7335838" y="3338513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AutoShape 47">
            <a:extLst>
              <a:ext uri="{FF2B5EF4-FFF2-40B4-BE49-F238E27FC236}">
                <a16:creationId xmlns:a16="http://schemas.microsoft.com/office/drawing/2014/main" id="{28693910-4FB7-4BF1-69E6-4C41096C31F9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392988" y="3378200"/>
            <a:ext cx="754062" cy="236538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3E756DDB-5CDD-BC02-FD0E-ED21E4B3FA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483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FA145DFC-4CAC-F9A9-0BC9-501799A69A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058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368B5BCE-5829-B2CD-24CF-7B700923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5181600"/>
            <a:ext cx="598488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 Box 43">
            <a:extLst>
              <a:ext uri="{FF2B5EF4-FFF2-40B4-BE49-F238E27FC236}">
                <a16:creationId xmlns:a16="http://schemas.microsoft.com/office/drawing/2014/main" id="{DEB2500D-6630-BBAD-FCEB-79A80FE6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208588"/>
            <a:ext cx="598488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1147AC6C-9FF6-E998-98DD-689DE98FB2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0750" y="4953000"/>
            <a:ext cx="12541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573" name="مجموعة 1">
            <a:extLst>
              <a:ext uri="{FF2B5EF4-FFF2-40B4-BE49-F238E27FC236}">
                <a16:creationId xmlns:a16="http://schemas.microsoft.com/office/drawing/2014/main" id="{73F8A28B-9F80-B25A-F354-21449A2B46C2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1760538"/>
            <a:ext cx="2216150" cy="955675"/>
            <a:chOff x="7583933" y="1973552"/>
            <a:chExt cx="2955307" cy="1274482"/>
          </a:xfrm>
        </p:grpSpPr>
        <p:grpSp>
          <p:nvGrpSpPr>
            <p:cNvPr id="23578" name="Group 334">
              <a:extLst>
                <a:ext uri="{FF2B5EF4-FFF2-40B4-BE49-F238E27FC236}">
                  <a16:creationId xmlns:a16="http://schemas.microsoft.com/office/drawing/2014/main" id="{AFC73449-13D3-E76C-0CE4-B17E71467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6039" y="2384433"/>
              <a:ext cx="1603201" cy="863601"/>
              <a:chOff x="3039" y="2503"/>
              <a:chExt cx="1033" cy="544"/>
            </a:xfrm>
          </p:grpSpPr>
          <p:grpSp>
            <p:nvGrpSpPr>
              <p:cNvPr id="23585" name="Group 328">
                <a:extLst>
                  <a:ext uri="{FF2B5EF4-FFF2-40B4-BE49-F238E27FC236}">
                    <a16:creationId xmlns:a16="http://schemas.microsoft.com/office/drawing/2014/main" id="{2CF50C46-382A-A417-902C-940C32F92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6" y="2503"/>
                <a:ext cx="986" cy="544"/>
                <a:chOff x="3086" y="2503"/>
                <a:chExt cx="986" cy="544"/>
              </a:xfrm>
            </p:grpSpPr>
            <p:sp>
              <p:nvSpPr>
                <p:cNvPr id="23587" name="Text Box 323">
                  <a:extLst>
                    <a:ext uri="{FF2B5EF4-FFF2-40B4-BE49-F238E27FC236}">
                      <a16:creationId xmlns:a16="http://schemas.microsoft.com/office/drawing/2014/main" id="{695CD900-8D24-C658-A8D8-A712C025C7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6" y="2503"/>
                  <a:ext cx="916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defTabSz="685800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defTabSz="685800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defTabSz="685800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defTabSz="685800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defTabSz="685800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الجدول الصغير</a:t>
                  </a:r>
                  <a:endParaRPr kumimoji="0" lang="en-US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Line 324">
                  <a:extLst>
                    <a:ext uri="{FF2B5EF4-FFF2-40B4-BE49-F238E27FC236}">
                      <a16:creationId xmlns:a16="http://schemas.microsoft.com/office/drawing/2014/main" id="{2EFE7A9A-3E0F-BF1A-5C55-ECA70BEB6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71" y="2756"/>
                  <a:ext cx="5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89" name="Text Box 325">
                  <a:extLst>
                    <a:ext uri="{FF2B5EF4-FFF2-40B4-BE49-F238E27FC236}">
                      <a16:creationId xmlns:a16="http://schemas.microsoft.com/office/drawing/2014/main" id="{17DDBB1B-0E56-905E-EBA7-2BA95FAC5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6" y="2788"/>
                  <a:ext cx="852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defTabSz="685800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defTabSz="685800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defTabSz="685800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defTabSz="685800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defTabSz="685800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الجدول الكبير</a:t>
                  </a:r>
                </a:p>
              </p:txBody>
            </p:sp>
          </p:grpSp>
          <p:sp>
            <p:nvSpPr>
              <p:cNvPr id="23586" name="Text Box 326">
                <a:extLst>
                  <a:ext uri="{FF2B5EF4-FFF2-40B4-BE49-F238E27FC236}">
                    <a16:creationId xmlns:a16="http://schemas.microsoft.com/office/drawing/2014/main" id="{98169E76-F388-244C-15F4-DB842790B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9" y="2605"/>
                <a:ext cx="20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defTabSz="685800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defTabSz="685800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defTabSz="685800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defTabSz="685800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defTabSz="685800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579" name="Group 329">
              <a:extLst>
                <a:ext uri="{FF2B5EF4-FFF2-40B4-BE49-F238E27FC236}">
                  <a16:creationId xmlns:a16="http://schemas.microsoft.com/office/drawing/2014/main" id="{76C7F2C3-E345-A4D3-F425-3844895CF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3933" y="2403481"/>
              <a:ext cx="1615024" cy="844551"/>
              <a:chOff x="3332" y="2493"/>
              <a:chExt cx="1074" cy="532"/>
            </a:xfrm>
          </p:grpSpPr>
          <p:sp>
            <p:nvSpPr>
              <p:cNvPr id="23582" name="Text Box 330">
                <a:extLst>
                  <a:ext uri="{FF2B5EF4-FFF2-40B4-BE49-F238E27FC236}">
                    <a16:creationId xmlns:a16="http://schemas.microsoft.com/office/drawing/2014/main" id="{2E58D270-178C-0E7D-E957-088A4F1BE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2" y="2493"/>
                <a:ext cx="1037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الجدول الصغير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331">
                <a:extLst>
                  <a:ext uri="{FF2B5EF4-FFF2-40B4-BE49-F238E27FC236}">
                    <a16:creationId xmlns:a16="http://schemas.microsoft.com/office/drawing/2014/main" id="{B4A3F636-2FE5-54C7-41AE-7C1E6D238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2" y="27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584" name="Text Box 332">
                <a:extLst>
                  <a:ext uri="{FF2B5EF4-FFF2-40B4-BE49-F238E27FC236}">
                    <a16:creationId xmlns:a16="http://schemas.microsoft.com/office/drawing/2014/main" id="{59D9DA5A-0E81-084C-FFAD-D79BB4EB7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3" y="2766"/>
                <a:ext cx="953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defTabSz="685800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defTabSz="685800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defTabSz="685800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defTabSz="685800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defTabSz="685800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6858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الجدول الكبير</a:t>
                </a:r>
              </a:p>
            </p:txBody>
          </p:sp>
        </p:grpSp>
        <p:sp>
          <p:nvSpPr>
            <p:cNvPr id="23580" name="مربع نص 5">
              <a:extLst>
                <a:ext uri="{FF2B5EF4-FFF2-40B4-BE49-F238E27FC236}">
                  <a16:creationId xmlns:a16="http://schemas.microsoft.com/office/drawing/2014/main" id="{066C37E4-CD5D-28AC-96C4-9BAB7F710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2429" y="2006962"/>
              <a:ext cx="554549" cy="4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defTabSz="685800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defTabSz="685800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defTabSz="685800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defTabSz="685800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defTabSz="685800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الظل</a:t>
              </a:r>
            </a:p>
          </p:txBody>
        </p:sp>
        <p:sp>
          <p:nvSpPr>
            <p:cNvPr id="23581" name="مربع نص 6">
              <a:extLst>
                <a:ext uri="{FF2B5EF4-FFF2-40B4-BE49-F238E27FC236}">
                  <a16:creationId xmlns:a16="http://schemas.microsoft.com/office/drawing/2014/main" id="{30665081-012B-10CB-9F4B-77EAC943A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4351" y="1973552"/>
              <a:ext cx="799616" cy="4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defTabSz="685800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defTabSz="685800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defTabSz="685800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defTabSz="685800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defTabSz="685800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الارتفاع</a:t>
              </a:r>
            </a:p>
          </p:txBody>
        </p:sp>
      </p:grpSp>
      <p:pic>
        <p:nvPicPr>
          <p:cNvPr id="23574" name="صورة 6">
            <a:extLst>
              <a:ext uri="{FF2B5EF4-FFF2-40B4-BE49-F238E27FC236}">
                <a16:creationId xmlns:a16="http://schemas.microsoft.com/office/drawing/2014/main" id="{C49101C3-B942-BCDC-004A-984EC67D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609600"/>
            <a:ext cx="6265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CB7DF80-6BB3-8EA6-2B0B-E5130393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432050"/>
            <a:ext cx="38528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896B263-5CEC-206E-573D-2B53DAE6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1101" y="1167415"/>
            <a:ext cx="3536950" cy="54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B176FC7-B516-2377-5196-B1984AA4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2988" y="1157336"/>
            <a:ext cx="1341438" cy="554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22" grpId="0"/>
      <p:bldP spid="98323" grpId="0"/>
      <p:bldP spid="98324" grpId="0"/>
      <p:bldP spid="98325" grpId="0"/>
      <p:bldP spid="98327" grpId="0"/>
      <p:bldP spid="98329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804248" y="3933056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12 × س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99335" name="Group 7"/>
          <p:cNvGrpSpPr>
            <a:grpSpLocks/>
          </p:cNvGrpSpPr>
          <p:nvPr/>
        </p:nvGrpSpPr>
        <p:grpSpPr bwMode="auto">
          <a:xfrm>
            <a:off x="6876256" y="2780928"/>
            <a:ext cx="1252538" cy="936625"/>
            <a:chOff x="4808" y="1956"/>
            <a:chExt cx="789" cy="590"/>
          </a:xfrm>
        </p:grpSpPr>
        <p:grpSp>
          <p:nvGrpSpPr>
            <p:cNvPr id="9238" name="Group 8"/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9240" name="Text Box 9"/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س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1" name="Line 10"/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9242" name="Text Box 11"/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8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39" name="Text Box 12"/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5940152" y="2780928"/>
            <a:ext cx="841375" cy="936625"/>
            <a:chOff x="3230" y="2432"/>
            <a:chExt cx="1143" cy="590"/>
          </a:xfrm>
        </p:grpSpPr>
        <p:sp>
          <p:nvSpPr>
            <p:cNvPr id="9235" name="Text Box 14"/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9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9237" name="Text Box 16"/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12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5724128" y="3933056"/>
            <a:ext cx="10876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9 × 8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876256" y="4437112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12 س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5940152" y="4509120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72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6948264" y="537321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س =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6444208" y="5373216"/>
            <a:ext cx="46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6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H="1">
            <a:off x="4714875" y="5645150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1439863" y="5624513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50"/>
                </a:solidFill>
              </a:rPr>
              <a:t>المسافة بين الجدولين = 6 م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181350" cy="8572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رابط مستقيم 30"/>
          <p:cNvCxnSpPr/>
          <p:nvPr/>
        </p:nvCxnSpPr>
        <p:spPr>
          <a:xfrm flipH="1">
            <a:off x="7236296" y="4869160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>
            <a:off x="6228184" y="4941168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7092280" y="4941168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12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300192" y="4941168"/>
            <a:ext cx="4722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12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0B15EF1-F91E-16C7-0C0C-8917D8E2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620688"/>
            <a:ext cx="2507974" cy="38031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FD37522-666B-BE17-3372-1CB4C4C60A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5696" y="1052736"/>
            <a:ext cx="6530906" cy="4267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C3F0588-F0C6-CB56-DC5F-AD50484B5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2996952"/>
            <a:ext cx="359695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45" grpId="0"/>
      <p:bldP spid="99346" grpId="0"/>
      <p:bldP spid="99347" grpId="0"/>
      <p:bldP spid="99348" grpId="0"/>
      <p:bldP spid="99350" grpId="0"/>
      <p:bldP spid="9935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372200" y="3717032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15 × هـ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6372200" y="2564904"/>
            <a:ext cx="1252538" cy="936625"/>
            <a:chOff x="4808" y="1956"/>
            <a:chExt cx="789" cy="590"/>
          </a:xfrm>
        </p:grpSpPr>
        <p:grpSp>
          <p:nvGrpSpPr>
            <p:cNvPr id="10262" name="Group 8"/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0264" name="Text Box 9"/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هـ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5" name="Line 10"/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6" name="Text Box 11"/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9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63" name="Text Box 12"/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0365" name="Group 13"/>
          <p:cNvGrpSpPr>
            <a:grpSpLocks/>
          </p:cNvGrpSpPr>
          <p:nvPr/>
        </p:nvGrpSpPr>
        <p:grpSpPr bwMode="auto">
          <a:xfrm>
            <a:off x="5508104" y="2564904"/>
            <a:ext cx="841375" cy="936625"/>
            <a:chOff x="3230" y="2432"/>
            <a:chExt cx="1143" cy="590"/>
          </a:xfrm>
        </p:grpSpPr>
        <p:sp>
          <p:nvSpPr>
            <p:cNvPr id="10259" name="Text Box 14"/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7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0260" name="Line 15"/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261" name="Text Box 16"/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15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5292080" y="3717032"/>
            <a:ext cx="12316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9 × 7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6516216" y="4293096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15 هـ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5652120" y="4293096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63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6804248" y="530120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هـ =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6156176" y="5301208"/>
            <a:ext cx="719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4.2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H="1">
            <a:off x="7452320" y="5805264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4572000" y="5805264"/>
            <a:ext cx="27371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C00000"/>
                </a:solidFill>
              </a:rPr>
              <a:t>ارتفاع الدعامة = 4.2 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038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636838"/>
            <a:ext cx="3754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429000" cy="590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رابط مستقيم 30"/>
          <p:cNvCxnSpPr/>
          <p:nvPr/>
        </p:nvCxnSpPr>
        <p:spPr>
          <a:xfrm flipH="1">
            <a:off x="6948264" y="4797152"/>
            <a:ext cx="5417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>
            <a:off x="6012160" y="4797152"/>
            <a:ext cx="5417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6876256" y="4869160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15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868144" y="4797152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15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536A358-91FB-81A0-6B08-5892E8A7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EE93F40-F4CB-D2B3-7C47-3EC2BEB8F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836712"/>
            <a:ext cx="2796006" cy="3803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345D069-8499-63CF-C999-B87624F0CD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5656" y="1196752"/>
            <a:ext cx="653090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69" grpId="0"/>
      <p:bldP spid="100370" grpId="0"/>
      <p:bldP spid="100371" grpId="0"/>
      <p:bldP spid="100372" grpId="0"/>
      <p:bldP spid="100374" grpId="0"/>
      <p:bldP spid="100376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Text Box 6">
            <a:extLst>
              <a:ext uri="{FF2B5EF4-FFF2-40B4-BE49-F238E27FC236}">
                <a16:creationId xmlns:a16="http://schemas.microsoft.com/office/drawing/2014/main" id="{2F0CB57C-14DD-2E76-68E4-F9BF908D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3997325"/>
            <a:ext cx="13922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8311" name="Group 7">
            <a:extLst>
              <a:ext uri="{FF2B5EF4-FFF2-40B4-BE49-F238E27FC236}">
                <a16:creationId xmlns:a16="http://schemas.microsoft.com/office/drawing/2014/main" id="{EAB4E412-E754-BD22-DE32-3DEC120018C8}"/>
              </a:ext>
            </a:extLst>
          </p:cNvPr>
          <p:cNvGrpSpPr>
            <a:grpSpLocks/>
          </p:cNvGrpSpPr>
          <p:nvPr/>
        </p:nvGrpSpPr>
        <p:grpSpPr bwMode="auto">
          <a:xfrm>
            <a:off x="7640638" y="3081338"/>
            <a:ext cx="1136650" cy="798512"/>
            <a:chOff x="4808" y="2017"/>
            <a:chExt cx="716" cy="503"/>
          </a:xfrm>
        </p:grpSpPr>
        <p:grpSp>
          <p:nvGrpSpPr>
            <p:cNvPr id="25640" name="Group 8">
              <a:extLst>
                <a:ext uri="{FF2B5EF4-FFF2-40B4-BE49-F238E27FC236}">
                  <a16:creationId xmlns:a16="http://schemas.microsoft.com/office/drawing/2014/main" id="{E57D1E5B-3F7D-B60F-012C-20C1A23A9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2" y="2017"/>
              <a:ext cx="562" cy="503"/>
              <a:chOff x="3079" y="2493"/>
              <a:chExt cx="1142" cy="503"/>
            </a:xfrm>
          </p:grpSpPr>
          <p:sp>
            <p:nvSpPr>
              <p:cNvPr id="25642" name="Text Box 9">
                <a:extLst>
                  <a:ext uri="{FF2B5EF4-FFF2-40B4-BE49-F238E27FC236}">
                    <a16:creationId xmlns:a16="http://schemas.microsoft.com/office/drawing/2014/main" id="{28EB556F-889F-7C0F-E778-D8D12265E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" y="2493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هـ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43" name="Line 10">
                <a:extLst>
                  <a:ext uri="{FF2B5EF4-FFF2-40B4-BE49-F238E27FC236}">
                    <a16:creationId xmlns:a16="http://schemas.microsoft.com/office/drawing/2014/main" id="{99439E69-6875-0CAC-6865-65375102A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0" y="2764"/>
                <a:ext cx="6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44" name="Text Box 11">
                <a:extLst>
                  <a:ext uri="{FF2B5EF4-FFF2-40B4-BE49-F238E27FC236}">
                    <a16:creationId xmlns:a16="http://schemas.microsoft.com/office/drawing/2014/main" id="{4D294336-4C8D-DC90-50C0-3FD94AF82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3" y="2708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641" name="Text Box 12">
              <a:extLst>
                <a:ext uri="{FF2B5EF4-FFF2-40B4-BE49-F238E27FC236}">
                  <a16:creationId xmlns:a16="http://schemas.microsoft.com/office/drawing/2014/main" id="{872EC269-CF4A-0DA7-2C84-B7FA1EE8E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317" name="Group 13">
            <a:extLst>
              <a:ext uri="{FF2B5EF4-FFF2-40B4-BE49-F238E27FC236}">
                <a16:creationId xmlns:a16="http://schemas.microsoft.com/office/drawing/2014/main" id="{D7A93D43-4BBC-25F4-970D-9E141D2BBC06}"/>
              </a:ext>
            </a:extLst>
          </p:cNvPr>
          <p:cNvGrpSpPr>
            <a:grpSpLocks/>
          </p:cNvGrpSpPr>
          <p:nvPr/>
        </p:nvGrpSpPr>
        <p:grpSpPr bwMode="auto">
          <a:xfrm>
            <a:off x="6837363" y="3135313"/>
            <a:ext cx="831850" cy="781050"/>
            <a:chOff x="3377" y="2500"/>
            <a:chExt cx="1130" cy="492"/>
          </a:xfrm>
        </p:grpSpPr>
        <p:sp>
          <p:nvSpPr>
            <p:cNvPr id="25637" name="Text Box 14">
              <a:extLst>
                <a:ext uri="{FF2B5EF4-FFF2-40B4-BE49-F238E27FC236}">
                  <a16:creationId xmlns:a16="http://schemas.microsoft.com/office/drawing/2014/main" id="{B2BB9E23-56ED-87C7-9B9C-AE3BCD1E2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" y="2500"/>
              <a:ext cx="9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38" name="Line 15">
              <a:extLst>
                <a:ext uri="{FF2B5EF4-FFF2-40B4-BE49-F238E27FC236}">
                  <a16:creationId xmlns:a16="http://schemas.microsoft.com/office/drawing/2014/main" id="{C41AA8A2-E9CA-5048-160B-B70F802FF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5" y="2729"/>
              <a:ext cx="7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39" name="Text Box 16">
              <a:extLst>
                <a:ext uri="{FF2B5EF4-FFF2-40B4-BE49-F238E27FC236}">
                  <a16:creationId xmlns:a16="http://schemas.microsoft.com/office/drawing/2014/main" id="{B4E62521-B799-6600-1695-F5439D2AA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7" y="270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8322" name="Text Box 18">
            <a:extLst>
              <a:ext uri="{FF2B5EF4-FFF2-40B4-BE49-F238E27FC236}">
                <a16:creationId xmlns:a16="http://schemas.microsoft.com/office/drawing/2014/main" id="{0A697F29-0AF0-D49A-0BA5-4A16A959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3979863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3" name="Text Box 19">
            <a:extLst>
              <a:ext uri="{FF2B5EF4-FFF2-40B4-BE49-F238E27FC236}">
                <a16:creationId xmlns:a16="http://schemas.microsoft.com/office/drawing/2014/main" id="{BE225546-B649-0AE0-F2DE-3F88E8F07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4789488"/>
            <a:ext cx="13700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15هـ 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4" name="Text Box 20">
            <a:extLst>
              <a:ext uri="{FF2B5EF4-FFF2-40B4-BE49-F238E27FC236}">
                <a16:creationId xmlns:a16="http://schemas.microsoft.com/office/drawing/2014/main" id="{452CBA24-AD68-C738-4D32-CA1CCFA0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4803775"/>
            <a:ext cx="8842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5" name="Text Box 21">
            <a:extLst>
              <a:ext uri="{FF2B5EF4-FFF2-40B4-BE49-F238E27FC236}">
                <a16:creationId xmlns:a16="http://schemas.microsoft.com/office/drawing/2014/main" id="{42BD4689-33B1-3450-00F1-C457A7AD3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7" name="Text Box 23">
            <a:extLst>
              <a:ext uri="{FF2B5EF4-FFF2-40B4-BE49-F238E27FC236}">
                <a16:creationId xmlns:a16="http://schemas.microsoft.com/office/drawing/2014/main" id="{826BEC03-F8E0-B110-8FF9-3447DBDD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5638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8" name="AutoShape 24">
            <a:extLst>
              <a:ext uri="{FF2B5EF4-FFF2-40B4-BE49-F238E27FC236}">
                <a16:creationId xmlns:a16="http://schemas.microsoft.com/office/drawing/2014/main" id="{68A4F754-FEF8-36F2-9109-C163223F66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1863" y="5627688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29" name="Text Box 25">
            <a:extLst>
              <a:ext uri="{FF2B5EF4-FFF2-40B4-BE49-F238E27FC236}">
                <a16:creationId xmlns:a16="http://schemas.microsoft.com/office/drawing/2014/main" id="{613AFCD9-6077-34E5-635B-CFB5A44C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627688"/>
            <a:ext cx="428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المسافة بين الجدولين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4,2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12" name="صورة 2">
            <a:extLst>
              <a:ext uri="{FF2B5EF4-FFF2-40B4-BE49-F238E27FC236}">
                <a16:creationId xmlns:a16="http://schemas.microsoft.com/office/drawing/2014/main" id="{CB54751D-7486-3A97-F85E-CF231C38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6513"/>
            <a:ext cx="3000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صورة 29">
            <a:extLst>
              <a:ext uri="{FF2B5EF4-FFF2-40B4-BE49-F238E27FC236}">
                <a16:creationId xmlns:a16="http://schemas.microsoft.com/office/drawing/2014/main" id="{D92BF816-6AEA-D565-B7DD-4121C0DB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38">
            <a:extLst>
              <a:ext uri="{FF2B5EF4-FFF2-40B4-BE49-F238E27FC236}">
                <a16:creationId xmlns:a16="http://schemas.microsoft.com/office/drawing/2014/main" id="{2201EDD3-9B88-52F5-187C-6464C309B569}"/>
              </a:ext>
            </a:extLst>
          </p:cNvPr>
          <p:cNvSpPr>
            <a:spLocks noChangeArrowheads="1"/>
          </p:cNvSpPr>
          <p:nvPr/>
        </p:nvSpPr>
        <p:spPr bwMode="auto">
          <a:xfrm rot="12923053">
            <a:off x="7335838" y="3338513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AutoShape 47">
            <a:extLst>
              <a:ext uri="{FF2B5EF4-FFF2-40B4-BE49-F238E27FC236}">
                <a16:creationId xmlns:a16="http://schemas.microsoft.com/office/drawing/2014/main" id="{3077C4B3-713C-AB23-8140-E7E0E7ABC79B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392988" y="3378200"/>
            <a:ext cx="754062" cy="236538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06253791-25DE-9820-EFA6-730E85A2B8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483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E6F7FCDE-44C1-290F-A6A4-3674F0D22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058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4A3B1B69-DAEF-E242-AF04-B5F648B6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5181600"/>
            <a:ext cx="598488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 Box 43">
            <a:extLst>
              <a:ext uri="{FF2B5EF4-FFF2-40B4-BE49-F238E27FC236}">
                <a16:creationId xmlns:a16="http://schemas.microsoft.com/office/drawing/2014/main" id="{31937DA4-335D-3E36-1E1C-6F9842D02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5208588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EDB09A41-CD09-3B04-B50C-073C420BCA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0750" y="4953000"/>
            <a:ext cx="12541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621" name="مجموعة 1">
            <a:extLst>
              <a:ext uri="{FF2B5EF4-FFF2-40B4-BE49-F238E27FC236}">
                <a16:creationId xmlns:a16="http://schemas.microsoft.com/office/drawing/2014/main" id="{B20CF54D-F1DE-4BF2-C598-152A9F573CAA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2028825"/>
            <a:ext cx="1924050" cy="923925"/>
            <a:chOff x="7765887" y="1973552"/>
            <a:chExt cx="2565387" cy="1233207"/>
          </a:xfrm>
        </p:grpSpPr>
        <p:grpSp>
          <p:nvGrpSpPr>
            <p:cNvPr id="25625" name="Group 334">
              <a:extLst>
                <a:ext uri="{FF2B5EF4-FFF2-40B4-BE49-F238E27FC236}">
                  <a16:creationId xmlns:a16="http://schemas.microsoft.com/office/drawing/2014/main" id="{78FAED2D-E7C5-7C1B-D3B2-01BC5BE39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6039" y="2455868"/>
              <a:ext cx="1395235" cy="750888"/>
              <a:chOff x="3039" y="2548"/>
              <a:chExt cx="899" cy="473"/>
            </a:xfrm>
          </p:grpSpPr>
          <p:grpSp>
            <p:nvGrpSpPr>
              <p:cNvPr id="25632" name="Group 328">
                <a:extLst>
                  <a:ext uri="{FF2B5EF4-FFF2-40B4-BE49-F238E27FC236}">
                    <a16:creationId xmlns:a16="http://schemas.microsoft.com/office/drawing/2014/main" id="{FEAC2D35-5D43-A1ED-8AEB-ED2E4C949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6" y="2548"/>
                <a:ext cx="852" cy="473"/>
                <a:chOff x="3086" y="2548"/>
                <a:chExt cx="852" cy="473"/>
              </a:xfrm>
            </p:grpSpPr>
            <p:sp>
              <p:nvSpPr>
                <p:cNvPr id="25634" name="Text Box 323">
                  <a:extLst>
                    <a:ext uri="{FF2B5EF4-FFF2-40B4-BE49-F238E27FC236}">
                      <a16:creationId xmlns:a16="http://schemas.microsoft.com/office/drawing/2014/main" id="{9D1C61FA-5315-743B-4B8B-6D65E509DE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6" y="2548"/>
                  <a:ext cx="722" cy="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defTabSz="685800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defTabSz="685800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defTabSz="685800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defTabSz="685800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defTabSz="685800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المثلث الصغير</a:t>
                  </a:r>
                  <a:endParaRPr kumimoji="0" lang="en-US" altLang="ar-SA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Line 324">
                  <a:extLst>
                    <a:ext uri="{FF2B5EF4-FFF2-40B4-BE49-F238E27FC236}">
                      <a16:creationId xmlns:a16="http://schemas.microsoft.com/office/drawing/2014/main" id="{1337B6F0-8B1C-3690-C6B1-35160788B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71" y="2757"/>
                  <a:ext cx="53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6" name="Text Box 325">
                  <a:extLst>
                    <a:ext uri="{FF2B5EF4-FFF2-40B4-BE49-F238E27FC236}">
                      <a16:creationId xmlns:a16="http://schemas.microsoft.com/office/drawing/2014/main" id="{C2615823-A5F1-DB5D-0CF0-CA804A6D0B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6" y="2788"/>
                  <a:ext cx="85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defTabSz="685800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defTabSz="685800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defTabSz="685800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defTabSz="685800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defTabSz="685800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المثلث الكبير</a:t>
                  </a:r>
                </a:p>
              </p:txBody>
            </p:sp>
          </p:grpSp>
          <p:sp>
            <p:nvSpPr>
              <p:cNvPr id="25633" name="Text Box 326">
                <a:extLst>
                  <a:ext uri="{FF2B5EF4-FFF2-40B4-BE49-F238E27FC236}">
                    <a16:creationId xmlns:a16="http://schemas.microsoft.com/office/drawing/2014/main" id="{78A98C0D-37F3-171F-0277-96DDFEC95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9" y="2605"/>
                <a:ext cx="20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defTabSz="685800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defTabSz="685800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defTabSz="685800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defTabSz="685800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defTabSz="685800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626" name="Group 329">
              <a:extLst>
                <a:ext uri="{FF2B5EF4-FFF2-40B4-BE49-F238E27FC236}">
                  <a16:creationId xmlns:a16="http://schemas.microsoft.com/office/drawing/2014/main" id="{9F964405-444F-F9F6-175C-4EAE288E9D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887" y="2498733"/>
              <a:ext cx="1433071" cy="708026"/>
              <a:chOff x="3453" y="2553"/>
              <a:chExt cx="953" cy="446"/>
            </a:xfrm>
          </p:grpSpPr>
          <p:sp>
            <p:nvSpPr>
              <p:cNvPr id="25629" name="Text Box 330">
                <a:extLst>
                  <a:ext uri="{FF2B5EF4-FFF2-40B4-BE49-F238E27FC236}">
                    <a16:creationId xmlns:a16="http://schemas.microsoft.com/office/drawing/2014/main" id="{BB4EDCEA-3187-7214-466C-F2F3BC187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3" y="2553"/>
                <a:ext cx="821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المثلث الصغير</a:t>
                </a:r>
                <a:endParaRPr kumimoji="0" lang="en-US" altLang="ar-SA" sz="11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331">
                <a:extLst>
                  <a:ext uri="{FF2B5EF4-FFF2-40B4-BE49-F238E27FC236}">
                    <a16:creationId xmlns:a16="http://schemas.microsoft.com/office/drawing/2014/main" id="{45D85ED3-B831-1ED1-6B10-5E4A5E680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2" y="27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31" name="Text Box 332">
                <a:extLst>
                  <a:ext uri="{FF2B5EF4-FFF2-40B4-BE49-F238E27FC236}">
                    <a16:creationId xmlns:a16="http://schemas.microsoft.com/office/drawing/2014/main" id="{9A20D420-BEE1-7C1D-2FB2-19C9EE80AC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3" y="2766"/>
                <a:ext cx="9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المثلث الكبير</a:t>
                </a:r>
              </a:p>
            </p:txBody>
          </p:sp>
        </p:grpSp>
        <p:sp>
          <p:nvSpPr>
            <p:cNvPr id="25627" name="مربع نص 5">
              <a:extLst>
                <a:ext uri="{FF2B5EF4-FFF2-40B4-BE49-F238E27FC236}">
                  <a16:creationId xmlns:a16="http://schemas.microsoft.com/office/drawing/2014/main" id="{D5DE9152-F8AD-3F83-E73E-CE2359079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2429" y="2006962"/>
              <a:ext cx="554549" cy="4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defTabSz="685800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defTabSz="685800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defTabSz="685800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defTabSz="685800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defTabSz="685800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الظل</a:t>
              </a:r>
            </a:p>
          </p:txBody>
        </p:sp>
        <p:sp>
          <p:nvSpPr>
            <p:cNvPr id="25628" name="مربع نص 6">
              <a:extLst>
                <a:ext uri="{FF2B5EF4-FFF2-40B4-BE49-F238E27FC236}">
                  <a16:creationId xmlns:a16="http://schemas.microsoft.com/office/drawing/2014/main" id="{2CF287C4-34C8-BA93-C6BB-A4F393A55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4351" y="1973552"/>
              <a:ext cx="799616" cy="4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defTabSz="685800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defTabSz="685800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defTabSz="685800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defTabSz="685800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defTabSz="685800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الارتفاع</a:t>
              </a:r>
            </a:p>
          </p:txBody>
        </p:sp>
      </p:grpSp>
      <p:pic>
        <p:nvPicPr>
          <p:cNvPr id="25622" name="صورة 6">
            <a:extLst>
              <a:ext uri="{FF2B5EF4-FFF2-40B4-BE49-F238E27FC236}">
                <a16:creationId xmlns:a16="http://schemas.microsoft.com/office/drawing/2014/main" id="{3A669D53-2638-8DDA-0537-7660CA66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609600"/>
            <a:ext cx="6265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659A5E6-0357-5602-B89C-0365C65B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1203" y="1063570"/>
            <a:ext cx="3433763" cy="47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id="{EA2254DB-5B12-FDBF-C10B-9BF2D0A5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636838"/>
            <a:ext cx="3754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22" grpId="0"/>
      <p:bldP spid="98323" grpId="0"/>
      <p:bldP spid="98324" grpId="0"/>
      <p:bldP spid="98325" grpId="0"/>
      <p:bldP spid="98327" grpId="0"/>
      <p:bldP spid="98329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6084168" y="3717032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3 × د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6084168" y="2636912"/>
            <a:ext cx="1252538" cy="936625"/>
            <a:chOff x="4808" y="1956"/>
            <a:chExt cx="789" cy="590"/>
          </a:xfrm>
        </p:grpSpPr>
        <p:grpSp>
          <p:nvGrpSpPr>
            <p:cNvPr id="11286" name="Group 8"/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1288" name="Text Box 9"/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د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9" name="Line 10"/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Text Box 11"/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5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87" name="Text Box 12"/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1389" name="Group 13"/>
          <p:cNvGrpSpPr>
            <a:grpSpLocks/>
          </p:cNvGrpSpPr>
          <p:nvPr/>
        </p:nvGrpSpPr>
        <p:grpSpPr bwMode="auto">
          <a:xfrm>
            <a:off x="5148064" y="2636912"/>
            <a:ext cx="841375" cy="936625"/>
            <a:chOff x="3230" y="2432"/>
            <a:chExt cx="1143" cy="590"/>
          </a:xfrm>
        </p:grpSpPr>
        <p:sp>
          <p:nvSpPr>
            <p:cNvPr id="11283" name="Text Box 14"/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62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84" name="Line 15"/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1285" name="Text Box 16"/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3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427984" y="3717032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5 × 62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6156176" y="4293096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3 د 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5364088" y="4293096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310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6372200" y="530120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س =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5220072" y="530120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103.3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1399" name="AutoShape 23"/>
          <p:cNvSpPr>
            <a:spLocks noChangeArrowheads="1"/>
          </p:cNvSpPr>
          <p:nvPr/>
        </p:nvSpPr>
        <p:spPr bwMode="auto">
          <a:xfrm flipH="1">
            <a:off x="7308304" y="5805264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4139952" y="5805264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عمق المياه = 103.3 م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9" name="رابط مستقيم 28"/>
          <p:cNvCxnSpPr/>
          <p:nvPr/>
        </p:nvCxnSpPr>
        <p:spPr>
          <a:xfrm flipH="1">
            <a:off x="6588224" y="4797152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H="1">
            <a:off x="5580112" y="4797152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6444208" y="4797152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15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508104" y="4869160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15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3B8597E-A351-4143-AC0B-262BEF7E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584E4D-79C6-25B5-0E57-8A90ED90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620688"/>
            <a:ext cx="2796006" cy="3803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4813B26-ECB9-C3A8-28DA-B48E8534F1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1052736"/>
            <a:ext cx="6530906" cy="4267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9DA879F-3B24-CDBC-89DC-EFF60F411D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3968" y="1700808"/>
            <a:ext cx="3848433" cy="7773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E489218-6C98-005E-579D-359BDD0CE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700808"/>
            <a:ext cx="3520745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93" grpId="0"/>
      <p:bldP spid="101394" grpId="0"/>
      <p:bldP spid="101395" grpId="0"/>
      <p:bldP spid="101396" grpId="0"/>
      <p:bldP spid="101398" grpId="0"/>
      <p:bldP spid="10140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9718-E45C-DC91-02B4-6AB16AC42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>
            <a:extLst>
              <a:ext uri="{FF2B5EF4-FFF2-40B4-BE49-F238E27FC236}">
                <a16:creationId xmlns:a16="http://schemas.microsoft.com/office/drawing/2014/main" id="{E341E6C6-9ECA-458A-A404-857998D88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717032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3 × د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101383" name="Group 7">
            <a:extLst>
              <a:ext uri="{FF2B5EF4-FFF2-40B4-BE49-F238E27FC236}">
                <a16:creationId xmlns:a16="http://schemas.microsoft.com/office/drawing/2014/main" id="{16BB8B82-0A0E-3E00-5CEE-8ABE13301889}"/>
              </a:ext>
            </a:extLst>
          </p:cNvPr>
          <p:cNvGrpSpPr>
            <a:grpSpLocks/>
          </p:cNvGrpSpPr>
          <p:nvPr/>
        </p:nvGrpSpPr>
        <p:grpSpPr bwMode="auto">
          <a:xfrm>
            <a:off x="6084168" y="2636912"/>
            <a:ext cx="1252538" cy="936625"/>
            <a:chOff x="4808" y="1956"/>
            <a:chExt cx="789" cy="590"/>
          </a:xfrm>
        </p:grpSpPr>
        <p:grpSp>
          <p:nvGrpSpPr>
            <p:cNvPr id="11286" name="Group 8">
              <a:extLst>
                <a:ext uri="{FF2B5EF4-FFF2-40B4-BE49-F238E27FC236}">
                  <a16:creationId xmlns:a16="http://schemas.microsoft.com/office/drawing/2014/main" id="{B5115A12-9814-52E3-AEDB-B47843D663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1288" name="Text Box 9">
                <a:extLst>
                  <a:ext uri="{FF2B5EF4-FFF2-40B4-BE49-F238E27FC236}">
                    <a16:creationId xmlns:a16="http://schemas.microsoft.com/office/drawing/2014/main" id="{4C20C70B-E9F5-6457-B3BE-4A2322918B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62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9" name="Line 10">
                <a:extLst>
                  <a:ext uri="{FF2B5EF4-FFF2-40B4-BE49-F238E27FC236}">
                    <a16:creationId xmlns:a16="http://schemas.microsoft.com/office/drawing/2014/main" id="{681650C9-246D-3C22-2B2A-F127DCA3B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Text Box 11">
                <a:extLst>
                  <a:ext uri="{FF2B5EF4-FFF2-40B4-BE49-F238E27FC236}">
                    <a16:creationId xmlns:a16="http://schemas.microsoft.com/office/drawing/2014/main" id="{0B68D360-29E5-64D6-16AC-57DB0E4204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3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87" name="Text Box 12">
              <a:extLst>
                <a:ext uri="{FF2B5EF4-FFF2-40B4-BE49-F238E27FC236}">
                  <a16:creationId xmlns:a16="http://schemas.microsoft.com/office/drawing/2014/main" id="{75A41D7F-C3BA-0AA1-0A07-D0DDC4F66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1389" name="Group 13">
            <a:extLst>
              <a:ext uri="{FF2B5EF4-FFF2-40B4-BE49-F238E27FC236}">
                <a16:creationId xmlns:a16="http://schemas.microsoft.com/office/drawing/2014/main" id="{A729D16B-37A8-9B89-CCA0-59C041AD1FF8}"/>
              </a:ext>
            </a:extLst>
          </p:cNvPr>
          <p:cNvGrpSpPr>
            <a:grpSpLocks/>
          </p:cNvGrpSpPr>
          <p:nvPr/>
        </p:nvGrpSpPr>
        <p:grpSpPr bwMode="auto">
          <a:xfrm>
            <a:off x="5148064" y="2636912"/>
            <a:ext cx="841375" cy="936625"/>
            <a:chOff x="3230" y="2432"/>
            <a:chExt cx="1143" cy="590"/>
          </a:xfrm>
        </p:grpSpPr>
        <p:sp>
          <p:nvSpPr>
            <p:cNvPr id="11283" name="Text Box 14">
              <a:extLst>
                <a:ext uri="{FF2B5EF4-FFF2-40B4-BE49-F238E27FC236}">
                  <a16:creationId xmlns:a16="http://schemas.microsoft.com/office/drawing/2014/main" id="{BEC4AD17-00F0-F69D-D18B-20960AFC8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د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284" name="Line 15">
              <a:extLst>
                <a:ext uri="{FF2B5EF4-FFF2-40B4-BE49-F238E27FC236}">
                  <a16:creationId xmlns:a16="http://schemas.microsoft.com/office/drawing/2014/main" id="{98768BBC-AF90-50E5-3DF1-EFD2675DA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1285" name="Text Box 16">
              <a:extLst>
                <a:ext uri="{FF2B5EF4-FFF2-40B4-BE49-F238E27FC236}">
                  <a16:creationId xmlns:a16="http://schemas.microsoft.com/office/drawing/2014/main" id="{562CBF7E-D657-D0E4-5BD5-78C1F3FD8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5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08EA125F-0EAA-D772-5750-6269E1CA3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717032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62 × 5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6F0A1906-C752-88E9-7E9B-99B584A5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293096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3 د 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20F52DC5-CA01-121D-951F-A5263FD5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4293096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310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7F151BF6-9C63-0EF1-3F02-9EC57D56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530120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د =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1398" name="Text Box 22">
            <a:extLst>
              <a:ext uri="{FF2B5EF4-FFF2-40B4-BE49-F238E27FC236}">
                <a16:creationId xmlns:a16="http://schemas.microsoft.com/office/drawing/2014/main" id="{8762A9FD-A44B-1657-47E2-FFE4F109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530120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103.3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1399" name="AutoShape 23">
            <a:extLst>
              <a:ext uri="{FF2B5EF4-FFF2-40B4-BE49-F238E27FC236}">
                <a16:creationId xmlns:a16="http://schemas.microsoft.com/office/drawing/2014/main" id="{C025342F-F4AB-BDD2-C1F3-9C52187BBA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08304" y="5805264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1400" name="Text Box 24">
            <a:extLst>
              <a:ext uri="{FF2B5EF4-FFF2-40B4-BE49-F238E27FC236}">
                <a16:creationId xmlns:a16="http://schemas.microsoft.com/office/drawing/2014/main" id="{09099BAA-39C8-DB19-A99A-0320954F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5805264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عمق المياه = 103.3 م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9A8AB063-7776-EC72-9CD7-9F77364DDD8E}"/>
              </a:ext>
            </a:extLst>
          </p:cNvPr>
          <p:cNvCxnSpPr/>
          <p:nvPr/>
        </p:nvCxnSpPr>
        <p:spPr>
          <a:xfrm flipH="1">
            <a:off x="6588224" y="4797152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C66F5AD6-52F1-50EC-1071-7C4A5A7F5139}"/>
              </a:ext>
            </a:extLst>
          </p:cNvPr>
          <p:cNvCxnSpPr/>
          <p:nvPr/>
        </p:nvCxnSpPr>
        <p:spPr>
          <a:xfrm flipH="1">
            <a:off x="5580112" y="4797152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5">
            <a:extLst>
              <a:ext uri="{FF2B5EF4-FFF2-40B4-BE49-F238E27FC236}">
                <a16:creationId xmlns:a16="http://schemas.microsoft.com/office/drawing/2014/main" id="{A283AD74-D9EC-ED8E-C5F7-E6E542378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4797152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15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8269EDD7-B8AE-EEBB-E9B0-3D70D89D4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4869160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15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7C9399-8FAB-55FD-9D54-AFC14EB7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063141-C478-7C1F-81A4-A712FE63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620688"/>
            <a:ext cx="2796006" cy="3803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8FF077F-4A55-92FC-F942-0941D30EFA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1052736"/>
            <a:ext cx="6530906" cy="4267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B90FA8E-D0DF-1996-BBB2-F2B48E306F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3968" y="1700808"/>
            <a:ext cx="3848433" cy="7773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D045C78-2623-0FA8-D81A-45D256927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700808"/>
            <a:ext cx="3520745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93" grpId="0"/>
      <p:bldP spid="101394" grpId="0"/>
      <p:bldP spid="101395" grpId="0"/>
      <p:bldP spid="101396" grpId="0"/>
      <p:bldP spid="101398" grpId="0"/>
      <p:bldP spid="10140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>
            <a:extLst>
              <a:ext uri="{FF2B5EF4-FFF2-40B4-BE49-F238E27FC236}">
                <a16:creationId xmlns:a16="http://schemas.microsoft.com/office/drawing/2014/main" id="{072585C7-C978-6821-85E4-DF3F73B5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40132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× د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1383" name="Group 7">
            <a:extLst>
              <a:ext uri="{FF2B5EF4-FFF2-40B4-BE49-F238E27FC236}">
                <a16:creationId xmlns:a16="http://schemas.microsoft.com/office/drawing/2014/main" id="{E8BC50FE-474E-3904-9648-A8415DAAA950}"/>
              </a:ext>
            </a:extLst>
          </p:cNvPr>
          <p:cNvGrpSpPr>
            <a:grpSpLocks/>
          </p:cNvGrpSpPr>
          <p:nvPr/>
        </p:nvGrpSpPr>
        <p:grpSpPr bwMode="auto">
          <a:xfrm>
            <a:off x="7721600" y="2790825"/>
            <a:ext cx="1071563" cy="768350"/>
            <a:chOff x="4808" y="2024"/>
            <a:chExt cx="675" cy="484"/>
          </a:xfrm>
        </p:grpSpPr>
        <p:grpSp>
          <p:nvGrpSpPr>
            <p:cNvPr id="26653" name="Group 8">
              <a:extLst>
                <a:ext uri="{FF2B5EF4-FFF2-40B4-BE49-F238E27FC236}">
                  <a16:creationId xmlns:a16="http://schemas.microsoft.com/office/drawing/2014/main" id="{76CEE9E5-F2BE-EAAA-6957-E9B51958D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9" y="2024"/>
              <a:ext cx="554" cy="484"/>
              <a:chOff x="3018" y="2500"/>
              <a:chExt cx="1128" cy="484"/>
            </a:xfrm>
          </p:grpSpPr>
          <p:sp>
            <p:nvSpPr>
              <p:cNvPr id="26655" name="Text Box 9">
                <a:extLst>
                  <a:ext uri="{FF2B5EF4-FFF2-40B4-BE49-F238E27FC236}">
                    <a16:creationId xmlns:a16="http://schemas.microsoft.com/office/drawing/2014/main" id="{9FECCE66-9022-D4A0-9EFF-01B6DBC55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500"/>
                <a:ext cx="7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56" name="Line 10">
                <a:extLst>
                  <a:ext uri="{FF2B5EF4-FFF2-40B4-BE49-F238E27FC236}">
                    <a16:creationId xmlns:a16="http://schemas.microsoft.com/office/drawing/2014/main" id="{2D9914E7-80B9-CC74-E22E-9B6F34460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7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57" name="Text Box 11">
                <a:extLst>
                  <a:ext uri="{FF2B5EF4-FFF2-40B4-BE49-F238E27FC236}">
                    <a16:creationId xmlns:a16="http://schemas.microsoft.com/office/drawing/2014/main" id="{4F9905FC-1068-BB5B-3134-EBAD40883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8" y="2696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654" name="Text Box 12">
              <a:extLst>
                <a:ext uri="{FF2B5EF4-FFF2-40B4-BE49-F238E27FC236}">
                  <a16:creationId xmlns:a16="http://schemas.microsoft.com/office/drawing/2014/main" id="{375A1408-30EC-BB70-692A-8AC0DBE2E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1389" name="Group 13">
            <a:extLst>
              <a:ext uri="{FF2B5EF4-FFF2-40B4-BE49-F238E27FC236}">
                <a16:creationId xmlns:a16="http://schemas.microsoft.com/office/drawing/2014/main" id="{5A6740B0-1EED-B468-FCF8-F86E65B60DBA}"/>
              </a:ext>
            </a:extLst>
          </p:cNvPr>
          <p:cNvGrpSpPr>
            <a:grpSpLocks/>
          </p:cNvGrpSpPr>
          <p:nvPr/>
        </p:nvGrpSpPr>
        <p:grpSpPr bwMode="auto">
          <a:xfrm>
            <a:off x="6738938" y="2811463"/>
            <a:ext cx="841375" cy="769937"/>
            <a:chOff x="3208" y="2510"/>
            <a:chExt cx="1143" cy="485"/>
          </a:xfrm>
        </p:grpSpPr>
        <p:sp>
          <p:nvSpPr>
            <p:cNvPr id="26650" name="Text Box 14">
              <a:extLst>
                <a:ext uri="{FF2B5EF4-FFF2-40B4-BE49-F238E27FC236}">
                  <a16:creationId xmlns:a16="http://schemas.microsoft.com/office/drawing/2014/main" id="{7D282197-E3F7-3F32-3741-E045A4505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" y="2510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51" name="Line 15">
              <a:extLst>
                <a:ext uri="{FF2B5EF4-FFF2-40B4-BE49-F238E27FC236}">
                  <a16:creationId xmlns:a16="http://schemas.microsoft.com/office/drawing/2014/main" id="{06338C54-CB03-783B-0222-A6F43C43F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9" y="2742"/>
              <a:ext cx="7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52" name="Text Box 16">
              <a:extLst>
                <a:ext uri="{FF2B5EF4-FFF2-40B4-BE49-F238E27FC236}">
                  <a16:creationId xmlns:a16="http://schemas.microsoft.com/office/drawing/2014/main" id="{E026B506-6E4E-FD0D-0351-ECF6B452D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" y="2707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د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50385A04-1480-B2EF-EEA5-232F0D1C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3" y="4024313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64A9DE2F-35FB-4DE8-D1E9-36EE7536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7974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د 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B3BC59ED-1121-42BC-83D8-8384F5D8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4797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8EACF239-E40C-5252-BC29-BBA1CC977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98" name="Text Box 22">
            <a:extLst>
              <a:ext uri="{FF2B5EF4-FFF2-40B4-BE49-F238E27FC236}">
                <a16:creationId xmlns:a16="http://schemas.microsoft.com/office/drawing/2014/main" id="{C07C223E-D543-33C1-476A-EC913F9F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610225"/>
            <a:ext cx="971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103,3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99" name="AutoShape 23">
            <a:extLst>
              <a:ext uri="{FF2B5EF4-FFF2-40B4-BE49-F238E27FC236}">
                <a16:creationId xmlns:a16="http://schemas.microsoft.com/office/drawing/2014/main" id="{0146E45F-3890-D127-515D-EBD9DD63D9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83263" y="5613400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400" name="Text Box 24">
            <a:extLst>
              <a:ext uri="{FF2B5EF4-FFF2-40B4-BE49-F238E27FC236}">
                <a16:creationId xmlns:a16="http://schemas.microsoft.com/office/drawing/2014/main" id="{41C191B2-6160-976B-3576-EB67114C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5581650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عمق المياه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103,3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36" name="صورة 2">
            <a:extLst>
              <a:ext uri="{FF2B5EF4-FFF2-40B4-BE49-F238E27FC236}">
                <a16:creationId xmlns:a16="http://schemas.microsoft.com/office/drawing/2014/main" id="{3A9A15DF-CC73-58CF-A1B0-0BF44717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73075"/>
            <a:ext cx="3000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صورة 29">
            <a:extLst>
              <a:ext uri="{FF2B5EF4-FFF2-40B4-BE49-F238E27FC236}">
                <a16:creationId xmlns:a16="http://schemas.microsoft.com/office/drawing/2014/main" id="{74F933A0-5669-F8D6-DFDA-B86461CB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41">
            <a:extLst>
              <a:ext uri="{FF2B5EF4-FFF2-40B4-BE49-F238E27FC236}">
                <a16:creationId xmlns:a16="http://schemas.microsoft.com/office/drawing/2014/main" id="{836F7FB6-E16D-955E-DB1D-1305CC5AAD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4375" y="5159375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Line 41">
            <a:extLst>
              <a:ext uri="{FF2B5EF4-FFF2-40B4-BE49-F238E27FC236}">
                <a16:creationId xmlns:a16="http://schemas.microsoft.com/office/drawing/2014/main" id="{8156D284-1CBC-CEC3-CDB5-FB0EC9CCFF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0750" y="5162550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43">
            <a:extLst>
              <a:ext uri="{FF2B5EF4-FFF2-40B4-BE49-F238E27FC236}">
                <a16:creationId xmlns:a16="http://schemas.microsoft.com/office/drawing/2014/main" id="{F217C593-6E0B-4CE4-4195-11FDB9E9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5121275"/>
            <a:ext cx="600075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02970880-B566-CD90-8C92-796B36BE2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141913"/>
            <a:ext cx="598488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E58FFD-E2BB-6E75-5184-2F8DC29E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00188"/>
            <a:ext cx="44592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57CB391-3DDB-7084-D0A5-7CFF577C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500188"/>
            <a:ext cx="161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22D32A9-7DA0-DF3C-D270-4FD6219E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2281238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الظل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9773009-FE52-3B17-FA04-82C26A53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2284413"/>
            <a:ext cx="65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الارتفاع</a:t>
            </a:r>
          </a:p>
        </p:txBody>
      </p:sp>
      <p:sp>
        <p:nvSpPr>
          <p:cNvPr id="39" name="AutoShape 47">
            <a:extLst>
              <a:ext uri="{FF2B5EF4-FFF2-40B4-BE49-F238E27FC236}">
                <a16:creationId xmlns:a16="http://schemas.microsoft.com/office/drawing/2014/main" id="{90A0BF36-75A3-4B65-3CC2-A47C61DD57FD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412038" y="3035300"/>
            <a:ext cx="754062" cy="182563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AutoShape 38">
            <a:extLst>
              <a:ext uri="{FF2B5EF4-FFF2-40B4-BE49-F238E27FC236}">
                <a16:creationId xmlns:a16="http://schemas.microsoft.com/office/drawing/2014/main" id="{AFE369C3-D32D-A25F-1AD1-1EC31310FF35}"/>
              </a:ext>
            </a:extLst>
          </p:cNvPr>
          <p:cNvSpPr>
            <a:spLocks noChangeArrowheads="1"/>
          </p:cNvSpPr>
          <p:nvPr/>
        </p:nvSpPr>
        <p:spPr bwMode="auto">
          <a:xfrm rot="12670246">
            <a:off x="7364413" y="2995613"/>
            <a:ext cx="854075" cy="188912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48" name="صورة 6">
            <a:extLst>
              <a:ext uri="{FF2B5EF4-FFF2-40B4-BE49-F238E27FC236}">
                <a16:creationId xmlns:a16="http://schemas.microsoft.com/office/drawing/2014/main" id="{0048DD25-350B-641D-3920-E1165E3E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873125"/>
            <a:ext cx="6265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صورة 8">
            <a:extLst>
              <a:ext uri="{FF2B5EF4-FFF2-40B4-BE49-F238E27FC236}">
                <a16:creationId xmlns:a16="http://schemas.microsoft.com/office/drawing/2014/main" id="{60AC310B-B2C9-BAC2-3432-D87350C7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684463"/>
            <a:ext cx="3810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93" grpId="0"/>
      <p:bldP spid="101394" grpId="0"/>
      <p:bldP spid="101395" grpId="0"/>
      <p:bldP spid="101396" grpId="0"/>
      <p:bldP spid="101398" grpId="0"/>
      <p:bldP spid="101400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>
            <a:extLst>
              <a:ext uri="{FF2B5EF4-FFF2-40B4-BE49-F238E27FC236}">
                <a16:creationId xmlns:a16="http://schemas.microsoft.com/office/drawing/2014/main" id="{4FF6650C-0329-98ED-9128-9F1A1144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163" y="4256088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هـ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7287" name="Group 7">
            <a:extLst>
              <a:ext uri="{FF2B5EF4-FFF2-40B4-BE49-F238E27FC236}">
                <a16:creationId xmlns:a16="http://schemas.microsoft.com/office/drawing/2014/main" id="{41D4EF1B-69D2-5A37-7560-C6E8C65FE056}"/>
              </a:ext>
            </a:extLst>
          </p:cNvPr>
          <p:cNvGrpSpPr>
            <a:grpSpLocks/>
          </p:cNvGrpSpPr>
          <p:nvPr/>
        </p:nvGrpSpPr>
        <p:grpSpPr bwMode="auto">
          <a:xfrm>
            <a:off x="7631113" y="3263900"/>
            <a:ext cx="1252537" cy="936625"/>
            <a:chOff x="4808" y="1956"/>
            <a:chExt cx="789" cy="590"/>
          </a:xfrm>
        </p:grpSpPr>
        <p:grpSp>
          <p:nvGrpSpPr>
            <p:cNvPr id="54309" name="Group 8">
              <a:extLst>
                <a:ext uri="{FF2B5EF4-FFF2-40B4-BE49-F238E27FC236}">
                  <a16:creationId xmlns:a16="http://schemas.microsoft.com/office/drawing/2014/main" id="{59001798-6816-4654-4569-91939FC54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54311" name="Text Box 9">
                <a:extLst>
                  <a:ext uri="{FF2B5EF4-FFF2-40B4-BE49-F238E27FC236}">
                    <a16:creationId xmlns:a16="http://schemas.microsoft.com/office/drawing/2014/main" id="{7D49C597-9575-BA35-E29D-ADA62EA76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312" name="Line 10">
                <a:extLst>
                  <a:ext uri="{FF2B5EF4-FFF2-40B4-BE49-F238E27FC236}">
                    <a16:creationId xmlns:a16="http://schemas.microsoft.com/office/drawing/2014/main" id="{91E31284-3A10-C5D4-4314-552BB59CF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313" name="Text Box 11">
                <a:extLst>
                  <a:ext uri="{FF2B5EF4-FFF2-40B4-BE49-F238E27FC236}">
                    <a16:creationId xmlns:a16="http://schemas.microsoft.com/office/drawing/2014/main" id="{D2F61264-7736-3837-5E8E-F27F0642AF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310" name="Text Box 12">
              <a:extLst>
                <a:ext uri="{FF2B5EF4-FFF2-40B4-BE49-F238E27FC236}">
                  <a16:creationId xmlns:a16="http://schemas.microsoft.com/office/drawing/2014/main" id="{BB056431-FC86-A0C8-81AA-400D75FC4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293" name="Group 13">
            <a:extLst>
              <a:ext uri="{FF2B5EF4-FFF2-40B4-BE49-F238E27FC236}">
                <a16:creationId xmlns:a16="http://schemas.microsoft.com/office/drawing/2014/main" id="{A19F1B74-1B62-F546-17B6-A6304759751B}"/>
              </a:ext>
            </a:extLst>
          </p:cNvPr>
          <p:cNvGrpSpPr>
            <a:grpSpLocks/>
          </p:cNvGrpSpPr>
          <p:nvPr/>
        </p:nvGrpSpPr>
        <p:grpSpPr bwMode="auto">
          <a:xfrm>
            <a:off x="6731000" y="3275013"/>
            <a:ext cx="841375" cy="936625"/>
            <a:chOff x="3230" y="2432"/>
            <a:chExt cx="1143" cy="590"/>
          </a:xfrm>
        </p:grpSpPr>
        <p:sp>
          <p:nvSpPr>
            <p:cNvPr id="54306" name="Text Box 14">
              <a:extLst>
                <a:ext uri="{FF2B5EF4-FFF2-40B4-BE49-F238E27FC236}">
                  <a16:creationId xmlns:a16="http://schemas.microsoft.com/office/drawing/2014/main" id="{1A6E91E4-438F-CCA4-37AA-6EA6BF33F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307" name="Line 15">
              <a:extLst>
                <a:ext uri="{FF2B5EF4-FFF2-40B4-BE49-F238E27FC236}">
                  <a16:creationId xmlns:a16="http://schemas.microsoft.com/office/drawing/2014/main" id="{EE5ED652-4149-01E8-04CC-167385BCE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308" name="Text Box 16">
              <a:extLst>
                <a:ext uri="{FF2B5EF4-FFF2-40B4-BE49-F238E27FC236}">
                  <a16:creationId xmlns:a16="http://schemas.microsoft.com/office/drawing/2014/main" id="{3DA94C7A-F8D1-C90B-2DAF-4AF603E43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هـ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7297" name="Text Box 17">
            <a:extLst>
              <a:ext uri="{FF2B5EF4-FFF2-40B4-BE49-F238E27FC236}">
                <a16:creationId xmlns:a16="http://schemas.microsoft.com/office/drawing/2014/main" id="{7E118A02-7D46-845A-41A5-9A2C67E1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8" y="42640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6771E674-85DD-8A9B-B117-7159731A1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264025"/>
            <a:ext cx="98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D70E70A9-4FE0-685D-D251-C85ACBB5C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797425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47AE2BCE-80E2-0EF9-167C-DEC54F89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97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1" name="Text Box 21">
            <a:extLst>
              <a:ext uri="{FF2B5EF4-FFF2-40B4-BE49-F238E27FC236}">
                <a16:creationId xmlns:a16="http://schemas.microsoft.com/office/drawing/2014/main" id="{3324B22B-02D9-DF99-2728-57C52EA1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3" name="Text Box 23">
            <a:extLst>
              <a:ext uri="{FF2B5EF4-FFF2-40B4-BE49-F238E27FC236}">
                <a16:creationId xmlns:a16="http://schemas.microsoft.com/office/drawing/2014/main" id="{7FA5BA2B-DB3F-C718-3901-2130850E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56229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4" name="AutoShape 24">
            <a:extLst>
              <a:ext uri="{FF2B5EF4-FFF2-40B4-BE49-F238E27FC236}">
                <a16:creationId xmlns:a16="http://schemas.microsoft.com/office/drawing/2014/main" id="{BD09A75E-71A6-ECC0-35E4-6774A0026B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68988" y="5592763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5" name="Text Box 25">
            <a:extLst>
              <a:ext uri="{FF2B5EF4-FFF2-40B4-BE49-F238E27FC236}">
                <a16:creationId xmlns:a16="http://schemas.microsoft.com/office/drawing/2014/main" id="{ECAD56B5-E22C-89C9-5A00-E4CEA301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635625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ارتفاع العلم الأحمر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285" name="صورة 30">
            <a:extLst>
              <a:ext uri="{FF2B5EF4-FFF2-40B4-BE49-F238E27FC236}">
                <a16:creationId xmlns:a16="http://schemas.microsoft.com/office/drawing/2014/main" id="{0FFF5F16-CD90-3E14-AB5C-8BCECACE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5FCE523-DD86-6BF3-4BF3-7E10E180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22250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الظل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463834C-612A-8DA3-35EF-CF34318C2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217805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الارتفاع</a:t>
            </a:r>
          </a:p>
        </p:txBody>
      </p:sp>
      <p:grpSp>
        <p:nvGrpSpPr>
          <p:cNvPr id="31" name="Group 334">
            <a:extLst>
              <a:ext uri="{FF2B5EF4-FFF2-40B4-BE49-F238E27FC236}">
                <a16:creationId xmlns:a16="http://schemas.microsoft.com/office/drawing/2014/main" id="{A65A9856-C311-55E5-D743-C3B9D73F40D4}"/>
              </a:ext>
            </a:extLst>
          </p:cNvPr>
          <p:cNvGrpSpPr>
            <a:grpSpLocks/>
          </p:cNvGrpSpPr>
          <p:nvPr/>
        </p:nvGrpSpPr>
        <p:grpSpPr bwMode="auto">
          <a:xfrm>
            <a:off x="7431088" y="2578100"/>
            <a:ext cx="1385887" cy="800100"/>
            <a:chOff x="3039" y="2484"/>
            <a:chExt cx="894" cy="504"/>
          </a:xfrm>
        </p:grpSpPr>
        <p:grpSp>
          <p:nvGrpSpPr>
            <p:cNvPr id="54301" name="Group 328">
              <a:extLst>
                <a:ext uri="{FF2B5EF4-FFF2-40B4-BE49-F238E27FC236}">
                  <a16:creationId xmlns:a16="http://schemas.microsoft.com/office/drawing/2014/main" id="{46FA6A4D-2404-D91C-20A3-181338389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0" y="2484"/>
              <a:ext cx="753" cy="504"/>
              <a:chOff x="3180" y="2484"/>
              <a:chExt cx="753" cy="504"/>
            </a:xfrm>
          </p:grpSpPr>
          <p:sp>
            <p:nvSpPr>
              <p:cNvPr id="54303" name="Text Box 323">
                <a:extLst>
                  <a:ext uri="{FF2B5EF4-FFF2-40B4-BE49-F238E27FC236}">
                    <a16:creationId xmlns:a16="http://schemas.microsoft.com/office/drawing/2014/main" id="{096CC8F4-D342-D528-1923-1486C1B76D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1" y="2484"/>
                <a:ext cx="7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العلم الأزرق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304" name="Line 324">
                <a:extLst>
                  <a:ext uri="{FF2B5EF4-FFF2-40B4-BE49-F238E27FC236}">
                    <a16:creationId xmlns:a16="http://schemas.microsoft.com/office/drawing/2014/main" id="{47328C80-BAC2-F4FD-1B13-D1937B85D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30" y="2737"/>
                <a:ext cx="656" cy="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305" name="Text Box 325">
                <a:extLst>
                  <a:ext uri="{FF2B5EF4-FFF2-40B4-BE49-F238E27FC236}">
                    <a16:creationId xmlns:a16="http://schemas.microsoft.com/office/drawing/2014/main" id="{722CE002-3A5B-8C35-EFEE-3BFDAA9435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2755"/>
                <a:ext cx="7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العلم الأحمر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302" name="Text Box 326">
              <a:extLst>
                <a:ext uri="{FF2B5EF4-FFF2-40B4-BE49-F238E27FC236}">
                  <a16:creationId xmlns:a16="http://schemas.microsoft.com/office/drawing/2014/main" id="{3C1EE961-62C8-574E-5C35-808CA39A3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29">
            <a:extLst>
              <a:ext uri="{FF2B5EF4-FFF2-40B4-BE49-F238E27FC236}">
                <a16:creationId xmlns:a16="http://schemas.microsoft.com/office/drawing/2014/main" id="{DF2C5585-0551-1871-88FB-959C2E2CB278}"/>
              </a:ext>
            </a:extLst>
          </p:cNvPr>
          <p:cNvGrpSpPr>
            <a:grpSpLocks/>
          </p:cNvGrpSpPr>
          <p:nvPr/>
        </p:nvGrpSpPr>
        <p:grpSpPr bwMode="auto">
          <a:xfrm>
            <a:off x="6261100" y="2486025"/>
            <a:ext cx="1254125" cy="847725"/>
            <a:chOff x="3470" y="2432"/>
            <a:chExt cx="834" cy="534"/>
          </a:xfrm>
        </p:grpSpPr>
        <p:sp>
          <p:nvSpPr>
            <p:cNvPr id="54298" name="Text Box 330">
              <a:extLst>
                <a:ext uri="{FF2B5EF4-FFF2-40B4-BE49-F238E27FC236}">
                  <a16:creationId xmlns:a16="http://schemas.microsoft.com/office/drawing/2014/main" id="{69D0F256-1071-8334-CB2E-E817FE5BE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432"/>
              <a:ext cx="7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العلم الأزرق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299" name="Line 331">
              <a:extLst>
                <a:ext uri="{FF2B5EF4-FFF2-40B4-BE49-F238E27FC236}">
                  <a16:creationId xmlns:a16="http://schemas.microsoft.com/office/drawing/2014/main" id="{6A3E5F18-4139-265B-000C-0D16BC8AA8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2731"/>
              <a:ext cx="72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300" name="Text Box 332">
              <a:extLst>
                <a:ext uri="{FF2B5EF4-FFF2-40B4-BE49-F238E27FC236}">
                  <a16:creationId xmlns:a16="http://schemas.microsoft.com/office/drawing/2014/main" id="{B6BD26DE-5E6F-A4CB-E19F-7B3CA1DD4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2733"/>
              <a:ext cx="8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العلم الأحمر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AutoShape 47">
            <a:extLst>
              <a:ext uri="{FF2B5EF4-FFF2-40B4-BE49-F238E27FC236}">
                <a16:creationId xmlns:a16="http://schemas.microsoft.com/office/drawing/2014/main" id="{A5C3AA26-46FB-C8A0-CEE0-F8F002A86DA7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281863" y="3709988"/>
            <a:ext cx="754062" cy="236537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AutoShape 38">
            <a:extLst>
              <a:ext uri="{FF2B5EF4-FFF2-40B4-BE49-F238E27FC236}">
                <a16:creationId xmlns:a16="http://schemas.microsoft.com/office/drawing/2014/main" id="{0F02B6C7-9ABC-7883-AEB9-ACF9977B265B}"/>
              </a:ext>
            </a:extLst>
          </p:cNvPr>
          <p:cNvSpPr>
            <a:spLocks noChangeArrowheads="1"/>
          </p:cNvSpPr>
          <p:nvPr/>
        </p:nvSpPr>
        <p:spPr bwMode="auto">
          <a:xfrm rot="12670246">
            <a:off x="7246938" y="3641725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1754233A-8661-FF49-9132-77710FC5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238" y="5195888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21F40464-DFB6-60B5-1E67-32A9F64BE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5200650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B24D62BC-7D6B-DCD2-3C4B-2B85458FE5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483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FE498C69-87FA-18DA-AA0D-F0828400D4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050" y="5192713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F98AC53E-B112-CAFC-790A-05D728F4D7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0750" y="4953000"/>
            <a:ext cx="12541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297" name="صورة 48">
            <a:extLst>
              <a:ext uri="{FF2B5EF4-FFF2-40B4-BE49-F238E27FC236}">
                <a16:creationId xmlns:a16="http://schemas.microsoft.com/office/drawing/2014/main" id="{D8325804-C0B1-EC9E-E4C2-8BF269E4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468313"/>
            <a:ext cx="66595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97" grpId="0"/>
      <p:bldP spid="97298" grpId="0"/>
      <p:bldP spid="97299" grpId="0"/>
      <p:bldP spid="97300" grpId="0"/>
      <p:bldP spid="97301" grpId="0"/>
      <p:bldP spid="97303" grpId="0"/>
      <p:bldP spid="97305" grpId="0"/>
      <p:bldP spid="29" grpId="0"/>
      <p:bldP spid="30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2AEE5-2A85-4591-922D-95E69D616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>
            <a:extLst>
              <a:ext uri="{FF2B5EF4-FFF2-40B4-BE49-F238E27FC236}">
                <a16:creationId xmlns:a16="http://schemas.microsoft.com/office/drawing/2014/main" id="{F222A2A5-9625-760E-A648-6BC8D661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826" y="2456892"/>
            <a:ext cx="234332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699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04DD8DD7-8E8A-552E-41AC-21F576118FA5}"/>
              </a:ext>
            </a:extLst>
          </p:cNvPr>
          <p:cNvSpPr txBox="1">
            <a:spLocks/>
          </p:cNvSpPr>
          <p:nvPr/>
        </p:nvSpPr>
        <p:spPr>
          <a:xfrm>
            <a:off x="3221851" y="2996953"/>
            <a:ext cx="2422384" cy="303889"/>
          </a:xfrm>
          <a:prstGeom prst="rect">
            <a:avLst/>
          </a:prstGeom>
        </p:spPr>
        <p:txBody>
          <a:bodyPr lIns="21699" tIns="10850" rIns="21699" bIns="1085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169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169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5B3EF8C6-C747-1498-BDE7-E677E92CD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24" y="3707275"/>
            <a:ext cx="638417" cy="3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6AD95529-9853-727D-E15B-4A9B7CF561BF}"/>
              </a:ext>
            </a:extLst>
          </p:cNvPr>
          <p:cNvSpPr/>
          <p:nvPr/>
        </p:nvSpPr>
        <p:spPr>
          <a:xfrm>
            <a:off x="3504205" y="3448489"/>
            <a:ext cx="1632439" cy="162744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28928" tIns="14460" rIns="28928" bIns="14460" anchor="ctr"/>
          <a:lstStyle/>
          <a:p>
            <a:pPr marL="0" marR="0" lvl="0" indent="0" algn="l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426B620-304D-41F6-96BB-BCEF9644F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80" y="3435874"/>
            <a:ext cx="480719" cy="244115"/>
          </a:xfrm>
          <a:prstGeom prst="rect">
            <a:avLst/>
          </a:prstGeom>
        </p:spPr>
      </p:pic>
      <p:sp>
        <p:nvSpPr>
          <p:cNvPr id="59394" name="ZoneTexte 2">
            <a:extLst>
              <a:ext uri="{FF2B5EF4-FFF2-40B4-BE49-F238E27FC236}">
                <a16:creationId xmlns:a16="http://schemas.microsoft.com/office/drawing/2014/main" id="{B27E40B4-09D3-2585-CC95-AAA663F5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73" y="1700809"/>
            <a:ext cx="33771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2863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</a:t>
            </a:r>
            <a:r>
              <a:rPr kumimoji="0" lang="ar-SA" altLang="ar-SA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غيرمحفوظة</a:t>
            </a:r>
            <a:r>
              <a:rPr kumimoji="0" lang="ar-SA" altLang="ar-SA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 </a:t>
            </a:r>
          </a:p>
          <a:p>
            <a:pPr marL="0" marR="0" lvl="0" indent="0" algn="ctr" defTabSz="2863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59401" name="ZoneTexte 2">
            <a:extLst>
              <a:ext uri="{FF2B5EF4-FFF2-40B4-BE49-F238E27FC236}">
                <a16:creationId xmlns:a16="http://schemas.microsoft.com/office/drawing/2014/main" id="{AA02576F-98A3-4D0B-1867-5E356473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742" y="4077073"/>
            <a:ext cx="5202577" cy="21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2863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أو مواقع الانترنت </a:t>
            </a:r>
          </a:p>
          <a:p>
            <a:pPr marL="0" marR="0" lvl="0" indent="0" algn="ctr" defTabSz="2863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ولااسمح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بإزالة اسمي وحقوقي عند تحويلها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او مواقع الانترنت</a:t>
            </a:r>
            <a:endParaRPr kumimoji="0" lang="ar-SA" altLang="ar-SA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2301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>
            <a:extLst>
              <a:ext uri="{FF2B5EF4-FFF2-40B4-BE49-F238E27FC236}">
                <a16:creationId xmlns:a16="http://schemas.microsoft.com/office/drawing/2014/main" id="{AB3080CA-48FB-171C-7847-BE18AE8BD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163" y="4256088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هـ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7287" name="Group 7">
            <a:extLst>
              <a:ext uri="{FF2B5EF4-FFF2-40B4-BE49-F238E27FC236}">
                <a16:creationId xmlns:a16="http://schemas.microsoft.com/office/drawing/2014/main" id="{5D8D1AE0-B4E4-9167-260E-7A103D7CC4E3}"/>
              </a:ext>
            </a:extLst>
          </p:cNvPr>
          <p:cNvGrpSpPr>
            <a:grpSpLocks/>
          </p:cNvGrpSpPr>
          <p:nvPr/>
        </p:nvGrpSpPr>
        <p:grpSpPr bwMode="auto">
          <a:xfrm>
            <a:off x="7631113" y="3263900"/>
            <a:ext cx="1252537" cy="936625"/>
            <a:chOff x="4808" y="1956"/>
            <a:chExt cx="789" cy="590"/>
          </a:xfrm>
        </p:grpSpPr>
        <p:grpSp>
          <p:nvGrpSpPr>
            <p:cNvPr id="28711" name="Group 8">
              <a:extLst>
                <a:ext uri="{FF2B5EF4-FFF2-40B4-BE49-F238E27FC236}">
                  <a16:creationId xmlns:a16="http://schemas.microsoft.com/office/drawing/2014/main" id="{1FC28FF8-F996-17F4-3095-E59451C6E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28713" name="Text Box 9">
                <a:extLst>
                  <a:ext uri="{FF2B5EF4-FFF2-40B4-BE49-F238E27FC236}">
                    <a16:creationId xmlns:a16="http://schemas.microsoft.com/office/drawing/2014/main" id="{F9EB5442-6569-C7F8-05E5-CBAF0271E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س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14" name="Line 10">
                <a:extLst>
                  <a:ext uri="{FF2B5EF4-FFF2-40B4-BE49-F238E27FC236}">
                    <a16:creationId xmlns:a16="http://schemas.microsoft.com/office/drawing/2014/main" id="{5F683CA9-73FF-C31F-F2CD-89A92C722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15" name="Text Box 11">
                <a:extLst>
                  <a:ext uri="{FF2B5EF4-FFF2-40B4-BE49-F238E27FC236}">
                    <a16:creationId xmlns:a16="http://schemas.microsoft.com/office/drawing/2014/main" id="{FD900782-2B42-758B-FFF0-B149533C0D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12" name="Text Box 12">
              <a:extLst>
                <a:ext uri="{FF2B5EF4-FFF2-40B4-BE49-F238E27FC236}">
                  <a16:creationId xmlns:a16="http://schemas.microsoft.com/office/drawing/2014/main" id="{9A6DBDAC-7A94-4EB8-C992-969C8FB5E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293" name="Group 13">
            <a:extLst>
              <a:ext uri="{FF2B5EF4-FFF2-40B4-BE49-F238E27FC236}">
                <a16:creationId xmlns:a16="http://schemas.microsoft.com/office/drawing/2014/main" id="{9B5483BA-671F-DFD0-12E6-856AF4D050CE}"/>
              </a:ext>
            </a:extLst>
          </p:cNvPr>
          <p:cNvGrpSpPr>
            <a:grpSpLocks/>
          </p:cNvGrpSpPr>
          <p:nvPr/>
        </p:nvGrpSpPr>
        <p:grpSpPr bwMode="auto">
          <a:xfrm>
            <a:off x="6731000" y="3275013"/>
            <a:ext cx="841375" cy="936625"/>
            <a:chOff x="3230" y="2432"/>
            <a:chExt cx="1143" cy="590"/>
          </a:xfrm>
        </p:grpSpPr>
        <p:sp>
          <p:nvSpPr>
            <p:cNvPr id="28708" name="Text Box 14">
              <a:extLst>
                <a:ext uri="{FF2B5EF4-FFF2-40B4-BE49-F238E27FC236}">
                  <a16:creationId xmlns:a16="http://schemas.microsoft.com/office/drawing/2014/main" id="{818DD9D5-8819-41B6-E84A-3CD09E638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09" name="Line 15">
              <a:extLst>
                <a:ext uri="{FF2B5EF4-FFF2-40B4-BE49-F238E27FC236}">
                  <a16:creationId xmlns:a16="http://schemas.microsoft.com/office/drawing/2014/main" id="{BE7D9813-C610-1F2D-0555-FDF37B852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0" name="Text Box 16">
              <a:extLst>
                <a:ext uri="{FF2B5EF4-FFF2-40B4-BE49-F238E27FC236}">
                  <a16:creationId xmlns:a16="http://schemas.microsoft.com/office/drawing/2014/main" id="{66C386B4-1F72-367F-74FC-60EF84B4E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هـ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7297" name="Text Box 17">
            <a:extLst>
              <a:ext uri="{FF2B5EF4-FFF2-40B4-BE49-F238E27FC236}">
                <a16:creationId xmlns:a16="http://schemas.microsoft.com/office/drawing/2014/main" id="{6F8FE5C6-63EE-50AE-D5C5-6B5486E6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8" y="42640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33898280-D21B-1D65-1152-A67DB7B8B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264025"/>
            <a:ext cx="98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6242FCE2-DA14-9EC0-A6CE-A63C2C498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797425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3F304096-AFE3-65B7-DDA9-01533959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97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1" name="Text Box 21">
            <a:extLst>
              <a:ext uri="{FF2B5EF4-FFF2-40B4-BE49-F238E27FC236}">
                <a16:creationId xmlns:a16="http://schemas.microsoft.com/office/drawing/2014/main" id="{E42E73A2-8CF6-D9E4-1C58-2245441F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3" name="Text Box 23">
            <a:extLst>
              <a:ext uri="{FF2B5EF4-FFF2-40B4-BE49-F238E27FC236}">
                <a16:creationId xmlns:a16="http://schemas.microsoft.com/office/drawing/2014/main" id="{F9D76CA4-E60C-FD4C-ACD1-9EBFB2C8D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56229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4" name="AutoShape 24">
            <a:extLst>
              <a:ext uri="{FF2B5EF4-FFF2-40B4-BE49-F238E27FC236}">
                <a16:creationId xmlns:a16="http://schemas.microsoft.com/office/drawing/2014/main" id="{8F409638-A333-C4F9-6729-A5168335E0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68988" y="5592763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5" name="Text Box 25">
            <a:extLst>
              <a:ext uri="{FF2B5EF4-FFF2-40B4-BE49-F238E27FC236}">
                <a16:creationId xmlns:a16="http://schemas.microsoft.com/office/drawing/2014/main" id="{F28F0C1C-4FB9-37C7-96B8-02CA43FA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635625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ارتفاع العلم الأحمر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85" name="صورة 30">
            <a:extLst>
              <a:ext uri="{FF2B5EF4-FFF2-40B4-BE49-F238E27FC236}">
                <a16:creationId xmlns:a16="http://schemas.microsoft.com/office/drawing/2014/main" id="{CFB20AC9-0570-945D-9027-995F0D1C4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C4EAA74-2F2D-FE1A-23E8-FEEFBC5E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22250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الظل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79AAB23-9CDB-00A4-D4BB-2B61072B7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217805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الارتفاع</a:t>
            </a:r>
          </a:p>
        </p:txBody>
      </p:sp>
      <p:grpSp>
        <p:nvGrpSpPr>
          <p:cNvPr id="31" name="Group 334">
            <a:extLst>
              <a:ext uri="{FF2B5EF4-FFF2-40B4-BE49-F238E27FC236}">
                <a16:creationId xmlns:a16="http://schemas.microsoft.com/office/drawing/2014/main" id="{809A311E-7949-622C-5199-3173D4D41F20}"/>
              </a:ext>
            </a:extLst>
          </p:cNvPr>
          <p:cNvGrpSpPr>
            <a:grpSpLocks/>
          </p:cNvGrpSpPr>
          <p:nvPr/>
        </p:nvGrpSpPr>
        <p:grpSpPr bwMode="auto">
          <a:xfrm>
            <a:off x="7431088" y="2578100"/>
            <a:ext cx="1385887" cy="800100"/>
            <a:chOff x="3039" y="2484"/>
            <a:chExt cx="894" cy="504"/>
          </a:xfrm>
        </p:grpSpPr>
        <p:grpSp>
          <p:nvGrpSpPr>
            <p:cNvPr id="28703" name="Group 328">
              <a:extLst>
                <a:ext uri="{FF2B5EF4-FFF2-40B4-BE49-F238E27FC236}">
                  <a16:creationId xmlns:a16="http://schemas.microsoft.com/office/drawing/2014/main" id="{84F5C95F-2263-E907-E8FD-747267B00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0" y="2484"/>
              <a:ext cx="753" cy="504"/>
              <a:chOff x="3180" y="2484"/>
              <a:chExt cx="753" cy="504"/>
            </a:xfrm>
          </p:grpSpPr>
          <p:sp>
            <p:nvSpPr>
              <p:cNvPr id="28705" name="Text Box 323">
                <a:extLst>
                  <a:ext uri="{FF2B5EF4-FFF2-40B4-BE49-F238E27FC236}">
                    <a16:creationId xmlns:a16="http://schemas.microsoft.com/office/drawing/2014/main" id="{78E90E24-AE3C-08A1-FC1A-8F46BF087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1" y="2484"/>
                <a:ext cx="7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العلم الأزرق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06" name="Line 324">
                <a:extLst>
                  <a:ext uri="{FF2B5EF4-FFF2-40B4-BE49-F238E27FC236}">
                    <a16:creationId xmlns:a16="http://schemas.microsoft.com/office/drawing/2014/main" id="{7FCE1696-652C-AFD9-0340-9A51D7EEE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30" y="2737"/>
                <a:ext cx="656" cy="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07" name="Text Box 325">
                <a:extLst>
                  <a:ext uri="{FF2B5EF4-FFF2-40B4-BE49-F238E27FC236}">
                    <a16:creationId xmlns:a16="http://schemas.microsoft.com/office/drawing/2014/main" id="{061C97F3-E325-8927-92AB-F575073F7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2755"/>
                <a:ext cx="7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العلم الأحمر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04" name="Text Box 326">
              <a:extLst>
                <a:ext uri="{FF2B5EF4-FFF2-40B4-BE49-F238E27FC236}">
                  <a16:creationId xmlns:a16="http://schemas.microsoft.com/office/drawing/2014/main" id="{72B8961A-1C29-5088-0009-2D54A238B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29">
            <a:extLst>
              <a:ext uri="{FF2B5EF4-FFF2-40B4-BE49-F238E27FC236}">
                <a16:creationId xmlns:a16="http://schemas.microsoft.com/office/drawing/2014/main" id="{82349869-3696-62A7-93F0-6C3A8EEAAB30}"/>
              </a:ext>
            </a:extLst>
          </p:cNvPr>
          <p:cNvGrpSpPr>
            <a:grpSpLocks/>
          </p:cNvGrpSpPr>
          <p:nvPr/>
        </p:nvGrpSpPr>
        <p:grpSpPr bwMode="auto">
          <a:xfrm>
            <a:off x="6261100" y="2486025"/>
            <a:ext cx="1254125" cy="847725"/>
            <a:chOff x="3470" y="2432"/>
            <a:chExt cx="834" cy="534"/>
          </a:xfrm>
        </p:grpSpPr>
        <p:sp>
          <p:nvSpPr>
            <p:cNvPr id="28700" name="Text Box 330">
              <a:extLst>
                <a:ext uri="{FF2B5EF4-FFF2-40B4-BE49-F238E27FC236}">
                  <a16:creationId xmlns:a16="http://schemas.microsoft.com/office/drawing/2014/main" id="{D7261C00-B1B3-6BEE-9FF5-936B562E9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432"/>
              <a:ext cx="7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العلم الأزرق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01" name="Line 331">
              <a:extLst>
                <a:ext uri="{FF2B5EF4-FFF2-40B4-BE49-F238E27FC236}">
                  <a16:creationId xmlns:a16="http://schemas.microsoft.com/office/drawing/2014/main" id="{A10BF23C-A15F-0511-6B5D-BE3BC58A7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2731"/>
              <a:ext cx="72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02" name="Text Box 332">
              <a:extLst>
                <a:ext uri="{FF2B5EF4-FFF2-40B4-BE49-F238E27FC236}">
                  <a16:creationId xmlns:a16="http://schemas.microsoft.com/office/drawing/2014/main" id="{C6A60329-79D8-DA9F-9A06-72A158210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2733"/>
              <a:ext cx="8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العلم الأحمر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AutoShape 47">
            <a:extLst>
              <a:ext uri="{FF2B5EF4-FFF2-40B4-BE49-F238E27FC236}">
                <a16:creationId xmlns:a16="http://schemas.microsoft.com/office/drawing/2014/main" id="{B5FCCFEF-3171-374C-D507-2A6D7903692D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281863" y="3709988"/>
            <a:ext cx="754062" cy="236537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AutoShape 38">
            <a:extLst>
              <a:ext uri="{FF2B5EF4-FFF2-40B4-BE49-F238E27FC236}">
                <a16:creationId xmlns:a16="http://schemas.microsoft.com/office/drawing/2014/main" id="{7CA03411-6BA2-5BCA-D14E-0EEB7F6E8926}"/>
              </a:ext>
            </a:extLst>
          </p:cNvPr>
          <p:cNvSpPr>
            <a:spLocks noChangeArrowheads="1"/>
          </p:cNvSpPr>
          <p:nvPr/>
        </p:nvSpPr>
        <p:spPr bwMode="auto">
          <a:xfrm rot="12670246">
            <a:off x="7246938" y="3641725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0E7C9D91-BA6A-9B83-6B7B-7F5A543D1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238" y="5195888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09C3F0B8-7938-A14D-98CE-C58855BD6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5200650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007146C0-FB21-2F7B-59BD-C909C11E6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483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BC4770FD-0C6D-472F-DD26-43EC38C27F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050" y="5192713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214AEA81-FE8D-51C5-69C3-74D554F1D8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0750" y="4953000"/>
            <a:ext cx="12541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673" name="صورة 48">
            <a:extLst>
              <a:ext uri="{FF2B5EF4-FFF2-40B4-BE49-F238E27FC236}">
                <a16:creationId xmlns:a16="http://schemas.microsoft.com/office/drawing/2014/main" id="{0917B267-BF67-EE13-FF20-D4B3E271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28870" y="899949"/>
            <a:ext cx="5503942" cy="94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98" name="صورة 11">
            <a:extLst>
              <a:ext uri="{FF2B5EF4-FFF2-40B4-BE49-F238E27FC236}">
                <a16:creationId xmlns:a16="http://schemas.microsoft.com/office/drawing/2014/main" id="{FF0D8525-5656-90B4-6C55-FCF17934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444750"/>
            <a:ext cx="33432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صورة 12">
            <a:extLst>
              <a:ext uri="{FF2B5EF4-FFF2-40B4-BE49-F238E27FC236}">
                <a16:creationId xmlns:a16="http://schemas.microsoft.com/office/drawing/2014/main" id="{AA528ECE-02A8-24ED-67D3-EF84F724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838825"/>
            <a:ext cx="2219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86" grpId="1" autoUpdateAnimBg="0"/>
      <p:bldP spid="97297" grpId="0"/>
      <p:bldP spid="97297" grpId="1" autoUpdateAnimBg="0"/>
      <p:bldP spid="97298" grpId="0"/>
      <p:bldP spid="97298" grpId="1" autoUpdateAnimBg="0"/>
      <p:bldP spid="97299" grpId="0"/>
      <p:bldP spid="97299" grpId="1" autoUpdateAnimBg="0"/>
      <p:bldP spid="97300" grpId="0"/>
      <p:bldP spid="97300" grpId="1" autoUpdateAnimBg="0"/>
      <p:bldP spid="97301" grpId="0"/>
      <p:bldP spid="97301" grpId="1" autoUpdateAnimBg="0"/>
      <p:bldP spid="97303" grpId="0"/>
      <p:bldP spid="97303" grpId="1" autoUpdateAnimBg="0"/>
      <p:bldP spid="97305" grpId="0"/>
      <p:bldP spid="97305" grpId="1" autoUpdateAnimBg="0"/>
      <p:bldP spid="29" grpId="0"/>
      <p:bldP spid="29" grpId="1" autoUpdateAnimBg="0"/>
      <p:bldP spid="30" grpId="0"/>
      <p:bldP spid="30" grpId="1" autoUpdateAnimBg="0"/>
      <p:bldP spid="41" grpId="0" animBg="1" autoUpdateAnimBg="0"/>
      <p:bldP spid="42" grpId="0" animBg="1" autoUpdateAnimBg="0"/>
      <p:bldP spid="43" grpId="0"/>
      <p:bldP spid="43" grpId="1" autoUpdateAnimBg="0"/>
      <p:bldP spid="44" grpId="0"/>
      <p:bldP spid="44" grpId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1387B-517D-0A95-3120-3F453BE1F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>
            <a:extLst>
              <a:ext uri="{FF2B5EF4-FFF2-40B4-BE49-F238E27FC236}">
                <a16:creationId xmlns:a16="http://schemas.microsoft.com/office/drawing/2014/main" id="{27AC31DB-7C0B-53A0-73F0-3E92DD71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575" y="4005263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3 × د =</a:t>
            </a:r>
            <a:endParaRPr lang="en-US" sz="2400" b="1">
              <a:solidFill>
                <a:srgbClr val="000000"/>
              </a:solidFill>
            </a:endParaRPr>
          </a:p>
        </p:txBody>
      </p:sp>
      <p:grpSp>
        <p:nvGrpSpPr>
          <p:cNvPr id="101383" name="Group 7">
            <a:extLst>
              <a:ext uri="{FF2B5EF4-FFF2-40B4-BE49-F238E27FC236}">
                <a16:creationId xmlns:a16="http://schemas.microsoft.com/office/drawing/2014/main" id="{AACCC766-B2C5-A228-E322-509CC384AAC3}"/>
              </a:ext>
            </a:extLst>
          </p:cNvPr>
          <p:cNvGrpSpPr>
            <a:grpSpLocks/>
          </p:cNvGrpSpPr>
          <p:nvPr/>
        </p:nvGrpSpPr>
        <p:grpSpPr bwMode="auto">
          <a:xfrm>
            <a:off x="7632700" y="2673350"/>
            <a:ext cx="1252538" cy="936625"/>
            <a:chOff x="4808" y="1956"/>
            <a:chExt cx="789" cy="590"/>
          </a:xfrm>
        </p:grpSpPr>
        <p:grpSp>
          <p:nvGrpSpPr>
            <p:cNvPr id="11286" name="Group 8">
              <a:extLst>
                <a:ext uri="{FF2B5EF4-FFF2-40B4-BE49-F238E27FC236}">
                  <a16:creationId xmlns:a16="http://schemas.microsoft.com/office/drawing/2014/main" id="{0319C448-A33B-061E-147C-FEF87FF99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1288" name="Text Box 9">
                <a:extLst>
                  <a:ext uri="{FF2B5EF4-FFF2-40B4-BE49-F238E27FC236}">
                    <a16:creationId xmlns:a16="http://schemas.microsoft.com/office/drawing/2014/main" id="{A45BFD72-A2F8-4616-9DA8-9E65D9465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د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9" name="Line 10">
                <a:extLst>
                  <a:ext uri="{FF2B5EF4-FFF2-40B4-BE49-F238E27FC236}">
                    <a16:creationId xmlns:a16="http://schemas.microsoft.com/office/drawing/2014/main" id="{64CFF70F-2316-AA9E-64FB-3367A409C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Text Box 11">
                <a:extLst>
                  <a:ext uri="{FF2B5EF4-FFF2-40B4-BE49-F238E27FC236}">
                    <a16:creationId xmlns:a16="http://schemas.microsoft.com/office/drawing/2014/main" id="{24EFE71E-8A9F-02F4-70D6-9F277E885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5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87" name="Text Box 12">
              <a:extLst>
                <a:ext uri="{FF2B5EF4-FFF2-40B4-BE49-F238E27FC236}">
                  <a16:creationId xmlns:a16="http://schemas.microsoft.com/office/drawing/2014/main" id="{0AC81976-A0C6-3783-A1C2-01544F1EB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1389" name="Group 13">
            <a:extLst>
              <a:ext uri="{FF2B5EF4-FFF2-40B4-BE49-F238E27FC236}">
                <a16:creationId xmlns:a16="http://schemas.microsoft.com/office/drawing/2014/main" id="{78A234BF-C56F-191B-B436-50DB6D8BDCBA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687638"/>
            <a:ext cx="841375" cy="936625"/>
            <a:chOff x="3230" y="2432"/>
            <a:chExt cx="1143" cy="590"/>
          </a:xfrm>
        </p:grpSpPr>
        <p:sp>
          <p:nvSpPr>
            <p:cNvPr id="11283" name="Text Box 14">
              <a:extLst>
                <a:ext uri="{FF2B5EF4-FFF2-40B4-BE49-F238E27FC236}">
                  <a16:creationId xmlns:a16="http://schemas.microsoft.com/office/drawing/2014/main" id="{4E905F44-0BAB-C6B5-9573-18CFD2863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62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84" name="Line 15">
              <a:extLst>
                <a:ext uri="{FF2B5EF4-FFF2-40B4-BE49-F238E27FC236}">
                  <a16:creationId xmlns:a16="http://schemas.microsoft.com/office/drawing/2014/main" id="{A3F52CA7-B9FF-C392-FA7F-2C451E96F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1285" name="Text Box 16">
              <a:extLst>
                <a:ext uri="{FF2B5EF4-FFF2-40B4-BE49-F238E27FC236}">
                  <a16:creationId xmlns:a16="http://schemas.microsoft.com/office/drawing/2014/main" id="{DC06C46B-021B-A84B-8DA9-FFF15BC4E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3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7355A160-EBF7-46CC-6363-BE3413F97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4024313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5 × 62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33AD6F19-36D8-77E5-9C2B-7B1F862B6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7974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3 د  =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F2589DDC-C8BC-022A-19A9-6C446A0D1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4797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310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D82C89A5-054B-7CE1-5058-BC3F2420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س =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01398" name="Text Box 22">
            <a:extLst>
              <a:ext uri="{FF2B5EF4-FFF2-40B4-BE49-F238E27FC236}">
                <a16:creationId xmlns:a16="http://schemas.microsoft.com/office/drawing/2014/main" id="{D4D9AB25-412D-D9FE-D147-9F5599E68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5595004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103.3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01399" name="AutoShape 23">
            <a:extLst>
              <a:ext uri="{FF2B5EF4-FFF2-40B4-BE49-F238E27FC236}">
                <a16:creationId xmlns:a16="http://schemas.microsoft.com/office/drawing/2014/main" id="{B3448265-78BE-3866-7BEC-4F71C866AC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14875" y="5645150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1400" name="Text Box 24">
            <a:extLst>
              <a:ext uri="{FF2B5EF4-FFF2-40B4-BE49-F238E27FC236}">
                <a16:creationId xmlns:a16="http://schemas.microsoft.com/office/drawing/2014/main" id="{3A5A82C0-8C14-BB2B-EF1C-83E9BD324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624513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عمق المياه = 103.3 م</a:t>
            </a:r>
            <a:endParaRPr lang="en-US" sz="2400" b="1">
              <a:solidFill>
                <a:srgbClr val="000000"/>
              </a:solidFill>
            </a:endParaRP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AC6E0D75-F298-358E-2CFC-3478B9C6DF24}"/>
              </a:ext>
            </a:extLst>
          </p:cNvPr>
          <p:cNvCxnSpPr/>
          <p:nvPr/>
        </p:nvCxnSpPr>
        <p:spPr>
          <a:xfrm flipH="1">
            <a:off x="8334375" y="5181042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E99042E0-8A5A-8561-B6BE-78672C8CBBA4}"/>
              </a:ext>
            </a:extLst>
          </p:cNvPr>
          <p:cNvCxnSpPr/>
          <p:nvPr/>
        </p:nvCxnSpPr>
        <p:spPr>
          <a:xfrm flipH="1">
            <a:off x="7404786" y="5181042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5">
            <a:extLst>
              <a:ext uri="{FF2B5EF4-FFF2-40B4-BE49-F238E27FC236}">
                <a16:creationId xmlns:a16="http://schemas.microsoft.com/office/drawing/2014/main" id="{8A922B65-62DC-FEBF-AAD0-ADC32022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286" y="5189190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15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E7CE468E-9F12-FDD7-7CC6-F180CF4E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602" y="5254625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15</a:t>
            </a: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F0A95E3-2852-9DC2-F9F1-3FD61A39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384433F-E07D-324A-C146-3B03ABFD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2773920" cy="16155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3C7C72D-BDC7-7957-9F51-BAADB2B3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76672"/>
            <a:ext cx="2507974" cy="3803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845BF13-C1E8-31D9-5045-F45C8D31BD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3728" y="980728"/>
            <a:ext cx="5937732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93" grpId="0"/>
      <p:bldP spid="101394" grpId="0"/>
      <p:bldP spid="101395" grpId="0"/>
      <p:bldP spid="101396" grpId="0"/>
      <p:bldP spid="101398" grpId="0"/>
      <p:bldP spid="10140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ED7A-D0BC-4679-2F02-F980CD559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74655D4-1540-A9C3-E57D-DBF594F5A4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700808"/>
            <a:ext cx="7903427" cy="27205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4A97C5C-8009-F95D-CB18-80D147C2B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980728"/>
            <a:ext cx="1806097" cy="70110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54F1DBA-5315-2B43-3B8E-2C31F11969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ADBF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59632" y="2852936"/>
            <a:ext cx="6706181" cy="137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2B2686A-E977-1CBF-A008-B3DC5D76C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F39E383-4BE6-7B1D-4ABA-02475FACA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365104"/>
            <a:ext cx="3010161" cy="153937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81E5F95-34FF-0637-08AB-C5A0E594F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4869160"/>
            <a:ext cx="182895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1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صورة 40">
            <a:extLst>
              <a:ext uri="{FF2B5EF4-FFF2-40B4-BE49-F238E27FC236}">
                <a16:creationId xmlns:a16="http://schemas.microsoft.com/office/drawing/2014/main" id="{A10BC57D-793E-B82A-76D5-84C19F26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79400"/>
            <a:ext cx="78486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 Box 6">
            <a:extLst>
              <a:ext uri="{FF2B5EF4-FFF2-40B4-BE49-F238E27FC236}">
                <a16:creationId xmlns:a16="http://schemas.microsoft.com/office/drawing/2014/main" id="{749B4A53-19E5-6B06-2850-53F85555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005263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 × س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359" name="Group 7">
            <a:extLst>
              <a:ext uri="{FF2B5EF4-FFF2-40B4-BE49-F238E27FC236}">
                <a16:creationId xmlns:a16="http://schemas.microsoft.com/office/drawing/2014/main" id="{1A42AD81-9E84-04D0-D6DB-E4EAE0329F1D}"/>
              </a:ext>
            </a:extLst>
          </p:cNvPr>
          <p:cNvGrpSpPr>
            <a:grpSpLocks/>
          </p:cNvGrpSpPr>
          <p:nvPr/>
        </p:nvGrpSpPr>
        <p:grpSpPr bwMode="auto">
          <a:xfrm>
            <a:off x="7632700" y="2673350"/>
            <a:ext cx="1301750" cy="879475"/>
            <a:chOff x="4808" y="1956"/>
            <a:chExt cx="820" cy="554"/>
          </a:xfrm>
        </p:grpSpPr>
        <p:grpSp>
          <p:nvGrpSpPr>
            <p:cNvPr id="57372" name="Group 8">
              <a:extLst>
                <a:ext uri="{FF2B5EF4-FFF2-40B4-BE49-F238E27FC236}">
                  <a16:creationId xmlns:a16="http://schemas.microsoft.com/office/drawing/2014/main" id="{BD352061-B04C-257B-6200-61E393A6B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2" y="1956"/>
              <a:ext cx="706" cy="554"/>
              <a:chOff x="3002" y="2432"/>
              <a:chExt cx="1436" cy="554"/>
            </a:xfrm>
          </p:grpSpPr>
          <p:sp>
            <p:nvSpPr>
              <p:cNvPr id="57374" name="Text Box 9">
                <a:extLst>
                  <a:ext uri="{FF2B5EF4-FFF2-40B4-BE49-F238E27FC236}">
                    <a16:creationId xmlns:a16="http://schemas.microsoft.com/office/drawing/2014/main" id="{23A367EB-A333-693C-964E-94F552D27F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375" name="Line 10">
                <a:extLst>
                  <a:ext uri="{FF2B5EF4-FFF2-40B4-BE49-F238E27FC236}">
                    <a16:creationId xmlns:a16="http://schemas.microsoft.com/office/drawing/2014/main" id="{E8E84083-320E-00A8-90A6-041AE8B86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376" name="Text Box 11">
                <a:extLst>
                  <a:ext uri="{FF2B5EF4-FFF2-40B4-BE49-F238E27FC236}">
                    <a16:creationId xmlns:a16="http://schemas.microsoft.com/office/drawing/2014/main" id="{C1E3CDA7-9ECC-1FCD-C96F-79CDDB334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2" y="2734"/>
                <a:ext cx="143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286000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373" name="Text Box 12">
              <a:extLst>
                <a:ext uri="{FF2B5EF4-FFF2-40B4-BE49-F238E27FC236}">
                  <a16:creationId xmlns:a16="http://schemas.microsoft.com/office/drawing/2014/main" id="{6CF974C0-F8DF-AA83-15C4-488DD9190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0365" name="Group 13">
            <a:extLst>
              <a:ext uri="{FF2B5EF4-FFF2-40B4-BE49-F238E27FC236}">
                <a16:creationId xmlns:a16="http://schemas.microsoft.com/office/drawing/2014/main" id="{F763C06A-3600-2384-70DC-768CBB92B7F9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687638"/>
            <a:ext cx="841375" cy="936625"/>
            <a:chOff x="3230" y="2432"/>
            <a:chExt cx="1143" cy="590"/>
          </a:xfrm>
        </p:grpSpPr>
        <p:sp>
          <p:nvSpPr>
            <p:cNvPr id="57369" name="Text Box 14">
              <a:extLst>
                <a:ext uri="{FF2B5EF4-FFF2-40B4-BE49-F238E27FC236}">
                  <a16:creationId xmlns:a16="http://schemas.microsoft.com/office/drawing/2014/main" id="{25C4F8D4-29D1-CF9B-1D2F-13DD44298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370" name="Line 15">
              <a:extLst>
                <a:ext uri="{FF2B5EF4-FFF2-40B4-BE49-F238E27FC236}">
                  <a16:creationId xmlns:a16="http://schemas.microsoft.com/office/drawing/2014/main" id="{4100D49A-85A0-2E81-6CD0-7D84AAB2E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371" name="Text Box 16">
              <a:extLst>
                <a:ext uri="{FF2B5EF4-FFF2-40B4-BE49-F238E27FC236}">
                  <a16:creationId xmlns:a16="http://schemas.microsoft.com/office/drawing/2014/main" id="{62B25DD5-9CCD-EFBB-0507-B6F9F3B32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0369" name="Text Box 17">
            <a:extLst>
              <a:ext uri="{FF2B5EF4-FFF2-40B4-BE49-F238E27FC236}">
                <a16:creationId xmlns:a16="http://schemas.microsoft.com/office/drawing/2014/main" id="{E9ACFD88-67D8-F8C0-2D42-BA7FB76C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024313"/>
            <a:ext cx="2146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0,6 × 286000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70" name="Text Box 18">
            <a:extLst>
              <a:ext uri="{FF2B5EF4-FFF2-40B4-BE49-F238E27FC236}">
                <a16:creationId xmlns:a16="http://schemas.microsoft.com/office/drawing/2014/main" id="{F271FA0E-00FC-3207-B958-D9689E83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9742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 س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71" name="Text Box 19">
            <a:extLst>
              <a:ext uri="{FF2B5EF4-FFF2-40B4-BE49-F238E27FC236}">
                <a16:creationId xmlns:a16="http://schemas.microsoft.com/office/drawing/2014/main" id="{B6F36D99-014D-73C4-F508-8747E9F4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781550"/>
            <a:ext cx="1152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22100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72" name="Text Box 20">
            <a:extLst>
              <a:ext uri="{FF2B5EF4-FFF2-40B4-BE49-F238E27FC236}">
                <a16:creationId xmlns:a16="http://schemas.microsoft.com/office/drawing/2014/main" id="{6B4F9DC1-1B46-2936-9938-24554FB6B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74" name="Text Box 22">
            <a:extLst>
              <a:ext uri="{FF2B5EF4-FFF2-40B4-BE49-F238E27FC236}">
                <a16:creationId xmlns:a16="http://schemas.microsoft.com/office/drawing/2014/main" id="{40E2B227-2EF6-2DB9-1328-617017916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5610225"/>
            <a:ext cx="1346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3088 كلم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355" name="صورة 29">
            <a:extLst>
              <a:ext uri="{FF2B5EF4-FFF2-40B4-BE49-F238E27FC236}">
                <a16:creationId xmlns:a16="http://schemas.microsoft.com/office/drawing/2014/main" id="{A9DF8027-2705-EA61-E2BA-1E5508A1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43">
            <a:extLst>
              <a:ext uri="{FF2B5EF4-FFF2-40B4-BE49-F238E27FC236}">
                <a16:creationId xmlns:a16="http://schemas.microsoft.com/office/drawing/2014/main" id="{C29FFBB7-2FCD-D1F9-17C2-19077E23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5235575"/>
            <a:ext cx="598488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A7530BF0-1EE1-24B5-F149-C058105C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5221288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Line 41">
            <a:extLst>
              <a:ext uri="{FF2B5EF4-FFF2-40B4-BE49-F238E27FC236}">
                <a16:creationId xmlns:a16="http://schemas.microsoft.com/office/drawing/2014/main" id="{EA232F65-FDEE-80BF-08AD-44DE185241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66100" y="5199063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Line 41">
            <a:extLst>
              <a:ext uri="{FF2B5EF4-FFF2-40B4-BE49-F238E27FC236}">
                <a16:creationId xmlns:a16="http://schemas.microsoft.com/office/drawing/2014/main" id="{A2B61913-BEFA-EF08-8747-8F4DBEED7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1988" y="5199063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utoShape 38">
            <a:extLst>
              <a:ext uri="{FF2B5EF4-FFF2-40B4-BE49-F238E27FC236}">
                <a16:creationId xmlns:a16="http://schemas.microsoft.com/office/drawing/2014/main" id="{90A5C7A7-3D9A-0967-BB85-315615267E71}"/>
              </a:ext>
            </a:extLst>
          </p:cNvPr>
          <p:cNvSpPr>
            <a:spLocks noChangeArrowheads="1"/>
          </p:cNvSpPr>
          <p:nvPr/>
        </p:nvSpPr>
        <p:spPr bwMode="auto">
          <a:xfrm rot="12670246">
            <a:off x="7348538" y="2990850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AutoShape 47">
            <a:extLst>
              <a:ext uri="{FF2B5EF4-FFF2-40B4-BE49-F238E27FC236}">
                <a16:creationId xmlns:a16="http://schemas.microsoft.com/office/drawing/2014/main" id="{B6AD0CC2-6132-0A9E-8990-D39165B75433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362825" y="3054350"/>
            <a:ext cx="754063" cy="236538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9D4721D-9280-64CE-A713-E470AA9C4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3" y="2198688"/>
            <a:ext cx="557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الظل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429F860-B979-DAAE-7F88-1056DE86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21764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الارتفاع</a:t>
            </a:r>
          </a:p>
        </p:txBody>
      </p:sp>
      <p:pic>
        <p:nvPicPr>
          <p:cNvPr id="57364" name="صورة 41">
            <a:extLst>
              <a:ext uri="{FF2B5EF4-FFF2-40B4-BE49-F238E27FC236}">
                <a16:creationId xmlns:a16="http://schemas.microsoft.com/office/drawing/2014/main" id="{129F8C67-F7DE-52A8-789C-BA522802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642938"/>
            <a:ext cx="49815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صورة 42">
            <a:extLst>
              <a:ext uri="{FF2B5EF4-FFF2-40B4-BE49-F238E27FC236}">
                <a16:creationId xmlns:a16="http://schemas.microsoft.com/office/drawing/2014/main" id="{543033AE-3BEB-705D-67BB-6857ECAD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130550"/>
            <a:ext cx="338296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صورة 43">
            <a:extLst>
              <a:ext uri="{FF2B5EF4-FFF2-40B4-BE49-F238E27FC236}">
                <a16:creationId xmlns:a16="http://schemas.microsoft.com/office/drawing/2014/main" id="{AD99E5A9-6A14-D37C-1CD3-4085AA7E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206625"/>
            <a:ext cx="1657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7" name="صورة 44">
            <a:extLst>
              <a:ext uri="{FF2B5EF4-FFF2-40B4-BE49-F238E27FC236}">
                <a16:creationId xmlns:a16="http://schemas.microsoft.com/office/drawing/2014/main" id="{6EAE16E0-74D6-85D7-4693-1265DDAB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702300"/>
            <a:ext cx="2268538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8" name="صورة 45">
            <a:extLst>
              <a:ext uri="{FF2B5EF4-FFF2-40B4-BE49-F238E27FC236}">
                <a16:creationId xmlns:a16="http://schemas.microsoft.com/office/drawing/2014/main" id="{B5737BE8-3CD0-C789-C609-9976FA56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454650"/>
            <a:ext cx="24733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69" grpId="0"/>
      <p:bldP spid="100370" grpId="0"/>
      <p:bldP spid="100371" grpId="0"/>
      <p:bldP spid="100372" grpId="0"/>
      <p:bldP spid="100374" grpId="0"/>
      <p:bldP spid="33" grpId="0"/>
      <p:bldP spid="34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782A5E0-1E36-F506-20ED-E46F8B16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700808"/>
            <a:ext cx="7903427" cy="27205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2D700D1-2197-54A5-BBC1-1C46E935A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980728"/>
            <a:ext cx="1806097" cy="7011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70B403-8D74-B150-6763-1A1BF167D7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ADBF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5616" y="2852936"/>
            <a:ext cx="6690940" cy="51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713734-5CA9-80E7-3815-4672702AF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ECE12C9-7216-14F4-88A5-2B782F78B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5301208"/>
            <a:ext cx="2491956" cy="104403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0C6BDC-5D2C-1C91-B798-8A49F3F480E1}"/>
              </a:ext>
            </a:extLst>
          </p:cNvPr>
          <p:cNvSpPr txBox="1"/>
          <p:nvPr/>
        </p:nvSpPr>
        <p:spPr>
          <a:xfrm>
            <a:off x="1187624" y="3573016"/>
            <a:ext cx="7164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يبلغ طول ظل زرافة صغيرة 0.96 م , فإذا كان طول زرافة كبيرة 4.6 م وطول ظلها 2.4 م فما طول الزرافة الصغيرة ؟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5839876-9E83-B5D7-BAEB-7E436C56BD3E}"/>
              </a:ext>
            </a:extLst>
          </p:cNvPr>
          <p:cNvSpPr txBox="1"/>
          <p:nvPr/>
        </p:nvSpPr>
        <p:spPr>
          <a:xfrm>
            <a:off x="1043608" y="4365104"/>
            <a:ext cx="7164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كيفية حل المسألة : </a:t>
            </a:r>
          </a:p>
          <a:p>
            <a:r>
              <a:rPr lang="ar-SA" b="1" dirty="0">
                <a:solidFill>
                  <a:srgbClr val="C00000"/>
                </a:solidFill>
              </a:rPr>
              <a:t>1 ) نكون التناسب       2) نحل التناسب للحصول على طول الزرافة الصغيرة 1.84 م </a:t>
            </a:r>
          </a:p>
        </p:txBody>
      </p:sp>
    </p:spTree>
    <p:extLst>
      <p:ext uri="{BB962C8B-B14F-4D97-AF65-F5344CB8AC3E}">
        <p14:creationId xmlns:p14="http://schemas.microsoft.com/office/powerpoint/2010/main" val="22062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728A0-55B7-5B0C-B75A-0BA948D7B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6F5141-C537-774D-A4D2-DBA19E6149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700808"/>
            <a:ext cx="7903427" cy="27205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FF65019-E78F-7F02-4458-F85E055EA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980728"/>
            <a:ext cx="1806097" cy="7011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B77CBF1-B0D5-745E-E9D0-7405A101B6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ADBF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71600" y="2780928"/>
            <a:ext cx="6797629" cy="51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CD8BA43-3E1A-48EB-E649-FBC729F58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83AA8D8-8824-BB77-71BB-FD046FDD5184}"/>
              </a:ext>
            </a:extLst>
          </p:cNvPr>
          <p:cNvSpPr txBox="1"/>
          <p:nvPr/>
        </p:nvSpPr>
        <p:spPr>
          <a:xfrm>
            <a:off x="1043608" y="3573016"/>
            <a:ext cx="72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القياسات الواجب معرفتها 3 قياسات : </a:t>
            </a:r>
          </a:p>
          <a:p>
            <a:r>
              <a:rPr lang="ar-SA" sz="2400" b="1" dirty="0">
                <a:solidFill>
                  <a:srgbClr val="0070C0"/>
                </a:solidFill>
              </a:rPr>
              <a:t>طول ظل الجسم – طول الجسم المجاور له – طول ظل الجسم المجاور له</a:t>
            </a:r>
          </a:p>
        </p:txBody>
      </p:sp>
      <p:sp>
        <p:nvSpPr>
          <p:cNvPr id="4" name="مربع نص 4">
            <a:extLst>
              <a:ext uri="{FF2B5EF4-FFF2-40B4-BE49-F238E27FC236}">
                <a16:creationId xmlns:a16="http://schemas.microsoft.com/office/drawing/2014/main" id="{2FD09E1C-0873-F16E-686E-9C3EDB58D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4149080"/>
            <a:ext cx="662473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6445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6445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644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644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644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44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44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44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44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  <a:defRPr/>
            </a:pPr>
            <a:r>
              <a:rPr kumimoji="0" lang="ar-SA" altLang="ar-S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مالقياسات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الواجب معرفتها لحساب ارتفاع جسم </a:t>
            </a:r>
            <a:r>
              <a:rPr kumimoji="0" lang="ar-SA" altLang="ar-S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باستعماال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تقدير الظل ؟</a:t>
            </a:r>
            <a:endParaRPr kumimoji="0" lang="en-US" altLang="ar-S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القياسات الواجب معرفتها 3 قياسات : </a:t>
            </a:r>
            <a:endParaRPr kumimoji="0" lang="en-US" altLang="ar-S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طول ظل الجسم – طول الجسم المجاور له – طول ظل الجسم المجاور له</a:t>
            </a:r>
            <a:r>
              <a:rPr kumimoji="0" lang="ar-SA" alt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عقيل</a:t>
            </a:r>
            <a:endParaRPr kumimoji="0" lang="en-US" altLang="ar-S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طول ظل الجسم , وطول ظل الجسم المجاور له المعروف طوله بالقياس المباشر , وطوله بالقياس المباشر .</a:t>
            </a:r>
            <a:r>
              <a:rPr kumimoji="0" lang="ar-SA" altLang="ar-SA" sz="1050" b="1" i="0" u="none" strike="noStrike" kern="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ديني</a:t>
            </a:r>
            <a:endParaRPr kumimoji="0" lang="ar-SA" altLang="ar-SA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D15258-5ABD-1C07-6444-0B87CF12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8100392" cy="403244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145E293-CF04-A41C-6934-B4883895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9D0ED50E-D831-4922-86D6-5D2C10A3F8F7}"/>
              </a:ext>
            </a:extLst>
          </p:cNvPr>
          <p:cNvGrpSpPr>
            <a:grpSpLocks/>
          </p:cNvGrpSpPr>
          <p:nvPr/>
        </p:nvGrpSpPr>
        <p:grpSpPr bwMode="auto">
          <a:xfrm>
            <a:off x="6660232" y="4292527"/>
            <a:ext cx="1252538" cy="865188"/>
            <a:chOff x="4808" y="2001"/>
            <a:chExt cx="789" cy="545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185B7F5D-1887-939C-C5B4-65E23DADE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2001"/>
              <a:ext cx="562" cy="545"/>
              <a:chOff x="3230" y="2477"/>
              <a:chExt cx="1143" cy="545"/>
            </a:xfrm>
          </p:grpSpPr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4490D910-651C-09A8-BD82-724033097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2477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9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0">
                <a:extLst>
                  <a:ext uri="{FF2B5EF4-FFF2-40B4-BE49-F238E27FC236}">
                    <a16:creationId xmlns:a16="http://schemas.microsoft.com/office/drawing/2014/main" id="{87E1763C-C583-4771-5754-595C58295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id="{1B4F5978-C0DB-3926-924E-4147B7B3E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B6816D16-5EEC-2D70-5544-C8A9AF310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11908E1F-DEA7-4727-62BC-5461F3952C97}"/>
              </a:ext>
            </a:extLst>
          </p:cNvPr>
          <p:cNvGrpSpPr>
            <a:grpSpLocks/>
          </p:cNvGrpSpPr>
          <p:nvPr/>
        </p:nvGrpSpPr>
        <p:grpSpPr bwMode="auto">
          <a:xfrm>
            <a:off x="5220072" y="4221088"/>
            <a:ext cx="1489153" cy="842963"/>
            <a:chOff x="2545" y="2432"/>
            <a:chExt cx="2023" cy="531"/>
          </a:xfrm>
        </p:grpSpPr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AE7F7E02-9EFD-A6DD-5DEC-E12E6A6CD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21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D7586878-5697-D81B-CEF1-FCFDACCED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901B223F-CECF-5DF5-A327-371BB8CB9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" y="2750"/>
              <a:ext cx="202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ارتفاع سارية العلم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 Box 6">
            <a:extLst>
              <a:ext uri="{FF2B5EF4-FFF2-40B4-BE49-F238E27FC236}">
                <a16:creationId xmlns:a16="http://schemas.microsoft.com/office/drawing/2014/main" id="{B6BC5679-3374-E16F-0C32-AE362C836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2" y="5157192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 × س 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83C4EFA-E56D-791F-AD46-CBC15334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5157192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 × 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4AFBD07D-3E7D-79E3-5197-42525A29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2" y="5589240"/>
            <a:ext cx="108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 س 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6C715F39-737D-416D-4F39-D38872DA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589240"/>
            <a:ext cx="8295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3A57411-CF36-3A58-F3E5-99BEEA4A987A}"/>
              </a:ext>
            </a:extLst>
          </p:cNvPr>
          <p:cNvCxnSpPr/>
          <p:nvPr/>
        </p:nvCxnSpPr>
        <p:spPr>
          <a:xfrm flipH="1">
            <a:off x="7020272" y="6021288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3C97CBBB-493D-E84E-1A00-FC797E3D52F0}"/>
              </a:ext>
            </a:extLst>
          </p:cNvPr>
          <p:cNvCxnSpPr/>
          <p:nvPr/>
        </p:nvCxnSpPr>
        <p:spPr>
          <a:xfrm flipH="1">
            <a:off x="6156176" y="6021288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5">
            <a:extLst>
              <a:ext uri="{FF2B5EF4-FFF2-40B4-BE49-F238E27FC236}">
                <a16:creationId xmlns:a16="http://schemas.microsoft.com/office/drawing/2014/main" id="{DA0FF3FA-E8C9-2CE0-C84E-BF9E8FF4E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6021288"/>
            <a:ext cx="59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03C8B7B7-B975-4DE9-501F-97B2115C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6021288"/>
            <a:ext cx="384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019FEE9B-27D8-73F6-371A-42A28E56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6400800"/>
            <a:ext cx="1405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14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3" name="Group 7">
            <a:extLst>
              <a:ext uri="{FF2B5EF4-FFF2-40B4-BE49-F238E27FC236}">
                <a16:creationId xmlns:a16="http://schemas.microsoft.com/office/drawing/2014/main" id="{1CED32D6-2213-E09F-83D7-BAC3F44B031D}"/>
              </a:ext>
            </a:extLst>
          </p:cNvPr>
          <p:cNvGrpSpPr>
            <a:grpSpLocks/>
          </p:cNvGrpSpPr>
          <p:nvPr/>
        </p:nvGrpSpPr>
        <p:grpSpPr bwMode="auto">
          <a:xfrm>
            <a:off x="2915816" y="4221088"/>
            <a:ext cx="1252538" cy="865188"/>
            <a:chOff x="4808" y="2001"/>
            <a:chExt cx="789" cy="545"/>
          </a:xfrm>
        </p:grpSpPr>
        <p:grpSp>
          <p:nvGrpSpPr>
            <p:cNvPr id="34" name="Group 8">
              <a:extLst>
                <a:ext uri="{FF2B5EF4-FFF2-40B4-BE49-F238E27FC236}">
                  <a16:creationId xmlns:a16="http://schemas.microsoft.com/office/drawing/2014/main" id="{8D0F8762-5273-AEFC-3DA8-999FB54ED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2001"/>
              <a:ext cx="562" cy="545"/>
              <a:chOff x="3230" y="2477"/>
              <a:chExt cx="1143" cy="545"/>
            </a:xfrm>
          </p:grpSpPr>
          <p:sp>
            <p:nvSpPr>
              <p:cNvPr id="36" name="Text Box 9">
                <a:extLst>
                  <a:ext uri="{FF2B5EF4-FFF2-40B4-BE49-F238E27FC236}">
                    <a16:creationId xmlns:a16="http://schemas.microsoft.com/office/drawing/2014/main" id="{8DD144B9-8ADB-5A99-E955-A39E50F1A5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2477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2,4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Line 10">
                <a:extLst>
                  <a:ext uri="{FF2B5EF4-FFF2-40B4-BE49-F238E27FC236}">
                    <a16:creationId xmlns:a16="http://schemas.microsoft.com/office/drawing/2014/main" id="{06099268-C8F9-9724-4B1F-B020A9DA3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11">
                <a:extLst>
                  <a:ext uri="{FF2B5EF4-FFF2-40B4-BE49-F238E27FC236}">
                    <a16:creationId xmlns:a16="http://schemas.microsoft.com/office/drawing/2014/main" id="{1D28E1E9-1162-F712-6900-0B3396380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8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2C4490FF-EAAE-C91D-4496-B3E7FC24C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F7696005-6128-9CA7-B380-B459314703D6}"/>
              </a:ext>
            </a:extLst>
          </p:cNvPr>
          <p:cNvGrpSpPr>
            <a:grpSpLocks/>
          </p:cNvGrpSpPr>
          <p:nvPr/>
        </p:nvGrpSpPr>
        <p:grpSpPr bwMode="auto">
          <a:xfrm>
            <a:off x="1691337" y="4149087"/>
            <a:ext cx="1489153" cy="955677"/>
            <a:chOff x="2838" y="2432"/>
            <a:chExt cx="2023" cy="602"/>
          </a:xfrm>
        </p:grpSpPr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BBDCEA19-4681-9B41-1B16-A88E913B9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1,8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93D47D6D-6B10-E760-DEE9-E427AD93D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id="{4C9BE103-E846-B35A-A393-41CB4B573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2704"/>
              <a:ext cx="20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ع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3" name="Text Box 6">
            <a:extLst>
              <a:ext uri="{FF2B5EF4-FFF2-40B4-BE49-F238E27FC236}">
                <a16:creationId xmlns:a16="http://schemas.microsoft.com/office/drawing/2014/main" id="{820146DF-0AB0-8C94-F80C-5918C16FF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5085184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2,4 × 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FDA7819D-4604-C3D8-4FB6-07D9BB5D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5085184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 × 1,8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D0CFC40A-83DC-65D5-4BEF-97E870E5A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5517232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2,4 ع 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95520F6C-AAFD-659F-934A-D7975919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517232"/>
            <a:ext cx="100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14,4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0E352A68-47DD-C361-360B-2D815C32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5949280"/>
            <a:ext cx="1405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E0E0CD1-E2DC-8735-8EC0-4466D382E60E}"/>
              </a:ext>
            </a:extLst>
          </p:cNvPr>
          <p:cNvSpPr txBox="1"/>
          <p:nvPr/>
        </p:nvSpPr>
        <p:spPr>
          <a:xfrm>
            <a:off x="6732240" y="3356992"/>
            <a:ext cx="1368152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endParaRPr lang="ar-S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9CC4848-AC02-F2A4-AE58-94BF089F4341}"/>
              </a:ext>
            </a:extLst>
          </p:cNvPr>
          <p:cNvSpPr txBox="1"/>
          <p:nvPr/>
        </p:nvSpPr>
        <p:spPr>
          <a:xfrm>
            <a:off x="1259632" y="3501008"/>
            <a:ext cx="1368152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endParaRPr lang="ar-S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صورة 2">
            <a:extLst>
              <a:ext uri="{FF2B5EF4-FFF2-40B4-BE49-F238E27FC236}">
                <a16:creationId xmlns:a16="http://schemas.microsoft.com/office/drawing/2014/main" id="{C22A1492-D679-4F95-961F-18CD049A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38188"/>
            <a:ext cx="76327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مجموعة 1">
            <a:extLst>
              <a:ext uri="{FF2B5EF4-FFF2-40B4-BE49-F238E27FC236}">
                <a16:creationId xmlns:a16="http://schemas.microsoft.com/office/drawing/2014/main" id="{DE1C1359-1F7B-62E1-51D0-755EF5784416}"/>
              </a:ext>
            </a:extLst>
          </p:cNvPr>
          <p:cNvGrpSpPr>
            <a:grpSpLocks/>
          </p:cNvGrpSpPr>
          <p:nvPr/>
        </p:nvGrpSpPr>
        <p:grpSpPr bwMode="auto">
          <a:xfrm>
            <a:off x="5903913" y="4905375"/>
            <a:ext cx="2370137" cy="1009650"/>
            <a:chOff x="7886188" y="2164292"/>
            <a:chExt cx="2370592" cy="1009127"/>
          </a:xfrm>
        </p:grpSpPr>
        <p:grpSp>
          <p:nvGrpSpPr>
            <p:cNvPr id="34822" name="Group 334">
              <a:extLst>
                <a:ext uri="{FF2B5EF4-FFF2-40B4-BE49-F238E27FC236}">
                  <a16:creationId xmlns:a16="http://schemas.microsoft.com/office/drawing/2014/main" id="{0CC465D6-F7DB-BB3C-961D-7031C1D16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6040" y="2479681"/>
              <a:ext cx="1320740" cy="693738"/>
              <a:chOff x="3039" y="2563"/>
              <a:chExt cx="851" cy="437"/>
            </a:xfrm>
          </p:grpSpPr>
          <p:grpSp>
            <p:nvGrpSpPr>
              <p:cNvPr id="34829" name="Group 328">
                <a:extLst>
                  <a:ext uri="{FF2B5EF4-FFF2-40B4-BE49-F238E27FC236}">
                    <a16:creationId xmlns:a16="http://schemas.microsoft.com/office/drawing/2014/main" id="{3988F073-D622-EE86-6682-6D96BFC0FB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563"/>
                <a:ext cx="722" cy="437"/>
                <a:chOff x="3168" y="2563"/>
                <a:chExt cx="722" cy="437"/>
              </a:xfrm>
            </p:grpSpPr>
            <p:sp>
              <p:nvSpPr>
                <p:cNvPr id="34831" name="Text Box 323">
                  <a:extLst>
                    <a:ext uri="{FF2B5EF4-FFF2-40B4-BE49-F238E27FC236}">
                      <a16:creationId xmlns:a16="http://schemas.microsoft.com/office/drawing/2014/main" id="{5BDD83A5-C836-EDDC-AE18-B891638E21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" y="2563"/>
                  <a:ext cx="72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طول الرجل</a:t>
                  </a:r>
                  <a:endParaRPr kumimoji="0" lang="en-US" altLang="ar-S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32" name="Line 324">
                  <a:extLst>
                    <a:ext uri="{FF2B5EF4-FFF2-40B4-BE49-F238E27FC236}">
                      <a16:creationId xmlns:a16="http://schemas.microsoft.com/office/drawing/2014/main" id="{2355C17B-4282-318F-8E0E-DA87C0C48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70" y="2755"/>
                  <a:ext cx="53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33" name="Text Box 325">
                  <a:extLst>
                    <a:ext uri="{FF2B5EF4-FFF2-40B4-BE49-F238E27FC236}">
                      <a16:creationId xmlns:a16="http://schemas.microsoft.com/office/drawing/2014/main" id="{F7552295-B2D5-9AE2-BA93-9837D4C0B6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4" y="2787"/>
                  <a:ext cx="70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طول السارية</a:t>
                  </a:r>
                  <a:endParaRPr kumimoji="0" lang="en-US" altLang="ar-S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830" name="Text Box 326">
                <a:extLst>
                  <a:ext uri="{FF2B5EF4-FFF2-40B4-BE49-F238E27FC236}">
                    <a16:creationId xmlns:a16="http://schemas.microsoft.com/office/drawing/2014/main" id="{31F5B943-13E6-9A99-1089-9509F524D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9" y="2605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823" name="Group 329">
              <a:extLst>
                <a:ext uri="{FF2B5EF4-FFF2-40B4-BE49-F238E27FC236}">
                  <a16:creationId xmlns:a16="http://schemas.microsoft.com/office/drawing/2014/main" id="{28EF6F3B-D916-5624-0F9F-3982E6A40B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6188" y="2439991"/>
              <a:ext cx="1249614" cy="641350"/>
              <a:chOff x="3533" y="2516"/>
              <a:chExt cx="831" cy="404"/>
            </a:xfrm>
          </p:grpSpPr>
          <p:sp>
            <p:nvSpPr>
              <p:cNvPr id="34826" name="Text Box 330">
                <a:extLst>
                  <a:ext uri="{FF2B5EF4-FFF2-40B4-BE49-F238E27FC236}">
                    <a16:creationId xmlns:a16="http://schemas.microsoft.com/office/drawing/2014/main" id="{4C09CC3F-3E16-BD98-0FFE-D90FEAA8B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5" y="2516"/>
                <a:ext cx="59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ظل الرجل</a:t>
                </a:r>
                <a:endParaRPr kumimoji="0" lang="en-US" altLang="ar-SA" sz="16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827" name="Line 331">
                <a:extLst>
                  <a:ext uri="{FF2B5EF4-FFF2-40B4-BE49-F238E27FC236}">
                    <a16:creationId xmlns:a16="http://schemas.microsoft.com/office/drawing/2014/main" id="{FD18ACCB-866C-0A9C-3AC3-F387C4BB9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2" y="2729"/>
                <a:ext cx="5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828" name="Text Box 332">
                <a:extLst>
                  <a:ext uri="{FF2B5EF4-FFF2-40B4-BE49-F238E27FC236}">
                    <a16:creationId xmlns:a16="http://schemas.microsoft.com/office/drawing/2014/main" id="{B0A8B406-EDD1-67E5-0D9F-BE45E65EB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3" y="2707"/>
                <a:ext cx="83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ظل السارية</a:t>
                </a:r>
                <a:endParaRPr kumimoji="0" lang="en-US" altLang="ar-SA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824" name="مربع نص 4">
              <a:extLst>
                <a:ext uri="{FF2B5EF4-FFF2-40B4-BE49-F238E27FC236}">
                  <a16:creationId xmlns:a16="http://schemas.microsoft.com/office/drawing/2014/main" id="{F7EC9B9B-B2B5-A662-02DA-76F85E4C3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116" y="2224871"/>
              <a:ext cx="555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الارتفاع</a:t>
              </a:r>
            </a:p>
          </p:txBody>
        </p:sp>
        <p:sp>
          <p:nvSpPr>
            <p:cNvPr id="34825" name="مربع نص 5">
              <a:extLst>
                <a:ext uri="{FF2B5EF4-FFF2-40B4-BE49-F238E27FC236}">
                  <a16:creationId xmlns:a16="http://schemas.microsoft.com/office/drawing/2014/main" id="{BF1DD9D3-7AA6-DAF8-9D4D-DED19500F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887" y="2164292"/>
              <a:ext cx="654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الظل</a:t>
              </a: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5A85233-14BA-130E-CAB1-E8F1931D7AE2}"/>
              </a:ext>
            </a:extLst>
          </p:cNvPr>
          <p:cNvSpPr txBox="1"/>
          <p:nvPr/>
        </p:nvSpPr>
        <p:spPr>
          <a:xfrm>
            <a:off x="4464050" y="5021263"/>
            <a:ext cx="1562100" cy="1785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^؛ ؛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TkamolZulfiMath" panose="02010000000000000000" pitchFamily="2" charset="-78"/>
              </a:rPr>
              <a:t>سس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)؛0 ؛3 </a:t>
            </a: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 س  =  6 × 30</a:t>
            </a:r>
            <a:r>
              <a:rPr kumimoji="0" lang="ar-SA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9 س = 180    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)؛9  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TkamolZulfiMath" panose="02010000000000000000" pitchFamily="2" charset="-78"/>
              </a:rPr>
              <a:t>س؛</a:t>
            </a: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=  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(؛*؛9!؛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  =  20 م</a:t>
            </a:r>
            <a:r>
              <a: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ارتفاع السارية 20م</a:t>
            </a: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5F5ABF9-4F58-5EF6-A778-8F0773C7D94B}"/>
              </a:ext>
            </a:extLst>
          </p:cNvPr>
          <p:cNvSpPr txBox="1"/>
          <p:nvPr/>
        </p:nvSpPr>
        <p:spPr>
          <a:xfrm>
            <a:off x="287338" y="5124450"/>
            <a:ext cx="2717800" cy="16017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*؛لم؛!؛</a:t>
            </a: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TkamolZulfiMath" panose="02010000000000000000" pitchFamily="2" charset="-78"/>
              </a:rPr>
              <a:t>عع</a:t>
            </a: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</a:t>
            </a: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$؛لم؛8@؛</a:t>
            </a: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2,4 ع  =  1,8 × 8</a:t>
            </a: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2,4 س = 14,4</a:t>
            </a: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2,4 س ÷ 2,4</a:t>
            </a: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=  </a:t>
            </a:r>
            <a:r>
              <a: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14,4 ÷ 2,4</a:t>
            </a: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  =  6</a:t>
            </a: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ارتفاع العمود = 6 م</a:t>
            </a: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33CF4-09A7-9EE3-55CA-D8F25F24E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>
            <a:extLst>
              <a:ext uri="{FF2B5EF4-FFF2-40B4-BE49-F238E27FC236}">
                <a16:creationId xmlns:a16="http://schemas.microsoft.com/office/drawing/2014/main" id="{165BC509-BBB9-6AC1-F51B-6035E5F18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826" y="2456892"/>
            <a:ext cx="234332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699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2295A40-EDA5-D97C-ECDB-230ECF7ED6A3}"/>
              </a:ext>
            </a:extLst>
          </p:cNvPr>
          <p:cNvSpPr txBox="1">
            <a:spLocks/>
          </p:cNvSpPr>
          <p:nvPr/>
        </p:nvSpPr>
        <p:spPr>
          <a:xfrm>
            <a:off x="3221851" y="2996953"/>
            <a:ext cx="2422384" cy="303889"/>
          </a:xfrm>
          <a:prstGeom prst="rect">
            <a:avLst/>
          </a:prstGeom>
        </p:spPr>
        <p:txBody>
          <a:bodyPr lIns="21699" tIns="10850" rIns="21699" bIns="1085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169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169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C6997924-166A-A74B-0A36-5FF17293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24" y="3707275"/>
            <a:ext cx="638417" cy="3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BB1D62D4-3400-056C-F2C1-114FADAAC18A}"/>
              </a:ext>
            </a:extLst>
          </p:cNvPr>
          <p:cNvSpPr/>
          <p:nvPr/>
        </p:nvSpPr>
        <p:spPr>
          <a:xfrm>
            <a:off x="3504205" y="3448489"/>
            <a:ext cx="1632439" cy="162744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28928" tIns="14460" rIns="28928" bIns="14460" anchor="ctr"/>
          <a:lstStyle/>
          <a:p>
            <a:pPr marL="0" marR="0" lvl="0" indent="0" algn="l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31EC034-C720-C101-FE93-0EBCAB2BF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80" y="3435874"/>
            <a:ext cx="480719" cy="244115"/>
          </a:xfrm>
          <a:prstGeom prst="rect">
            <a:avLst/>
          </a:prstGeom>
        </p:spPr>
      </p:pic>
      <p:sp>
        <p:nvSpPr>
          <p:cNvPr id="59394" name="ZoneTexte 2">
            <a:extLst>
              <a:ext uri="{FF2B5EF4-FFF2-40B4-BE49-F238E27FC236}">
                <a16:creationId xmlns:a16="http://schemas.microsoft.com/office/drawing/2014/main" id="{79B47865-9978-1D1A-3FEF-92ED01E2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73" y="1700809"/>
            <a:ext cx="33771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2863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</a:t>
            </a:r>
            <a:r>
              <a:rPr kumimoji="0" lang="ar-SA" altLang="ar-SA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غيرمحفوظة</a:t>
            </a:r>
            <a:r>
              <a:rPr kumimoji="0" lang="ar-SA" altLang="ar-SA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 </a:t>
            </a:r>
          </a:p>
          <a:p>
            <a:pPr marL="0" marR="0" lvl="0" indent="0" algn="ctr" defTabSz="2863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59401" name="ZoneTexte 2">
            <a:extLst>
              <a:ext uri="{FF2B5EF4-FFF2-40B4-BE49-F238E27FC236}">
                <a16:creationId xmlns:a16="http://schemas.microsoft.com/office/drawing/2014/main" id="{B58434B5-90AF-957D-2094-20B462C0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743" y="4077073"/>
            <a:ext cx="4152056" cy="13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2863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</a:t>
            </a:r>
            <a:r>
              <a:rPr kumimoji="0" lang="ar-SA" altLang="ar-SA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 في </a:t>
            </a:r>
            <a:r>
              <a:rPr kumimoji="0" lang="ar-SA" altLang="ar-SA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أو مواقع الانترنت </a:t>
            </a:r>
          </a:p>
          <a:p>
            <a:pPr marL="0" marR="0" lvl="0" indent="0" algn="ctr" defTabSz="2863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</a:t>
            </a:r>
            <a:r>
              <a:rPr kumimoji="0" lang="ar-SA" altLang="ar-SA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ولااسمح</a:t>
            </a: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بإزالة اسمي وحقوقي عند تحويلها في </a:t>
            </a:r>
            <a:r>
              <a:rPr kumimoji="0" lang="ar-SA" altLang="ar-SA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او مواقع الانترنت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33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584986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D700BF0-7D1C-BE6B-133C-A510765CB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468070" cy="2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مربع نص 1">
            <a:extLst>
              <a:ext uri="{FF2B5EF4-FFF2-40B4-BE49-F238E27FC236}">
                <a16:creationId xmlns:a16="http://schemas.microsoft.com/office/drawing/2014/main" id="{56283C98-3EF9-95B1-B85E-9C32A204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060575"/>
            <a:ext cx="615632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طريقة الكتاب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الصغير على الكبير في كل الأمثلة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والظل في اليمين والارتفاع في اليسار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الضلع المنسدح دايما ظل والضلع الواقف دايما ارتفاع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بالذات في المثلثات المتداخله</a:t>
            </a:r>
          </a:p>
        </p:txBody>
      </p:sp>
      <p:sp>
        <p:nvSpPr>
          <p:cNvPr id="18435" name="مربع نص 4">
            <a:extLst>
              <a:ext uri="{FF2B5EF4-FFF2-40B4-BE49-F238E27FC236}">
                <a16:creationId xmlns:a16="http://schemas.microsoft.com/office/drawing/2014/main" id="{1CDB852E-A673-92DE-E411-58510A49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152717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 Alm Bon " panose="00000500000000000000" pitchFamily="50" charset="-78"/>
                <a:ea typeface="+mn-ea"/>
                <a:cs typeface="Ara Alm Bon " panose="00000500000000000000" pitchFamily="50" charset="-78"/>
              </a:rPr>
              <a:t>ملاحظة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مربع نص 1">
            <a:extLst>
              <a:ext uri="{FF2B5EF4-FFF2-40B4-BE49-F238E27FC236}">
                <a16:creationId xmlns:a16="http://schemas.microsoft.com/office/drawing/2014/main" id="{A2931A0C-A282-E6B3-3442-AAD490C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9" y="1484710"/>
            <a:ext cx="4260056" cy="42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 </a:t>
            </a:r>
            <a:r>
              <a:rPr kumimoji="0" lang="ar-SA" alt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كثير من </a:t>
            </a:r>
            <a:r>
              <a:rPr kumimoji="0" lang="ar-SA" altLang="ar-S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من اعداده)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altLang="ar-SA" sz="1500" dirty="0">
                <a:solidFill>
                  <a:srgbClr val="000000"/>
                </a:solidFill>
                <a:cs typeface="Sultan bold" pitchFamily="2" charset="-78"/>
              </a:rPr>
              <a:t>ومذكرة الأستاذ : موسى</a:t>
            </a:r>
            <a:endParaRPr kumimoji="0" lang="ar-SA" altLang="ar-SA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يامن وسعت رحمته كل شي 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عقيل  وتجاوز عنهما وارفع منزلتهما عندك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</a:t>
            </a:r>
            <a:r>
              <a:rPr kumimoji="0" lang="ar-SA" altLang="ar-S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كفاينا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الدنيا </a:t>
            </a:r>
            <a:r>
              <a:rPr kumimoji="0" lang="ar-SA" altLang="ar-S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فاكفهما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</p:txBody>
      </p:sp>
    </p:spTree>
    <p:extLst>
      <p:ext uri="{BB962C8B-B14F-4D97-AF65-F5344CB8AC3E}">
        <p14:creationId xmlns:p14="http://schemas.microsoft.com/office/powerpoint/2010/main" val="2487234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602359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4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6948264" y="3933056"/>
            <a:ext cx="122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4,5 × ع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97287" name="Group 7"/>
          <p:cNvGrpSpPr>
            <a:grpSpLocks/>
          </p:cNvGrpSpPr>
          <p:nvPr/>
        </p:nvGrpSpPr>
        <p:grpSpPr bwMode="auto">
          <a:xfrm>
            <a:off x="6588224" y="2780928"/>
            <a:ext cx="1252538" cy="936625"/>
            <a:chOff x="4808" y="1956"/>
            <a:chExt cx="789" cy="590"/>
          </a:xfrm>
        </p:grpSpPr>
        <p:grpSp>
          <p:nvGrpSpPr>
            <p:cNvPr id="7191" name="Group 8"/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7193" name="Text Box 9"/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18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4" name="Line 10"/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7195" name="Text Box 11"/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ع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92" name="Text Box 12"/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7293" name="Group 13"/>
          <p:cNvGrpSpPr>
            <a:grpSpLocks/>
          </p:cNvGrpSpPr>
          <p:nvPr/>
        </p:nvGrpSpPr>
        <p:grpSpPr bwMode="auto">
          <a:xfrm>
            <a:off x="5724128" y="2780928"/>
            <a:ext cx="841375" cy="936625"/>
            <a:chOff x="3230" y="2432"/>
            <a:chExt cx="1143" cy="590"/>
          </a:xfrm>
        </p:grpSpPr>
        <p:sp>
          <p:nvSpPr>
            <p:cNvPr id="7188" name="Text Box 14"/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4,5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189" name="Line 15"/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7190" name="Text Box 16"/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18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6660232" y="3933056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=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5220072" y="3933056"/>
            <a:ext cx="14476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18 × 18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6516216" y="4509120"/>
            <a:ext cx="122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4,5 ع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5652120" y="450912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-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6804248" y="544522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ع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5508104" y="5445224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21 م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 flipH="1">
            <a:off x="4714875" y="5645150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1476375" y="5624513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ارتفاع البناية = 21 م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876256" y="5013176"/>
            <a:ext cx="718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4,5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940152" y="5013176"/>
            <a:ext cx="700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4,5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 flipH="1">
            <a:off x="6012160" y="5013176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flipH="1">
            <a:off x="7020272" y="5013176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6A7EF849-DD87-0F33-9877-DFF46A284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620688"/>
            <a:ext cx="2796006" cy="3803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F604E0E-EAD8-920B-3AEF-74CED0F4A9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1124744"/>
            <a:ext cx="6530906" cy="4267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7E2B80E-BFAE-05AD-A7CE-787BF5A049F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0032" y="1772816"/>
            <a:ext cx="3337849" cy="3657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C989ACB-7EA6-00AB-DB8D-56139C0CA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132856"/>
            <a:ext cx="3330229" cy="20651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5C31282-3D80-D07D-75B6-AC6532F90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2132856"/>
            <a:ext cx="1867062" cy="60965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F06E989-4A80-E1FE-CD47-008A07EE6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32656" y="2060848"/>
            <a:ext cx="1943268" cy="1882303"/>
          </a:xfrm>
          <a:prstGeom prst="rect">
            <a:avLst/>
          </a:prstGeom>
        </p:spPr>
      </p:pic>
      <p:grpSp>
        <p:nvGrpSpPr>
          <p:cNvPr id="15" name="Group 7">
            <a:extLst>
              <a:ext uri="{FF2B5EF4-FFF2-40B4-BE49-F238E27FC236}">
                <a16:creationId xmlns:a16="http://schemas.microsoft.com/office/drawing/2014/main" id="{530D11AA-123A-ECC9-4912-DDFD1E3247F7}"/>
              </a:ext>
            </a:extLst>
          </p:cNvPr>
          <p:cNvGrpSpPr>
            <a:grpSpLocks/>
          </p:cNvGrpSpPr>
          <p:nvPr/>
        </p:nvGrpSpPr>
        <p:grpSpPr bwMode="auto">
          <a:xfrm>
            <a:off x="1403648" y="4437112"/>
            <a:ext cx="1252538" cy="936625"/>
            <a:chOff x="4808" y="1956"/>
            <a:chExt cx="789" cy="590"/>
          </a:xfrm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D43F00C1-F612-C0D4-8139-8044C82A5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8" name="Text Box 9">
                <a:extLst>
                  <a:ext uri="{FF2B5EF4-FFF2-40B4-BE49-F238E27FC236}">
                    <a16:creationId xmlns:a16="http://schemas.microsoft.com/office/drawing/2014/main" id="{57A41545-4FC2-45CC-AAD4-D2F3C81C5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4,5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8DE2B5F9-A57E-FD48-CD84-8A1CA8307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8569E1C9-3C8D-4170-8816-2E119E7DC6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18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C7AE5821-F244-EA6C-7797-7E581E256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B9D8EDA1-B662-172E-7447-E49BEB07F2FC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4437112"/>
            <a:ext cx="841375" cy="936625"/>
            <a:chOff x="3230" y="2432"/>
            <a:chExt cx="1143" cy="590"/>
          </a:xfrm>
        </p:grpSpPr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90D3AA0A-EC25-F5D9-4D39-BA4BCB178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18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2A4FC27B-AAA6-1D33-AB24-5E59BE748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CF42D4CA-04B5-40B8-293C-9C36FB2D4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ع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97" grpId="0"/>
      <p:bldP spid="97298" grpId="0"/>
      <p:bldP spid="97299" grpId="0"/>
      <p:bldP spid="97300" grpId="0"/>
      <p:bldP spid="97301" grpId="0"/>
      <p:bldP spid="97302" grpId="0"/>
      <p:bldP spid="97305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8" name="Text Box 12">
            <a:extLst>
              <a:ext uri="{FF2B5EF4-FFF2-40B4-BE49-F238E27FC236}">
                <a16:creationId xmlns:a16="http://schemas.microsoft.com/office/drawing/2014/main" id="{423E27E1-9C2A-FFCB-4519-F19A23741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4217988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3.5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6273" name="Group 17">
            <a:extLst>
              <a:ext uri="{FF2B5EF4-FFF2-40B4-BE49-F238E27FC236}">
                <a16:creationId xmlns:a16="http://schemas.microsoft.com/office/drawing/2014/main" id="{6E17708B-7B63-FF48-9C70-A49F6D5767EF}"/>
              </a:ext>
            </a:extLst>
          </p:cNvPr>
          <p:cNvGrpSpPr>
            <a:grpSpLocks/>
          </p:cNvGrpSpPr>
          <p:nvPr/>
        </p:nvGrpSpPr>
        <p:grpSpPr bwMode="auto">
          <a:xfrm>
            <a:off x="7545388" y="3390900"/>
            <a:ext cx="1254125" cy="841375"/>
            <a:chOff x="4808" y="2016"/>
            <a:chExt cx="789" cy="530"/>
          </a:xfrm>
        </p:grpSpPr>
        <p:grpSp>
          <p:nvGrpSpPr>
            <p:cNvPr id="19496" name="Group 18">
              <a:extLst>
                <a:ext uri="{FF2B5EF4-FFF2-40B4-BE49-F238E27FC236}">
                  <a16:creationId xmlns:a16="http://schemas.microsoft.com/office/drawing/2014/main" id="{DE64C6C9-5532-5D78-B0B3-F1F38D0B4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2016"/>
              <a:ext cx="562" cy="530"/>
              <a:chOff x="3230" y="2492"/>
              <a:chExt cx="1143" cy="530"/>
            </a:xfrm>
          </p:grpSpPr>
          <p:sp>
            <p:nvSpPr>
              <p:cNvPr id="19498" name="Text Box 19">
                <a:extLst>
                  <a:ext uri="{FF2B5EF4-FFF2-40B4-BE49-F238E27FC236}">
                    <a16:creationId xmlns:a16="http://schemas.microsoft.com/office/drawing/2014/main" id="{32235408-B5B8-8428-179A-41A3861A6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9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3,5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99" name="Line 20">
                <a:extLst>
                  <a:ext uri="{FF2B5EF4-FFF2-40B4-BE49-F238E27FC236}">
                    <a16:creationId xmlns:a16="http://schemas.microsoft.com/office/drawing/2014/main" id="{3AA570D3-0961-5909-2F6F-B58D24356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00" name="Text Box 21">
                <a:extLst>
                  <a:ext uri="{FF2B5EF4-FFF2-40B4-BE49-F238E27FC236}">
                    <a16:creationId xmlns:a16="http://schemas.microsoft.com/office/drawing/2014/main" id="{229D7B2D-BD7E-B2F7-2643-0BDDEB6074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497" name="Text Box 22">
              <a:extLst>
                <a:ext uri="{FF2B5EF4-FFF2-40B4-BE49-F238E27FC236}">
                  <a16:creationId xmlns:a16="http://schemas.microsoft.com/office/drawing/2014/main" id="{EE95847B-F1A1-0BBD-808F-2768FF7E0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6279" name="Group 23">
            <a:extLst>
              <a:ext uri="{FF2B5EF4-FFF2-40B4-BE49-F238E27FC236}">
                <a16:creationId xmlns:a16="http://schemas.microsoft.com/office/drawing/2014/main" id="{70392B11-39FB-7A09-5C25-B2BE88244051}"/>
              </a:ext>
            </a:extLst>
          </p:cNvPr>
          <p:cNvGrpSpPr>
            <a:grpSpLocks/>
          </p:cNvGrpSpPr>
          <p:nvPr/>
        </p:nvGrpSpPr>
        <p:grpSpPr bwMode="auto">
          <a:xfrm>
            <a:off x="6621463" y="3429000"/>
            <a:ext cx="847725" cy="755650"/>
            <a:chOff x="3213" y="2516"/>
            <a:chExt cx="1151" cy="476"/>
          </a:xfrm>
        </p:grpSpPr>
        <p:sp>
          <p:nvSpPr>
            <p:cNvPr id="19493" name="Text Box 24">
              <a:extLst>
                <a:ext uri="{FF2B5EF4-FFF2-40B4-BE49-F238E27FC236}">
                  <a16:creationId xmlns:a16="http://schemas.microsoft.com/office/drawing/2014/main" id="{FC30C287-03B0-3B45-006A-E3D53B8C3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2516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4" name="Line 25">
              <a:extLst>
                <a:ext uri="{FF2B5EF4-FFF2-40B4-BE49-F238E27FC236}">
                  <a16:creationId xmlns:a16="http://schemas.microsoft.com/office/drawing/2014/main" id="{88794014-A8C0-E1D7-4071-5F6ADD0DA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5" name="Text Box 26">
              <a:extLst>
                <a:ext uri="{FF2B5EF4-FFF2-40B4-BE49-F238E27FC236}">
                  <a16:creationId xmlns:a16="http://schemas.microsoft.com/office/drawing/2014/main" id="{AC3ACD76-147B-6789-F7EC-7CD728567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" y="270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هـ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283" name="Text Box 27">
            <a:extLst>
              <a:ext uri="{FF2B5EF4-FFF2-40B4-BE49-F238E27FC236}">
                <a16:creationId xmlns:a16="http://schemas.microsoft.com/office/drawing/2014/main" id="{FD018DDB-A30D-F51C-EE57-436FDA09B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3" y="421798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84" name="Text Box 28">
            <a:extLst>
              <a:ext uri="{FF2B5EF4-FFF2-40B4-BE49-F238E27FC236}">
                <a16:creationId xmlns:a16="http://schemas.microsoft.com/office/drawing/2014/main" id="{613063BA-E219-4068-65A7-9E7CCD44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4221163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85" name="Text Box 29">
            <a:extLst>
              <a:ext uri="{FF2B5EF4-FFF2-40B4-BE49-F238E27FC236}">
                <a16:creationId xmlns:a16="http://schemas.microsoft.com/office/drawing/2014/main" id="{F38909D9-C54C-C6B8-6F55-C278054C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4797425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3.5 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86" name="Text Box 30">
            <a:extLst>
              <a:ext uri="{FF2B5EF4-FFF2-40B4-BE49-F238E27FC236}">
                <a16:creationId xmlns:a16="http://schemas.microsoft.com/office/drawing/2014/main" id="{E37A1960-ED8A-C1B0-0E25-5488CBB0A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79742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87" name="Text Box 31">
            <a:extLst>
              <a:ext uri="{FF2B5EF4-FFF2-40B4-BE49-F238E27FC236}">
                <a16:creationId xmlns:a16="http://schemas.microsoft.com/office/drawing/2014/main" id="{F4B8BF54-6E9F-11A6-F28F-AF153CC11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ﺕ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89" name="Text Box 33">
            <a:extLst>
              <a:ext uri="{FF2B5EF4-FFF2-40B4-BE49-F238E27FC236}">
                <a16:creationId xmlns:a16="http://schemas.microsoft.com/office/drawing/2014/main" id="{5EE15676-0FBD-1DD1-5559-846EEE6B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55594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64.3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92" name="AutoShape 36">
            <a:extLst>
              <a:ext uri="{FF2B5EF4-FFF2-40B4-BE49-F238E27FC236}">
                <a16:creationId xmlns:a16="http://schemas.microsoft.com/office/drawing/2014/main" id="{B75D4BD7-FB75-6819-0E3D-70F0E69C5A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68963" y="5630863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93" name="Text Box 37">
            <a:extLst>
              <a:ext uri="{FF2B5EF4-FFF2-40B4-BE49-F238E27FC236}">
                <a16:creationId xmlns:a16="http://schemas.microsoft.com/office/drawing/2014/main" id="{BB37EF20-AB73-8C7C-9D34-C2C6B058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5634038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ارتفاع البناية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64.3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298" name="Picture 42">
            <a:extLst>
              <a:ext uri="{FF2B5EF4-FFF2-40B4-BE49-F238E27FC236}">
                <a16:creationId xmlns:a16="http://schemas.microsoft.com/office/drawing/2014/main" id="{BD5B6512-4392-7E70-15B7-FC3950BD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673350"/>
            <a:ext cx="3240087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صورة 2">
            <a:extLst>
              <a:ext uri="{FF2B5EF4-FFF2-40B4-BE49-F238E27FC236}">
                <a16:creationId xmlns:a16="http://schemas.microsoft.com/office/drawing/2014/main" id="{5F4D8108-B33B-CEBF-D99C-D9EECB54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84138"/>
            <a:ext cx="21828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صورة 30">
            <a:extLst>
              <a:ext uri="{FF2B5EF4-FFF2-40B4-BE49-F238E27FC236}">
                <a16:creationId xmlns:a16="http://schemas.microsoft.com/office/drawing/2014/main" id="{EB8E9C18-1C05-F088-2043-06C585CE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334">
            <a:extLst>
              <a:ext uri="{FF2B5EF4-FFF2-40B4-BE49-F238E27FC236}">
                <a16:creationId xmlns:a16="http://schemas.microsoft.com/office/drawing/2014/main" id="{A18199B1-CE57-4B82-CD83-DB8A307F25EE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2354263"/>
            <a:ext cx="1387475" cy="830262"/>
            <a:chOff x="3039" y="2484"/>
            <a:chExt cx="894" cy="523"/>
          </a:xfrm>
        </p:grpSpPr>
        <p:grpSp>
          <p:nvGrpSpPr>
            <p:cNvPr id="19488" name="Group 328">
              <a:extLst>
                <a:ext uri="{FF2B5EF4-FFF2-40B4-BE49-F238E27FC236}">
                  <a16:creationId xmlns:a16="http://schemas.microsoft.com/office/drawing/2014/main" id="{A4E82866-1317-53FA-7F0E-1181258B5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0" y="2484"/>
              <a:ext cx="753" cy="523"/>
              <a:chOff x="3180" y="2484"/>
              <a:chExt cx="753" cy="523"/>
            </a:xfrm>
          </p:grpSpPr>
          <p:sp>
            <p:nvSpPr>
              <p:cNvPr id="19490" name="Text Box 323">
                <a:extLst>
                  <a:ext uri="{FF2B5EF4-FFF2-40B4-BE49-F238E27FC236}">
                    <a16:creationId xmlns:a16="http://schemas.microsoft.com/office/drawing/2014/main" id="{E61310F9-89D6-D78D-0A57-3DE7D1B2C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1" y="2484"/>
                <a:ext cx="72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البناية أ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91" name="Line 324">
                <a:extLst>
                  <a:ext uri="{FF2B5EF4-FFF2-40B4-BE49-F238E27FC236}">
                    <a16:creationId xmlns:a16="http://schemas.microsoft.com/office/drawing/2014/main" id="{CC3AA817-E929-6202-216E-85F0AF01D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30" y="2737"/>
                <a:ext cx="656" cy="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92" name="Text Box 325">
                <a:extLst>
                  <a:ext uri="{FF2B5EF4-FFF2-40B4-BE49-F238E27FC236}">
                    <a16:creationId xmlns:a16="http://schemas.microsoft.com/office/drawing/2014/main" id="{FEBF0AB7-F2B3-9E6D-3590-65911EAF89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2755"/>
                <a:ext cx="7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البناية ب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489" name="Text Box 326">
              <a:extLst>
                <a:ext uri="{FF2B5EF4-FFF2-40B4-BE49-F238E27FC236}">
                  <a16:creationId xmlns:a16="http://schemas.microsoft.com/office/drawing/2014/main" id="{E80A636C-3C37-9BA7-C72B-743ADF9CA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29">
            <a:extLst>
              <a:ext uri="{FF2B5EF4-FFF2-40B4-BE49-F238E27FC236}">
                <a16:creationId xmlns:a16="http://schemas.microsoft.com/office/drawing/2014/main" id="{D0B2DB18-BB86-F044-051D-C96510B79E8F}"/>
              </a:ext>
            </a:extLst>
          </p:cNvPr>
          <p:cNvGrpSpPr>
            <a:grpSpLocks/>
          </p:cNvGrpSpPr>
          <p:nvPr/>
        </p:nvGrpSpPr>
        <p:grpSpPr bwMode="auto">
          <a:xfrm>
            <a:off x="6267450" y="2306638"/>
            <a:ext cx="1254125" cy="877887"/>
            <a:chOff x="3470" y="2432"/>
            <a:chExt cx="834" cy="553"/>
          </a:xfrm>
        </p:grpSpPr>
        <p:sp>
          <p:nvSpPr>
            <p:cNvPr id="19485" name="Text Box 330">
              <a:extLst>
                <a:ext uri="{FF2B5EF4-FFF2-40B4-BE49-F238E27FC236}">
                  <a16:creationId xmlns:a16="http://schemas.microsoft.com/office/drawing/2014/main" id="{8F923426-C172-55A4-704E-C2689B46A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432"/>
              <a:ext cx="7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أ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6" name="Line 331">
              <a:extLst>
                <a:ext uri="{FF2B5EF4-FFF2-40B4-BE49-F238E27FC236}">
                  <a16:creationId xmlns:a16="http://schemas.microsoft.com/office/drawing/2014/main" id="{6E2B9D7C-C2E2-93F6-9FE6-8EC32F7D08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2731"/>
              <a:ext cx="72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7" name="Text Box 332">
              <a:extLst>
                <a:ext uri="{FF2B5EF4-FFF2-40B4-BE49-F238E27FC236}">
                  <a16:creationId xmlns:a16="http://schemas.microsoft.com/office/drawing/2014/main" id="{9C351EF0-FDD2-434C-197A-266275704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2733"/>
              <a:ext cx="8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ب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18D468-4E7C-9DA3-6D58-8B35C36A1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1925638"/>
            <a:ext cx="55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الظل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3F76D50-7FB3-CFA3-2E1C-708F06DC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25" y="1903413"/>
            <a:ext cx="65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الارتفاع</a:t>
            </a:r>
          </a:p>
        </p:txBody>
      </p:sp>
      <p:sp>
        <p:nvSpPr>
          <p:cNvPr id="42" name="Line 41">
            <a:extLst>
              <a:ext uri="{FF2B5EF4-FFF2-40B4-BE49-F238E27FC236}">
                <a16:creationId xmlns:a16="http://schemas.microsoft.com/office/drawing/2014/main" id="{20C01D79-B1CF-CF98-1ED7-7FB18C7EE4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2438" y="516096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Line 41">
            <a:extLst>
              <a:ext uri="{FF2B5EF4-FFF2-40B4-BE49-F238E27FC236}">
                <a16:creationId xmlns:a16="http://schemas.microsoft.com/office/drawing/2014/main" id="{01A85900-76EA-C2BA-4469-3CC91BA29E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2325" y="5162550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67A48C40-EE1A-FCEA-B211-31BAED5C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5116513"/>
            <a:ext cx="598487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51660DCF-4910-8E11-F4F2-0683EBF53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5167313"/>
            <a:ext cx="59848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AutoShape 38">
            <a:extLst>
              <a:ext uri="{FF2B5EF4-FFF2-40B4-BE49-F238E27FC236}">
                <a16:creationId xmlns:a16="http://schemas.microsoft.com/office/drawing/2014/main" id="{11429D80-35D8-4CBE-FAF4-5488F5D79BB7}"/>
              </a:ext>
            </a:extLst>
          </p:cNvPr>
          <p:cNvSpPr>
            <a:spLocks noChangeArrowheads="1"/>
          </p:cNvSpPr>
          <p:nvPr/>
        </p:nvSpPr>
        <p:spPr bwMode="auto">
          <a:xfrm rot="12670246">
            <a:off x="7246938" y="3641725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AutoShape 47">
            <a:extLst>
              <a:ext uri="{FF2B5EF4-FFF2-40B4-BE49-F238E27FC236}">
                <a16:creationId xmlns:a16="http://schemas.microsoft.com/office/drawing/2014/main" id="{A26A6646-9A4E-8256-6702-7036D211F3A5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281863" y="3709988"/>
            <a:ext cx="754062" cy="236537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09A17152-3C15-8AD4-0757-B86F012DFD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2800" y="4927600"/>
            <a:ext cx="12541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B0EB82D-E826-4DEE-2414-10505B2B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49762" y="1213889"/>
            <a:ext cx="3708400" cy="45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84" name="صورة 6">
            <a:extLst>
              <a:ext uri="{FF2B5EF4-FFF2-40B4-BE49-F238E27FC236}">
                <a16:creationId xmlns:a16="http://schemas.microsoft.com/office/drawing/2014/main" id="{54FD6891-E67E-69B9-180B-24E04A79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546100"/>
            <a:ext cx="6265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/>
      <p:bldP spid="96283" grpId="0"/>
      <p:bldP spid="96284" grpId="0"/>
      <p:bldP spid="96285" grpId="0"/>
      <p:bldP spid="96286" grpId="0"/>
      <p:bldP spid="96287" grpId="0"/>
      <p:bldP spid="96289" grpId="0"/>
      <p:bldP spid="96293" grpId="0"/>
      <p:bldP spid="3" grpId="0"/>
      <p:bldP spid="41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C03D1-CD4F-26E6-10D6-4990EBBC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>
            <a:extLst>
              <a:ext uri="{FF2B5EF4-FFF2-40B4-BE49-F238E27FC236}">
                <a16:creationId xmlns:a16="http://schemas.microsoft.com/office/drawing/2014/main" id="{A32F458E-1382-797F-9321-A72FF373E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3933056"/>
            <a:ext cx="122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4,5 × ع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97287" name="Group 7">
            <a:extLst>
              <a:ext uri="{FF2B5EF4-FFF2-40B4-BE49-F238E27FC236}">
                <a16:creationId xmlns:a16="http://schemas.microsoft.com/office/drawing/2014/main" id="{BC9020E1-97A6-4F5E-9C67-0F54848BA9CE}"/>
              </a:ext>
            </a:extLst>
          </p:cNvPr>
          <p:cNvGrpSpPr>
            <a:grpSpLocks/>
          </p:cNvGrpSpPr>
          <p:nvPr/>
        </p:nvGrpSpPr>
        <p:grpSpPr bwMode="auto">
          <a:xfrm>
            <a:off x="6588224" y="2780928"/>
            <a:ext cx="1252538" cy="936625"/>
            <a:chOff x="4808" y="1956"/>
            <a:chExt cx="789" cy="590"/>
          </a:xfrm>
        </p:grpSpPr>
        <p:grpSp>
          <p:nvGrpSpPr>
            <p:cNvPr id="7191" name="Group 8">
              <a:extLst>
                <a:ext uri="{FF2B5EF4-FFF2-40B4-BE49-F238E27FC236}">
                  <a16:creationId xmlns:a16="http://schemas.microsoft.com/office/drawing/2014/main" id="{5D94F68A-C64B-A6A1-BA5C-C62370D8B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7193" name="Text Box 9">
                <a:extLst>
                  <a:ext uri="{FF2B5EF4-FFF2-40B4-BE49-F238E27FC236}">
                    <a16:creationId xmlns:a16="http://schemas.microsoft.com/office/drawing/2014/main" id="{1154DEF3-77D8-34B6-CFCA-D6C310B957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4,5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4" name="Line 10">
                <a:extLst>
                  <a:ext uri="{FF2B5EF4-FFF2-40B4-BE49-F238E27FC236}">
                    <a16:creationId xmlns:a16="http://schemas.microsoft.com/office/drawing/2014/main" id="{E0A91481-973D-31E0-546E-2282B6030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7195" name="Text Box 11">
                <a:extLst>
                  <a:ext uri="{FF2B5EF4-FFF2-40B4-BE49-F238E27FC236}">
                    <a16:creationId xmlns:a16="http://schemas.microsoft.com/office/drawing/2014/main" id="{1078DEA8-CF4D-19F9-53A1-F4F75CBE8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 dirty="0">
                    <a:solidFill>
                      <a:srgbClr val="000000"/>
                    </a:solidFill>
                  </a:rPr>
                  <a:t>18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92" name="Text Box 12">
              <a:extLst>
                <a:ext uri="{FF2B5EF4-FFF2-40B4-BE49-F238E27FC236}">
                  <a16:creationId xmlns:a16="http://schemas.microsoft.com/office/drawing/2014/main" id="{AFCC5CB9-E274-7280-A67D-6DBC5D8FA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7293" name="Group 13">
            <a:extLst>
              <a:ext uri="{FF2B5EF4-FFF2-40B4-BE49-F238E27FC236}">
                <a16:creationId xmlns:a16="http://schemas.microsoft.com/office/drawing/2014/main" id="{1141E277-8F9B-C360-2BEF-E1E00E73F637}"/>
              </a:ext>
            </a:extLst>
          </p:cNvPr>
          <p:cNvGrpSpPr>
            <a:grpSpLocks/>
          </p:cNvGrpSpPr>
          <p:nvPr/>
        </p:nvGrpSpPr>
        <p:grpSpPr bwMode="auto">
          <a:xfrm>
            <a:off x="5724128" y="2780928"/>
            <a:ext cx="841375" cy="936625"/>
            <a:chOff x="3230" y="2432"/>
            <a:chExt cx="1143" cy="590"/>
          </a:xfrm>
        </p:grpSpPr>
        <p:sp>
          <p:nvSpPr>
            <p:cNvPr id="7188" name="Text Box 14">
              <a:extLst>
                <a:ext uri="{FF2B5EF4-FFF2-40B4-BE49-F238E27FC236}">
                  <a16:creationId xmlns:a16="http://schemas.microsoft.com/office/drawing/2014/main" id="{501BAE72-8C94-9198-B39D-6C0DDF691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18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189" name="Line 15">
              <a:extLst>
                <a:ext uri="{FF2B5EF4-FFF2-40B4-BE49-F238E27FC236}">
                  <a16:creationId xmlns:a16="http://schemas.microsoft.com/office/drawing/2014/main" id="{5B0F6B7A-F331-AE5A-05B5-5A21B5D8ED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7190" name="Text Box 16">
              <a:extLst>
                <a:ext uri="{FF2B5EF4-FFF2-40B4-BE49-F238E27FC236}">
                  <a16:creationId xmlns:a16="http://schemas.microsoft.com/office/drawing/2014/main" id="{D928C2F3-AAD6-C549-E59F-96618D701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rgbClr val="000000"/>
                  </a:solidFill>
                </a:rPr>
                <a:t>ع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7297" name="Text Box 17">
            <a:extLst>
              <a:ext uri="{FF2B5EF4-FFF2-40B4-BE49-F238E27FC236}">
                <a16:creationId xmlns:a16="http://schemas.microsoft.com/office/drawing/2014/main" id="{0F6ABA2C-4460-B8B3-F4D2-4AB15DE4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2" y="3933056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</a:rPr>
              <a:t>=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C3A77714-A23E-1378-7CE3-8EDAC9B8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3933056"/>
            <a:ext cx="14476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18 × 18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33DDB3E0-198E-5F18-9C1D-7406D6A8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509120"/>
            <a:ext cx="122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4,5 ع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690D55D5-4795-3036-E495-BEF8884D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50912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-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1" name="Text Box 21">
            <a:extLst>
              <a:ext uri="{FF2B5EF4-FFF2-40B4-BE49-F238E27FC236}">
                <a16:creationId xmlns:a16="http://schemas.microsoft.com/office/drawing/2014/main" id="{ED82AA60-8044-48F2-18F1-7B28943E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44522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ع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2" name="Text Box 22">
            <a:extLst>
              <a:ext uri="{FF2B5EF4-FFF2-40B4-BE49-F238E27FC236}">
                <a16:creationId xmlns:a16="http://schemas.microsoft.com/office/drawing/2014/main" id="{289489DB-F34D-6E36-5AF9-55A0A6CB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445224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21 م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4" name="AutoShape 24">
            <a:extLst>
              <a:ext uri="{FF2B5EF4-FFF2-40B4-BE49-F238E27FC236}">
                <a16:creationId xmlns:a16="http://schemas.microsoft.com/office/drawing/2014/main" id="{2703FF96-D463-1C86-CD33-A29D0D8026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14875" y="5645150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97305" name="Text Box 25">
            <a:extLst>
              <a:ext uri="{FF2B5EF4-FFF2-40B4-BE49-F238E27FC236}">
                <a16:creationId xmlns:a16="http://schemas.microsoft.com/office/drawing/2014/main" id="{0AD5DB3B-78FA-0902-4E8F-12951CCC3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624513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ارتفاع البناية = 21 م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0537E4E8-0037-0F21-73B8-3CBE05523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5013176"/>
            <a:ext cx="718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4,5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5" name="Text Box 25">
            <a:extLst>
              <a:ext uri="{FF2B5EF4-FFF2-40B4-BE49-F238E27FC236}">
                <a16:creationId xmlns:a16="http://schemas.microsoft.com/office/drawing/2014/main" id="{4E02C897-B29F-FC8F-B8E7-DDEA8832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013176"/>
            <a:ext cx="700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4,5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6DFD8DE3-7BED-127D-1B8B-3686372EB1DB}"/>
              </a:ext>
            </a:extLst>
          </p:cNvPr>
          <p:cNvCxnSpPr/>
          <p:nvPr/>
        </p:nvCxnSpPr>
        <p:spPr>
          <a:xfrm flipH="1">
            <a:off x="6012160" y="5013176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C1B33925-F81E-7314-B5AF-CBBCB401F15E}"/>
              </a:ext>
            </a:extLst>
          </p:cNvPr>
          <p:cNvCxnSpPr/>
          <p:nvPr/>
        </p:nvCxnSpPr>
        <p:spPr>
          <a:xfrm flipH="1">
            <a:off x="7020272" y="5013176"/>
            <a:ext cx="541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00F6576B-4D39-7B57-79EE-42E7E008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620688"/>
            <a:ext cx="2796006" cy="3803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64478FD-69EB-738B-B8FF-6D3E4E248B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1124744"/>
            <a:ext cx="6530906" cy="4267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A94288-9CFF-6E34-3B3C-9686162F67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0032" y="1772816"/>
            <a:ext cx="3337849" cy="3657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CF2E675-CC6C-A3E9-8101-EB7E6BAA6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132856"/>
            <a:ext cx="3330229" cy="20651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CA037E3-A02E-6E79-9886-A2E5B3287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992" y="2708920"/>
            <a:ext cx="1158340" cy="81541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DDE5CC5-9452-04ED-D062-21E22537D2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360" y="2708920"/>
            <a:ext cx="952583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97" grpId="0"/>
      <p:bldP spid="97298" grpId="0"/>
      <p:bldP spid="97299" grpId="0"/>
      <p:bldP spid="97300" grpId="0"/>
      <p:bldP spid="97301" grpId="0"/>
      <p:bldP spid="97302" grpId="0"/>
      <p:bldP spid="97305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374BA-52BC-718D-0B4E-F30C837EC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>
            <a:extLst>
              <a:ext uri="{FF2B5EF4-FFF2-40B4-BE49-F238E27FC236}">
                <a16:creationId xmlns:a16="http://schemas.microsoft.com/office/drawing/2014/main" id="{7BBF6AC0-746C-B379-5DB6-56A133C1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3429000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2 × هـ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97287" name="Group 7">
            <a:extLst>
              <a:ext uri="{FF2B5EF4-FFF2-40B4-BE49-F238E27FC236}">
                <a16:creationId xmlns:a16="http://schemas.microsoft.com/office/drawing/2014/main" id="{F8CE588C-3F10-93A4-A3C4-A64C4E61DBC4}"/>
              </a:ext>
            </a:extLst>
          </p:cNvPr>
          <p:cNvGrpSpPr>
            <a:grpSpLocks/>
          </p:cNvGrpSpPr>
          <p:nvPr/>
        </p:nvGrpSpPr>
        <p:grpSpPr bwMode="auto">
          <a:xfrm>
            <a:off x="6444208" y="2348880"/>
            <a:ext cx="1252538" cy="936625"/>
            <a:chOff x="4808" y="1956"/>
            <a:chExt cx="789" cy="590"/>
          </a:xfrm>
        </p:grpSpPr>
        <p:grpSp>
          <p:nvGrpSpPr>
            <p:cNvPr id="7191" name="Group 8">
              <a:extLst>
                <a:ext uri="{FF2B5EF4-FFF2-40B4-BE49-F238E27FC236}">
                  <a16:creationId xmlns:a16="http://schemas.microsoft.com/office/drawing/2014/main" id="{BB7738BF-2E73-5AE2-5DEF-1346A810F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7193" name="Text Box 9">
                <a:extLst>
                  <a:ext uri="{FF2B5EF4-FFF2-40B4-BE49-F238E27FC236}">
                    <a16:creationId xmlns:a16="http://schemas.microsoft.com/office/drawing/2014/main" id="{0E4C49E5-B227-AC64-B95A-683769CB8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2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194" name="Line 10">
                <a:extLst>
                  <a:ext uri="{FF2B5EF4-FFF2-40B4-BE49-F238E27FC236}">
                    <a16:creationId xmlns:a16="http://schemas.microsoft.com/office/drawing/2014/main" id="{301C07F1-D92D-BFEC-B4B4-8A91EF8C6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7195" name="Text Box 11">
                <a:extLst>
                  <a:ext uri="{FF2B5EF4-FFF2-40B4-BE49-F238E27FC236}">
                    <a16:creationId xmlns:a16="http://schemas.microsoft.com/office/drawing/2014/main" id="{DB00A657-8A57-AD6E-E474-FA8EAC2248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00"/>
                    </a:solidFill>
                  </a:rPr>
                  <a:t>6</a:t>
                </a: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92" name="Text Box 12">
              <a:extLst>
                <a:ext uri="{FF2B5EF4-FFF2-40B4-BE49-F238E27FC236}">
                  <a16:creationId xmlns:a16="http://schemas.microsoft.com/office/drawing/2014/main" id="{CEF67DB6-6183-3412-A533-8440C2C65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=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7293" name="Group 13">
            <a:extLst>
              <a:ext uri="{FF2B5EF4-FFF2-40B4-BE49-F238E27FC236}">
                <a16:creationId xmlns:a16="http://schemas.microsoft.com/office/drawing/2014/main" id="{EC91BB08-BA8F-BFE8-5016-2412F396C833}"/>
              </a:ext>
            </a:extLst>
          </p:cNvPr>
          <p:cNvGrpSpPr>
            <a:grpSpLocks/>
          </p:cNvGrpSpPr>
          <p:nvPr/>
        </p:nvGrpSpPr>
        <p:grpSpPr bwMode="auto">
          <a:xfrm>
            <a:off x="5508104" y="2348880"/>
            <a:ext cx="841375" cy="936625"/>
            <a:chOff x="3230" y="2432"/>
            <a:chExt cx="1143" cy="590"/>
          </a:xfrm>
        </p:grpSpPr>
        <p:sp>
          <p:nvSpPr>
            <p:cNvPr id="7188" name="Text Box 14">
              <a:extLst>
                <a:ext uri="{FF2B5EF4-FFF2-40B4-BE49-F238E27FC236}">
                  <a16:creationId xmlns:a16="http://schemas.microsoft.com/office/drawing/2014/main" id="{9C89DB5B-420B-10F3-B46F-9614D893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7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7189" name="Line 15">
              <a:extLst>
                <a:ext uri="{FF2B5EF4-FFF2-40B4-BE49-F238E27FC236}">
                  <a16:creationId xmlns:a16="http://schemas.microsoft.com/office/drawing/2014/main" id="{83B30599-0425-14F0-5368-943A25DEE8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7190" name="Text Box 16">
              <a:extLst>
                <a:ext uri="{FF2B5EF4-FFF2-40B4-BE49-F238E27FC236}">
                  <a16:creationId xmlns:a16="http://schemas.microsoft.com/office/drawing/2014/main" id="{AB04C35A-199A-FBFE-A186-BD67100E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00"/>
                  </a:solidFill>
                </a:rPr>
                <a:t>هـ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97297" name="Text Box 17">
            <a:extLst>
              <a:ext uri="{FF2B5EF4-FFF2-40B4-BE49-F238E27FC236}">
                <a16:creationId xmlns:a16="http://schemas.microsoft.com/office/drawing/2014/main" id="{C300C962-0FAC-06BE-3CF2-D6AA1FEE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34290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FE1DE0B9-E04F-FFFD-25C8-EEB6227EA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4290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6 × 7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64433DED-90C6-4053-DB03-E9C8859C4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4005064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2 هـ =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74DB78B7-9E97-E189-89EB-FF29D16E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005064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42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7301" name="Text Box 21">
            <a:extLst>
              <a:ext uri="{FF2B5EF4-FFF2-40B4-BE49-F238E27FC236}">
                <a16:creationId xmlns:a16="http://schemas.microsoft.com/office/drawing/2014/main" id="{63BA9CC9-EDAC-F747-3EF9-1E583E85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797152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هـ =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7302" name="Text Box 22">
            <a:extLst>
              <a:ext uri="{FF2B5EF4-FFF2-40B4-BE49-F238E27FC236}">
                <a16:creationId xmlns:a16="http://schemas.microsoft.com/office/drawing/2014/main" id="{E74B05AD-CA17-7457-35CD-61F20C0E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797152"/>
            <a:ext cx="10067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21 م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7304" name="AutoShape 24">
            <a:extLst>
              <a:ext uri="{FF2B5EF4-FFF2-40B4-BE49-F238E27FC236}">
                <a16:creationId xmlns:a16="http://schemas.microsoft.com/office/drawing/2014/main" id="{17812897-A720-6CD7-B88F-F5E10569BBA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80312" y="5301208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97305" name="Text Box 25">
            <a:extLst>
              <a:ext uri="{FF2B5EF4-FFF2-40B4-BE49-F238E27FC236}">
                <a16:creationId xmlns:a16="http://schemas.microsoft.com/office/drawing/2014/main" id="{415B4698-255D-A414-B774-5559700F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5301208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996633"/>
                </a:solidFill>
              </a:rPr>
              <a:t>ارتفاع العلم الأحمر = 21 م</a:t>
            </a:r>
            <a:endParaRPr lang="en-US" sz="2400" b="1" dirty="0">
              <a:solidFill>
                <a:srgbClr val="996633"/>
              </a:solidFill>
            </a:endParaRPr>
          </a:p>
        </p:txBody>
      </p:sp>
      <p:pic>
        <p:nvPicPr>
          <p:cNvPr id="97310" name="Picture 30">
            <a:extLst>
              <a:ext uri="{FF2B5EF4-FFF2-40B4-BE49-F238E27FC236}">
                <a16:creationId xmlns:a16="http://schemas.microsoft.com/office/drawing/2014/main" id="{7BD24E0F-7C11-3642-8CC3-A7CEBE13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700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5">
            <a:extLst>
              <a:ext uri="{FF2B5EF4-FFF2-40B4-BE49-F238E27FC236}">
                <a16:creationId xmlns:a16="http://schemas.microsoft.com/office/drawing/2014/main" id="{BAE6ECB2-5306-2739-D0F3-2EE4754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4437112"/>
            <a:ext cx="340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Text Box 25">
            <a:extLst>
              <a:ext uri="{FF2B5EF4-FFF2-40B4-BE49-F238E27FC236}">
                <a16:creationId xmlns:a16="http://schemas.microsoft.com/office/drawing/2014/main" id="{F6731C60-A20B-71F3-D819-46AD846F7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340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5F949984-948A-47D5-71AB-534384348228}"/>
              </a:ext>
            </a:extLst>
          </p:cNvPr>
          <p:cNvCxnSpPr/>
          <p:nvPr/>
        </p:nvCxnSpPr>
        <p:spPr>
          <a:xfrm flipH="1">
            <a:off x="5940152" y="4437112"/>
            <a:ext cx="54175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947DDE6E-94F8-AE0C-7D2E-16451518344F}"/>
              </a:ext>
            </a:extLst>
          </p:cNvPr>
          <p:cNvCxnSpPr/>
          <p:nvPr/>
        </p:nvCxnSpPr>
        <p:spPr>
          <a:xfrm flipH="1">
            <a:off x="6804248" y="4437112"/>
            <a:ext cx="54175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D1C0F87F-1CAA-41FD-DA0D-C5E19766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32656"/>
            <a:ext cx="2507974" cy="3803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8ACEC85-215B-19CC-A700-78D14302E2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692696"/>
            <a:ext cx="6530906" cy="4267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1D1B1E0-AB91-FDD7-D8A5-9C3A63E6335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7984" y="1196752"/>
            <a:ext cx="3543607" cy="42675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CF0C640-60BE-D48F-9021-01B88B98D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1772816"/>
            <a:ext cx="2309060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97" grpId="0"/>
      <p:bldP spid="97298" grpId="0"/>
      <p:bldP spid="97299" grpId="0"/>
      <p:bldP spid="97300" grpId="0"/>
      <p:bldP spid="97301" grpId="0"/>
      <p:bldP spid="97302" grpId="0"/>
      <p:bldP spid="97305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>
            <a:extLst>
              <a:ext uri="{FF2B5EF4-FFF2-40B4-BE49-F238E27FC236}">
                <a16:creationId xmlns:a16="http://schemas.microsoft.com/office/drawing/2014/main" id="{1B84D22F-DC4E-6705-2330-F49E02E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005263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هـ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7287" name="Group 7">
            <a:extLst>
              <a:ext uri="{FF2B5EF4-FFF2-40B4-BE49-F238E27FC236}">
                <a16:creationId xmlns:a16="http://schemas.microsoft.com/office/drawing/2014/main" id="{72AEF5AE-3C1C-0EEB-1D65-F4879DB33417}"/>
              </a:ext>
            </a:extLst>
          </p:cNvPr>
          <p:cNvGrpSpPr>
            <a:grpSpLocks/>
          </p:cNvGrpSpPr>
          <p:nvPr/>
        </p:nvGrpSpPr>
        <p:grpSpPr bwMode="auto">
          <a:xfrm>
            <a:off x="7632700" y="2673350"/>
            <a:ext cx="1252538" cy="936625"/>
            <a:chOff x="4808" y="1956"/>
            <a:chExt cx="789" cy="590"/>
          </a:xfrm>
        </p:grpSpPr>
        <p:grpSp>
          <p:nvGrpSpPr>
            <p:cNvPr id="24597" name="Group 8">
              <a:extLst>
                <a:ext uri="{FF2B5EF4-FFF2-40B4-BE49-F238E27FC236}">
                  <a16:creationId xmlns:a16="http://schemas.microsoft.com/office/drawing/2014/main" id="{11A47154-5942-C06A-37D8-71EBB2019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24599" name="Text Box 9">
                <a:extLst>
                  <a:ext uri="{FF2B5EF4-FFF2-40B4-BE49-F238E27FC236}">
                    <a16:creationId xmlns:a16="http://schemas.microsoft.com/office/drawing/2014/main" id="{6D807D97-575B-BF66-0E17-691ACD81D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هـ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600" name="Line 10">
                <a:extLst>
                  <a:ext uri="{FF2B5EF4-FFF2-40B4-BE49-F238E27FC236}">
                    <a16:creationId xmlns:a16="http://schemas.microsoft.com/office/drawing/2014/main" id="{27776DF8-3B3D-F8E4-6A97-BA884B2EE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601" name="Text Box 11">
                <a:extLst>
                  <a:ext uri="{FF2B5EF4-FFF2-40B4-BE49-F238E27FC236}">
                    <a16:creationId xmlns:a16="http://schemas.microsoft.com/office/drawing/2014/main" id="{F52A86C5-86C4-2F44-A3DF-A8022F78F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598" name="Text Box 12">
              <a:extLst>
                <a:ext uri="{FF2B5EF4-FFF2-40B4-BE49-F238E27FC236}">
                  <a16:creationId xmlns:a16="http://schemas.microsoft.com/office/drawing/2014/main" id="{520BCCBC-FCDC-B34C-3633-5ED5E11DA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293" name="Group 13">
            <a:extLst>
              <a:ext uri="{FF2B5EF4-FFF2-40B4-BE49-F238E27FC236}">
                <a16:creationId xmlns:a16="http://schemas.microsoft.com/office/drawing/2014/main" id="{0F7A49C2-6F43-C52E-8D7F-83C4C12473F8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687638"/>
            <a:ext cx="841375" cy="936625"/>
            <a:chOff x="3230" y="2432"/>
            <a:chExt cx="1143" cy="590"/>
          </a:xfrm>
        </p:grpSpPr>
        <p:sp>
          <p:nvSpPr>
            <p:cNvPr id="24594" name="Text Box 14">
              <a:extLst>
                <a:ext uri="{FF2B5EF4-FFF2-40B4-BE49-F238E27FC236}">
                  <a16:creationId xmlns:a16="http://schemas.microsoft.com/office/drawing/2014/main" id="{DB26C3C2-BE0A-11E7-F1FC-FE74708CC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95" name="Line 15">
              <a:extLst>
                <a:ext uri="{FF2B5EF4-FFF2-40B4-BE49-F238E27FC236}">
                  <a16:creationId xmlns:a16="http://schemas.microsoft.com/office/drawing/2014/main" id="{267735AA-31FA-00A2-A9E7-9CD112C19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96" name="Text Box 16">
              <a:extLst>
                <a:ext uri="{FF2B5EF4-FFF2-40B4-BE49-F238E27FC236}">
                  <a16:creationId xmlns:a16="http://schemas.microsoft.com/office/drawing/2014/main" id="{C894D33A-A7B3-FC8C-EDF7-078EA07A1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7297" name="Text Box 17">
            <a:extLst>
              <a:ext uri="{FF2B5EF4-FFF2-40B4-BE49-F238E27FC236}">
                <a16:creationId xmlns:a16="http://schemas.microsoft.com/office/drawing/2014/main" id="{F1BFB8DF-BCA0-D845-7E29-4D5D04AC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405288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4BF81B1D-609B-147A-2C9C-8A38C344D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4024313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E31ABFF3-08C6-2923-ECAB-437987042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797425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E6A16C72-E5E9-A12C-3C49-599555688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97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1" name="Text Box 21">
            <a:extLst>
              <a:ext uri="{FF2B5EF4-FFF2-40B4-BE49-F238E27FC236}">
                <a16:creationId xmlns:a16="http://schemas.microsoft.com/office/drawing/2014/main" id="{15BE1887-0ADA-CDD2-517E-065455C0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2" name="Text Box 22">
            <a:extLst>
              <a:ext uri="{FF2B5EF4-FFF2-40B4-BE49-F238E27FC236}">
                <a16:creationId xmlns:a16="http://schemas.microsoft.com/office/drawing/2014/main" id="{394AD0A6-6375-6E9D-C884-03A005F5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5640388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 ÷ 2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3" name="Text Box 23">
            <a:extLst>
              <a:ext uri="{FF2B5EF4-FFF2-40B4-BE49-F238E27FC236}">
                <a16:creationId xmlns:a16="http://schemas.microsoft.com/office/drawing/2014/main" id="{EFF80058-AF21-DA74-4147-4A1668B31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564356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4" name="AutoShape 24">
            <a:extLst>
              <a:ext uri="{FF2B5EF4-FFF2-40B4-BE49-F238E27FC236}">
                <a16:creationId xmlns:a16="http://schemas.microsoft.com/office/drawing/2014/main" id="{036E586B-2E57-C2A3-FCA1-103F2D67F3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14875" y="5645150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5" name="Text Box 25">
            <a:extLst>
              <a:ext uri="{FF2B5EF4-FFF2-40B4-BE49-F238E27FC236}">
                <a16:creationId xmlns:a16="http://schemas.microsoft.com/office/drawing/2014/main" id="{EEA50065-513F-203D-D723-E8DADC50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624513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ارتفاع العلم الأحمر = 21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7" name="Text Box 27">
            <a:extLst>
              <a:ext uri="{FF2B5EF4-FFF2-40B4-BE49-F238E27FC236}">
                <a16:creationId xmlns:a16="http://schemas.microsoft.com/office/drawing/2014/main" id="{83D9AA00-4606-D911-6381-890170616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944563"/>
            <a:ext cx="6875462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افترض أن المثلثات متشابهة . اكتب تناسبا ، وحل المسألة :</a:t>
            </a: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8" name="Text Box 28">
            <a:extLst>
              <a:ext uri="{FF2B5EF4-FFF2-40B4-BE49-F238E27FC236}">
                <a16:creationId xmlns:a16="http://schemas.microsoft.com/office/drawing/2014/main" id="{73D7167A-8A53-C98E-70EE-A8A05382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603375"/>
            <a:ext cx="2590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ارتفاع العلم الأحمر ؟</a:t>
            </a:r>
            <a:r>
              <a:rPr kumimoji="0" lang="en-US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7310" name="Picture 30">
            <a:extLst>
              <a:ext uri="{FF2B5EF4-FFF2-40B4-BE49-F238E27FC236}">
                <a16:creationId xmlns:a16="http://schemas.microsoft.com/office/drawing/2014/main" id="{5557AF3E-B127-6DB2-CC11-6CC9B0D27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636838"/>
            <a:ext cx="2700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BA6D28D0-A131-F6F6-C534-9483286354D4}"/>
              </a:ext>
            </a:extLst>
          </p:cNvPr>
          <p:cNvSpPr/>
          <p:nvPr/>
        </p:nvSpPr>
        <p:spPr>
          <a:xfrm>
            <a:off x="142875" y="131763"/>
            <a:ext cx="1046163" cy="547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الأصلي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97" grpId="0"/>
      <p:bldP spid="97298" grpId="0"/>
      <p:bldP spid="97299" grpId="0"/>
      <p:bldP spid="97300" grpId="0"/>
      <p:bldP spid="97301" grpId="0"/>
      <p:bldP spid="97302" grpId="0"/>
      <p:bldP spid="97303" grpId="0"/>
      <p:bldP spid="97305" grpId="0"/>
      <p:bldP spid="97307" grpId="0" animBg="1"/>
      <p:bldP spid="973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>
            <a:extLst>
              <a:ext uri="{FF2B5EF4-FFF2-40B4-BE49-F238E27FC236}">
                <a16:creationId xmlns:a16="http://schemas.microsoft.com/office/drawing/2014/main" id="{322CD360-4542-F08D-A6BB-028DFCCA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4256088"/>
            <a:ext cx="97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7287" name="Group 7">
            <a:extLst>
              <a:ext uri="{FF2B5EF4-FFF2-40B4-BE49-F238E27FC236}">
                <a16:creationId xmlns:a16="http://schemas.microsoft.com/office/drawing/2014/main" id="{BA7FA4EF-F45D-4ED4-2F2A-B07CAFCF018E}"/>
              </a:ext>
            </a:extLst>
          </p:cNvPr>
          <p:cNvGrpSpPr>
            <a:grpSpLocks/>
          </p:cNvGrpSpPr>
          <p:nvPr/>
        </p:nvGrpSpPr>
        <p:grpSpPr bwMode="auto">
          <a:xfrm>
            <a:off x="7631113" y="3455988"/>
            <a:ext cx="939800" cy="769937"/>
            <a:chOff x="4808" y="2077"/>
            <a:chExt cx="592" cy="485"/>
          </a:xfrm>
        </p:grpSpPr>
        <p:grpSp>
          <p:nvGrpSpPr>
            <p:cNvPr id="21544" name="Group 8">
              <a:extLst>
                <a:ext uri="{FF2B5EF4-FFF2-40B4-BE49-F238E27FC236}">
                  <a16:creationId xmlns:a16="http://schemas.microsoft.com/office/drawing/2014/main" id="{EBF9294B-E599-28CF-552A-C355CCE4F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3" y="2077"/>
              <a:ext cx="347" cy="485"/>
              <a:chOff x="3265" y="2553"/>
              <a:chExt cx="705" cy="485"/>
            </a:xfrm>
          </p:grpSpPr>
          <p:sp>
            <p:nvSpPr>
              <p:cNvPr id="21546" name="Text Box 9">
                <a:extLst>
                  <a:ext uri="{FF2B5EF4-FFF2-40B4-BE49-F238E27FC236}">
                    <a16:creationId xmlns:a16="http://schemas.microsoft.com/office/drawing/2014/main" id="{72A75098-FD46-2554-D1EE-4280630AD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2" y="2553"/>
                <a:ext cx="55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47" name="Line 10">
                <a:extLst>
                  <a:ext uri="{FF2B5EF4-FFF2-40B4-BE49-F238E27FC236}">
                    <a16:creationId xmlns:a16="http://schemas.microsoft.com/office/drawing/2014/main" id="{55D61A16-F9DD-8316-3629-17ACB166B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8" y="2781"/>
                <a:ext cx="6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48" name="Text Box 11">
                <a:extLst>
                  <a:ext uri="{FF2B5EF4-FFF2-40B4-BE49-F238E27FC236}">
                    <a16:creationId xmlns:a16="http://schemas.microsoft.com/office/drawing/2014/main" id="{8403AAE9-E141-D66E-9DB1-380E6645F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5" y="2750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45" name="Text Box 12">
              <a:extLst>
                <a:ext uri="{FF2B5EF4-FFF2-40B4-BE49-F238E27FC236}">
                  <a16:creationId xmlns:a16="http://schemas.microsoft.com/office/drawing/2014/main" id="{9CE1076E-01CF-6659-5448-F30780032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293" name="Group 13">
            <a:extLst>
              <a:ext uri="{FF2B5EF4-FFF2-40B4-BE49-F238E27FC236}">
                <a16:creationId xmlns:a16="http://schemas.microsoft.com/office/drawing/2014/main" id="{CC0218D1-74B4-EDDF-DA8F-F6D4EB640F0A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3392488"/>
            <a:ext cx="844550" cy="749300"/>
            <a:chOff x="3274" y="2506"/>
            <a:chExt cx="1147" cy="472"/>
          </a:xfrm>
        </p:grpSpPr>
        <p:sp>
          <p:nvSpPr>
            <p:cNvPr id="21541" name="Text Box 14">
              <a:extLst>
                <a:ext uri="{FF2B5EF4-FFF2-40B4-BE49-F238E27FC236}">
                  <a16:creationId xmlns:a16="http://schemas.microsoft.com/office/drawing/2014/main" id="{936087B4-A196-3083-5221-A62435286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506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42" name="Line 15">
              <a:extLst>
                <a:ext uri="{FF2B5EF4-FFF2-40B4-BE49-F238E27FC236}">
                  <a16:creationId xmlns:a16="http://schemas.microsoft.com/office/drawing/2014/main" id="{A79526B8-0382-5E97-F2B8-D8DB8C78F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1" y="2744"/>
              <a:ext cx="7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43" name="Text Box 16">
              <a:extLst>
                <a:ext uri="{FF2B5EF4-FFF2-40B4-BE49-F238E27FC236}">
                  <a16:creationId xmlns:a16="http://schemas.microsoft.com/office/drawing/2014/main" id="{50115467-3BFF-4569-1C8E-D0107B2D8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4" y="2690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هـ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7297" name="Text Box 17">
            <a:extLst>
              <a:ext uri="{FF2B5EF4-FFF2-40B4-BE49-F238E27FC236}">
                <a16:creationId xmlns:a16="http://schemas.microsoft.com/office/drawing/2014/main" id="{BC231476-81C7-9EFF-F712-DB095CA4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8" y="42640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F0306725-010F-8E6B-54A8-4786EDA8F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264025"/>
            <a:ext cx="98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21DF78FA-97E0-DF82-38C0-E48283C63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797425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7BDE2106-12D6-F942-C556-82952A2F4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97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1" name="Text Box 21">
            <a:extLst>
              <a:ext uri="{FF2B5EF4-FFF2-40B4-BE49-F238E27FC236}">
                <a16:creationId xmlns:a16="http://schemas.microsoft.com/office/drawing/2014/main" id="{B53505B1-7A55-F902-E72D-D2642C4F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3" name="Text Box 23">
            <a:extLst>
              <a:ext uri="{FF2B5EF4-FFF2-40B4-BE49-F238E27FC236}">
                <a16:creationId xmlns:a16="http://schemas.microsoft.com/office/drawing/2014/main" id="{451C9013-4334-36DE-E194-FADB4C4E9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56229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4" name="AutoShape 24">
            <a:extLst>
              <a:ext uri="{FF2B5EF4-FFF2-40B4-BE49-F238E27FC236}">
                <a16:creationId xmlns:a16="http://schemas.microsoft.com/office/drawing/2014/main" id="{B6735EEE-E1FC-14B4-BF1C-C914B36631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68988" y="5592763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305" name="Text Box 25">
            <a:extLst>
              <a:ext uri="{FF2B5EF4-FFF2-40B4-BE49-F238E27FC236}">
                <a16:creationId xmlns:a16="http://schemas.microsoft.com/office/drawing/2014/main" id="{2EA419B1-9731-9290-3236-0A43DCFC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635625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ارتفاع العلم الأحمر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7310" name="Picture 30">
            <a:extLst>
              <a:ext uri="{FF2B5EF4-FFF2-40B4-BE49-F238E27FC236}">
                <a16:creationId xmlns:a16="http://schemas.microsoft.com/office/drawing/2014/main" id="{94B5FE42-4E42-67F0-97D7-CA4C591B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636838"/>
            <a:ext cx="2700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صورة 2">
            <a:extLst>
              <a:ext uri="{FF2B5EF4-FFF2-40B4-BE49-F238E27FC236}">
                <a16:creationId xmlns:a16="http://schemas.microsoft.com/office/drawing/2014/main" id="{A743CFCC-4740-E631-5C5C-C3230112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36513"/>
            <a:ext cx="27225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صورة 30">
            <a:extLst>
              <a:ext uri="{FF2B5EF4-FFF2-40B4-BE49-F238E27FC236}">
                <a16:creationId xmlns:a16="http://schemas.microsoft.com/office/drawing/2014/main" id="{A9309107-F659-61BA-2ED5-0C099D40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57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720A9F4-8159-9708-943C-FDD048BB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22250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الظل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626DF73-04E0-ECEE-2EBD-9D7AF14F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217805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الارتفاع</a:t>
            </a:r>
          </a:p>
        </p:txBody>
      </p:sp>
      <p:grpSp>
        <p:nvGrpSpPr>
          <p:cNvPr id="31" name="Group 334">
            <a:extLst>
              <a:ext uri="{FF2B5EF4-FFF2-40B4-BE49-F238E27FC236}">
                <a16:creationId xmlns:a16="http://schemas.microsoft.com/office/drawing/2014/main" id="{6C974EF4-B9D8-201D-A8F6-4D70ED160CEB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2603500"/>
            <a:ext cx="1384300" cy="800100"/>
            <a:chOff x="3039" y="2484"/>
            <a:chExt cx="894" cy="504"/>
          </a:xfrm>
        </p:grpSpPr>
        <p:grpSp>
          <p:nvGrpSpPr>
            <p:cNvPr id="21536" name="Group 328">
              <a:extLst>
                <a:ext uri="{FF2B5EF4-FFF2-40B4-BE49-F238E27FC236}">
                  <a16:creationId xmlns:a16="http://schemas.microsoft.com/office/drawing/2014/main" id="{2AB4DA24-2DAE-28A8-6913-25FD756A3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0" y="2484"/>
              <a:ext cx="753" cy="504"/>
              <a:chOff x="3180" y="2484"/>
              <a:chExt cx="753" cy="504"/>
            </a:xfrm>
          </p:grpSpPr>
          <p:sp>
            <p:nvSpPr>
              <p:cNvPr id="21538" name="Text Box 323">
                <a:extLst>
                  <a:ext uri="{FF2B5EF4-FFF2-40B4-BE49-F238E27FC236}">
                    <a16:creationId xmlns:a16="http://schemas.microsoft.com/office/drawing/2014/main" id="{C4AA7B45-414A-760C-EBC5-F3642385BA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1" y="2484"/>
                <a:ext cx="7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العلم الأزرق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39" name="Line 324">
                <a:extLst>
                  <a:ext uri="{FF2B5EF4-FFF2-40B4-BE49-F238E27FC236}">
                    <a16:creationId xmlns:a16="http://schemas.microsoft.com/office/drawing/2014/main" id="{56886D56-4450-4A42-91EA-0B4CB64FF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30" y="2737"/>
                <a:ext cx="656" cy="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40" name="Text Box 325">
                <a:extLst>
                  <a:ext uri="{FF2B5EF4-FFF2-40B4-BE49-F238E27FC236}">
                    <a16:creationId xmlns:a16="http://schemas.microsoft.com/office/drawing/2014/main" id="{737C5F9D-A6AB-DE75-7ED3-742DE397AF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2755"/>
                <a:ext cx="7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العلم الأحمر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37" name="Text Box 326">
              <a:extLst>
                <a:ext uri="{FF2B5EF4-FFF2-40B4-BE49-F238E27FC236}">
                  <a16:creationId xmlns:a16="http://schemas.microsoft.com/office/drawing/2014/main" id="{E12AFB9B-C526-B46A-59B6-F35137A63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29">
            <a:extLst>
              <a:ext uri="{FF2B5EF4-FFF2-40B4-BE49-F238E27FC236}">
                <a16:creationId xmlns:a16="http://schemas.microsoft.com/office/drawing/2014/main" id="{52E7538B-F362-46EB-1CD3-2B33A02C31ED}"/>
              </a:ext>
            </a:extLst>
          </p:cNvPr>
          <p:cNvGrpSpPr>
            <a:grpSpLocks/>
          </p:cNvGrpSpPr>
          <p:nvPr/>
        </p:nvGrpSpPr>
        <p:grpSpPr bwMode="auto">
          <a:xfrm>
            <a:off x="6288088" y="2586038"/>
            <a:ext cx="1306512" cy="803275"/>
            <a:chOff x="3435" y="2460"/>
            <a:chExt cx="869" cy="506"/>
          </a:xfrm>
        </p:grpSpPr>
        <p:sp>
          <p:nvSpPr>
            <p:cNvPr id="21533" name="Text Box 330">
              <a:extLst>
                <a:ext uri="{FF2B5EF4-FFF2-40B4-BE49-F238E27FC236}">
                  <a16:creationId xmlns:a16="http://schemas.microsoft.com/office/drawing/2014/main" id="{24AFF92A-1669-0F44-D02C-78CDE2C75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2460"/>
              <a:ext cx="7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العلم الأزرق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34" name="Line 331">
              <a:extLst>
                <a:ext uri="{FF2B5EF4-FFF2-40B4-BE49-F238E27FC236}">
                  <a16:creationId xmlns:a16="http://schemas.microsoft.com/office/drawing/2014/main" id="{CEFB58C9-D6AE-E875-13C2-355B0CC8E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2731"/>
              <a:ext cx="72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35" name="Text Box 332">
              <a:extLst>
                <a:ext uri="{FF2B5EF4-FFF2-40B4-BE49-F238E27FC236}">
                  <a16:creationId xmlns:a16="http://schemas.microsoft.com/office/drawing/2014/main" id="{8192F79C-8103-12FD-6828-3CB116E98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2733"/>
              <a:ext cx="8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العلم الأحمر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AutoShape 47">
            <a:extLst>
              <a:ext uri="{FF2B5EF4-FFF2-40B4-BE49-F238E27FC236}">
                <a16:creationId xmlns:a16="http://schemas.microsoft.com/office/drawing/2014/main" id="{22639782-D9C0-5E2F-5F67-282CC1DA4AC9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7281863" y="3709988"/>
            <a:ext cx="754062" cy="236537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AutoShape 38">
            <a:extLst>
              <a:ext uri="{FF2B5EF4-FFF2-40B4-BE49-F238E27FC236}">
                <a16:creationId xmlns:a16="http://schemas.microsoft.com/office/drawing/2014/main" id="{8F0C4B2B-4A3C-326C-6077-C919BB9DE3FB}"/>
              </a:ext>
            </a:extLst>
          </p:cNvPr>
          <p:cNvSpPr>
            <a:spLocks noChangeArrowheads="1"/>
          </p:cNvSpPr>
          <p:nvPr/>
        </p:nvSpPr>
        <p:spPr bwMode="auto">
          <a:xfrm rot="12670246">
            <a:off x="7246938" y="3641725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51E3D16-AF58-FB2B-076A-CDD1D9B3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238" y="5195888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FCEA69B9-E3E1-8980-80A7-4A345572A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5200650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B5586922-67DC-B962-CC07-8F0082CC47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4838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99D63AB5-B318-FFF7-F1D1-6A832F7A87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050" y="5192713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F688E1E3-311A-113D-E1A7-66323947DB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0750" y="4953000"/>
            <a:ext cx="12541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2F3559BB-278C-B474-42D2-AE6DE37D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95788" y="1241091"/>
            <a:ext cx="3854450" cy="47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32" name="صورة 6">
            <a:extLst>
              <a:ext uri="{FF2B5EF4-FFF2-40B4-BE49-F238E27FC236}">
                <a16:creationId xmlns:a16="http://schemas.microsoft.com/office/drawing/2014/main" id="{BD98BF92-86C0-CEAE-4EAE-44415BDD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609600"/>
            <a:ext cx="6265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97" grpId="0"/>
      <p:bldP spid="97298" grpId="0"/>
      <p:bldP spid="97299" grpId="0"/>
      <p:bldP spid="97300" grpId="0"/>
      <p:bldP spid="97301" grpId="0"/>
      <p:bldP spid="97303" grpId="0"/>
      <p:bldP spid="97305" grpId="0"/>
      <p:bldP spid="29" grpId="0"/>
      <p:bldP spid="30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1046</Words>
  <Application>Microsoft Office PowerPoint</Application>
  <PresentationFormat>عرض على الشاشة (4:3)</PresentationFormat>
  <Paragraphs>420</Paragraphs>
  <Slides>31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31</vt:i4>
      </vt:variant>
    </vt:vector>
  </HeadingPairs>
  <TitlesOfParts>
    <vt:vector size="42" baseType="lpstr">
      <vt:lpstr>Ara Alm Bon </vt:lpstr>
      <vt:lpstr>Arial</vt:lpstr>
      <vt:lpstr>Calibri</vt:lpstr>
      <vt:lpstr>Calibri Light</vt:lpstr>
      <vt:lpstr>Sultan bold</vt:lpstr>
      <vt:lpstr>Times New Roman</vt:lpstr>
      <vt:lpstr>Traditional Arabic</vt:lpstr>
      <vt:lpstr>1_نسق Office</vt:lpstr>
      <vt:lpstr>تصميم افتراضي</vt:lpstr>
      <vt:lpstr>9_نسق Office</vt:lpstr>
      <vt:lpstr>16_سمة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لا احد</dc:creator>
  <cp:lastModifiedBy>أسماء العوفي</cp:lastModifiedBy>
  <cp:revision>40</cp:revision>
  <dcterms:created xsi:type="dcterms:W3CDTF">2019-11-11T15:15:18Z</dcterms:created>
  <dcterms:modified xsi:type="dcterms:W3CDTF">2025-11-08T12:37:26Z</dcterms:modified>
</cp:coreProperties>
</file>