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65" r:id="rId6"/>
    <p:sldId id="335" r:id="rId7"/>
    <p:sldId id="339" r:id="rId8"/>
    <p:sldId id="337" r:id="rId9"/>
    <p:sldId id="338" r:id="rId10"/>
    <p:sldId id="340" r:id="rId11"/>
    <p:sldId id="343" r:id="rId12"/>
    <p:sldId id="341" r:id="rId13"/>
    <p:sldId id="342" r:id="rId14"/>
    <p:sldId id="344" r:id="rId15"/>
    <p:sldId id="345" r:id="rId16"/>
    <p:sldId id="346" r:id="rId17"/>
    <p:sldId id="347" r:id="rId18"/>
    <p:sldId id="348" r:id="rId19"/>
    <p:sldId id="273" r:id="rId20"/>
    <p:sldId id="269" r:id="rId21"/>
  </p:sldIdLst>
  <p:sldSz cx="12192000" cy="6858000"/>
  <p:notesSz cx="6858000" cy="9144000"/>
  <p:custDataLst>
    <p:tags r:id="rId2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A"/>
    <a:srgbClr val="CC3399"/>
    <a:srgbClr val="F7F7FF"/>
    <a:srgbClr val="E1E1FF"/>
    <a:srgbClr val="FFF1EB"/>
    <a:srgbClr val="FFE4D9"/>
    <a:srgbClr val="FFF6D9"/>
    <a:srgbClr val="FFF7DD"/>
    <a:srgbClr val="FFF3CD"/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30C3D4-9A52-60A1-9635-AA2449F79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06DC6C-6CD0-1BF3-7E1B-E8DD0181D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3C6324-BD12-8C28-D26D-2CDFC1D8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D3C3AA-5636-6224-2E52-37E87CB3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3A33C0-3CC4-753A-30B5-D8F03795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315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012295-999F-71AB-AD62-50F5B1A1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4DC3FF-34FB-9B6D-C150-C982A0A3A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7978A1-E1ED-F654-A61F-21BFCCE8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14186B-9425-42DC-D92A-BF507A1A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98E6B5-6E91-9F72-DF82-D252B76A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76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F438B6-7E2A-CED4-E7A2-D60590071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B7C9BE-CC99-EEE0-FD79-B8F1C38AA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34D58F-AAD5-19FF-8C07-317AD986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79C2E4-90F2-C8BF-0B00-2A9D2383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E37265-F4C6-807F-D836-F95FF595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07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CCF6ED-F9E2-D581-5110-78C94E5B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59C298-CE9C-435E-9E5F-AF2ACA10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D79399-332E-73D6-6D60-78A94475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B5DA8D-E2CC-69B8-00BE-FD4753FD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C0D796-EE3D-C1E7-D0B6-351A58A7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7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C5B46-D27C-9F5E-5208-6F26AC97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1958A2-A10F-EFA5-529A-AC2AD51D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5CAAEC-354E-2EDA-41BE-4054B78A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890A44-2E7B-58C8-231B-A038BBF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43851-9ED6-E942-12EE-FD7D969C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7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1F58C8-07B9-7B82-D350-3F99AB3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B44002-A28C-D290-B9F4-544A76C2D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F77E4F-1564-9F75-7BC6-B8C891964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6E38B5-87F7-429D-AB72-3B0933AB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86E126-4FF7-ABFF-4051-96B5F4CB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5412DC-296D-3DCC-5CF0-8ECC6CD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8506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B4952-C01C-2E85-05E4-69D96FA3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FB9D61-EEBB-EBCF-B4A9-2BEC5A523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334892-266A-A878-6407-BD193F970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71E0CD3-20F4-91E1-63F9-E0FCBB15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259F66E-0EB4-53BE-FB7C-CA906D032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B0212A-3C0A-D71B-1D8A-11880EC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99C546-C9FD-B53F-D500-CB99958B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7467F0-4F8B-2B33-B8F2-D7C701AF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41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443649-0DEE-6EBD-0FA8-6E70FF55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A3B3BE-34A5-8BEF-9EC5-3D3EE671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026AE7-EB33-B77C-D707-E559C098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3277517-1D8C-4BD6-AED8-24A14AA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83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5272307-31AE-8123-96A4-1AD94E84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82BB81F-537D-0632-C846-240A0652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7D3A7A-BE69-6BC9-5DEF-6EE4E405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32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CDFF9-8752-823E-FF9F-3892E6EA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BEDB43-0D63-314F-C431-9901FD67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E424C3-44A2-921C-EBEA-745A7C51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E3365D-76CB-CC3E-F611-258BD09A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6DC5E-1A73-DF16-5360-BA66C12E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A121AA-94E6-7D7A-F759-ABD2F448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040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05E26-D586-5FAD-D9B2-CBC9FDFF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8F22EF-66B8-E16D-C0BB-C6BF48629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737A30-0477-01C0-77C3-C3C29694C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B4D8DF-FA62-0216-65D1-8BA87AD9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8423E7-ADCB-ADA1-EF5C-25900757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7856BB1-9F92-806A-8B23-B7DECD7B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9525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18C65D-9C79-FDF2-7CF2-12159F85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54E352-C9A7-F2BD-63C2-31474272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60BE20-EEFA-C04C-FCDB-F4CAC82E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7E43-8C3F-4156-9775-8EE047F293A7}" type="datetimeFigureOut">
              <a:rPr lang="ar-SA" smtClean="0"/>
              <a:t>29/10/45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7659A5-CE3A-F5F9-31D9-03670F540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4E59DB-3993-47B2-29E9-D50DF91F1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مهاراتي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A32767-D897-B14B-1636-5F2864F99859}"/>
              </a:ext>
            </a:extLst>
          </p:cNvPr>
          <p:cNvSpPr txBox="1"/>
          <p:nvPr/>
        </p:nvSpPr>
        <p:spPr>
          <a:xfrm>
            <a:off x="4369543" y="1631752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0B91DA13-3A0A-2DCC-A53C-FCE86578431E}"/>
              </a:ext>
            </a:extLst>
          </p:cNvPr>
          <p:cNvCxnSpPr>
            <a:cxnSpLocks/>
          </p:cNvCxnSpPr>
          <p:nvPr/>
        </p:nvCxnSpPr>
        <p:spPr>
          <a:xfrm flipH="1">
            <a:off x="9387697" y="1769533"/>
            <a:ext cx="72000" cy="480673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EB571B1-0A22-CA05-DDB7-9D8CBE8DF9B0}"/>
              </a:ext>
            </a:extLst>
          </p:cNvPr>
          <p:cNvGrpSpPr/>
          <p:nvPr/>
        </p:nvGrpSpPr>
        <p:grpSpPr>
          <a:xfrm>
            <a:off x="9405465" y="2469489"/>
            <a:ext cx="2311587" cy="1083628"/>
            <a:chOff x="9773085" y="1646677"/>
            <a:chExt cx="1968560" cy="771953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AE434F16-59C9-FB51-4380-46ECFC669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DEB"/>
                </a:clrFrom>
                <a:clrTo>
                  <a:srgbClr val="FFFDEB">
                    <a:alpha val="0"/>
                  </a:srgbClr>
                </a:clrTo>
              </a:clrChange>
            </a:blip>
            <a:srcRect b="85947"/>
            <a:stretch/>
          </p:blipFill>
          <p:spPr>
            <a:xfrm>
              <a:off x="9773085" y="1646677"/>
              <a:ext cx="1968560" cy="486923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40F42A7-CCAB-01E5-1CEE-10E781C185AE}"/>
                </a:ext>
              </a:extLst>
            </p:cNvPr>
            <p:cNvSpPr txBox="1"/>
            <p:nvPr/>
          </p:nvSpPr>
          <p:spPr>
            <a:xfrm>
              <a:off x="9948827" y="2133600"/>
              <a:ext cx="1773999" cy="2850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ميل المستقيم</a:t>
              </a:r>
            </a:p>
          </p:txBody>
        </p: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B2F298D-CE97-E44D-6573-F9A32B8D57D3}"/>
              </a:ext>
            </a:extLst>
          </p:cNvPr>
          <p:cNvSpPr txBox="1"/>
          <p:nvPr/>
        </p:nvSpPr>
        <p:spPr>
          <a:xfrm>
            <a:off x="831675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الاربعاء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1445/10/29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الخامسة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27CB3E0-8821-18D5-EDB2-B255ADC291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5222" y="2213442"/>
            <a:ext cx="8645311" cy="2284130"/>
          </a:xfrm>
          <a:custGeom>
            <a:avLst/>
            <a:gdLst>
              <a:gd name="connsiteX0" fmla="*/ 7733987 w 8645311"/>
              <a:gd name="connsiteY0" fmla="*/ 1146446 h 2284130"/>
              <a:gd name="connsiteX1" fmla="*/ 7733987 w 8645311"/>
              <a:gd name="connsiteY1" fmla="*/ 2050214 h 2284130"/>
              <a:gd name="connsiteX2" fmla="*/ 8542062 w 8645311"/>
              <a:gd name="connsiteY2" fmla="*/ 2050214 h 2284130"/>
              <a:gd name="connsiteX3" fmla="*/ 8542062 w 8645311"/>
              <a:gd name="connsiteY3" fmla="*/ 1146446 h 2284130"/>
              <a:gd name="connsiteX4" fmla="*/ 0 w 8645311"/>
              <a:gd name="connsiteY4" fmla="*/ 0 h 2284130"/>
              <a:gd name="connsiteX5" fmla="*/ 8645311 w 8645311"/>
              <a:gd name="connsiteY5" fmla="*/ 0 h 2284130"/>
              <a:gd name="connsiteX6" fmla="*/ 8645311 w 8645311"/>
              <a:gd name="connsiteY6" fmla="*/ 2284130 h 2284130"/>
              <a:gd name="connsiteX7" fmla="*/ 0 w 8645311"/>
              <a:gd name="connsiteY7" fmla="*/ 2284130 h 2284130"/>
              <a:gd name="connsiteX8" fmla="*/ 0 w 8645311"/>
              <a:gd name="connsiteY8" fmla="*/ 2085655 h 2284130"/>
              <a:gd name="connsiteX9" fmla="*/ 3016675 w 8645311"/>
              <a:gd name="connsiteY9" fmla="*/ 2085655 h 2284130"/>
              <a:gd name="connsiteX10" fmla="*/ 3016675 w 8645311"/>
              <a:gd name="connsiteY10" fmla="*/ 1181887 h 2284130"/>
              <a:gd name="connsiteX11" fmla="*/ 0 w 8645311"/>
              <a:gd name="connsiteY11" fmla="*/ 1181887 h 228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5311" h="2284130">
                <a:moveTo>
                  <a:pt x="7733987" y="1146446"/>
                </a:moveTo>
                <a:lnTo>
                  <a:pt x="7733987" y="2050214"/>
                </a:lnTo>
                <a:lnTo>
                  <a:pt x="8542062" y="2050214"/>
                </a:lnTo>
                <a:lnTo>
                  <a:pt x="8542062" y="1146446"/>
                </a:lnTo>
                <a:close/>
                <a:moveTo>
                  <a:pt x="0" y="0"/>
                </a:moveTo>
                <a:lnTo>
                  <a:pt x="8645311" y="0"/>
                </a:lnTo>
                <a:lnTo>
                  <a:pt x="8645311" y="2284130"/>
                </a:lnTo>
                <a:lnTo>
                  <a:pt x="0" y="2284130"/>
                </a:lnTo>
                <a:lnTo>
                  <a:pt x="0" y="2085655"/>
                </a:lnTo>
                <a:lnTo>
                  <a:pt x="3016675" y="2085655"/>
                </a:lnTo>
                <a:lnTo>
                  <a:pt x="3016675" y="1181887"/>
                </a:lnTo>
                <a:lnTo>
                  <a:pt x="0" y="11818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598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58D9D7-B84B-2F78-EC40-1643C47BF5CE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73AE92D-D91E-540A-D6CD-C0D2DE9382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688" y="927676"/>
            <a:ext cx="8060802" cy="500264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7E49CA2-F3C5-1E47-71CF-5785B1AF1724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1FC91722-605B-BA23-F2E0-ECFA84BD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00571E4-C01F-A60B-06D8-7E5CA145C6D8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391849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58D9D7-B84B-2F78-EC40-1643C47BF5CE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BFDD92C-A74E-3C90-84CD-FC52EC80FC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7933" y="1338632"/>
            <a:ext cx="3438525" cy="472440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B2F7CAE-2450-E10A-24CD-79E893D73AF4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5E3B1C1-D595-EAAA-C9B3-C3F167080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4667C3E-D4B8-0F05-CB85-BDBF5DB1F44E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89509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F5E9F63-CA5B-0983-C733-720A4705D19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CF030E0-8DBC-5DA0-91A2-2A2A26EF9853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FBED1C-39B7-66DE-B6C8-20D10888BA8A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CA34AC2-4DB0-2481-187C-264FF15F63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10" y="831689"/>
            <a:ext cx="8696923" cy="138499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925C3D8-5868-784E-0BE3-E04DFF6974F3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49A080B-087E-8D70-8C35-7E37FAEC0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90486CC-CC5C-7BCF-0911-550747600D44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424772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F8210BA-25C8-FAA2-24DA-2750B57BCF15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311600" y="194475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3300A25-1143-9ABD-8EFA-F51246A1141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CBDD0D-3574-D453-6B6A-17EDBA80F5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15" y="72187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D50E3B-D133-A901-8E44-F9FDE799AF11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732F3C5-9F0A-FA7B-2B53-E0D22854F4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783" t="54578"/>
          <a:stretch/>
        </p:blipFill>
        <p:spPr>
          <a:xfrm>
            <a:off x="3593806" y="1532114"/>
            <a:ext cx="5446193" cy="189688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2FD16BA-EA53-4F6C-261D-A4B5DECCA1AC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ABFD3B9-8BC1-3187-BEAC-57A9940238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0951672-D075-18B1-B290-03F2531F13B5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365078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58D9D7-B84B-2F78-EC40-1643C47BF5CE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1CFD6A4-FC3D-8026-D806-A47E3EB8D2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7173" y="3620549"/>
            <a:ext cx="3400425" cy="369702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C684000-16D4-4FEA-989A-FC1DEB2E61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520" y="1310075"/>
            <a:ext cx="8610600" cy="164782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99AC3B5-BF27-768B-FB63-5B3B9ECE30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28" y="2607764"/>
            <a:ext cx="8477250" cy="104775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35AFEB5-0982-21F8-481F-649FEE547B69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6AF5778-84AB-57E8-D103-5EB35B1F46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BA2E207-E07A-D059-C687-4A5ACBF41608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312490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F5E9F63-CA5B-0983-C733-720A4705D19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CF030E0-8DBC-5DA0-91A2-2A2A26EF9853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FBED1C-39B7-66DE-B6C8-20D10888BA8A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E761B12-CB10-3E80-1B6F-B07FFA9F9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29"/>
          <a:stretch/>
        </p:blipFill>
        <p:spPr>
          <a:xfrm>
            <a:off x="992965" y="780349"/>
            <a:ext cx="8086725" cy="253714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8CFD3C5-5762-1766-D521-9013A584A7D4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B7A6953-E7FF-AD6B-C0D4-EBA001E831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7307FB6-5A45-8386-C426-6134A74E5EAA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12253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F8210BA-25C8-FAA2-24DA-2750B57BCF15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311600" y="194475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3300A25-1143-9ABD-8EFA-F51246A1141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CBDD0D-3574-D453-6B6A-17EDBA80F5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15" y="72187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D50E3B-D133-A901-8E44-F9FDE799AF11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889C4D1-3796-91C2-A20B-67C49F5727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03"/>
          <a:stretch/>
        </p:blipFill>
        <p:spPr>
          <a:xfrm>
            <a:off x="897253" y="1391729"/>
            <a:ext cx="8292928" cy="178886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87C06C8-8982-2056-7461-0CFE9D39B9EF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2B69C57-1729-BFC9-448B-20397C5517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170DE64-C91A-1F35-BF11-F0256CD9D8E5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247371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58D9D7-B84B-2F78-EC40-1643C47BF5CE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B144C8B6-6299-C003-5936-2A35AD573A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4479" y="1866852"/>
            <a:ext cx="2351241" cy="243185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1245161-5EA7-0A73-A446-745B7E4588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74" y="888729"/>
            <a:ext cx="6371186" cy="5687539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FC4F20F-284C-0D6B-17D0-ED9180EE70FA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F379431-A34F-B8E0-16BB-B924AE84C9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6C884A8-463E-72D9-4F7F-EA20A9B23F30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206836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2F5C831-6B1A-296F-8B5B-A528BF53C160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71B9291-298F-C076-CBDA-ADDD9F9583B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6B8BA5B5-1826-8F56-0760-CF370A831C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0030" y="871406"/>
            <a:ext cx="3335680" cy="120346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99F7F-64C9-3593-EB7F-81FC7D5E89DC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CAB8915-56DD-3EB7-EA9F-DA72917110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85"/>
          <a:stretch/>
        </p:blipFill>
        <p:spPr>
          <a:xfrm>
            <a:off x="883523" y="1940379"/>
            <a:ext cx="8119968" cy="1530417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85182E5-05AE-E8BF-F1C3-7A2B7C3BC240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5917614-9F3F-2D65-35EC-9EA3A8241F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19D6BEC-A8C7-50A5-673C-0B6F614DE984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272202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8ABD69-5685-0442-D177-E0F335198F90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71B9291-298F-C076-CBDA-ADDD9F9583B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99F7F-64C9-3593-EB7F-81FC7D5E89DC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15" name="جدول 21">
            <a:extLst>
              <a:ext uri="{FF2B5EF4-FFF2-40B4-BE49-F238E27FC236}">
                <a16:creationId xmlns:a16="http://schemas.microsoft.com/office/drawing/2014/main" id="{F0625EA3-591E-7902-592D-2AF7883320F0}"/>
              </a:ext>
            </a:extLst>
          </p:cNvPr>
          <p:cNvGraphicFramePr>
            <a:graphicFrameLocks noGrp="1"/>
          </p:cNvGraphicFramePr>
          <p:nvPr/>
        </p:nvGraphicFramePr>
        <p:xfrm>
          <a:off x="902800" y="1584250"/>
          <a:ext cx="8127999" cy="47846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108713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69752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3BC359B-D31A-EF70-5AFA-39F8963F0686}"/>
              </a:ext>
            </a:extLst>
          </p:cNvPr>
          <p:cNvSpPr txBox="1"/>
          <p:nvPr/>
        </p:nvSpPr>
        <p:spPr>
          <a:xfrm>
            <a:off x="3115340" y="890092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5293F94-2A2D-6B7F-DA26-E898711FF30F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374D2BD-1B7D-C476-5259-A1234C266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ADD2C52-9D33-F642-613B-0632F803F7E3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417159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C1A8863B-8950-8B50-800D-D8708C0D820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C988F5EF-9FFE-BB29-38F7-C7F69A13193C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A0E5683E-9937-0097-90B0-D3BFD7BB7CE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E953C91-5073-A1A1-3A5D-F722221DB041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77C42BF-8376-9C73-5836-1A3BCF15B55E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4A7A9A26-283E-C0B6-93BD-F658FFBD467E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18AF978-7B0B-12C3-7FA0-94572E8909C1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86" name="صورة 85">
            <a:extLst>
              <a:ext uri="{FF2B5EF4-FFF2-40B4-BE49-F238E27FC236}">
                <a16:creationId xmlns:a16="http://schemas.microsoft.com/office/drawing/2014/main" id="{61A9359B-9EB7-9089-7983-93D20395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D43CE91-F8E2-8A29-7DB1-4376CE8FB004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081E0DA-EEB9-4FEE-AB90-84419E1C8B12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918A91E-160E-AE75-C159-8A38FD20D03D}"/>
              </a:ext>
            </a:extLst>
          </p:cNvPr>
          <p:cNvSpPr txBox="1"/>
          <p:nvPr/>
        </p:nvSpPr>
        <p:spPr>
          <a:xfrm>
            <a:off x="3803386" y="2215063"/>
            <a:ext cx="4883331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حل الواجب:</a:t>
            </a:r>
          </a:p>
          <a:p>
            <a:r>
              <a:rPr lang="ar-SA" sz="4000" b="0" i="0" dirty="0">
                <a:solidFill>
                  <a:schemeClr val="accent6">
                    <a:lumMod val="75000"/>
                  </a:schemeClr>
                </a:solidFill>
                <a:effectLst/>
                <a:latin typeface="HelveticaNeue"/>
                <a:cs typeface="AGA Aladdin Regular" pitchFamily="2" charset="-78"/>
              </a:rPr>
              <a:t>9) -5/8</a:t>
            </a:r>
          </a:p>
          <a:p>
            <a:r>
              <a:rPr lang="ar-SA" sz="4000" b="0" i="0" dirty="0">
                <a:solidFill>
                  <a:schemeClr val="accent6">
                    <a:lumMod val="75000"/>
                  </a:schemeClr>
                </a:solidFill>
                <a:effectLst/>
                <a:latin typeface="HelveticaNeue"/>
                <a:cs typeface="AGA Aladdin Regular" pitchFamily="2" charset="-78"/>
              </a:rPr>
              <a:t>11) 1/2</a:t>
            </a:r>
          </a:p>
          <a:p>
            <a:r>
              <a:rPr lang="ar-SA" sz="4000" b="0" i="0" dirty="0">
                <a:solidFill>
                  <a:schemeClr val="accent6">
                    <a:lumMod val="75000"/>
                  </a:schemeClr>
                </a:solidFill>
                <a:effectLst/>
                <a:latin typeface="HelveticaNeue"/>
                <a:cs typeface="AGA Aladdin Regular" pitchFamily="2" charset="-78"/>
              </a:rPr>
              <a:t>15) -5/2</a:t>
            </a:r>
            <a:br>
              <a:rPr lang="ar-SA" sz="4000" b="0" i="0" dirty="0">
                <a:solidFill>
                  <a:schemeClr val="accent6">
                    <a:lumMod val="75000"/>
                  </a:schemeClr>
                </a:solidFill>
                <a:effectLst/>
                <a:latin typeface="HelveticaNeue"/>
                <a:cs typeface="AGA Aladdin Regular" pitchFamily="2" charset="-78"/>
              </a:rPr>
            </a:br>
            <a:r>
              <a:rPr lang="ar-SA" sz="4000" b="0" i="0" dirty="0">
                <a:solidFill>
                  <a:schemeClr val="accent6">
                    <a:lumMod val="75000"/>
                  </a:schemeClr>
                </a:solidFill>
                <a:effectLst/>
                <a:latin typeface="HelveticaNeue"/>
                <a:cs typeface="AGA Aladdin Regular" pitchFamily="2" charset="-78"/>
              </a:rPr>
              <a:t>17) 3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2A8F3C7-7CFA-2ACF-C9D8-3DF9E27FA80A}"/>
              </a:ext>
            </a:extLst>
          </p:cNvPr>
          <p:cNvSpPr txBox="1"/>
          <p:nvPr/>
        </p:nvSpPr>
        <p:spPr>
          <a:xfrm>
            <a:off x="831675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الاربعاء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1445/10/29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الخامسة</a:t>
            </a:r>
          </a:p>
        </p:txBody>
      </p:sp>
    </p:spTree>
    <p:extLst>
      <p:ext uri="{BB962C8B-B14F-4D97-AF65-F5344CB8AC3E}">
        <p14:creationId xmlns:p14="http://schemas.microsoft.com/office/powerpoint/2010/main" val="36918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03EDE4-066E-D64A-B14E-3F49737CDA83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71B9291-298F-C076-CBDA-ADDD9F9583B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4396F3-2F60-BAF6-5A43-143EA4445869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81C5647-0E66-67A4-5793-EAAE6E769768}"/>
              </a:ext>
            </a:extLst>
          </p:cNvPr>
          <p:cNvSpPr txBox="1"/>
          <p:nvPr/>
        </p:nvSpPr>
        <p:spPr>
          <a:xfrm>
            <a:off x="2610982" y="3271836"/>
            <a:ext cx="49682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الواجب:</a:t>
            </a:r>
          </a:p>
          <a:p>
            <a:pPr algn="ctr"/>
            <a:r>
              <a:rPr lang="ar-SA" sz="4800" b="0" i="0" dirty="0">
                <a:solidFill>
                  <a:srgbClr val="00B0F0"/>
                </a:solidFill>
                <a:effectLst/>
                <a:latin typeface="HelveticaNeue"/>
                <a:cs typeface="AGA Aladdin Regular" pitchFamily="2" charset="-78"/>
              </a:rPr>
              <a:t>5 – 7</a:t>
            </a:r>
            <a:r>
              <a:rPr lang="ar-SA" sz="4800" dirty="0">
                <a:solidFill>
                  <a:srgbClr val="00B0F0"/>
                </a:solidFill>
                <a:latin typeface="HelveticaNeue"/>
                <a:cs typeface="AGA Aladdin Regular" pitchFamily="2" charset="-78"/>
              </a:rPr>
              <a:t> – 11  </a:t>
            </a:r>
            <a:endParaRPr lang="ar-SA" sz="4800" b="0" i="0" dirty="0">
              <a:solidFill>
                <a:srgbClr val="00B0F0"/>
              </a:solidFill>
              <a:effectLst/>
              <a:latin typeface="HelveticaNeue"/>
              <a:cs typeface="AGA Aladdin Regular" pitchFamily="2" charset="-78"/>
            </a:endParaRPr>
          </a:p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124</a:t>
            </a:r>
          </a:p>
        </p:txBody>
      </p:sp>
      <p:sp>
        <p:nvSpPr>
          <p:cNvPr id="13" name="مربع نص 16">
            <a:extLst>
              <a:ext uri="{FF2B5EF4-FFF2-40B4-BE49-F238E27FC236}">
                <a16:creationId xmlns:a16="http://schemas.microsoft.com/office/drawing/2014/main" id="{1AF051FB-308F-D214-0E1F-6EFF443392E2}"/>
              </a:ext>
            </a:extLst>
          </p:cNvPr>
          <p:cNvSpPr txBox="1"/>
          <p:nvPr/>
        </p:nvSpPr>
        <p:spPr>
          <a:xfrm>
            <a:off x="1496278" y="2297365"/>
            <a:ext cx="6628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0" i="0" dirty="0">
                <a:solidFill>
                  <a:srgbClr val="C00000"/>
                </a:solidFill>
                <a:effectLst/>
                <a:latin typeface="DroidArabicKufi-Regular"/>
                <a:cs typeface="AGA Aladdin Regular" pitchFamily="2" charset="-78"/>
              </a:rPr>
              <a:t>.</a:t>
            </a:r>
            <a:endParaRPr lang="ar-SA" sz="32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DC11BC2-51DE-EF96-D203-211B398B394F}"/>
              </a:ext>
            </a:extLst>
          </p:cNvPr>
          <p:cNvSpPr txBox="1"/>
          <p:nvPr/>
        </p:nvSpPr>
        <p:spPr>
          <a:xfrm>
            <a:off x="2345745" y="2508904"/>
            <a:ext cx="56933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0" i="0" dirty="0">
                <a:solidFill>
                  <a:srgbClr val="C00000"/>
                </a:solidFill>
                <a:effectLst/>
                <a:latin typeface="DroidArabicKufi-Regular"/>
                <a:cs typeface="AGA Aladdin Regular" pitchFamily="2" charset="-78"/>
              </a:rPr>
              <a:t>النفوس القوية.. لا تعرف اليأس.</a:t>
            </a:r>
            <a:endParaRPr lang="ar-SA" sz="40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471D84C-6984-835C-18B3-E2ACD7844828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7324A7A-13D9-1049-0F21-2D3668CE5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E31F34C-E15D-A503-4BBA-8E89DD6A2929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142827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8A21B69-A33B-C7C4-34DB-EF002E5D8EC1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BAC85C-863F-5070-05A3-446B32C09966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07C90B-4480-F256-8827-E8EEA8591E5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6CD55C-E1BE-CEF5-E478-23674375C946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0CF8488-016B-AB61-B33D-C8B24F5BBB92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ACAFEC-B4DC-68A4-0A40-F0C789BF4E05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9512946-CEFF-CAEB-2523-3F9A425BBC8A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A2C2B37-0E4E-3EC4-CC9C-4F7B186F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D344895-666C-08F1-CBBA-E738AC008A6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DFAE7C8-FE7F-DF79-7D9C-584E2F6A404F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44A7308-B634-C7E3-24FA-E8505DE39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83"/>
          <a:stretch/>
        </p:blipFill>
        <p:spPr>
          <a:xfrm>
            <a:off x="3944679" y="1467489"/>
            <a:ext cx="4548388" cy="518694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A456E9-CD0B-D02B-2EB9-B1EBB29EED3C}"/>
              </a:ext>
            </a:extLst>
          </p:cNvPr>
          <p:cNvSpPr txBox="1"/>
          <p:nvPr/>
        </p:nvSpPr>
        <p:spPr>
          <a:xfrm>
            <a:off x="831675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الاربعاء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1445/10/29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الخامسة</a:t>
            </a:r>
          </a:p>
        </p:txBody>
      </p:sp>
    </p:spTree>
    <p:extLst>
      <p:ext uri="{BB962C8B-B14F-4D97-AF65-F5344CB8AC3E}">
        <p14:creationId xmlns:p14="http://schemas.microsoft.com/office/powerpoint/2010/main" val="9589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5468D1B-92FF-9B6B-B107-A595643F9616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707864A-A735-BCFF-1105-232BFF042116}"/>
              </a:ext>
            </a:extLst>
          </p:cNvPr>
          <p:cNvSpPr txBox="1"/>
          <p:nvPr/>
        </p:nvSpPr>
        <p:spPr>
          <a:xfrm>
            <a:off x="1015232" y="1672711"/>
            <a:ext cx="1016153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C00000"/>
                </a:solidFill>
                <a:cs typeface="AGA Aladdin Regular" pitchFamily="2" charset="-78"/>
              </a:rPr>
              <a:t>الموضوع/ </a:t>
            </a:r>
            <a:r>
              <a:rPr lang="ar-SA" sz="4000" dirty="0">
                <a:solidFill>
                  <a:schemeClr val="accent5">
                    <a:lumMod val="75000"/>
                  </a:schemeClr>
                </a:solidFill>
                <a:cs typeface="AGA Aladdin Regular" pitchFamily="2" charset="-78"/>
              </a:rPr>
              <a:t>التغير الطردي</a:t>
            </a:r>
            <a:endParaRPr lang="ar-SA" sz="5400" dirty="0">
              <a:solidFill>
                <a:schemeClr val="accent5">
                  <a:lumMod val="75000"/>
                </a:schemeClr>
              </a:solidFill>
              <a:cs typeface="AGA Aladdin Regular" pitchFamily="2" charset="-78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485F60E7-3EC9-4156-C303-A238FDB97BE1}"/>
              </a:ext>
            </a:extLst>
          </p:cNvPr>
          <p:cNvCxnSpPr>
            <a:cxnSpLocks/>
          </p:cNvCxnSpPr>
          <p:nvPr/>
        </p:nvCxnSpPr>
        <p:spPr>
          <a:xfrm>
            <a:off x="8991371" y="2580520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1362C55-A425-C147-BE9E-B2154329E516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17D3D96-4B10-668A-641D-3B3C6599065E}"/>
              </a:ext>
            </a:extLst>
          </p:cNvPr>
          <p:cNvSpPr txBox="1"/>
          <p:nvPr/>
        </p:nvSpPr>
        <p:spPr>
          <a:xfrm>
            <a:off x="2345745" y="2781976"/>
            <a:ext cx="650338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B41E3D5-D40A-45F2-3FD9-C7432CD410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0170" y="2610702"/>
            <a:ext cx="2432361" cy="341423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DFA0369-FCC4-D080-A448-FFEECB64CF69}"/>
              </a:ext>
            </a:extLst>
          </p:cNvPr>
          <p:cNvSpPr txBox="1"/>
          <p:nvPr/>
        </p:nvSpPr>
        <p:spPr>
          <a:xfrm>
            <a:off x="831675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الاربعاء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1445/10/29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الخامسة</a:t>
            </a:r>
          </a:p>
        </p:txBody>
      </p:sp>
    </p:spTree>
    <p:extLst>
      <p:ext uri="{BB962C8B-B14F-4D97-AF65-F5344CB8AC3E}">
        <p14:creationId xmlns:p14="http://schemas.microsoft.com/office/powerpoint/2010/main" val="26922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AD2D230-7C6E-B8CF-4172-2EEE5F78C26F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34B978AC-B5D5-6753-91D9-70096CAA28E7}"/>
              </a:ext>
            </a:extLst>
          </p:cNvPr>
          <p:cNvGraphicFramePr>
            <a:graphicFrameLocks noGrp="1"/>
          </p:cNvGraphicFramePr>
          <p:nvPr/>
        </p:nvGraphicFramePr>
        <p:xfrm>
          <a:off x="902800" y="1584250"/>
          <a:ext cx="8127999" cy="47846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108713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69752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96FA4AA-A9F8-DA34-366C-9C3A70A9F86B}"/>
              </a:ext>
            </a:extLst>
          </p:cNvPr>
          <p:cNvSpPr txBox="1"/>
          <p:nvPr/>
        </p:nvSpPr>
        <p:spPr>
          <a:xfrm>
            <a:off x="3115340" y="890092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079C6AB-E871-EF4D-57AE-DD9A6C170D5A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2B41CBF-974C-8002-205E-AE68A030C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64EAB11-22BD-8483-FFCD-35D4867377B4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256929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58D9D7-B84B-2F78-EC40-1643C47BF5CE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7248C66-B2FC-42FE-D42C-2ECC61A41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078" y="1105833"/>
            <a:ext cx="8078854" cy="515197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FB1E266-8DE6-85AF-D174-AF921ABB4E10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6072A82-5F08-57C8-6821-4B40F67563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9EE0991-6AC9-7DAD-BC82-57DA74EC3F8E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181222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58D9D7-B84B-2F78-EC40-1643C47BF5CE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E18F0C2-8F38-48C8-E1AA-FF9DE3FE8F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750" y="2219410"/>
            <a:ext cx="8479900" cy="2818134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C5F7E92-7F9A-F011-AD2E-FCAEADD79F00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C9335E24-E7CF-BB45-127E-E4F2BD46DE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55E26CE-0DBB-2B97-631D-7253E2B5AA58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205373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F5E9F63-CA5B-0983-C733-720A4705D19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CF030E0-8DBC-5DA0-91A2-2A2A26EF9853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FBED1C-39B7-66DE-B6C8-20D10888BA8A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3516023-136C-5DDC-106C-BE9826ED0F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084" y="1418599"/>
            <a:ext cx="8449031" cy="122872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28CF5CA-E9B4-1B46-8402-A8B2FCED35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016"/>
          <a:stretch/>
        </p:blipFill>
        <p:spPr>
          <a:xfrm>
            <a:off x="6728486" y="908878"/>
            <a:ext cx="2295525" cy="703953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BE1706D-15C8-6780-7994-DB945A057871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2033B96-A415-3DDD-C60F-7444EC57E0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AD52B01-9B73-BD7B-5329-F111980869ED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242864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F8210BA-25C8-FAA2-24DA-2750B57BCF15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311600" y="194475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3300A25-1143-9ABD-8EFA-F51246A1141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CBDD0D-3574-D453-6B6A-17EDBA80F5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15" y="72187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D50E3B-D133-A901-8E44-F9FDE799AF11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A8920009-97EC-C841-EE15-7DC1FE30D1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635"/>
          <a:stretch/>
        </p:blipFill>
        <p:spPr>
          <a:xfrm>
            <a:off x="366239" y="1461320"/>
            <a:ext cx="8733311" cy="3253564"/>
          </a:xfrm>
          <a:custGeom>
            <a:avLst/>
            <a:gdLst>
              <a:gd name="connsiteX0" fmla="*/ 0 w 8733311"/>
              <a:gd name="connsiteY0" fmla="*/ 0 h 3253564"/>
              <a:gd name="connsiteX1" fmla="*/ 8733311 w 8733311"/>
              <a:gd name="connsiteY1" fmla="*/ 0 h 3253564"/>
              <a:gd name="connsiteX2" fmla="*/ 8733311 w 8733311"/>
              <a:gd name="connsiteY2" fmla="*/ 2101469 h 3253564"/>
              <a:gd name="connsiteX3" fmla="*/ 3199341 w 8733311"/>
              <a:gd name="connsiteY3" fmla="*/ 2101469 h 3253564"/>
              <a:gd name="connsiteX4" fmla="*/ 3199341 w 8733311"/>
              <a:gd name="connsiteY4" fmla="*/ 3253564 h 3253564"/>
              <a:gd name="connsiteX5" fmla="*/ 0 w 8733311"/>
              <a:gd name="connsiteY5" fmla="*/ 3253564 h 325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3311" h="3253564">
                <a:moveTo>
                  <a:pt x="0" y="0"/>
                </a:moveTo>
                <a:lnTo>
                  <a:pt x="8733311" y="0"/>
                </a:lnTo>
                <a:lnTo>
                  <a:pt x="8733311" y="2101469"/>
                </a:lnTo>
                <a:lnTo>
                  <a:pt x="3199341" y="2101469"/>
                </a:lnTo>
                <a:lnTo>
                  <a:pt x="3199341" y="3253564"/>
                </a:lnTo>
                <a:lnTo>
                  <a:pt x="0" y="3253564"/>
                </a:lnTo>
                <a:close/>
              </a:path>
            </a:pathLst>
          </a:cu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8FDCB74-EAD6-72EC-2C8D-92E4B6D231EB}"/>
              </a:ext>
            </a:extLst>
          </p:cNvPr>
          <p:cNvSpPr txBox="1"/>
          <p:nvPr/>
        </p:nvSpPr>
        <p:spPr>
          <a:xfrm>
            <a:off x="9179271" y="4287875"/>
            <a:ext cx="252751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النسبة الثابتة.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مسائل التغير الطردي.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تحديد التغير الطردي.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1F8B439-B1A4-AE6C-000F-7E3FABA5A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731"/>
          <a:stretch/>
        </p:blipFill>
        <p:spPr>
          <a:xfrm>
            <a:off x="9504477" y="2943467"/>
            <a:ext cx="1877098" cy="127180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2B9C124-C15D-C1CC-0919-BD64873926FE}"/>
              </a:ext>
            </a:extLst>
          </p:cNvPr>
          <p:cNvSpPr txBox="1"/>
          <p:nvPr/>
        </p:nvSpPr>
        <p:spPr>
          <a:xfrm>
            <a:off x="9177816" y="167053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التغير الطردي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1445/10/29</a:t>
            </a:r>
          </a:p>
        </p:txBody>
      </p:sp>
    </p:spTree>
    <p:extLst>
      <p:ext uri="{BB962C8B-B14F-4D97-AF65-F5344CB8AC3E}">
        <p14:creationId xmlns:p14="http://schemas.microsoft.com/office/powerpoint/2010/main" val="1980474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930410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711</Words>
  <Application>Microsoft Office PowerPoint</Application>
  <PresentationFormat>شاشة عريضة</PresentationFormat>
  <Paragraphs>320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AGA Aladdin Regular</vt:lpstr>
      <vt:lpstr>Arial</vt:lpstr>
      <vt:lpstr>Calibri</vt:lpstr>
      <vt:lpstr>Calibri Light</vt:lpstr>
      <vt:lpstr>DroidArabicKufi-Regular</vt:lpstr>
      <vt:lpstr>HelveticaNeue</vt:lpstr>
      <vt:lpstr>Wingdings</vt:lpstr>
      <vt:lpstr>رموز الرياضيات العربية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جواهر الحارثي</dc:creator>
  <cp:lastModifiedBy>User67R</cp:lastModifiedBy>
  <cp:revision>195</cp:revision>
  <dcterms:created xsi:type="dcterms:W3CDTF">2022-09-13T17:23:41Z</dcterms:created>
  <dcterms:modified xsi:type="dcterms:W3CDTF">2024-05-07T20:53:17Z</dcterms:modified>
</cp:coreProperties>
</file>