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305" r:id="rId2"/>
    <p:sldId id="304" r:id="rId3"/>
    <p:sldId id="257" r:id="rId4"/>
    <p:sldId id="258" r:id="rId5"/>
    <p:sldId id="265" r:id="rId6"/>
    <p:sldId id="298" r:id="rId7"/>
    <p:sldId id="266" r:id="rId8"/>
    <p:sldId id="299" r:id="rId9"/>
    <p:sldId id="268" r:id="rId10"/>
    <p:sldId id="271" r:id="rId11"/>
    <p:sldId id="274" r:id="rId12"/>
    <p:sldId id="273" r:id="rId13"/>
    <p:sldId id="300" r:id="rId14"/>
    <p:sldId id="301" r:id="rId15"/>
    <p:sldId id="276" r:id="rId16"/>
    <p:sldId id="302" r:id="rId17"/>
    <p:sldId id="283" r:id="rId18"/>
    <p:sldId id="286" r:id="rId19"/>
    <p:sldId id="303" r:id="rId20"/>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38B1855-1B75-4FBE-930C-398BA8C253C6}" styleName="نمط ذو نسُق 2 - تمييز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0A1B5D5-9B99-4C35-A422-299274C87663}" styleName="نمط متوسط 1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DCC64-DC28-4D95-8164-CC1B3A727EB8}"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pPr rtl="1"/>
          <a:endParaRPr lang="ar-EG"/>
        </a:p>
      </dgm:t>
    </dgm:pt>
    <dgm:pt modelId="{9D2AFB6A-EA2E-4E4C-9165-3A21331EA005}">
      <dgm:prSet phldrT="[Text]"/>
      <dgm:spPr/>
      <dgm:t>
        <a:bodyPr/>
        <a:lstStyle/>
        <a:p>
          <a:pPr rtl="1"/>
          <a:endParaRPr lang="ar-EG" dirty="0"/>
        </a:p>
      </dgm:t>
    </dgm:pt>
    <dgm:pt modelId="{40A6E3EF-9209-4B6E-8B68-BFEE5B46FA95}" type="parTrans" cxnId="{107407E9-1755-4C26-87DB-941E39DBD93E}">
      <dgm:prSet/>
      <dgm:spPr/>
      <dgm:t>
        <a:bodyPr/>
        <a:lstStyle/>
        <a:p>
          <a:pPr rtl="1"/>
          <a:endParaRPr lang="ar-EG"/>
        </a:p>
      </dgm:t>
    </dgm:pt>
    <dgm:pt modelId="{FB53C357-6893-44ED-A3F1-38B827FCCFF8}" type="sibTrans" cxnId="{107407E9-1755-4C26-87DB-941E39DBD93E}">
      <dgm:prSet/>
      <dgm:spPr/>
      <dgm:t>
        <a:bodyPr/>
        <a:lstStyle/>
        <a:p>
          <a:pPr rtl="1"/>
          <a:endParaRPr lang="ar-EG"/>
        </a:p>
      </dgm:t>
    </dgm:pt>
    <dgm:pt modelId="{03336658-9A29-4450-9173-ACC21E0D9581}">
      <dgm:prSet phldrT="[Text]"/>
      <dgm:spPr/>
      <dgm:t>
        <a:bodyPr/>
        <a:lstStyle/>
        <a:p>
          <a:pPr rtl="1"/>
          <a:endParaRPr lang="ar-EG" dirty="0"/>
        </a:p>
      </dgm:t>
    </dgm:pt>
    <dgm:pt modelId="{B30D25E6-F8E5-459E-BFEC-AA39996B7105}" type="parTrans" cxnId="{383470D2-DEF4-4D3B-BC8C-585AC04D510A}">
      <dgm:prSet/>
      <dgm:spPr/>
      <dgm:t>
        <a:bodyPr/>
        <a:lstStyle/>
        <a:p>
          <a:pPr rtl="1"/>
          <a:endParaRPr lang="ar-EG"/>
        </a:p>
      </dgm:t>
    </dgm:pt>
    <dgm:pt modelId="{9BC52731-0626-4463-9B28-255349DE3D04}" type="sibTrans" cxnId="{383470D2-DEF4-4D3B-BC8C-585AC04D510A}">
      <dgm:prSet/>
      <dgm:spPr/>
      <dgm:t>
        <a:bodyPr/>
        <a:lstStyle/>
        <a:p>
          <a:pPr rtl="1"/>
          <a:endParaRPr lang="ar-EG"/>
        </a:p>
      </dgm:t>
    </dgm:pt>
    <dgm:pt modelId="{30656462-E7D8-4986-8C43-AE17CB2806D0}">
      <dgm:prSet phldrT="[Text]"/>
      <dgm:spPr/>
      <dgm:t>
        <a:bodyPr/>
        <a:lstStyle/>
        <a:p>
          <a:pPr rtl="1"/>
          <a:r>
            <a:rPr lang="ar-EG" b="1" dirty="0"/>
            <a:t> </a:t>
          </a:r>
          <a:endParaRPr lang="ar-EG" dirty="0"/>
        </a:p>
      </dgm:t>
    </dgm:pt>
    <dgm:pt modelId="{881608A8-A5D8-4A45-9244-EF001B5439B9}" type="parTrans" cxnId="{0B94FDDD-4FA6-4E1E-9E7D-F57534CC7558}">
      <dgm:prSet/>
      <dgm:spPr/>
      <dgm:t>
        <a:bodyPr/>
        <a:lstStyle/>
        <a:p>
          <a:pPr rtl="1"/>
          <a:endParaRPr lang="ar-EG"/>
        </a:p>
      </dgm:t>
    </dgm:pt>
    <dgm:pt modelId="{0C41D9CA-876B-4975-B8E2-3C8E754B99D4}" type="sibTrans" cxnId="{0B94FDDD-4FA6-4E1E-9E7D-F57534CC7558}">
      <dgm:prSet/>
      <dgm:spPr/>
      <dgm:t>
        <a:bodyPr/>
        <a:lstStyle/>
        <a:p>
          <a:pPr rtl="1"/>
          <a:endParaRPr lang="ar-EG"/>
        </a:p>
      </dgm:t>
    </dgm:pt>
    <dgm:pt modelId="{CBC9DF00-7889-4E4D-8FC0-01FDB8A99AB1}">
      <dgm:prSet phldrT="[Text]"/>
      <dgm:spPr/>
      <dgm:t>
        <a:bodyPr/>
        <a:lstStyle/>
        <a:p>
          <a:pPr rtl="1"/>
          <a:endParaRPr lang="ar-EG" dirty="0"/>
        </a:p>
      </dgm:t>
    </dgm:pt>
    <dgm:pt modelId="{20E287C7-1966-43D6-B940-EAA946878AC4}" type="parTrans" cxnId="{E431B11F-914D-458F-9D74-A090E94ED537}">
      <dgm:prSet/>
      <dgm:spPr/>
      <dgm:t>
        <a:bodyPr/>
        <a:lstStyle/>
        <a:p>
          <a:pPr rtl="1"/>
          <a:endParaRPr lang="ar-EG"/>
        </a:p>
      </dgm:t>
    </dgm:pt>
    <dgm:pt modelId="{03BB34B2-0F36-4C58-B2EA-F41E320E2F94}" type="sibTrans" cxnId="{E431B11F-914D-458F-9D74-A090E94ED537}">
      <dgm:prSet/>
      <dgm:spPr/>
      <dgm:t>
        <a:bodyPr/>
        <a:lstStyle/>
        <a:p>
          <a:pPr rtl="1"/>
          <a:endParaRPr lang="ar-EG"/>
        </a:p>
      </dgm:t>
    </dgm:pt>
    <dgm:pt modelId="{A62FC484-29CD-4111-98D5-22B9FFB8695F}" type="pres">
      <dgm:prSet presAssocID="{C77DCC64-DC28-4D95-8164-CC1B3A727EB8}" presName="hierChild1" presStyleCnt="0">
        <dgm:presLayoutVars>
          <dgm:orgChart val="1"/>
          <dgm:chPref val="1"/>
          <dgm:dir/>
          <dgm:animOne val="branch"/>
          <dgm:animLvl val="lvl"/>
          <dgm:resizeHandles/>
        </dgm:presLayoutVars>
      </dgm:prSet>
      <dgm:spPr/>
    </dgm:pt>
    <dgm:pt modelId="{5D185D4E-62A3-4F1A-8D1D-0666C7C80AF0}" type="pres">
      <dgm:prSet presAssocID="{9D2AFB6A-EA2E-4E4C-9165-3A21331EA005}" presName="hierRoot1" presStyleCnt="0">
        <dgm:presLayoutVars>
          <dgm:hierBranch val="init"/>
        </dgm:presLayoutVars>
      </dgm:prSet>
      <dgm:spPr/>
    </dgm:pt>
    <dgm:pt modelId="{58FED3C1-A095-4B9F-A677-85154FC92885}" type="pres">
      <dgm:prSet presAssocID="{9D2AFB6A-EA2E-4E4C-9165-3A21331EA005}" presName="rootComposite1" presStyleCnt="0"/>
      <dgm:spPr/>
    </dgm:pt>
    <dgm:pt modelId="{B0598139-FD04-4E65-BF17-605B0CB1E0B9}" type="pres">
      <dgm:prSet presAssocID="{9D2AFB6A-EA2E-4E4C-9165-3A21331EA005}" presName="rootText1" presStyleLbl="node0" presStyleIdx="0" presStyleCnt="1" custLinFactNeighborX="-734" custLinFactNeighborY="-16029">
        <dgm:presLayoutVars>
          <dgm:chPref val="3"/>
        </dgm:presLayoutVars>
      </dgm:prSet>
      <dgm:spPr/>
    </dgm:pt>
    <dgm:pt modelId="{98D909AD-13FD-41F7-9E64-FAABBB91F8B8}" type="pres">
      <dgm:prSet presAssocID="{9D2AFB6A-EA2E-4E4C-9165-3A21331EA005}" presName="rootConnector1" presStyleLbl="node1" presStyleIdx="0" presStyleCnt="0"/>
      <dgm:spPr/>
    </dgm:pt>
    <dgm:pt modelId="{6DFC0A39-7298-4378-9A7A-DA10D68DDBB8}" type="pres">
      <dgm:prSet presAssocID="{9D2AFB6A-EA2E-4E4C-9165-3A21331EA005}" presName="hierChild2" presStyleCnt="0"/>
      <dgm:spPr/>
    </dgm:pt>
    <dgm:pt modelId="{1ACCA5B0-D934-4C9A-8406-5A01B06253D8}" type="pres">
      <dgm:prSet presAssocID="{B30D25E6-F8E5-459E-BFEC-AA39996B7105}" presName="Name37" presStyleLbl="parChTrans1D2" presStyleIdx="0" presStyleCnt="3"/>
      <dgm:spPr/>
    </dgm:pt>
    <dgm:pt modelId="{19F3F81D-FA3F-48B4-8FF7-E0B418EFDF40}" type="pres">
      <dgm:prSet presAssocID="{03336658-9A29-4450-9173-ACC21E0D9581}" presName="hierRoot2" presStyleCnt="0">
        <dgm:presLayoutVars>
          <dgm:hierBranch val="init"/>
        </dgm:presLayoutVars>
      </dgm:prSet>
      <dgm:spPr/>
    </dgm:pt>
    <dgm:pt modelId="{3322C974-0C8B-46B9-9E94-A2451B077140}" type="pres">
      <dgm:prSet presAssocID="{03336658-9A29-4450-9173-ACC21E0D9581}" presName="rootComposite" presStyleCnt="0"/>
      <dgm:spPr/>
    </dgm:pt>
    <dgm:pt modelId="{E8A45010-5E3B-4050-87F6-E144D91A0D3B}" type="pres">
      <dgm:prSet presAssocID="{03336658-9A29-4450-9173-ACC21E0D9581}" presName="rootText" presStyleLbl="node2" presStyleIdx="0" presStyleCnt="3" custScaleX="126771">
        <dgm:presLayoutVars>
          <dgm:chPref val="3"/>
        </dgm:presLayoutVars>
      </dgm:prSet>
      <dgm:spPr/>
    </dgm:pt>
    <dgm:pt modelId="{EF98E7C4-A871-4C18-84CE-8123F0228C24}" type="pres">
      <dgm:prSet presAssocID="{03336658-9A29-4450-9173-ACC21E0D9581}" presName="rootConnector" presStyleLbl="node2" presStyleIdx="0" presStyleCnt="3"/>
      <dgm:spPr/>
    </dgm:pt>
    <dgm:pt modelId="{0967CDEA-C9FE-47B3-85B2-4E45DD513340}" type="pres">
      <dgm:prSet presAssocID="{03336658-9A29-4450-9173-ACC21E0D9581}" presName="hierChild4" presStyleCnt="0"/>
      <dgm:spPr/>
    </dgm:pt>
    <dgm:pt modelId="{B2CEBD8E-07C5-41C3-98A6-717FF43F2676}" type="pres">
      <dgm:prSet presAssocID="{03336658-9A29-4450-9173-ACC21E0D9581}" presName="hierChild5" presStyleCnt="0"/>
      <dgm:spPr/>
    </dgm:pt>
    <dgm:pt modelId="{FF18433C-41A3-48EA-B031-D3AA5622F0A3}" type="pres">
      <dgm:prSet presAssocID="{881608A8-A5D8-4A45-9244-EF001B5439B9}" presName="Name37" presStyleLbl="parChTrans1D2" presStyleIdx="1" presStyleCnt="3"/>
      <dgm:spPr/>
    </dgm:pt>
    <dgm:pt modelId="{39B8F069-9AFF-4859-A1C2-901F25B9B7A9}" type="pres">
      <dgm:prSet presAssocID="{30656462-E7D8-4986-8C43-AE17CB2806D0}" presName="hierRoot2" presStyleCnt="0">
        <dgm:presLayoutVars>
          <dgm:hierBranch val="init"/>
        </dgm:presLayoutVars>
      </dgm:prSet>
      <dgm:spPr/>
    </dgm:pt>
    <dgm:pt modelId="{7AFA6EA7-2F40-4459-9E0C-8541BBAB787E}" type="pres">
      <dgm:prSet presAssocID="{30656462-E7D8-4986-8C43-AE17CB2806D0}" presName="rootComposite" presStyleCnt="0"/>
      <dgm:spPr/>
    </dgm:pt>
    <dgm:pt modelId="{C700C1E4-BE83-4F12-81DE-E490D4A74C4B}" type="pres">
      <dgm:prSet presAssocID="{30656462-E7D8-4986-8C43-AE17CB2806D0}" presName="rootText" presStyleLbl="node2" presStyleIdx="1" presStyleCnt="3">
        <dgm:presLayoutVars>
          <dgm:chPref val="3"/>
        </dgm:presLayoutVars>
      </dgm:prSet>
      <dgm:spPr/>
    </dgm:pt>
    <dgm:pt modelId="{538C1369-38D9-4FEC-9346-081DB632BBBA}" type="pres">
      <dgm:prSet presAssocID="{30656462-E7D8-4986-8C43-AE17CB2806D0}" presName="rootConnector" presStyleLbl="node2" presStyleIdx="1" presStyleCnt="3"/>
      <dgm:spPr/>
    </dgm:pt>
    <dgm:pt modelId="{C0945F1D-CDF1-45E7-93C2-2FCC729EE7BB}" type="pres">
      <dgm:prSet presAssocID="{30656462-E7D8-4986-8C43-AE17CB2806D0}" presName="hierChild4" presStyleCnt="0"/>
      <dgm:spPr/>
    </dgm:pt>
    <dgm:pt modelId="{BC344097-5107-4793-93D3-B534032FB0EC}" type="pres">
      <dgm:prSet presAssocID="{30656462-E7D8-4986-8C43-AE17CB2806D0}" presName="hierChild5" presStyleCnt="0"/>
      <dgm:spPr/>
    </dgm:pt>
    <dgm:pt modelId="{48463462-1BFD-463F-9B68-AB377BD0609E}" type="pres">
      <dgm:prSet presAssocID="{20E287C7-1966-43D6-B940-EAA946878AC4}" presName="Name37" presStyleLbl="parChTrans1D2" presStyleIdx="2" presStyleCnt="3"/>
      <dgm:spPr/>
    </dgm:pt>
    <dgm:pt modelId="{5F791D62-795A-4A0C-9D6D-04BFAB8F2763}" type="pres">
      <dgm:prSet presAssocID="{CBC9DF00-7889-4E4D-8FC0-01FDB8A99AB1}" presName="hierRoot2" presStyleCnt="0">
        <dgm:presLayoutVars>
          <dgm:hierBranch val="init"/>
        </dgm:presLayoutVars>
      </dgm:prSet>
      <dgm:spPr/>
    </dgm:pt>
    <dgm:pt modelId="{C12A8079-2469-406C-9A8F-7C2D12B17D5C}" type="pres">
      <dgm:prSet presAssocID="{CBC9DF00-7889-4E4D-8FC0-01FDB8A99AB1}" presName="rootComposite" presStyleCnt="0"/>
      <dgm:spPr/>
    </dgm:pt>
    <dgm:pt modelId="{6261C39B-2DD5-419D-A05E-6266B6B0DBD5}" type="pres">
      <dgm:prSet presAssocID="{CBC9DF00-7889-4E4D-8FC0-01FDB8A99AB1}" presName="rootText" presStyleLbl="node2" presStyleIdx="2" presStyleCnt="3" custLinFactNeighborX="-2223" custLinFactNeighborY="-3703">
        <dgm:presLayoutVars>
          <dgm:chPref val="3"/>
        </dgm:presLayoutVars>
      </dgm:prSet>
      <dgm:spPr/>
    </dgm:pt>
    <dgm:pt modelId="{95B8DFD1-EF21-4361-BF27-CFA3144FA276}" type="pres">
      <dgm:prSet presAssocID="{CBC9DF00-7889-4E4D-8FC0-01FDB8A99AB1}" presName="rootConnector" presStyleLbl="node2" presStyleIdx="2" presStyleCnt="3"/>
      <dgm:spPr/>
    </dgm:pt>
    <dgm:pt modelId="{E10B9DED-ED8D-4417-9508-E6D0DDC3C46D}" type="pres">
      <dgm:prSet presAssocID="{CBC9DF00-7889-4E4D-8FC0-01FDB8A99AB1}" presName="hierChild4" presStyleCnt="0"/>
      <dgm:spPr/>
    </dgm:pt>
    <dgm:pt modelId="{CFA6CE6F-E251-4793-ABA0-604DE194D2EB}" type="pres">
      <dgm:prSet presAssocID="{CBC9DF00-7889-4E4D-8FC0-01FDB8A99AB1}" presName="hierChild5" presStyleCnt="0"/>
      <dgm:spPr/>
    </dgm:pt>
    <dgm:pt modelId="{30A0F8F0-2116-4FE3-BDFF-3C479DDE0C82}" type="pres">
      <dgm:prSet presAssocID="{9D2AFB6A-EA2E-4E4C-9165-3A21331EA005}" presName="hierChild3" presStyleCnt="0"/>
      <dgm:spPr/>
    </dgm:pt>
  </dgm:ptLst>
  <dgm:cxnLst>
    <dgm:cxn modelId="{8719791A-3653-44E2-83CC-1A8C9608A256}" type="presOf" srcId="{CBC9DF00-7889-4E4D-8FC0-01FDB8A99AB1}" destId="{6261C39B-2DD5-419D-A05E-6266B6B0DBD5}" srcOrd="0" destOrd="0" presId="urn:microsoft.com/office/officeart/2005/8/layout/orgChart1"/>
    <dgm:cxn modelId="{E431B11F-914D-458F-9D74-A090E94ED537}" srcId="{9D2AFB6A-EA2E-4E4C-9165-3A21331EA005}" destId="{CBC9DF00-7889-4E4D-8FC0-01FDB8A99AB1}" srcOrd="2" destOrd="0" parTransId="{20E287C7-1966-43D6-B940-EAA946878AC4}" sibTransId="{03BB34B2-0F36-4C58-B2EA-F41E320E2F94}"/>
    <dgm:cxn modelId="{3B057E21-51F2-4DED-939D-720295339044}" type="presOf" srcId="{30656462-E7D8-4986-8C43-AE17CB2806D0}" destId="{C700C1E4-BE83-4F12-81DE-E490D4A74C4B}" srcOrd="0" destOrd="0" presId="urn:microsoft.com/office/officeart/2005/8/layout/orgChart1"/>
    <dgm:cxn modelId="{1EBB1529-37D2-4575-95B4-E63C4D427967}" type="presOf" srcId="{9D2AFB6A-EA2E-4E4C-9165-3A21331EA005}" destId="{B0598139-FD04-4E65-BF17-605B0CB1E0B9}" srcOrd="0" destOrd="0" presId="urn:microsoft.com/office/officeart/2005/8/layout/orgChart1"/>
    <dgm:cxn modelId="{1A91382F-9425-4912-B0BD-382A959C58DA}" type="presOf" srcId="{881608A8-A5D8-4A45-9244-EF001B5439B9}" destId="{FF18433C-41A3-48EA-B031-D3AA5622F0A3}" srcOrd="0" destOrd="0" presId="urn:microsoft.com/office/officeart/2005/8/layout/orgChart1"/>
    <dgm:cxn modelId="{80CAB264-43E6-459F-95D0-06E2BBF8B01B}" type="presOf" srcId="{B30D25E6-F8E5-459E-BFEC-AA39996B7105}" destId="{1ACCA5B0-D934-4C9A-8406-5A01B06253D8}" srcOrd="0" destOrd="0" presId="urn:microsoft.com/office/officeart/2005/8/layout/orgChart1"/>
    <dgm:cxn modelId="{7DA43A68-CCE0-46A6-959F-C36F2D1D4C0B}" type="presOf" srcId="{03336658-9A29-4450-9173-ACC21E0D9581}" destId="{E8A45010-5E3B-4050-87F6-E144D91A0D3B}" srcOrd="0" destOrd="0" presId="urn:microsoft.com/office/officeart/2005/8/layout/orgChart1"/>
    <dgm:cxn modelId="{057B1A4A-F750-4753-8E1D-AD0DAEAD3643}" type="presOf" srcId="{30656462-E7D8-4986-8C43-AE17CB2806D0}" destId="{538C1369-38D9-4FEC-9346-081DB632BBBA}" srcOrd="1" destOrd="0" presId="urn:microsoft.com/office/officeart/2005/8/layout/orgChart1"/>
    <dgm:cxn modelId="{C33F354C-3B5B-428D-9CDE-42DDB8CA72BF}" type="presOf" srcId="{C77DCC64-DC28-4D95-8164-CC1B3A727EB8}" destId="{A62FC484-29CD-4111-98D5-22B9FFB8695F}" srcOrd="0" destOrd="0" presId="urn:microsoft.com/office/officeart/2005/8/layout/orgChart1"/>
    <dgm:cxn modelId="{27503E9B-3F22-4F6D-BDA0-A8FEEE8F39AE}" type="presOf" srcId="{20E287C7-1966-43D6-B940-EAA946878AC4}" destId="{48463462-1BFD-463F-9B68-AB377BD0609E}" srcOrd="0" destOrd="0" presId="urn:microsoft.com/office/officeart/2005/8/layout/orgChart1"/>
    <dgm:cxn modelId="{C062DFB3-D0D5-4F64-A27C-7320DBE01E9D}" type="presOf" srcId="{9D2AFB6A-EA2E-4E4C-9165-3A21331EA005}" destId="{98D909AD-13FD-41F7-9E64-FAABBB91F8B8}" srcOrd="1" destOrd="0" presId="urn:microsoft.com/office/officeart/2005/8/layout/orgChart1"/>
    <dgm:cxn modelId="{351B4BC3-DEDD-450F-926F-0F9E2D9C8AFB}" type="presOf" srcId="{CBC9DF00-7889-4E4D-8FC0-01FDB8A99AB1}" destId="{95B8DFD1-EF21-4361-BF27-CFA3144FA276}" srcOrd="1" destOrd="0" presId="urn:microsoft.com/office/officeart/2005/8/layout/orgChart1"/>
    <dgm:cxn modelId="{383470D2-DEF4-4D3B-BC8C-585AC04D510A}" srcId="{9D2AFB6A-EA2E-4E4C-9165-3A21331EA005}" destId="{03336658-9A29-4450-9173-ACC21E0D9581}" srcOrd="0" destOrd="0" parTransId="{B30D25E6-F8E5-459E-BFEC-AA39996B7105}" sibTransId="{9BC52731-0626-4463-9B28-255349DE3D04}"/>
    <dgm:cxn modelId="{0B94FDDD-4FA6-4E1E-9E7D-F57534CC7558}" srcId="{9D2AFB6A-EA2E-4E4C-9165-3A21331EA005}" destId="{30656462-E7D8-4986-8C43-AE17CB2806D0}" srcOrd="1" destOrd="0" parTransId="{881608A8-A5D8-4A45-9244-EF001B5439B9}" sibTransId="{0C41D9CA-876B-4975-B8E2-3C8E754B99D4}"/>
    <dgm:cxn modelId="{107407E9-1755-4C26-87DB-941E39DBD93E}" srcId="{C77DCC64-DC28-4D95-8164-CC1B3A727EB8}" destId="{9D2AFB6A-EA2E-4E4C-9165-3A21331EA005}" srcOrd="0" destOrd="0" parTransId="{40A6E3EF-9209-4B6E-8B68-BFEE5B46FA95}" sibTransId="{FB53C357-6893-44ED-A3F1-38B827FCCFF8}"/>
    <dgm:cxn modelId="{048B4FFC-12F1-4655-AC13-48233EFD2824}" type="presOf" srcId="{03336658-9A29-4450-9173-ACC21E0D9581}" destId="{EF98E7C4-A871-4C18-84CE-8123F0228C24}" srcOrd="1" destOrd="0" presId="urn:microsoft.com/office/officeart/2005/8/layout/orgChart1"/>
    <dgm:cxn modelId="{77793A94-A1E9-4819-AA86-B1835355F969}" type="presParOf" srcId="{A62FC484-29CD-4111-98D5-22B9FFB8695F}" destId="{5D185D4E-62A3-4F1A-8D1D-0666C7C80AF0}" srcOrd="0" destOrd="0" presId="urn:microsoft.com/office/officeart/2005/8/layout/orgChart1"/>
    <dgm:cxn modelId="{19D6EC56-E68D-4024-9BFB-DB19445C7F53}" type="presParOf" srcId="{5D185D4E-62A3-4F1A-8D1D-0666C7C80AF0}" destId="{58FED3C1-A095-4B9F-A677-85154FC92885}" srcOrd="0" destOrd="0" presId="urn:microsoft.com/office/officeart/2005/8/layout/orgChart1"/>
    <dgm:cxn modelId="{84836DCC-4065-4FA9-A5FF-7DC791258D20}" type="presParOf" srcId="{58FED3C1-A095-4B9F-A677-85154FC92885}" destId="{B0598139-FD04-4E65-BF17-605B0CB1E0B9}" srcOrd="0" destOrd="0" presId="urn:microsoft.com/office/officeart/2005/8/layout/orgChart1"/>
    <dgm:cxn modelId="{0D2AD963-8266-4A2F-BD72-91C96EACCFBB}" type="presParOf" srcId="{58FED3C1-A095-4B9F-A677-85154FC92885}" destId="{98D909AD-13FD-41F7-9E64-FAABBB91F8B8}" srcOrd="1" destOrd="0" presId="urn:microsoft.com/office/officeart/2005/8/layout/orgChart1"/>
    <dgm:cxn modelId="{19180B07-37A9-4D40-8F23-7A282A0BBD07}" type="presParOf" srcId="{5D185D4E-62A3-4F1A-8D1D-0666C7C80AF0}" destId="{6DFC0A39-7298-4378-9A7A-DA10D68DDBB8}" srcOrd="1" destOrd="0" presId="urn:microsoft.com/office/officeart/2005/8/layout/orgChart1"/>
    <dgm:cxn modelId="{DB0DD897-F829-4F1F-AE08-A9DE10BEEA25}" type="presParOf" srcId="{6DFC0A39-7298-4378-9A7A-DA10D68DDBB8}" destId="{1ACCA5B0-D934-4C9A-8406-5A01B06253D8}" srcOrd="0" destOrd="0" presId="urn:microsoft.com/office/officeart/2005/8/layout/orgChart1"/>
    <dgm:cxn modelId="{DBDADF51-B069-4ADE-ABFD-29233DDE9F71}" type="presParOf" srcId="{6DFC0A39-7298-4378-9A7A-DA10D68DDBB8}" destId="{19F3F81D-FA3F-48B4-8FF7-E0B418EFDF40}" srcOrd="1" destOrd="0" presId="urn:microsoft.com/office/officeart/2005/8/layout/orgChart1"/>
    <dgm:cxn modelId="{72735189-4D82-4139-9063-C88288ABA942}" type="presParOf" srcId="{19F3F81D-FA3F-48B4-8FF7-E0B418EFDF40}" destId="{3322C974-0C8B-46B9-9E94-A2451B077140}" srcOrd="0" destOrd="0" presId="urn:microsoft.com/office/officeart/2005/8/layout/orgChart1"/>
    <dgm:cxn modelId="{8C087749-69A2-41F0-B66A-555ED4C08A79}" type="presParOf" srcId="{3322C974-0C8B-46B9-9E94-A2451B077140}" destId="{E8A45010-5E3B-4050-87F6-E144D91A0D3B}" srcOrd="0" destOrd="0" presId="urn:microsoft.com/office/officeart/2005/8/layout/orgChart1"/>
    <dgm:cxn modelId="{0C5DE63A-1CB7-4122-AF3E-CE6CE752A4BE}" type="presParOf" srcId="{3322C974-0C8B-46B9-9E94-A2451B077140}" destId="{EF98E7C4-A871-4C18-84CE-8123F0228C24}" srcOrd="1" destOrd="0" presId="urn:microsoft.com/office/officeart/2005/8/layout/orgChart1"/>
    <dgm:cxn modelId="{9FB03EEE-84EE-4866-84C1-5A5FC989F579}" type="presParOf" srcId="{19F3F81D-FA3F-48B4-8FF7-E0B418EFDF40}" destId="{0967CDEA-C9FE-47B3-85B2-4E45DD513340}" srcOrd="1" destOrd="0" presId="urn:microsoft.com/office/officeart/2005/8/layout/orgChart1"/>
    <dgm:cxn modelId="{29CE20E8-0D60-4D12-B808-15C609612E45}" type="presParOf" srcId="{19F3F81D-FA3F-48B4-8FF7-E0B418EFDF40}" destId="{B2CEBD8E-07C5-41C3-98A6-717FF43F2676}" srcOrd="2" destOrd="0" presId="urn:microsoft.com/office/officeart/2005/8/layout/orgChart1"/>
    <dgm:cxn modelId="{287732C1-66C1-416A-A040-FEEFB13419C9}" type="presParOf" srcId="{6DFC0A39-7298-4378-9A7A-DA10D68DDBB8}" destId="{FF18433C-41A3-48EA-B031-D3AA5622F0A3}" srcOrd="2" destOrd="0" presId="urn:microsoft.com/office/officeart/2005/8/layout/orgChart1"/>
    <dgm:cxn modelId="{3ED1B2F4-A985-430F-9699-46A7FAD35449}" type="presParOf" srcId="{6DFC0A39-7298-4378-9A7A-DA10D68DDBB8}" destId="{39B8F069-9AFF-4859-A1C2-901F25B9B7A9}" srcOrd="3" destOrd="0" presId="urn:microsoft.com/office/officeart/2005/8/layout/orgChart1"/>
    <dgm:cxn modelId="{2FF9E376-1FC1-4587-84C3-DFFEEE2E03B4}" type="presParOf" srcId="{39B8F069-9AFF-4859-A1C2-901F25B9B7A9}" destId="{7AFA6EA7-2F40-4459-9E0C-8541BBAB787E}" srcOrd="0" destOrd="0" presId="urn:microsoft.com/office/officeart/2005/8/layout/orgChart1"/>
    <dgm:cxn modelId="{85F66E56-FAED-44B7-83F0-A300015B0E0B}" type="presParOf" srcId="{7AFA6EA7-2F40-4459-9E0C-8541BBAB787E}" destId="{C700C1E4-BE83-4F12-81DE-E490D4A74C4B}" srcOrd="0" destOrd="0" presId="urn:microsoft.com/office/officeart/2005/8/layout/orgChart1"/>
    <dgm:cxn modelId="{BD2C0EE9-178C-481D-A79D-18870D8432F6}" type="presParOf" srcId="{7AFA6EA7-2F40-4459-9E0C-8541BBAB787E}" destId="{538C1369-38D9-4FEC-9346-081DB632BBBA}" srcOrd="1" destOrd="0" presId="urn:microsoft.com/office/officeart/2005/8/layout/orgChart1"/>
    <dgm:cxn modelId="{59F3A80C-DAF3-440D-8178-C275FC684F5D}" type="presParOf" srcId="{39B8F069-9AFF-4859-A1C2-901F25B9B7A9}" destId="{C0945F1D-CDF1-45E7-93C2-2FCC729EE7BB}" srcOrd="1" destOrd="0" presId="urn:microsoft.com/office/officeart/2005/8/layout/orgChart1"/>
    <dgm:cxn modelId="{02EE88EB-D9DC-45F4-AFE9-B22DF0511E2B}" type="presParOf" srcId="{39B8F069-9AFF-4859-A1C2-901F25B9B7A9}" destId="{BC344097-5107-4793-93D3-B534032FB0EC}" srcOrd="2" destOrd="0" presId="urn:microsoft.com/office/officeart/2005/8/layout/orgChart1"/>
    <dgm:cxn modelId="{ED298C43-4DA5-4851-B18E-4ECFC0ECC877}" type="presParOf" srcId="{6DFC0A39-7298-4378-9A7A-DA10D68DDBB8}" destId="{48463462-1BFD-463F-9B68-AB377BD0609E}" srcOrd="4" destOrd="0" presId="urn:microsoft.com/office/officeart/2005/8/layout/orgChart1"/>
    <dgm:cxn modelId="{16C7E9FA-AB45-4139-9B3A-B3570C4B048B}" type="presParOf" srcId="{6DFC0A39-7298-4378-9A7A-DA10D68DDBB8}" destId="{5F791D62-795A-4A0C-9D6D-04BFAB8F2763}" srcOrd="5" destOrd="0" presId="urn:microsoft.com/office/officeart/2005/8/layout/orgChart1"/>
    <dgm:cxn modelId="{8C24DB60-FE0B-41CD-84DB-795B75BBF40D}" type="presParOf" srcId="{5F791D62-795A-4A0C-9D6D-04BFAB8F2763}" destId="{C12A8079-2469-406C-9A8F-7C2D12B17D5C}" srcOrd="0" destOrd="0" presId="urn:microsoft.com/office/officeart/2005/8/layout/orgChart1"/>
    <dgm:cxn modelId="{5335B5A7-2D39-42BB-AE5A-DADAA1E56551}" type="presParOf" srcId="{C12A8079-2469-406C-9A8F-7C2D12B17D5C}" destId="{6261C39B-2DD5-419D-A05E-6266B6B0DBD5}" srcOrd="0" destOrd="0" presId="urn:microsoft.com/office/officeart/2005/8/layout/orgChart1"/>
    <dgm:cxn modelId="{EDA3DCAB-FC60-4CAF-A7E4-235DE2078B15}" type="presParOf" srcId="{C12A8079-2469-406C-9A8F-7C2D12B17D5C}" destId="{95B8DFD1-EF21-4361-BF27-CFA3144FA276}" srcOrd="1" destOrd="0" presId="urn:microsoft.com/office/officeart/2005/8/layout/orgChart1"/>
    <dgm:cxn modelId="{DCA1318B-9D4E-4148-ACCE-84E1D39FEC69}" type="presParOf" srcId="{5F791D62-795A-4A0C-9D6D-04BFAB8F2763}" destId="{E10B9DED-ED8D-4417-9508-E6D0DDC3C46D}" srcOrd="1" destOrd="0" presId="urn:microsoft.com/office/officeart/2005/8/layout/orgChart1"/>
    <dgm:cxn modelId="{4DC9B522-8AA4-4E8F-9B9E-71EE92AF811F}" type="presParOf" srcId="{5F791D62-795A-4A0C-9D6D-04BFAB8F2763}" destId="{CFA6CE6F-E251-4793-ABA0-604DE194D2EB}" srcOrd="2" destOrd="0" presId="urn:microsoft.com/office/officeart/2005/8/layout/orgChart1"/>
    <dgm:cxn modelId="{9A2FD218-064B-4288-8CB0-9D4569217BD9}" type="presParOf" srcId="{5D185D4E-62A3-4F1A-8D1D-0666C7C80AF0}" destId="{30A0F8F0-2116-4FE3-BDFF-3C479DDE0C8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7DCC64-DC28-4D95-8164-CC1B3A727EB8}"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pPr rtl="1"/>
          <a:endParaRPr lang="ar-EG"/>
        </a:p>
      </dgm:t>
    </dgm:pt>
    <dgm:pt modelId="{9D2AFB6A-EA2E-4E4C-9165-3A21331EA005}">
      <dgm:prSet phldrT="[Text]"/>
      <dgm:spPr/>
      <dgm:t>
        <a:bodyPr/>
        <a:lstStyle/>
        <a:p>
          <a:pPr rtl="1"/>
          <a:endParaRPr lang="ar-EG" dirty="0"/>
        </a:p>
      </dgm:t>
    </dgm:pt>
    <dgm:pt modelId="{40A6E3EF-9209-4B6E-8B68-BFEE5B46FA95}" type="parTrans" cxnId="{107407E9-1755-4C26-87DB-941E39DBD93E}">
      <dgm:prSet/>
      <dgm:spPr/>
      <dgm:t>
        <a:bodyPr/>
        <a:lstStyle/>
        <a:p>
          <a:pPr rtl="1"/>
          <a:endParaRPr lang="ar-EG"/>
        </a:p>
      </dgm:t>
    </dgm:pt>
    <dgm:pt modelId="{FB53C357-6893-44ED-A3F1-38B827FCCFF8}" type="sibTrans" cxnId="{107407E9-1755-4C26-87DB-941E39DBD93E}">
      <dgm:prSet/>
      <dgm:spPr/>
      <dgm:t>
        <a:bodyPr/>
        <a:lstStyle/>
        <a:p>
          <a:pPr rtl="1"/>
          <a:endParaRPr lang="ar-EG"/>
        </a:p>
      </dgm:t>
    </dgm:pt>
    <dgm:pt modelId="{03336658-9A29-4450-9173-ACC21E0D9581}">
      <dgm:prSet phldrT="[Text]"/>
      <dgm:spPr/>
      <dgm:t>
        <a:bodyPr/>
        <a:lstStyle/>
        <a:p>
          <a:pPr rtl="1"/>
          <a:endParaRPr lang="ar-EG" dirty="0"/>
        </a:p>
      </dgm:t>
    </dgm:pt>
    <dgm:pt modelId="{B30D25E6-F8E5-459E-BFEC-AA39996B7105}" type="parTrans" cxnId="{383470D2-DEF4-4D3B-BC8C-585AC04D510A}">
      <dgm:prSet/>
      <dgm:spPr/>
      <dgm:t>
        <a:bodyPr/>
        <a:lstStyle/>
        <a:p>
          <a:pPr rtl="1"/>
          <a:endParaRPr lang="ar-EG"/>
        </a:p>
      </dgm:t>
    </dgm:pt>
    <dgm:pt modelId="{9BC52731-0626-4463-9B28-255349DE3D04}" type="sibTrans" cxnId="{383470D2-DEF4-4D3B-BC8C-585AC04D510A}">
      <dgm:prSet/>
      <dgm:spPr/>
      <dgm:t>
        <a:bodyPr/>
        <a:lstStyle/>
        <a:p>
          <a:pPr rtl="1"/>
          <a:endParaRPr lang="ar-EG"/>
        </a:p>
      </dgm:t>
    </dgm:pt>
    <dgm:pt modelId="{30656462-E7D8-4986-8C43-AE17CB2806D0}">
      <dgm:prSet phldrT="[Text]"/>
      <dgm:spPr/>
      <dgm:t>
        <a:bodyPr/>
        <a:lstStyle/>
        <a:p>
          <a:pPr rtl="1"/>
          <a:r>
            <a:rPr lang="ar-EG" b="1" dirty="0"/>
            <a:t> </a:t>
          </a:r>
          <a:endParaRPr lang="ar-EG" dirty="0"/>
        </a:p>
      </dgm:t>
    </dgm:pt>
    <dgm:pt modelId="{881608A8-A5D8-4A45-9244-EF001B5439B9}" type="parTrans" cxnId="{0B94FDDD-4FA6-4E1E-9E7D-F57534CC7558}">
      <dgm:prSet/>
      <dgm:spPr/>
      <dgm:t>
        <a:bodyPr/>
        <a:lstStyle/>
        <a:p>
          <a:pPr rtl="1"/>
          <a:endParaRPr lang="ar-EG"/>
        </a:p>
      </dgm:t>
    </dgm:pt>
    <dgm:pt modelId="{0C41D9CA-876B-4975-B8E2-3C8E754B99D4}" type="sibTrans" cxnId="{0B94FDDD-4FA6-4E1E-9E7D-F57534CC7558}">
      <dgm:prSet/>
      <dgm:spPr/>
      <dgm:t>
        <a:bodyPr/>
        <a:lstStyle/>
        <a:p>
          <a:pPr rtl="1"/>
          <a:endParaRPr lang="ar-EG"/>
        </a:p>
      </dgm:t>
    </dgm:pt>
    <dgm:pt modelId="{CBC9DF00-7889-4E4D-8FC0-01FDB8A99AB1}">
      <dgm:prSet phldrT="[Text]"/>
      <dgm:spPr/>
      <dgm:t>
        <a:bodyPr/>
        <a:lstStyle/>
        <a:p>
          <a:pPr rtl="1"/>
          <a:endParaRPr lang="ar-EG" dirty="0"/>
        </a:p>
      </dgm:t>
    </dgm:pt>
    <dgm:pt modelId="{20E287C7-1966-43D6-B940-EAA946878AC4}" type="parTrans" cxnId="{E431B11F-914D-458F-9D74-A090E94ED537}">
      <dgm:prSet/>
      <dgm:spPr/>
      <dgm:t>
        <a:bodyPr/>
        <a:lstStyle/>
        <a:p>
          <a:pPr rtl="1"/>
          <a:endParaRPr lang="ar-EG"/>
        </a:p>
      </dgm:t>
    </dgm:pt>
    <dgm:pt modelId="{03BB34B2-0F36-4C58-B2EA-F41E320E2F94}" type="sibTrans" cxnId="{E431B11F-914D-458F-9D74-A090E94ED537}">
      <dgm:prSet/>
      <dgm:spPr/>
      <dgm:t>
        <a:bodyPr/>
        <a:lstStyle/>
        <a:p>
          <a:pPr rtl="1"/>
          <a:endParaRPr lang="ar-EG"/>
        </a:p>
      </dgm:t>
    </dgm:pt>
    <dgm:pt modelId="{A62FC484-29CD-4111-98D5-22B9FFB8695F}" type="pres">
      <dgm:prSet presAssocID="{C77DCC64-DC28-4D95-8164-CC1B3A727EB8}" presName="hierChild1" presStyleCnt="0">
        <dgm:presLayoutVars>
          <dgm:orgChart val="1"/>
          <dgm:chPref val="1"/>
          <dgm:dir/>
          <dgm:animOne val="branch"/>
          <dgm:animLvl val="lvl"/>
          <dgm:resizeHandles/>
        </dgm:presLayoutVars>
      </dgm:prSet>
      <dgm:spPr/>
    </dgm:pt>
    <dgm:pt modelId="{5D185D4E-62A3-4F1A-8D1D-0666C7C80AF0}" type="pres">
      <dgm:prSet presAssocID="{9D2AFB6A-EA2E-4E4C-9165-3A21331EA005}" presName="hierRoot1" presStyleCnt="0">
        <dgm:presLayoutVars>
          <dgm:hierBranch val="init"/>
        </dgm:presLayoutVars>
      </dgm:prSet>
      <dgm:spPr/>
    </dgm:pt>
    <dgm:pt modelId="{58FED3C1-A095-4B9F-A677-85154FC92885}" type="pres">
      <dgm:prSet presAssocID="{9D2AFB6A-EA2E-4E4C-9165-3A21331EA005}" presName="rootComposite1" presStyleCnt="0"/>
      <dgm:spPr/>
    </dgm:pt>
    <dgm:pt modelId="{B0598139-FD04-4E65-BF17-605B0CB1E0B9}" type="pres">
      <dgm:prSet presAssocID="{9D2AFB6A-EA2E-4E4C-9165-3A21331EA005}" presName="rootText1" presStyleLbl="node0" presStyleIdx="0" presStyleCnt="1" custLinFactNeighborX="-734" custLinFactNeighborY="-16029">
        <dgm:presLayoutVars>
          <dgm:chPref val="3"/>
        </dgm:presLayoutVars>
      </dgm:prSet>
      <dgm:spPr/>
    </dgm:pt>
    <dgm:pt modelId="{98D909AD-13FD-41F7-9E64-FAABBB91F8B8}" type="pres">
      <dgm:prSet presAssocID="{9D2AFB6A-EA2E-4E4C-9165-3A21331EA005}" presName="rootConnector1" presStyleLbl="node1" presStyleIdx="0" presStyleCnt="0"/>
      <dgm:spPr/>
    </dgm:pt>
    <dgm:pt modelId="{6DFC0A39-7298-4378-9A7A-DA10D68DDBB8}" type="pres">
      <dgm:prSet presAssocID="{9D2AFB6A-EA2E-4E4C-9165-3A21331EA005}" presName="hierChild2" presStyleCnt="0"/>
      <dgm:spPr/>
    </dgm:pt>
    <dgm:pt modelId="{1ACCA5B0-D934-4C9A-8406-5A01B06253D8}" type="pres">
      <dgm:prSet presAssocID="{B30D25E6-F8E5-459E-BFEC-AA39996B7105}" presName="Name37" presStyleLbl="parChTrans1D2" presStyleIdx="0" presStyleCnt="3"/>
      <dgm:spPr/>
    </dgm:pt>
    <dgm:pt modelId="{19F3F81D-FA3F-48B4-8FF7-E0B418EFDF40}" type="pres">
      <dgm:prSet presAssocID="{03336658-9A29-4450-9173-ACC21E0D9581}" presName="hierRoot2" presStyleCnt="0">
        <dgm:presLayoutVars>
          <dgm:hierBranch val="init"/>
        </dgm:presLayoutVars>
      </dgm:prSet>
      <dgm:spPr/>
    </dgm:pt>
    <dgm:pt modelId="{3322C974-0C8B-46B9-9E94-A2451B077140}" type="pres">
      <dgm:prSet presAssocID="{03336658-9A29-4450-9173-ACC21E0D9581}" presName="rootComposite" presStyleCnt="0"/>
      <dgm:spPr/>
    </dgm:pt>
    <dgm:pt modelId="{E8A45010-5E3B-4050-87F6-E144D91A0D3B}" type="pres">
      <dgm:prSet presAssocID="{03336658-9A29-4450-9173-ACC21E0D9581}" presName="rootText" presStyleLbl="node2" presStyleIdx="0" presStyleCnt="3" custScaleX="99467">
        <dgm:presLayoutVars>
          <dgm:chPref val="3"/>
        </dgm:presLayoutVars>
      </dgm:prSet>
      <dgm:spPr/>
    </dgm:pt>
    <dgm:pt modelId="{EF98E7C4-A871-4C18-84CE-8123F0228C24}" type="pres">
      <dgm:prSet presAssocID="{03336658-9A29-4450-9173-ACC21E0D9581}" presName="rootConnector" presStyleLbl="node2" presStyleIdx="0" presStyleCnt="3"/>
      <dgm:spPr/>
    </dgm:pt>
    <dgm:pt modelId="{0967CDEA-C9FE-47B3-85B2-4E45DD513340}" type="pres">
      <dgm:prSet presAssocID="{03336658-9A29-4450-9173-ACC21E0D9581}" presName="hierChild4" presStyleCnt="0"/>
      <dgm:spPr/>
    </dgm:pt>
    <dgm:pt modelId="{B2CEBD8E-07C5-41C3-98A6-717FF43F2676}" type="pres">
      <dgm:prSet presAssocID="{03336658-9A29-4450-9173-ACC21E0D9581}" presName="hierChild5" presStyleCnt="0"/>
      <dgm:spPr/>
    </dgm:pt>
    <dgm:pt modelId="{FF18433C-41A3-48EA-B031-D3AA5622F0A3}" type="pres">
      <dgm:prSet presAssocID="{881608A8-A5D8-4A45-9244-EF001B5439B9}" presName="Name37" presStyleLbl="parChTrans1D2" presStyleIdx="1" presStyleCnt="3"/>
      <dgm:spPr/>
    </dgm:pt>
    <dgm:pt modelId="{39B8F069-9AFF-4859-A1C2-901F25B9B7A9}" type="pres">
      <dgm:prSet presAssocID="{30656462-E7D8-4986-8C43-AE17CB2806D0}" presName="hierRoot2" presStyleCnt="0">
        <dgm:presLayoutVars>
          <dgm:hierBranch val="init"/>
        </dgm:presLayoutVars>
      </dgm:prSet>
      <dgm:spPr/>
    </dgm:pt>
    <dgm:pt modelId="{7AFA6EA7-2F40-4459-9E0C-8541BBAB787E}" type="pres">
      <dgm:prSet presAssocID="{30656462-E7D8-4986-8C43-AE17CB2806D0}" presName="rootComposite" presStyleCnt="0"/>
      <dgm:spPr/>
    </dgm:pt>
    <dgm:pt modelId="{C700C1E4-BE83-4F12-81DE-E490D4A74C4B}" type="pres">
      <dgm:prSet presAssocID="{30656462-E7D8-4986-8C43-AE17CB2806D0}" presName="rootText" presStyleLbl="node2" presStyleIdx="1" presStyleCnt="3">
        <dgm:presLayoutVars>
          <dgm:chPref val="3"/>
        </dgm:presLayoutVars>
      </dgm:prSet>
      <dgm:spPr/>
    </dgm:pt>
    <dgm:pt modelId="{538C1369-38D9-4FEC-9346-081DB632BBBA}" type="pres">
      <dgm:prSet presAssocID="{30656462-E7D8-4986-8C43-AE17CB2806D0}" presName="rootConnector" presStyleLbl="node2" presStyleIdx="1" presStyleCnt="3"/>
      <dgm:spPr/>
    </dgm:pt>
    <dgm:pt modelId="{C0945F1D-CDF1-45E7-93C2-2FCC729EE7BB}" type="pres">
      <dgm:prSet presAssocID="{30656462-E7D8-4986-8C43-AE17CB2806D0}" presName="hierChild4" presStyleCnt="0"/>
      <dgm:spPr/>
    </dgm:pt>
    <dgm:pt modelId="{BC344097-5107-4793-93D3-B534032FB0EC}" type="pres">
      <dgm:prSet presAssocID="{30656462-E7D8-4986-8C43-AE17CB2806D0}" presName="hierChild5" presStyleCnt="0"/>
      <dgm:spPr/>
    </dgm:pt>
    <dgm:pt modelId="{48463462-1BFD-463F-9B68-AB377BD0609E}" type="pres">
      <dgm:prSet presAssocID="{20E287C7-1966-43D6-B940-EAA946878AC4}" presName="Name37" presStyleLbl="parChTrans1D2" presStyleIdx="2" presStyleCnt="3"/>
      <dgm:spPr/>
    </dgm:pt>
    <dgm:pt modelId="{5F791D62-795A-4A0C-9D6D-04BFAB8F2763}" type="pres">
      <dgm:prSet presAssocID="{CBC9DF00-7889-4E4D-8FC0-01FDB8A99AB1}" presName="hierRoot2" presStyleCnt="0">
        <dgm:presLayoutVars>
          <dgm:hierBranch val="init"/>
        </dgm:presLayoutVars>
      </dgm:prSet>
      <dgm:spPr/>
    </dgm:pt>
    <dgm:pt modelId="{C12A8079-2469-406C-9A8F-7C2D12B17D5C}" type="pres">
      <dgm:prSet presAssocID="{CBC9DF00-7889-4E4D-8FC0-01FDB8A99AB1}" presName="rootComposite" presStyleCnt="0"/>
      <dgm:spPr/>
    </dgm:pt>
    <dgm:pt modelId="{6261C39B-2DD5-419D-A05E-6266B6B0DBD5}" type="pres">
      <dgm:prSet presAssocID="{CBC9DF00-7889-4E4D-8FC0-01FDB8A99AB1}" presName="rootText" presStyleLbl="node2" presStyleIdx="2" presStyleCnt="3" custLinFactNeighborX="-2223" custLinFactNeighborY="-3703">
        <dgm:presLayoutVars>
          <dgm:chPref val="3"/>
        </dgm:presLayoutVars>
      </dgm:prSet>
      <dgm:spPr/>
    </dgm:pt>
    <dgm:pt modelId="{95B8DFD1-EF21-4361-BF27-CFA3144FA276}" type="pres">
      <dgm:prSet presAssocID="{CBC9DF00-7889-4E4D-8FC0-01FDB8A99AB1}" presName="rootConnector" presStyleLbl="node2" presStyleIdx="2" presStyleCnt="3"/>
      <dgm:spPr/>
    </dgm:pt>
    <dgm:pt modelId="{E10B9DED-ED8D-4417-9508-E6D0DDC3C46D}" type="pres">
      <dgm:prSet presAssocID="{CBC9DF00-7889-4E4D-8FC0-01FDB8A99AB1}" presName="hierChild4" presStyleCnt="0"/>
      <dgm:spPr/>
    </dgm:pt>
    <dgm:pt modelId="{CFA6CE6F-E251-4793-ABA0-604DE194D2EB}" type="pres">
      <dgm:prSet presAssocID="{CBC9DF00-7889-4E4D-8FC0-01FDB8A99AB1}" presName="hierChild5" presStyleCnt="0"/>
      <dgm:spPr/>
    </dgm:pt>
    <dgm:pt modelId="{30A0F8F0-2116-4FE3-BDFF-3C479DDE0C82}" type="pres">
      <dgm:prSet presAssocID="{9D2AFB6A-EA2E-4E4C-9165-3A21331EA005}" presName="hierChild3" presStyleCnt="0"/>
      <dgm:spPr/>
    </dgm:pt>
  </dgm:ptLst>
  <dgm:cxnLst>
    <dgm:cxn modelId="{80A67513-102A-472A-BBB1-3B852FA6005A}" type="presOf" srcId="{9D2AFB6A-EA2E-4E4C-9165-3A21331EA005}" destId="{B0598139-FD04-4E65-BF17-605B0CB1E0B9}" srcOrd="0" destOrd="0" presId="urn:microsoft.com/office/officeart/2005/8/layout/orgChart1"/>
    <dgm:cxn modelId="{E431B11F-914D-458F-9D74-A090E94ED537}" srcId="{9D2AFB6A-EA2E-4E4C-9165-3A21331EA005}" destId="{CBC9DF00-7889-4E4D-8FC0-01FDB8A99AB1}" srcOrd="2" destOrd="0" parTransId="{20E287C7-1966-43D6-B940-EAA946878AC4}" sibTransId="{03BB34B2-0F36-4C58-B2EA-F41E320E2F94}"/>
    <dgm:cxn modelId="{AE71912A-8055-4167-9675-DB2F28F85AD0}" type="presOf" srcId="{20E287C7-1966-43D6-B940-EAA946878AC4}" destId="{48463462-1BFD-463F-9B68-AB377BD0609E}" srcOrd="0" destOrd="0" presId="urn:microsoft.com/office/officeart/2005/8/layout/orgChart1"/>
    <dgm:cxn modelId="{5578532D-C6E7-431F-B377-66585659215D}" type="presOf" srcId="{30656462-E7D8-4986-8C43-AE17CB2806D0}" destId="{538C1369-38D9-4FEC-9346-081DB632BBBA}" srcOrd="1" destOrd="0" presId="urn:microsoft.com/office/officeart/2005/8/layout/orgChart1"/>
    <dgm:cxn modelId="{FFC4E545-5FE8-47D7-B27A-DF8F05402B87}" type="presOf" srcId="{9D2AFB6A-EA2E-4E4C-9165-3A21331EA005}" destId="{98D909AD-13FD-41F7-9E64-FAABBB91F8B8}" srcOrd="1" destOrd="0" presId="urn:microsoft.com/office/officeart/2005/8/layout/orgChart1"/>
    <dgm:cxn modelId="{CD4BB36D-CCBD-48F9-8391-55B76F196B0E}" type="presOf" srcId="{CBC9DF00-7889-4E4D-8FC0-01FDB8A99AB1}" destId="{6261C39B-2DD5-419D-A05E-6266B6B0DBD5}" srcOrd="0" destOrd="0" presId="urn:microsoft.com/office/officeart/2005/8/layout/orgChart1"/>
    <dgm:cxn modelId="{03BEE672-8D32-4A8A-AEA6-21A1C76D11A5}" type="presOf" srcId="{30656462-E7D8-4986-8C43-AE17CB2806D0}" destId="{C700C1E4-BE83-4F12-81DE-E490D4A74C4B}" srcOrd="0" destOrd="0" presId="urn:microsoft.com/office/officeart/2005/8/layout/orgChart1"/>
    <dgm:cxn modelId="{24C7F29E-EDAB-4F4F-B781-A1CDAA8CE5F7}" type="presOf" srcId="{CBC9DF00-7889-4E4D-8FC0-01FDB8A99AB1}" destId="{95B8DFD1-EF21-4361-BF27-CFA3144FA276}" srcOrd="1" destOrd="0" presId="urn:microsoft.com/office/officeart/2005/8/layout/orgChart1"/>
    <dgm:cxn modelId="{8FFB00A5-E0B5-41BF-8AD9-F00E6B5279A4}" type="presOf" srcId="{B30D25E6-F8E5-459E-BFEC-AA39996B7105}" destId="{1ACCA5B0-D934-4C9A-8406-5A01B06253D8}" srcOrd="0" destOrd="0" presId="urn:microsoft.com/office/officeart/2005/8/layout/orgChart1"/>
    <dgm:cxn modelId="{2F010CAE-1742-45A3-8625-9A1CAE4C6F68}" type="presOf" srcId="{03336658-9A29-4450-9173-ACC21E0D9581}" destId="{E8A45010-5E3B-4050-87F6-E144D91A0D3B}" srcOrd="0" destOrd="0" presId="urn:microsoft.com/office/officeart/2005/8/layout/orgChart1"/>
    <dgm:cxn modelId="{224CD7CA-6E2B-478F-AD22-E53A3499BD86}" type="presOf" srcId="{881608A8-A5D8-4A45-9244-EF001B5439B9}" destId="{FF18433C-41A3-48EA-B031-D3AA5622F0A3}" srcOrd="0" destOrd="0" presId="urn:microsoft.com/office/officeart/2005/8/layout/orgChart1"/>
    <dgm:cxn modelId="{383470D2-DEF4-4D3B-BC8C-585AC04D510A}" srcId="{9D2AFB6A-EA2E-4E4C-9165-3A21331EA005}" destId="{03336658-9A29-4450-9173-ACC21E0D9581}" srcOrd="0" destOrd="0" parTransId="{B30D25E6-F8E5-459E-BFEC-AA39996B7105}" sibTransId="{9BC52731-0626-4463-9B28-255349DE3D04}"/>
    <dgm:cxn modelId="{0B94FDDD-4FA6-4E1E-9E7D-F57534CC7558}" srcId="{9D2AFB6A-EA2E-4E4C-9165-3A21331EA005}" destId="{30656462-E7D8-4986-8C43-AE17CB2806D0}" srcOrd="1" destOrd="0" parTransId="{881608A8-A5D8-4A45-9244-EF001B5439B9}" sibTransId="{0C41D9CA-876B-4975-B8E2-3C8E754B99D4}"/>
    <dgm:cxn modelId="{107407E9-1755-4C26-87DB-941E39DBD93E}" srcId="{C77DCC64-DC28-4D95-8164-CC1B3A727EB8}" destId="{9D2AFB6A-EA2E-4E4C-9165-3A21331EA005}" srcOrd="0" destOrd="0" parTransId="{40A6E3EF-9209-4B6E-8B68-BFEE5B46FA95}" sibTransId="{FB53C357-6893-44ED-A3F1-38B827FCCFF8}"/>
    <dgm:cxn modelId="{54976DED-7187-4F31-9CCA-D948C88F8F67}" type="presOf" srcId="{C77DCC64-DC28-4D95-8164-CC1B3A727EB8}" destId="{A62FC484-29CD-4111-98D5-22B9FFB8695F}" srcOrd="0" destOrd="0" presId="urn:microsoft.com/office/officeart/2005/8/layout/orgChart1"/>
    <dgm:cxn modelId="{90DA0FF2-CF15-4200-98DA-4B00F7BB357E}" type="presOf" srcId="{03336658-9A29-4450-9173-ACC21E0D9581}" destId="{EF98E7C4-A871-4C18-84CE-8123F0228C24}" srcOrd="1" destOrd="0" presId="urn:microsoft.com/office/officeart/2005/8/layout/orgChart1"/>
    <dgm:cxn modelId="{FB92C780-0457-475A-9A19-B49907384571}" type="presParOf" srcId="{A62FC484-29CD-4111-98D5-22B9FFB8695F}" destId="{5D185D4E-62A3-4F1A-8D1D-0666C7C80AF0}" srcOrd="0" destOrd="0" presId="urn:microsoft.com/office/officeart/2005/8/layout/orgChart1"/>
    <dgm:cxn modelId="{1FA759DD-6D82-49E0-8453-8D0532D97B9F}" type="presParOf" srcId="{5D185D4E-62A3-4F1A-8D1D-0666C7C80AF0}" destId="{58FED3C1-A095-4B9F-A677-85154FC92885}" srcOrd="0" destOrd="0" presId="urn:microsoft.com/office/officeart/2005/8/layout/orgChart1"/>
    <dgm:cxn modelId="{C5368A14-051A-4C1B-A189-69E7103789A1}" type="presParOf" srcId="{58FED3C1-A095-4B9F-A677-85154FC92885}" destId="{B0598139-FD04-4E65-BF17-605B0CB1E0B9}" srcOrd="0" destOrd="0" presId="urn:microsoft.com/office/officeart/2005/8/layout/orgChart1"/>
    <dgm:cxn modelId="{4E850E1A-EB38-4DE4-8850-270849FD9479}" type="presParOf" srcId="{58FED3C1-A095-4B9F-A677-85154FC92885}" destId="{98D909AD-13FD-41F7-9E64-FAABBB91F8B8}" srcOrd="1" destOrd="0" presId="urn:microsoft.com/office/officeart/2005/8/layout/orgChart1"/>
    <dgm:cxn modelId="{D5CD9D67-B9B0-4B3A-A05C-F394E770234C}" type="presParOf" srcId="{5D185D4E-62A3-4F1A-8D1D-0666C7C80AF0}" destId="{6DFC0A39-7298-4378-9A7A-DA10D68DDBB8}" srcOrd="1" destOrd="0" presId="urn:microsoft.com/office/officeart/2005/8/layout/orgChart1"/>
    <dgm:cxn modelId="{0EA6C29B-65A5-4F6A-A0BE-995B3E46D809}" type="presParOf" srcId="{6DFC0A39-7298-4378-9A7A-DA10D68DDBB8}" destId="{1ACCA5B0-D934-4C9A-8406-5A01B06253D8}" srcOrd="0" destOrd="0" presId="urn:microsoft.com/office/officeart/2005/8/layout/orgChart1"/>
    <dgm:cxn modelId="{25002DBD-D344-4406-8897-5903FFBB39CC}" type="presParOf" srcId="{6DFC0A39-7298-4378-9A7A-DA10D68DDBB8}" destId="{19F3F81D-FA3F-48B4-8FF7-E0B418EFDF40}" srcOrd="1" destOrd="0" presId="urn:microsoft.com/office/officeart/2005/8/layout/orgChart1"/>
    <dgm:cxn modelId="{FA11C6F4-F1CF-44EB-A227-3CA421044C2E}" type="presParOf" srcId="{19F3F81D-FA3F-48B4-8FF7-E0B418EFDF40}" destId="{3322C974-0C8B-46B9-9E94-A2451B077140}" srcOrd="0" destOrd="0" presId="urn:microsoft.com/office/officeart/2005/8/layout/orgChart1"/>
    <dgm:cxn modelId="{6EA07D34-EE3F-4FCA-9B99-ABEA67B1B0EA}" type="presParOf" srcId="{3322C974-0C8B-46B9-9E94-A2451B077140}" destId="{E8A45010-5E3B-4050-87F6-E144D91A0D3B}" srcOrd="0" destOrd="0" presId="urn:microsoft.com/office/officeart/2005/8/layout/orgChart1"/>
    <dgm:cxn modelId="{2FFF990B-F067-4D71-BC8D-1B24D9B2144A}" type="presParOf" srcId="{3322C974-0C8B-46B9-9E94-A2451B077140}" destId="{EF98E7C4-A871-4C18-84CE-8123F0228C24}" srcOrd="1" destOrd="0" presId="urn:microsoft.com/office/officeart/2005/8/layout/orgChart1"/>
    <dgm:cxn modelId="{2F66196B-FDD7-41E7-9922-C5C56AFFFB99}" type="presParOf" srcId="{19F3F81D-FA3F-48B4-8FF7-E0B418EFDF40}" destId="{0967CDEA-C9FE-47B3-85B2-4E45DD513340}" srcOrd="1" destOrd="0" presId="urn:microsoft.com/office/officeart/2005/8/layout/orgChart1"/>
    <dgm:cxn modelId="{A5C6CC39-B3DE-4B38-A563-D85612AB7A3E}" type="presParOf" srcId="{19F3F81D-FA3F-48B4-8FF7-E0B418EFDF40}" destId="{B2CEBD8E-07C5-41C3-98A6-717FF43F2676}" srcOrd="2" destOrd="0" presId="urn:microsoft.com/office/officeart/2005/8/layout/orgChart1"/>
    <dgm:cxn modelId="{8EE2522D-8918-4A2C-9BF6-52DFCFE29DF3}" type="presParOf" srcId="{6DFC0A39-7298-4378-9A7A-DA10D68DDBB8}" destId="{FF18433C-41A3-48EA-B031-D3AA5622F0A3}" srcOrd="2" destOrd="0" presId="urn:microsoft.com/office/officeart/2005/8/layout/orgChart1"/>
    <dgm:cxn modelId="{21C45E8E-7CFD-48BD-9895-493C0FC811C1}" type="presParOf" srcId="{6DFC0A39-7298-4378-9A7A-DA10D68DDBB8}" destId="{39B8F069-9AFF-4859-A1C2-901F25B9B7A9}" srcOrd="3" destOrd="0" presId="urn:microsoft.com/office/officeart/2005/8/layout/orgChart1"/>
    <dgm:cxn modelId="{43B46252-925A-496E-8727-73A4D7638E17}" type="presParOf" srcId="{39B8F069-9AFF-4859-A1C2-901F25B9B7A9}" destId="{7AFA6EA7-2F40-4459-9E0C-8541BBAB787E}" srcOrd="0" destOrd="0" presId="urn:microsoft.com/office/officeart/2005/8/layout/orgChart1"/>
    <dgm:cxn modelId="{9BF2EF34-CC53-4C49-90B0-1213DD854995}" type="presParOf" srcId="{7AFA6EA7-2F40-4459-9E0C-8541BBAB787E}" destId="{C700C1E4-BE83-4F12-81DE-E490D4A74C4B}" srcOrd="0" destOrd="0" presId="urn:microsoft.com/office/officeart/2005/8/layout/orgChart1"/>
    <dgm:cxn modelId="{EF5C2356-A910-4993-A3E7-2A5C9003EC2E}" type="presParOf" srcId="{7AFA6EA7-2F40-4459-9E0C-8541BBAB787E}" destId="{538C1369-38D9-4FEC-9346-081DB632BBBA}" srcOrd="1" destOrd="0" presId="urn:microsoft.com/office/officeart/2005/8/layout/orgChart1"/>
    <dgm:cxn modelId="{878AC966-FADC-4189-8E7C-F26CCC933D9B}" type="presParOf" srcId="{39B8F069-9AFF-4859-A1C2-901F25B9B7A9}" destId="{C0945F1D-CDF1-45E7-93C2-2FCC729EE7BB}" srcOrd="1" destOrd="0" presId="urn:microsoft.com/office/officeart/2005/8/layout/orgChart1"/>
    <dgm:cxn modelId="{B1DDC19C-E76F-4F83-A2D1-0E67342C8FA4}" type="presParOf" srcId="{39B8F069-9AFF-4859-A1C2-901F25B9B7A9}" destId="{BC344097-5107-4793-93D3-B534032FB0EC}" srcOrd="2" destOrd="0" presId="urn:microsoft.com/office/officeart/2005/8/layout/orgChart1"/>
    <dgm:cxn modelId="{AC298B75-2319-4F93-8487-523F4E3EF679}" type="presParOf" srcId="{6DFC0A39-7298-4378-9A7A-DA10D68DDBB8}" destId="{48463462-1BFD-463F-9B68-AB377BD0609E}" srcOrd="4" destOrd="0" presId="urn:microsoft.com/office/officeart/2005/8/layout/orgChart1"/>
    <dgm:cxn modelId="{35255B93-1F88-4663-A709-1905A1E6A7BE}" type="presParOf" srcId="{6DFC0A39-7298-4378-9A7A-DA10D68DDBB8}" destId="{5F791D62-795A-4A0C-9D6D-04BFAB8F2763}" srcOrd="5" destOrd="0" presId="urn:microsoft.com/office/officeart/2005/8/layout/orgChart1"/>
    <dgm:cxn modelId="{AEE0DEA2-162F-4F3D-99B1-122C36C4B8EC}" type="presParOf" srcId="{5F791D62-795A-4A0C-9D6D-04BFAB8F2763}" destId="{C12A8079-2469-406C-9A8F-7C2D12B17D5C}" srcOrd="0" destOrd="0" presId="urn:microsoft.com/office/officeart/2005/8/layout/orgChart1"/>
    <dgm:cxn modelId="{BA1F2964-46EF-49B4-87D2-55E7536D8D9C}" type="presParOf" srcId="{C12A8079-2469-406C-9A8F-7C2D12B17D5C}" destId="{6261C39B-2DD5-419D-A05E-6266B6B0DBD5}" srcOrd="0" destOrd="0" presId="urn:microsoft.com/office/officeart/2005/8/layout/orgChart1"/>
    <dgm:cxn modelId="{A6A86513-AB62-4FAF-8821-D52F9F866385}" type="presParOf" srcId="{C12A8079-2469-406C-9A8F-7C2D12B17D5C}" destId="{95B8DFD1-EF21-4361-BF27-CFA3144FA276}" srcOrd="1" destOrd="0" presId="urn:microsoft.com/office/officeart/2005/8/layout/orgChart1"/>
    <dgm:cxn modelId="{207B10CC-F0E7-4B8A-967F-CD486C3AFA00}" type="presParOf" srcId="{5F791D62-795A-4A0C-9D6D-04BFAB8F2763}" destId="{E10B9DED-ED8D-4417-9508-E6D0DDC3C46D}" srcOrd="1" destOrd="0" presId="urn:microsoft.com/office/officeart/2005/8/layout/orgChart1"/>
    <dgm:cxn modelId="{523083FC-D78A-484C-8EB2-A289B22F9234}" type="presParOf" srcId="{5F791D62-795A-4A0C-9D6D-04BFAB8F2763}" destId="{CFA6CE6F-E251-4793-ABA0-604DE194D2EB}" srcOrd="2" destOrd="0" presId="urn:microsoft.com/office/officeart/2005/8/layout/orgChart1"/>
    <dgm:cxn modelId="{35D2B293-140F-4800-BF25-515D69F86F86}" type="presParOf" srcId="{5D185D4E-62A3-4F1A-8D1D-0666C7C80AF0}" destId="{30A0F8F0-2116-4FE3-BDFF-3C479DDE0C8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63462-1BFD-463F-9B68-AB377BD0609E}">
      <dsp:nvSpPr>
        <dsp:cNvPr id="0" name=""/>
        <dsp:cNvSpPr/>
      </dsp:nvSpPr>
      <dsp:spPr>
        <a:xfrm>
          <a:off x="4142703" y="1468581"/>
          <a:ext cx="2995860" cy="612330"/>
        </a:xfrm>
        <a:custGeom>
          <a:avLst/>
          <a:gdLst/>
          <a:ahLst/>
          <a:cxnLst/>
          <a:rect l="0" t="0" r="0" b="0"/>
          <a:pathLst>
            <a:path>
              <a:moveTo>
                <a:pt x="0" y="0"/>
              </a:moveTo>
              <a:lnTo>
                <a:pt x="0" y="375630"/>
              </a:lnTo>
              <a:lnTo>
                <a:pt x="2995860" y="375630"/>
              </a:lnTo>
              <a:lnTo>
                <a:pt x="2995860" y="61233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8433C-41A3-48EA-B031-D3AA5622F0A3}">
      <dsp:nvSpPr>
        <dsp:cNvPr id="0" name=""/>
        <dsp:cNvSpPr/>
      </dsp:nvSpPr>
      <dsp:spPr>
        <a:xfrm>
          <a:off x="4142703" y="1468581"/>
          <a:ext cx="318293" cy="654068"/>
        </a:xfrm>
        <a:custGeom>
          <a:avLst/>
          <a:gdLst/>
          <a:ahLst/>
          <a:cxnLst/>
          <a:rect l="0" t="0" r="0" b="0"/>
          <a:pathLst>
            <a:path>
              <a:moveTo>
                <a:pt x="0" y="0"/>
              </a:moveTo>
              <a:lnTo>
                <a:pt x="0" y="417368"/>
              </a:lnTo>
              <a:lnTo>
                <a:pt x="318293" y="417368"/>
              </a:lnTo>
              <a:lnTo>
                <a:pt x="318293" y="65406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CCA5B0-D934-4C9A-8406-5A01B06253D8}">
      <dsp:nvSpPr>
        <dsp:cNvPr id="0" name=""/>
        <dsp:cNvSpPr/>
      </dsp:nvSpPr>
      <dsp:spPr>
        <a:xfrm>
          <a:off x="1431569" y="1468581"/>
          <a:ext cx="2711133" cy="654068"/>
        </a:xfrm>
        <a:custGeom>
          <a:avLst/>
          <a:gdLst/>
          <a:ahLst/>
          <a:cxnLst/>
          <a:rect l="0" t="0" r="0" b="0"/>
          <a:pathLst>
            <a:path>
              <a:moveTo>
                <a:pt x="2711133" y="0"/>
              </a:moveTo>
              <a:lnTo>
                <a:pt x="2711133" y="417368"/>
              </a:lnTo>
              <a:lnTo>
                <a:pt x="0" y="417368"/>
              </a:lnTo>
              <a:lnTo>
                <a:pt x="0" y="65406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598139-FD04-4E65-BF17-605B0CB1E0B9}">
      <dsp:nvSpPr>
        <dsp:cNvPr id="0" name=""/>
        <dsp:cNvSpPr/>
      </dsp:nvSpPr>
      <dsp:spPr>
        <a:xfrm>
          <a:off x="3015563" y="341440"/>
          <a:ext cx="2254281" cy="112714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3015563" y="341440"/>
        <a:ext cx="2254281" cy="1127140"/>
      </dsp:txXfrm>
    </dsp:sp>
    <dsp:sp modelId="{E8A45010-5E3B-4050-87F6-E144D91A0D3B}">
      <dsp:nvSpPr>
        <dsp:cNvPr id="0" name=""/>
        <dsp:cNvSpPr/>
      </dsp:nvSpPr>
      <dsp:spPr>
        <a:xfrm>
          <a:off x="2682" y="2122649"/>
          <a:ext cx="2857774" cy="112714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2682" y="2122649"/>
        <a:ext cx="2857774" cy="1127140"/>
      </dsp:txXfrm>
    </dsp:sp>
    <dsp:sp modelId="{C700C1E4-BE83-4F12-81DE-E490D4A74C4B}">
      <dsp:nvSpPr>
        <dsp:cNvPr id="0" name=""/>
        <dsp:cNvSpPr/>
      </dsp:nvSpPr>
      <dsp:spPr>
        <a:xfrm>
          <a:off x="3333856" y="2122649"/>
          <a:ext cx="2254281" cy="112714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r>
            <a:rPr lang="ar-EG" sz="6500" b="1" kern="1200" dirty="0"/>
            <a:t> </a:t>
          </a:r>
          <a:endParaRPr lang="ar-EG" sz="6500" kern="1200" dirty="0"/>
        </a:p>
      </dsp:txBody>
      <dsp:txXfrm>
        <a:off x="3333856" y="2122649"/>
        <a:ext cx="2254281" cy="1127140"/>
      </dsp:txXfrm>
    </dsp:sp>
    <dsp:sp modelId="{6261C39B-2DD5-419D-A05E-6266B6B0DBD5}">
      <dsp:nvSpPr>
        <dsp:cNvPr id="0" name=""/>
        <dsp:cNvSpPr/>
      </dsp:nvSpPr>
      <dsp:spPr>
        <a:xfrm>
          <a:off x="6011423" y="2080911"/>
          <a:ext cx="2254281" cy="112714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6011423" y="2080911"/>
        <a:ext cx="2254281" cy="11271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63462-1BFD-463F-9B68-AB377BD0609E}">
      <dsp:nvSpPr>
        <dsp:cNvPr id="0" name=""/>
        <dsp:cNvSpPr/>
      </dsp:nvSpPr>
      <dsp:spPr>
        <a:xfrm>
          <a:off x="4141380" y="1435210"/>
          <a:ext cx="2903033" cy="661289"/>
        </a:xfrm>
        <a:custGeom>
          <a:avLst/>
          <a:gdLst/>
          <a:ahLst/>
          <a:cxnLst/>
          <a:rect l="0" t="0" r="0" b="0"/>
          <a:pathLst>
            <a:path>
              <a:moveTo>
                <a:pt x="0" y="0"/>
              </a:moveTo>
              <a:lnTo>
                <a:pt x="0" y="405664"/>
              </a:lnTo>
              <a:lnTo>
                <a:pt x="2903033" y="405664"/>
              </a:lnTo>
              <a:lnTo>
                <a:pt x="2903033" y="66128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18433C-41A3-48EA-B031-D3AA5622F0A3}">
      <dsp:nvSpPr>
        <dsp:cNvPr id="0" name=""/>
        <dsp:cNvSpPr/>
      </dsp:nvSpPr>
      <dsp:spPr>
        <a:xfrm>
          <a:off x="4095660" y="1435210"/>
          <a:ext cx="91440" cy="706364"/>
        </a:xfrm>
        <a:custGeom>
          <a:avLst/>
          <a:gdLst/>
          <a:ahLst/>
          <a:cxnLst/>
          <a:rect l="0" t="0" r="0" b="0"/>
          <a:pathLst>
            <a:path>
              <a:moveTo>
                <a:pt x="45720" y="0"/>
              </a:moveTo>
              <a:lnTo>
                <a:pt x="45720" y="450739"/>
              </a:lnTo>
              <a:lnTo>
                <a:pt x="57101" y="450739"/>
              </a:lnTo>
              <a:lnTo>
                <a:pt x="57101" y="706364"/>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CCA5B0-D934-4C9A-8406-5A01B06253D8}">
      <dsp:nvSpPr>
        <dsp:cNvPr id="0" name=""/>
        <dsp:cNvSpPr/>
      </dsp:nvSpPr>
      <dsp:spPr>
        <a:xfrm>
          <a:off x="1213478" y="1435210"/>
          <a:ext cx="2927902" cy="706364"/>
        </a:xfrm>
        <a:custGeom>
          <a:avLst/>
          <a:gdLst/>
          <a:ahLst/>
          <a:cxnLst/>
          <a:rect l="0" t="0" r="0" b="0"/>
          <a:pathLst>
            <a:path>
              <a:moveTo>
                <a:pt x="2927902" y="0"/>
              </a:moveTo>
              <a:lnTo>
                <a:pt x="2927902" y="450739"/>
              </a:lnTo>
              <a:lnTo>
                <a:pt x="0" y="450739"/>
              </a:lnTo>
              <a:lnTo>
                <a:pt x="0" y="706364"/>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598139-FD04-4E65-BF17-605B0CB1E0B9}">
      <dsp:nvSpPr>
        <dsp:cNvPr id="0" name=""/>
        <dsp:cNvSpPr/>
      </dsp:nvSpPr>
      <dsp:spPr>
        <a:xfrm>
          <a:off x="2924119" y="217949"/>
          <a:ext cx="2434521" cy="121726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2924119" y="217949"/>
        <a:ext cx="2434521" cy="1217260"/>
      </dsp:txXfrm>
    </dsp:sp>
    <dsp:sp modelId="{E8A45010-5E3B-4050-87F6-E144D91A0D3B}">
      <dsp:nvSpPr>
        <dsp:cNvPr id="0" name=""/>
        <dsp:cNvSpPr/>
      </dsp:nvSpPr>
      <dsp:spPr>
        <a:xfrm>
          <a:off x="2705" y="2141574"/>
          <a:ext cx="2421545" cy="121726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2705" y="2141574"/>
        <a:ext cx="2421545" cy="1217260"/>
      </dsp:txXfrm>
    </dsp:sp>
    <dsp:sp modelId="{C700C1E4-BE83-4F12-81DE-E490D4A74C4B}">
      <dsp:nvSpPr>
        <dsp:cNvPr id="0" name=""/>
        <dsp:cNvSpPr/>
      </dsp:nvSpPr>
      <dsp:spPr>
        <a:xfrm>
          <a:off x="2935501" y="2141574"/>
          <a:ext cx="2434521" cy="121726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r>
            <a:rPr lang="ar-EG" sz="6500" b="1" kern="1200" dirty="0"/>
            <a:t> </a:t>
          </a:r>
          <a:endParaRPr lang="ar-EG" sz="6500" kern="1200" dirty="0"/>
        </a:p>
      </dsp:txBody>
      <dsp:txXfrm>
        <a:off x="2935501" y="2141574"/>
        <a:ext cx="2434521" cy="1217260"/>
      </dsp:txXfrm>
    </dsp:sp>
    <dsp:sp modelId="{6261C39B-2DD5-419D-A05E-6266B6B0DBD5}">
      <dsp:nvSpPr>
        <dsp:cNvPr id="0" name=""/>
        <dsp:cNvSpPr/>
      </dsp:nvSpPr>
      <dsp:spPr>
        <a:xfrm>
          <a:off x="5827153" y="2096499"/>
          <a:ext cx="2434521" cy="121726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rtl="1">
            <a:lnSpc>
              <a:spcPct val="90000"/>
            </a:lnSpc>
            <a:spcBef>
              <a:spcPct val="0"/>
            </a:spcBef>
            <a:spcAft>
              <a:spcPct val="35000"/>
            </a:spcAft>
            <a:buNone/>
          </a:pPr>
          <a:endParaRPr lang="ar-EG" sz="6500" kern="1200" dirty="0"/>
        </a:p>
      </dsp:txBody>
      <dsp:txXfrm>
        <a:off x="5827153" y="2096499"/>
        <a:ext cx="2434521" cy="121726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75577A0-6336-4F7D-8106-A8AA943FBB38}" type="datetimeFigureOut">
              <a:rPr lang="ar-SA" smtClean="0"/>
              <a:t>03/02/44</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1F22DAF8-0EC8-4B3B-8C6E-B9495DE7F152}" type="slidenum">
              <a:rPr lang="ar-SA" smtClean="0"/>
              <a:t>‹#›</a:t>
            </a:fld>
            <a:endParaRPr lang="ar-SA"/>
          </a:p>
        </p:txBody>
      </p:sp>
    </p:spTree>
    <p:extLst>
      <p:ext uri="{BB962C8B-B14F-4D97-AF65-F5344CB8AC3E}">
        <p14:creationId xmlns:p14="http://schemas.microsoft.com/office/powerpoint/2010/main" val="92162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79BFCA0E-D818-4EBC-8866-E70559B3CAA2}" type="slidenum">
              <a:rPr lang="ar-SA" smtClean="0"/>
              <a:pPr/>
              <a:t>6</a:t>
            </a:fld>
            <a:endParaRPr lang="ar-SA"/>
          </a:p>
        </p:txBody>
      </p:sp>
    </p:spTree>
    <p:extLst>
      <p:ext uri="{BB962C8B-B14F-4D97-AF65-F5344CB8AC3E}">
        <p14:creationId xmlns:p14="http://schemas.microsoft.com/office/powerpoint/2010/main" val="2424166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2948630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112863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3801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3221209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1253731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B1D90780-5BF3-4968-8CB1-5FF4AD205B42}" type="datetimeFigureOut">
              <a:rPr lang="ar-SA" smtClean="0"/>
              <a:t>03/02/44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192955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B1D90780-5BF3-4968-8CB1-5FF4AD205B42}" type="datetimeFigureOut">
              <a:rPr lang="ar-SA" smtClean="0"/>
              <a:t>03/02/44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10529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B1D90780-5BF3-4968-8CB1-5FF4AD205B42}" type="datetimeFigureOut">
              <a:rPr lang="ar-SA" smtClean="0"/>
              <a:t>03/02/44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2000396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1D90780-5BF3-4968-8CB1-5FF4AD205B42}" type="datetimeFigureOut">
              <a:rPr lang="ar-SA" smtClean="0"/>
              <a:t>03/02/44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3655197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B1D90780-5BF3-4968-8CB1-5FF4AD205B42}" type="datetimeFigureOut">
              <a:rPr lang="ar-SA" smtClean="0"/>
              <a:t>03/02/44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437158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B1D90780-5BF3-4968-8CB1-5FF4AD205B42}" type="datetimeFigureOut">
              <a:rPr lang="ar-SA" smtClean="0"/>
              <a:t>03/02/44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0CD569C-FB55-4107-A6CE-6C1CEE205E8A}" type="slidenum">
              <a:rPr lang="ar-SA" smtClean="0"/>
              <a:t>‹#›</a:t>
            </a:fld>
            <a:endParaRPr lang="ar-SA"/>
          </a:p>
        </p:txBody>
      </p:sp>
    </p:spTree>
    <p:extLst>
      <p:ext uri="{BB962C8B-B14F-4D97-AF65-F5344CB8AC3E}">
        <p14:creationId xmlns:p14="http://schemas.microsoft.com/office/powerpoint/2010/main" val="3850204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1D90780-5BF3-4968-8CB1-5FF4AD205B42}" type="datetimeFigureOut">
              <a:rPr lang="ar-SA" smtClean="0"/>
              <a:t>03/02/44</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0CD569C-FB55-4107-A6CE-6C1CEE205E8A}" type="slidenum">
              <a:rPr lang="ar-SA" smtClean="0"/>
              <a:t>‹#›</a:t>
            </a:fld>
            <a:endParaRPr lang="ar-SA"/>
          </a:p>
        </p:txBody>
      </p:sp>
    </p:spTree>
    <p:extLst>
      <p:ext uri="{BB962C8B-B14F-4D97-AF65-F5344CB8AC3E}">
        <p14:creationId xmlns:p14="http://schemas.microsoft.com/office/powerpoint/2010/main" val="2499980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me/albayan_12"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إطارات وورد مفرغة للكتابة عليها وما هي استخدامات ميكروسوفت وورد – زياد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8480" y="868680"/>
            <a:ext cx="8869680" cy="5638800"/>
          </a:xfrm>
          <a:prstGeom prst="rect">
            <a:avLst/>
          </a:prstGeom>
          <a:noFill/>
          <a:extLst>
            <a:ext uri="{909E8E84-426E-40DD-AFC4-6F175D3DCCD1}">
              <a14:hiddenFill xmlns:a14="http://schemas.microsoft.com/office/drawing/2010/main">
                <a:solidFill>
                  <a:srgbClr val="FFFFFF"/>
                </a:solidFill>
              </a14:hiddenFill>
            </a:ext>
          </a:extLst>
        </p:spPr>
      </p:pic>
      <p:sp>
        <p:nvSpPr>
          <p:cNvPr id="2" name="مستطيل 1"/>
          <p:cNvSpPr/>
          <p:nvPr/>
        </p:nvSpPr>
        <p:spPr>
          <a:xfrm>
            <a:off x="1612900" y="2309336"/>
            <a:ext cx="6096000" cy="2246769"/>
          </a:xfrm>
          <a:prstGeom prst="rect">
            <a:avLst/>
          </a:prstGeom>
        </p:spPr>
        <p:txBody>
          <a:bodyPr>
            <a:spAutoFit/>
          </a:bodyPr>
          <a:lstStyle/>
          <a:p>
            <a:r>
              <a:rPr lang="ar-SA" sz="2800" b="1" dirty="0"/>
              <a:t>     مادة الحديث</a:t>
            </a:r>
          </a:p>
          <a:p>
            <a:r>
              <a:rPr lang="ar-SA" sz="2800" b="1" dirty="0"/>
              <a:t> </a:t>
            </a:r>
          </a:p>
          <a:p>
            <a:r>
              <a:rPr lang="ar-SA" sz="2800" b="1" dirty="0"/>
              <a:t>للصف الثاني متوسط</a:t>
            </a:r>
          </a:p>
          <a:p>
            <a:r>
              <a:rPr lang="ar-SA" sz="2800" b="1" dirty="0"/>
              <a:t> </a:t>
            </a:r>
          </a:p>
          <a:p>
            <a:r>
              <a:rPr lang="ar-SA" sz="2800" b="1" dirty="0"/>
              <a:t>الفصل الدراسي الأول </a:t>
            </a:r>
          </a:p>
        </p:txBody>
      </p:sp>
      <p:sp>
        <p:nvSpPr>
          <p:cNvPr id="3" name="مستطيل مستدير الزوايا 20">
            <a:extLst>
              <a:ext uri="{FF2B5EF4-FFF2-40B4-BE49-F238E27FC236}">
                <a16:creationId xmlns:a16="http://schemas.microsoft.com/office/drawing/2014/main" id="{CA1DC0E4-9EAE-0ECF-CF9F-C7B719762563}"/>
              </a:ext>
            </a:extLst>
          </p:cNvPr>
          <p:cNvSpPr/>
          <p:nvPr/>
        </p:nvSpPr>
        <p:spPr>
          <a:xfrm>
            <a:off x="4660900" y="4659461"/>
            <a:ext cx="2673350" cy="692150"/>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1" anchor="ctr"/>
          <a:lstStyle>
            <a:defPPr>
              <a:defRPr lang="en-US"/>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algn="ctr">
              <a:defRPr/>
            </a:pPr>
            <a:r>
              <a:rPr lang="ar-SA" dirty="0"/>
              <a:t>اعداد : </a:t>
            </a:r>
            <a:r>
              <a:rPr lang="ar-SA" dirty="0" err="1"/>
              <a:t>وماتوفيقي</a:t>
            </a:r>
            <a:r>
              <a:rPr lang="ar-SA" dirty="0"/>
              <a:t> إلا بالله</a:t>
            </a:r>
          </a:p>
        </p:txBody>
      </p:sp>
      <p:sp>
        <p:nvSpPr>
          <p:cNvPr id="4" name="مستطيل 3">
            <a:extLst>
              <a:ext uri="{FF2B5EF4-FFF2-40B4-BE49-F238E27FC236}">
                <a16:creationId xmlns:a16="http://schemas.microsoft.com/office/drawing/2014/main" id="{989CC146-09F0-5351-43A3-39C7B1E55391}"/>
              </a:ext>
            </a:extLst>
          </p:cNvPr>
          <p:cNvSpPr/>
          <p:nvPr/>
        </p:nvSpPr>
        <p:spPr>
          <a:xfrm>
            <a:off x="5974397" y="5546873"/>
            <a:ext cx="5373688" cy="377825"/>
          </a:xfrm>
          <a:prstGeom prst="rect">
            <a:avLst/>
          </a:prstGeom>
          <a:noFill/>
        </p:spPr>
        <p:txBody>
          <a:bodyPr>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defTabSz="1371600">
              <a:lnSpc>
                <a:spcPct val="90000"/>
              </a:lnSpc>
              <a:spcAft>
                <a:spcPts val="900"/>
              </a:spcAft>
              <a:defRPr/>
            </a:pPr>
            <a:r>
              <a:rPr lang="ar-SA" sz="2000" dirty="0">
                <a:ln w="0"/>
                <a:solidFill>
                  <a:schemeClr val="accent1"/>
                </a:solidFill>
                <a:effectLst>
                  <a:outerShdw blurRad="38100" dist="25400" dir="5400000" algn="ctr" rotWithShape="0">
                    <a:srgbClr val="6E747A">
                      <a:alpha val="43000"/>
                    </a:srgbClr>
                  </a:outerShdw>
                </a:effectLst>
                <a:latin typeface="Khalid Art bold"/>
                <a:cs typeface="29LT Zarid Serif Rg" panose="00000100000000000000" pitchFamily="2" charset="-78"/>
              </a:rPr>
              <a:t>قناة البيان للعروض والعلوم الشرعية </a:t>
            </a:r>
            <a:endParaRPr lang="en-US" sz="2000" dirty="0">
              <a:ln w="0"/>
              <a:solidFill>
                <a:schemeClr val="accent1"/>
              </a:solidFill>
              <a:effectLst>
                <a:outerShdw blurRad="38100" dist="25400" dir="5400000" algn="ctr" rotWithShape="0">
                  <a:srgbClr val="6E747A">
                    <a:alpha val="43000"/>
                  </a:srgbClr>
                </a:outerShdw>
              </a:effectLst>
              <a:latin typeface="Khalid Art bold"/>
              <a:cs typeface="29LT Zarid Serif Rg" panose="00000100000000000000" pitchFamily="2" charset="-78"/>
            </a:endParaRPr>
          </a:p>
        </p:txBody>
      </p:sp>
      <p:pic>
        <p:nvPicPr>
          <p:cNvPr id="5" name="884AEA23-EA58-47EB-8C88-9CE646949802-L0-001.png">
            <a:hlinkClick r:id="rId3"/>
            <a:extLst>
              <a:ext uri="{FF2B5EF4-FFF2-40B4-BE49-F238E27FC236}">
                <a16:creationId xmlns:a16="http://schemas.microsoft.com/office/drawing/2014/main" id="{39C39C43-B0B3-8424-CBB3-72E74A6048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56017" y="5091092"/>
            <a:ext cx="352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extLst>
      <p:ext uri="{BB962C8B-B14F-4D97-AF65-F5344CB8AC3E}">
        <p14:creationId xmlns:p14="http://schemas.microsoft.com/office/powerpoint/2010/main" val="3112241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00492382"/>
              </p:ext>
            </p:extLst>
          </p:nvPr>
        </p:nvGraphicFramePr>
        <p:xfrm>
          <a:off x="4067166" y="1461995"/>
          <a:ext cx="6886596" cy="4683945"/>
        </p:xfrm>
        <a:graphic>
          <a:graphicData uri="http://schemas.openxmlformats.org/drawingml/2006/table">
            <a:tbl>
              <a:tblPr rtl="1" firstRow="1" bandRow="1">
                <a:tableStyleId>{93296810-A885-4BE3-A3E7-6D5BEEA58F35}</a:tableStyleId>
              </a:tblPr>
              <a:tblGrid>
                <a:gridCol w="2366972">
                  <a:extLst>
                    <a:ext uri="{9D8B030D-6E8A-4147-A177-3AD203B41FA5}">
                      <a16:colId xmlns:a16="http://schemas.microsoft.com/office/drawing/2014/main" val="20000"/>
                    </a:ext>
                  </a:extLst>
                </a:gridCol>
                <a:gridCol w="4519624">
                  <a:extLst>
                    <a:ext uri="{9D8B030D-6E8A-4147-A177-3AD203B41FA5}">
                      <a16:colId xmlns:a16="http://schemas.microsoft.com/office/drawing/2014/main" val="20001"/>
                    </a:ext>
                  </a:extLst>
                </a:gridCol>
              </a:tblGrid>
              <a:tr h="760505">
                <a:tc>
                  <a:txBody>
                    <a:bodyPr/>
                    <a:lstStyle/>
                    <a:p>
                      <a:pPr algn="ctr" rtl="1"/>
                      <a:r>
                        <a:rPr lang="ar-SA" sz="4000" b="1" dirty="0">
                          <a:solidFill>
                            <a:schemeClr val="bg1"/>
                          </a:solidFill>
                        </a:rPr>
                        <a:t>الكلمة</a:t>
                      </a:r>
                      <a:r>
                        <a:rPr lang="ar-SA" sz="4000" b="1" dirty="0">
                          <a:solidFill>
                            <a:srgbClr val="FF33CC"/>
                          </a:solidFill>
                        </a:rPr>
                        <a:t> </a:t>
                      </a:r>
                      <a:endParaRPr lang="ar-EG" sz="4000" b="1" dirty="0">
                        <a:solidFill>
                          <a:srgbClr val="FF33CC"/>
                        </a:solidFill>
                      </a:endParaRPr>
                    </a:p>
                  </a:txBody>
                  <a:tcPr/>
                </a:tc>
                <a:tc>
                  <a:txBody>
                    <a:bodyPr/>
                    <a:lstStyle/>
                    <a:p>
                      <a:pPr algn="ctr" rtl="1"/>
                      <a:r>
                        <a:rPr lang="ar-SA" sz="3600" b="1" dirty="0">
                          <a:solidFill>
                            <a:schemeClr val="bg1"/>
                          </a:solidFill>
                        </a:rPr>
                        <a:t>معناها</a:t>
                      </a:r>
                      <a:endParaRPr lang="ar-EG" sz="3600" b="1" dirty="0">
                        <a:solidFill>
                          <a:schemeClr val="bg1"/>
                        </a:solidFill>
                      </a:endParaRPr>
                    </a:p>
                  </a:txBody>
                  <a:tcPr/>
                </a:tc>
                <a:extLst>
                  <a:ext uri="{0D108BD9-81ED-4DB2-BD59-A6C34878D82A}">
                    <a16:rowId xmlns:a16="http://schemas.microsoft.com/office/drawing/2014/main" val="10000"/>
                  </a:ext>
                </a:extLst>
              </a:tr>
              <a:tr h="807096">
                <a:tc>
                  <a:txBody>
                    <a:bodyPr/>
                    <a:lstStyle/>
                    <a:p>
                      <a:pPr algn="ctr" rtl="1"/>
                      <a:endParaRPr lang="ar-EG" sz="3200" b="1" dirty="0">
                        <a:solidFill>
                          <a:srgbClr val="FF0000"/>
                        </a:solidFill>
                      </a:endParaRPr>
                    </a:p>
                  </a:txBody>
                  <a:tcPr/>
                </a:tc>
                <a:tc>
                  <a:txBody>
                    <a:bodyPr/>
                    <a:lstStyle/>
                    <a:p>
                      <a:pPr algn="ctr" rtl="1"/>
                      <a:endParaRPr lang="ar-EG" sz="3200" b="1" dirty="0">
                        <a:solidFill>
                          <a:srgbClr val="FF0000"/>
                        </a:solidFill>
                      </a:endParaRPr>
                    </a:p>
                  </a:txBody>
                  <a:tcPr/>
                </a:tc>
                <a:extLst>
                  <a:ext uri="{0D108BD9-81ED-4DB2-BD59-A6C34878D82A}">
                    <a16:rowId xmlns:a16="http://schemas.microsoft.com/office/drawing/2014/main" val="10001"/>
                  </a:ext>
                </a:extLst>
              </a:tr>
              <a:tr h="779086">
                <a:tc>
                  <a:txBody>
                    <a:bodyPr/>
                    <a:lstStyle/>
                    <a:p>
                      <a:pPr algn="ctr" rtl="1"/>
                      <a:endParaRPr lang="ar-EG" sz="3200" b="1" dirty="0">
                        <a:solidFill>
                          <a:srgbClr val="FF0000"/>
                        </a:solidFill>
                      </a:endParaRPr>
                    </a:p>
                  </a:txBody>
                  <a:tcPr/>
                </a:tc>
                <a:tc>
                  <a:txBody>
                    <a:bodyPr/>
                    <a:lstStyle/>
                    <a:p>
                      <a:pPr algn="ctr" rtl="1"/>
                      <a:endParaRPr lang="ar-EG" sz="3200" b="0" dirty="0">
                        <a:solidFill>
                          <a:srgbClr val="FF0000"/>
                        </a:solidFill>
                      </a:endParaRPr>
                    </a:p>
                  </a:txBody>
                  <a:tcPr anchor="ctr"/>
                </a:tc>
                <a:extLst>
                  <a:ext uri="{0D108BD9-81ED-4DB2-BD59-A6C34878D82A}">
                    <a16:rowId xmlns:a16="http://schemas.microsoft.com/office/drawing/2014/main" val="10002"/>
                  </a:ext>
                </a:extLst>
              </a:tr>
              <a:tr h="779086">
                <a:tc>
                  <a:txBody>
                    <a:bodyPr/>
                    <a:lstStyle/>
                    <a:p>
                      <a:pPr algn="ctr" rtl="1"/>
                      <a:endParaRPr lang="ar-EG" sz="3200" b="1" dirty="0">
                        <a:solidFill>
                          <a:srgbClr val="FF0000"/>
                        </a:solidFill>
                      </a:endParaRPr>
                    </a:p>
                  </a:txBody>
                  <a:tcPr/>
                </a:tc>
                <a:tc>
                  <a:txBody>
                    <a:bodyPr/>
                    <a:lstStyle/>
                    <a:p>
                      <a:pPr algn="ctr" rtl="1"/>
                      <a:endParaRPr lang="ar-EG" sz="3200" b="1" dirty="0">
                        <a:solidFill>
                          <a:srgbClr val="FF0000"/>
                        </a:solidFill>
                      </a:endParaRPr>
                    </a:p>
                  </a:txBody>
                  <a:tcPr/>
                </a:tc>
                <a:extLst>
                  <a:ext uri="{0D108BD9-81ED-4DB2-BD59-A6C34878D82A}">
                    <a16:rowId xmlns:a16="http://schemas.microsoft.com/office/drawing/2014/main" val="10003"/>
                  </a:ext>
                </a:extLst>
              </a:tr>
              <a:tr h="779086">
                <a:tc>
                  <a:txBody>
                    <a:bodyPr/>
                    <a:lstStyle/>
                    <a:p>
                      <a:pPr algn="ctr" rtl="1"/>
                      <a:endParaRPr lang="ar-EG" sz="3200" b="1" dirty="0">
                        <a:solidFill>
                          <a:srgbClr val="FF0000"/>
                        </a:solidFill>
                      </a:endParaRPr>
                    </a:p>
                  </a:txBody>
                  <a:tcPr/>
                </a:tc>
                <a:tc>
                  <a:txBody>
                    <a:bodyPr/>
                    <a:lstStyle/>
                    <a:p>
                      <a:pPr algn="ctr" rtl="1"/>
                      <a:endParaRPr lang="ar-EG" sz="3200" b="1" dirty="0">
                        <a:solidFill>
                          <a:srgbClr val="FF0000"/>
                        </a:solidFill>
                      </a:endParaRPr>
                    </a:p>
                  </a:txBody>
                  <a:tcPr/>
                </a:tc>
                <a:extLst>
                  <a:ext uri="{0D108BD9-81ED-4DB2-BD59-A6C34878D82A}">
                    <a16:rowId xmlns:a16="http://schemas.microsoft.com/office/drawing/2014/main" val="10004"/>
                  </a:ext>
                </a:extLst>
              </a:tr>
              <a:tr h="779086">
                <a:tc>
                  <a:txBody>
                    <a:bodyPr/>
                    <a:lstStyle/>
                    <a:p>
                      <a:pPr algn="ctr" rtl="1"/>
                      <a:endParaRPr lang="ar-EG" sz="3200" b="1" dirty="0">
                        <a:solidFill>
                          <a:srgbClr val="FF0000"/>
                        </a:solidFill>
                      </a:endParaRPr>
                    </a:p>
                  </a:txBody>
                  <a:tcPr/>
                </a:tc>
                <a:tc>
                  <a:txBody>
                    <a:bodyPr/>
                    <a:lstStyle/>
                    <a:p>
                      <a:pPr algn="ctr" rtl="1"/>
                      <a:endParaRPr lang="ar-EG" sz="3200" b="1" dirty="0">
                        <a:solidFill>
                          <a:srgbClr val="FF0000"/>
                        </a:solidFill>
                      </a:endParaRPr>
                    </a:p>
                  </a:txBody>
                  <a:tcPr/>
                </a:tc>
                <a:extLst>
                  <a:ext uri="{0D108BD9-81ED-4DB2-BD59-A6C34878D82A}">
                    <a16:rowId xmlns:a16="http://schemas.microsoft.com/office/drawing/2014/main" val="10005"/>
                  </a:ext>
                </a:extLst>
              </a:tr>
            </a:tbl>
          </a:graphicData>
        </a:graphic>
      </p:graphicFrame>
      <p:sp>
        <p:nvSpPr>
          <p:cNvPr id="5" name="Flowchart: Process 4"/>
          <p:cNvSpPr/>
          <p:nvPr/>
        </p:nvSpPr>
        <p:spPr>
          <a:xfrm>
            <a:off x="8945563" y="2262984"/>
            <a:ext cx="1485900" cy="571499"/>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600" b="1" dirty="0">
                <a:solidFill>
                  <a:srgbClr val="C00000"/>
                </a:solidFill>
              </a:rPr>
              <a:t>بضع</a:t>
            </a:r>
            <a:r>
              <a:rPr lang="ar-EG" sz="3600" b="1" dirty="0">
                <a:solidFill>
                  <a:srgbClr val="FFFF00"/>
                </a:solidFill>
              </a:rPr>
              <a:t> </a:t>
            </a:r>
          </a:p>
        </p:txBody>
      </p:sp>
      <p:sp>
        <p:nvSpPr>
          <p:cNvPr id="6" name="Flowchart: Process 5"/>
          <p:cNvSpPr/>
          <p:nvPr/>
        </p:nvSpPr>
        <p:spPr>
          <a:xfrm>
            <a:off x="4503739" y="2413007"/>
            <a:ext cx="3843337" cy="581024"/>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chemeClr val="tx1"/>
                </a:solidFill>
              </a:rPr>
              <a:t>عدد بين الثلاثة إلى التسعة</a:t>
            </a:r>
          </a:p>
        </p:txBody>
      </p:sp>
      <p:sp>
        <p:nvSpPr>
          <p:cNvPr id="8" name="Flowchart: Process 7"/>
          <p:cNvSpPr/>
          <p:nvPr/>
        </p:nvSpPr>
        <p:spPr>
          <a:xfrm>
            <a:off x="8945563" y="2994031"/>
            <a:ext cx="1485900"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600" b="1" dirty="0">
                <a:solidFill>
                  <a:srgbClr val="C00000"/>
                </a:solidFill>
              </a:rPr>
              <a:t>شعبة</a:t>
            </a:r>
          </a:p>
        </p:txBody>
      </p:sp>
      <p:sp>
        <p:nvSpPr>
          <p:cNvPr id="9" name="Flowchart: Process 8"/>
          <p:cNvSpPr/>
          <p:nvPr/>
        </p:nvSpPr>
        <p:spPr>
          <a:xfrm>
            <a:off x="4896644" y="3861586"/>
            <a:ext cx="3057525" cy="785812"/>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chemeClr val="tx1"/>
                </a:solidFill>
              </a:rPr>
              <a:t>أعلاها وأكثرها أجر</a:t>
            </a:r>
            <a:r>
              <a:rPr lang="ar-SA" sz="3200" b="1" dirty="0">
                <a:solidFill>
                  <a:schemeClr val="tx1"/>
                </a:solidFill>
              </a:rPr>
              <a:t>ً</a:t>
            </a:r>
            <a:r>
              <a:rPr lang="ar-EG" sz="3200" b="1" dirty="0">
                <a:solidFill>
                  <a:schemeClr val="tx1"/>
                </a:solidFill>
              </a:rPr>
              <a:t>ا</a:t>
            </a:r>
          </a:p>
        </p:txBody>
      </p:sp>
      <p:sp>
        <p:nvSpPr>
          <p:cNvPr id="10" name="Flowchart: Process 9"/>
          <p:cNvSpPr/>
          <p:nvPr/>
        </p:nvSpPr>
        <p:spPr>
          <a:xfrm>
            <a:off x="9032875" y="3765552"/>
            <a:ext cx="1485900"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rgbClr val="C00000"/>
                </a:solidFill>
              </a:rPr>
              <a:t>أفضلها</a:t>
            </a:r>
          </a:p>
        </p:txBody>
      </p:sp>
      <p:sp>
        <p:nvSpPr>
          <p:cNvPr id="11" name="Flowchart: Process 10"/>
          <p:cNvSpPr/>
          <p:nvPr/>
        </p:nvSpPr>
        <p:spPr>
          <a:xfrm>
            <a:off x="4932363" y="3034902"/>
            <a:ext cx="3843337"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3200" b="1" dirty="0">
                <a:solidFill>
                  <a:schemeClr val="tx1"/>
                </a:solidFill>
              </a:rPr>
              <a:t>خصلة</a:t>
            </a:r>
            <a:endParaRPr lang="en-US" sz="3200" dirty="0">
              <a:solidFill>
                <a:schemeClr val="tx1"/>
              </a:solidFill>
            </a:endParaRPr>
          </a:p>
        </p:txBody>
      </p:sp>
      <p:sp>
        <p:nvSpPr>
          <p:cNvPr id="13" name="Flowchart: Process 4"/>
          <p:cNvSpPr/>
          <p:nvPr/>
        </p:nvSpPr>
        <p:spPr>
          <a:xfrm>
            <a:off x="9032875" y="4551365"/>
            <a:ext cx="1485900"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600" b="1" dirty="0">
                <a:solidFill>
                  <a:srgbClr val="C00000"/>
                </a:solidFill>
              </a:rPr>
              <a:t>أدناها</a:t>
            </a:r>
          </a:p>
        </p:txBody>
      </p:sp>
      <p:sp>
        <p:nvSpPr>
          <p:cNvPr id="14" name="Flowchart: Process 7"/>
          <p:cNvSpPr/>
          <p:nvPr/>
        </p:nvSpPr>
        <p:spPr>
          <a:xfrm>
            <a:off x="8775700" y="5337178"/>
            <a:ext cx="2000250" cy="785812"/>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rgbClr val="C00000"/>
                </a:solidFill>
              </a:rPr>
              <a:t>إماطة الأذى</a:t>
            </a:r>
          </a:p>
        </p:txBody>
      </p:sp>
      <p:sp>
        <p:nvSpPr>
          <p:cNvPr id="16" name="Flowchart: Process 8"/>
          <p:cNvSpPr/>
          <p:nvPr/>
        </p:nvSpPr>
        <p:spPr>
          <a:xfrm>
            <a:off x="4896643" y="5337178"/>
            <a:ext cx="3057525"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chemeClr val="tx1"/>
                </a:solidFill>
              </a:rPr>
              <a:t>تنحيته وإبعاده</a:t>
            </a:r>
          </a:p>
        </p:txBody>
      </p:sp>
      <p:sp>
        <p:nvSpPr>
          <p:cNvPr id="17" name="Flowchart: Process 5"/>
          <p:cNvSpPr/>
          <p:nvPr/>
        </p:nvSpPr>
        <p:spPr>
          <a:xfrm>
            <a:off x="4803775" y="4599382"/>
            <a:ext cx="3843337"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3200" b="1" dirty="0">
                <a:solidFill>
                  <a:schemeClr val="tx1"/>
                </a:solidFill>
              </a:rPr>
              <a:t>أقلها </a:t>
            </a:r>
            <a:endParaRPr lang="ar-EG" sz="3200" b="1" dirty="0">
              <a:solidFill>
                <a:schemeClr val="tx1"/>
              </a:solidFill>
            </a:endParaRPr>
          </a:p>
        </p:txBody>
      </p:sp>
      <p:sp>
        <p:nvSpPr>
          <p:cNvPr id="18" name="مخطط انسيابي: مهلة 17"/>
          <p:cNvSpPr/>
          <p:nvPr/>
        </p:nvSpPr>
        <p:spPr>
          <a:xfrm rot="16200000">
            <a:off x="7423150" y="-698305"/>
            <a:ext cx="714248" cy="2936748"/>
          </a:xfrm>
          <a:prstGeom prst="flowChartDelay">
            <a:avLst/>
          </a:prstGeom>
          <a:ln w="38100"/>
        </p:spPr>
        <p:style>
          <a:lnRef idx="2">
            <a:schemeClr val="accent3"/>
          </a:lnRef>
          <a:fillRef idx="1">
            <a:schemeClr val="lt1"/>
          </a:fillRef>
          <a:effectRef idx="0">
            <a:schemeClr val="accent3"/>
          </a:effectRef>
          <a:fontRef idx="minor">
            <a:schemeClr val="dk1"/>
          </a:fontRef>
        </p:style>
        <p:txBody>
          <a:bodyPr rtlCol="1" anchor="ctr"/>
          <a:lstStyle/>
          <a:p>
            <a:pPr algn="ctr"/>
            <a:endParaRPr lang="ar-SA" dirty="0"/>
          </a:p>
        </p:txBody>
      </p:sp>
      <p:sp>
        <p:nvSpPr>
          <p:cNvPr id="19" name="مربع نص 18"/>
          <p:cNvSpPr txBox="1"/>
          <p:nvPr/>
        </p:nvSpPr>
        <p:spPr>
          <a:xfrm>
            <a:off x="6887041" y="508459"/>
            <a:ext cx="1888659" cy="523220"/>
          </a:xfrm>
          <a:prstGeom prst="rect">
            <a:avLst/>
          </a:prstGeom>
          <a:noFill/>
        </p:spPr>
        <p:txBody>
          <a:bodyPr wrap="none" rtlCol="1">
            <a:spAutoFit/>
          </a:bodyPr>
          <a:lstStyle/>
          <a:p>
            <a:r>
              <a:rPr lang="ar-SA" sz="2800" b="1" dirty="0">
                <a:solidFill>
                  <a:srgbClr val="002060"/>
                </a:solidFill>
              </a:rPr>
              <a:t>معاني الكلمات </a:t>
            </a:r>
          </a:p>
        </p:txBody>
      </p:sp>
      <p:sp>
        <p:nvSpPr>
          <p:cNvPr id="20" name="مستطيل مستدير الزوايا 19"/>
          <p:cNvSpPr/>
          <p:nvPr/>
        </p:nvSpPr>
        <p:spPr>
          <a:xfrm>
            <a:off x="309562" y="202196"/>
            <a:ext cx="3289301" cy="3540935"/>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r>
              <a:rPr lang="ar-SA" sz="3600" b="1" dirty="0"/>
              <a:t>    </a:t>
            </a:r>
          </a:p>
          <a:p>
            <a:r>
              <a:rPr lang="ar-SA" sz="2400" b="1" dirty="0">
                <a:solidFill>
                  <a:srgbClr val="00B050"/>
                </a:solidFill>
              </a:rPr>
              <a:t>أهداف الدرس</a:t>
            </a:r>
          </a:p>
          <a:p>
            <a:r>
              <a:rPr lang="ar-SA" sz="2000" b="1" dirty="0"/>
              <a:t>1 ـ قراءة  الحديث . </a:t>
            </a:r>
          </a:p>
          <a:p>
            <a:r>
              <a:rPr lang="ar-SA" sz="2000" b="1" dirty="0"/>
              <a:t>2ـ تعريف راوي الحديث .</a:t>
            </a:r>
          </a:p>
          <a:p>
            <a:r>
              <a:rPr lang="ar-SA" sz="2000" b="1" dirty="0"/>
              <a:t>3ـ توضيح معاني كلمات الحديث .</a:t>
            </a:r>
          </a:p>
          <a:p>
            <a:r>
              <a:rPr lang="ar-SA" sz="2000" b="1" dirty="0"/>
              <a:t>4 ـ تعريف الإيمان.</a:t>
            </a:r>
          </a:p>
          <a:p>
            <a:r>
              <a:rPr lang="ar-SA" sz="2000" b="1" dirty="0"/>
              <a:t>5 ـ تعريف الحياء </a:t>
            </a:r>
          </a:p>
          <a:p>
            <a:r>
              <a:rPr lang="ar-SA" sz="2000" b="1" dirty="0"/>
              <a:t>6ـ ذكر أنواع الإيمان وأمثلة على ذلك .</a:t>
            </a:r>
          </a:p>
          <a:p>
            <a:r>
              <a:rPr lang="ar-SA" sz="2000" b="1" dirty="0"/>
              <a:t>7ـ  ذكر بعض الفوائد من الحديث.</a:t>
            </a:r>
          </a:p>
          <a:p>
            <a:r>
              <a:rPr lang="ar-SA" sz="2000" b="1" dirty="0"/>
              <a:t>8 ـ أحرص على كل </a:t>
            </a:r>
            <a:r>
              <a:rPr lang="ar-SA" sz="2000" b="1" dirty="0" err="1"/>
              <a:t>مايزيد</a:t>
            </a:r>
            <a:r>
              <a:rPr lang="ar-SA" sz="2000" b="1" dirty="0"/>
              <a:t> إيماني ويقربني إلى الله .               </a:t>
            </a:r>
          </a:p>
          <a:p>
            <a:endParaRPr lang="ar-SA" sz="3600" b="1" dirty="0">
              <a:solidFill>
                <a:srgbClr val="00B050"/>
              </a:solidFill>
            </a:endParaRPr>
          </a:p>
        </p:txBody>
      </p:sp>
    </p:spTree>
    <p:extLst>
      <p:ext uri="{BB962C8B-B14F-4D97-AF65-F5344CB8AC3E}">
        <p14:creationId xmlns:p14="http://schemas.microsoft.com/office/powerpoint/2010/main" val="44862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be 7"/>
          <p:cNvSpPr/>
          <p:nvPr/>
        </p:nvSpPr>
        <p:spPr>
          <a:xfrm>
            <a:off x="9251041" y="1742627"/>
            <a:ext cx="2403475" cy="1143000"/>
          </a:xfrm>
          <a:prstGeom prst="cube">
            <a:avLst/>
          </a:prstGeom>
          <a:blipFill>
            <a:blip r:embed="rId2" cstate="print"/>
            <a:tile tx="0" ty="0" sx="100000" sy="100000" flip="none" algn="tl"/>
          </a:bli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EG"/>
          </a:p>
        </p:txBody>
      </p:sp>
      <p:sp>
        <p:nvSpPr>
          <p:cNvPr id="9" name="Flowchart: Process 8"/>
          <p:cNvSpPr/>
          <p:nvPr/>
        </p:nvSpPr>
        <p:spPr>
          <a:xfrm>
            <a:off x="8882741" y="1885502"/>
            <a:ext cx="2771775" cy="85725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4400" b="1" dirty="0"/>
              <a:t>مصطلحات</a:t>
            </a:r>
            <a:endParaRPr lang="ar-EG" sz="4400" b="1" dirty="0">
              <a:solidFill>
                <a:schemeClr val="bg1"/>
              </a:solidFill>
            </a:endParaRPr>
          </a:p>
        </p:txBody>
      </p:sp>
      <p:sp>
        <p:nvSpPr>
          <p:cNvPr id="11" name="Rectangle 10"/>
          <p:cNvSpPr>
            <a:spLocks noChangeArrowheads="1"/>
          </p:cNvSpPr>
          <p:nvPr/>
        </p:nvSpPr>
        <p:spPr bwMode="auto">
          <a:xfrm>
            <a:off x="2592726" y="4119184"/>
            <a:ext cx="9105900" cy="707886"/>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000" b="1" dirty="0">
                <a:solidFill>
                  <a:srgbClr val="C00000"/>
                </a:solidFill>
                <a:latin typeface="Calibri" panose="020F0502020204030204" pitchFamily="34" charset="0"/>
              </a:rPr>
              <a:t>الإيمان:</a:t>
            </a:r>
            <a:endParaRPr lang="ar-SA" sz="4000" b="1" dirty="0">
              <a:latin typeface="Calibri" panose="020F0502020204030204" pitchFamily="34" charset="0"/>
            </a:endParaRPr>
          </a:p>
        </p:txBody>
      </p:sp>
      <p:sp>
        <p:nvSpPr>
          <p:cNvPr id="3" name="مربع نص 2"/>
          <p:cNvSpPr txBox="1"/>
          <p:nvPr/>
        </p:nvSpPr>
        <p:spPr>
          <a:xfrm>
            <a:off x="4100579" y="4262059"/>
            <a:ext cx="6090193" cy="861774"/>
          </a:xfrm>
          <a:prstGeom prst="rect">
            <a:avLst/>
          </a:prstGeom>
          <a:noFill/>
        </p:spPr>
        <p:txBody>
          <a:bodyPr wrap="none" rtlCol="1">
            <a:spAutoFit/>
          </a:bodyPr>
          <a:lstStyle/>
          <a:p>
            <a:r>
              <a:rPr lang="ar-EG" sz="3200" b="1" dirty="0">
                <a:latin typeface="Calibri" panose="020F0502020204030204" pitchFamily="34" charset="0"/>
              </a:rPr>
              <a:t>قول باللسان واعتقاد بالقلب وعمل بالجوارح.</a:t>
            </a:r>
            <a:endParaRPr lang="ar-SA" sz="3200" b="1" dirty="0">
              <a:latin typeface="Calibri" panose="020F0502020204030204" pitchFamily="34" charset="0"/>
            </a:endParaRPr>
          </a:p>
          <a:p>
            <a:endParaRPr lang="ar-SA" dirty="0"/>
          </a:p>
        </p:txBody>
      </p:sp>
      <p:sp>
        <p:nvSpPr>
          <p:cNvPr id="12" name="مستطيل مستدير الزوايا 11"/>
          <p:cNvSpPr/>
          <p:nvPr/>
        </p:nvSpPr>
        <p:spPr>
          <a:xfrm>
            <a:off x="309562" y="202196"/>
            <a:ext cx="3289301" cy="3540935"/>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r>
              <a:rPr lang="ar-SA" sz="3600" b="1" dirty="0"/>
              <a:t>    </a:t>
            </a:r>
          </a:p>
          <a:p>
            <a:r>
              <a:rPr lang="ar-SA" sz="2400" b="1" dirty="0">
                <a:solidFill>
                  <a:srgbClr val="00B050"/>
                </a:solidFill>
              </a:rPr>
              <a:t>أهداف الدرس</a:t>
            </a:r>
          </a:p>
          <a:p>
            <a:r>
              <a:rPr lang="ar-SA" sz="2000" b="1" dirty="0"/>
              <a:t>1 ـ قراءة  الحديث . </a:t>
            </a:r>
          </a:p>
          <a:p>
            <a:r>
              <a:rPr lang="ar-SA" sz="2000" b="1" dirty="0"/>
              <a:t>2ـ تعريف راوي الحديث .</a:t>
            </a:r>
          </a:p>
          <a:p>
            <a:r>
              <a:rPr lang="ar-SA" sz="2000" b="1" dirty="0"/>
              <a:t>3ـ توضيح معاني كلمات الحديث .</a:t>
            </a:r>
          </a:p>
          <a:p>
            <a:r>
              <a:rPr lang="ar-SA" sz="2000" b="1" dirty="0"/>
              <a:t>4 ـ تعريف الإيمان.</a:t>
            </a:r>
          </a:p>
          <a:p>
            <a:r>
              <a:rPr lang="ar-SA" sz="2000" b="1" dirty="0"/>
              <a:t>5 ـ تعريف الحياء </a:t>
            </a:r>
          </a:p>
          <a:p>
            <a:r>
              <a:rPr lang="ar-SA" sz="2000" b="1" dirty="0"/>
              <a:t>6ـ ذكر أنواع الإيمان وأمثلة على ذلك .</a:t>
            </a:r>
          </a:p>
          <a:p>
            <a:r>
              <a:rPr lang="ar-SA" sz="2000" b="1" dirty="0"/>
              <a:t>7ـ  ذكر بعض الفوائد من الحديث.</a:t>
            </a:r>
          </a:p>
          <a:p>
            <a:r>
              <a:rPr lang="ar-SA" sz="2000" b="1" dirty="0"/>
              <a:t>8 ـ أحرص على كل </a:t>
            </a:r>
            <a:r>
              <a:rPr lang="ar-SA" sz="2000" b="1" dirty="0" err="1"/>
              <a:t>مايزيد</a:t>
            </a:r>
            <a:r>
              <a:rPr lang="ar-SA" sz="2000" b="1" dirty="0"/>
              <a:t> إيماني ويقربني إلى الله .               </a:t>
            </a:r>
          </a:p>
          <a:p>
            <a:endParaRPr lang="ar-SA" sz="3600" b="1" dirty="0">
              <a:solidFill>
                <a:srgbClr val="00B050"/>
              </a:solidFill>
            </a:endParaRPr>
          </a:p>
        </p:txBody>
      </p:sp>
    </p:spTree>
    <p:extLst>
      <p:ext uri="{BB962C8B-B14F-4D97-AF65-F5344CB8AC3E}">
        <p14:creationId xmlns:p14="http://schemas.microsoft.com/office/powerpoint/2010/main" val="164601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858471483"/>
              </p:ext>
            </p:extLst>
          </p:nvPr>
        </p:nvGraphicFramePr>
        <p:xfrm>
          <a:off x="2260600" y="2547799"/>
          <a:ext cx="8318500" cy="3771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2"/>
          <p:cNvSpPr>
            <a:spLocks noChangeArrowheads="1"/>
          </p:cNvSpPr>
          <p:nvPr/>
        </p:nvSpPr>
        <p:spPr bwMode="auto">
          <a:xfrm>
            <a:off x="5632660" y="3257402"/>
            <a:ext cx="159796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000" b="1" dirty="0">
                <a:solidFill>
                  <a:schemeClr val="bg1"/>
                </a:solidFill>
              </a:rPr>
              <a:t>الإيمان</a:t>
            </a:r>
            <a:endParaRPr lang="ar-EG" sz="4000" dirty="0">
              <a:solidFill>
                <a:schemeClr val="bg1"/>
              </a:solidFill>
            </a:endParaRPr>
          </a:p>
        </p:txBody>
      </p:sp>
      <p:sp>
        <p:nvSpPr>
          <p:cNvPr id="4" name="مستطيل 3"/>
          <p:cNvSpPr>
            <a:spLocks noChangeArrowheads="1"/>
          </p:cNvSpPr>
          <p:nvPr/>
        </p:nvSpPr>
        <p:spPr bwMode="auto">
          <a:xfrm>
            <a:off x="8421093" y="4837113"/>
            <a:ext cx="18573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3200" b="1" dirty="0"/>
              <a:t>قول باللسان </a:t>
            </a:r>
            <a:endParaRPr lang="ar-EG" sz="3200" dirty="0"/>
          </a:p>
        </p:txBody>
      </p:sp>
      <p:sp>
        <p:nvSpPr>
          <p:cNvPr id="5" name="مستطيل 4"/>
          <p:cNvSpPr>
            <a:spLocks noChangeArrowheads="1"/>
          </p:cNvSpPr>
          <p:nvPr/>
        </p:nvSpPr>
        <p:spPr bwMode="auto">
          <a:xfrm>
            <a:off x="5632660" y="4837113"/>
            <a:ext cx="189346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3200" b="1" dirty="0"/>
              <a:t>اعتقاد بالقلب</a:t>
            </a:r>
            <a:endParaRPr lang="ar-SA" sz="3200" dirty="0"/>
          </a:p>
        </p:txBody>
      </p:sp>
      <p:sp>
        <p:nvSpPr>
          <p:cNvPr id="6" name="مستطيل 5"/>
          <p:cNvSpPr>
            <a:spLocks noChangeArrowheads="1"/>
          </p:cNvSpPr>
          <p:nvPr/>
        </p:nvSpPr>
        <p:spPr bwMode="auto">
          <a:xfrm>
            <a:off x="2891433" y="4898013"/>
            <a:ext cx="18462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2800" b="1" dirty="0"/>
              <a:t>عمل بالجوارح</a:t>
            </a:r>
            <a:endParaRPr lang="ar-EG" sz="2800" dirty="0"/>
          </a:p>
        </p:txBody>
      </p:sp>
      <p:sp>
        <p:nvSpPr>
          <p:cNvPr id="7" name="Rectangle 1"/>
          <p:cNvSpPr>
            <a:spLocks noChangeArrowheads="1"/>
          </p:cNvSpPr>
          <p:nvPr/>
        </p:nvSpPr>
        <p:spPr bwMode="auto">
          <a:xfrm>
            <a:off x="5168901" y="563455"/>
            <a:ext cx="6783784" cy="1815882"/>
          </a:xfrm>
          <a:prstGeom prst="rect">
            <a:avLst/>
          </a:prstGeom>
          <a:ln/>
        </p:spPr>
        <p:style>
          <a:lnRef idx="2">
            <a:schemeClr val="accent2"/>
          </a:lnRef>
          <a:fillRef idx="1">
            <a:schemeClr val="lt1"/>
          </a:fillRef>
          <a:effectRef idx="0">
            <a:schemeClr val="accent2"/>
          </a:effectRef>
          <a:fontRef idx="minor">
            <a:schemeClr val="dk1"/>
          </a:fontRef>
        </p:style>
        <p:txBody>
          <a:bodyPr wrap="square" anchor="ctr">
            <a:spAutoFit/>
          </a:bodyPr>
          <a:lstStyle>
            <a:lvl1pPr eaLnBrk="0" hangingPunct="0">
              <a:tabLst>
                <a:tab pos="4572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4572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4572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4572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45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9pPr>
          </a:lstStyle>
          <a:p>
            <a:pPr eaLnBrk="1" hangingPunct="1"/>
            <a:r>
              <a:rPr lang="ar-EG" altLang="zh-CN" sz="2800" b="1" dirty="0">
                <a:solidFill>
                  <a:schemeClr val="accent1">
                    <a:lumMod val="75000"/>
                  </a:schemeClr>
                </a:solidFill>
                <a:latin typeface="Times New Roman" panose="02020603050405020304" pitchFamily="18" charset="0"/>
                <a:cs typeface="Times New Roman" panose="02020603050405020304" pitchFamily="18" charset="0"/>
              </a:rPr>
              <a:t>1- عن أبي هريرة رَضِيْ الله عَنهُ قال رسول الله </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صَلَّى الله عليه وسلِم</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rPr>
              <a:t>: </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"الْإِيمَانُ بِضْعٌ وَسَبْعُونَ أَوْ بِضْعٌ </a:t>
            </a:r>
            <a:endParaRPr lang="en-US" altLang="zh-CN" sz="2800" dirty="0">
              <a:solidFill>
                <a:schemeClr val="accent1">
                  <a:lumMod val="75000"/>
                </a:schemeClr>
              </a:solidFill>
              <a:cs typeface="Times New Roman" panose="02020603050405020304" pitchFamily="18" charset="0"/>
              <a:sym typeface="AGA Arabesque" panose="05010101010101010101" pitchFamily="2" charset="2"/>
            </a:endParaRPr>
          </a:p>
          <a:p>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وَسِتُّونَ شُعْبَةً فَأَفْضَلُهَا قَوْلُ لَا إِلَهَ إِلَّا اللهُ وَأَدْناهَا إِمَاطَةُ الْأَذَى عَنْ الطَّرِيقِ وَالْحَيَاءُ شُعْبَةٌ مِنَ الْإِيمَانِ".</a:t>
            </a:r>
            <a:endParaRPr lang="ar-EG" altLang="zh-CN" sz="2800" b="1" baseline="48000"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endParaRPr>
          </a:p>
        </p:txBody>
      </p:sp>
    </p:spTree>
    <p:extLst>
      <p:ext uri="{BB962C8B-B14F-4D97-AF65-F5344CB8AC3E}">
        <p14:creationId xmlns:p14="http://schemas.microsoft.com/office/powerpoint/2010/main" val="501982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715760109"/>
              </p:ext>
            </p:extLst>
          </p:nvPr>
        </p:nvGraphicFramePr>
        <p:xfrm>
          <a:off x="2527300" y="337999"/>
          <a:ext cx="8318500" cy="3771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2"/>
          <p:cNvSpPr>
            <a:spLocks noChangeArrowheads="1"/>
          </p:cNvSpPr>
          <p:nvPr/>
        </p:nvSpPr>
        <p:spPr bwMode="auto">
          <a:xfrm>
            <a:off x="5632660" y="780902"/>
            <a:ext cx="159796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000" b="1" dirty="0">
                <a:solidFill>
                  <a:schemeClr val="bg1"/>
                </a:solidFill>
              </a:rPr>
              <a:t>الإيمان</a:t>
            </a:r>
            <a:endParaRPr lang="ar-EG" sz="4000" dirty="0">
              <a:solidFill>
                <a:schemeClr val="bg1"/>
              </a:solidFill>
            </a:endParaRPr>
          </a:p>
        </p:txBody>
      </p:sp>
      <p:sp>
        <p:nvSpPr>
          <p:cNvPr id="4" name="مستطيل 3"/>
          <p:cNvSpPr>
            <a:spLocks noChangeArrowheads="1"/>
          </p:cNvSpPr>
          <p:nvPr/>
        </p:nvSpPr>
        <p:spPr bwMode="auto">
          <a:xfrm>
            <a:off x="8598893" y="2652713"/>
            <a:ext cx="18573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3200" b="1" dirty="0"/>
              <a:t>قول باللسان </a:t>
            </a:r>
            <a:endParaRPr lang="ar-EG" sz="3200" dirty="0"/>
          </a:p>
        </p:txBody>
      </p:sp>
      <p:sp>
        <p:nvSpPr>
          <p:cNvPr id="5" name="مستطيل 4"/>
          <p:cNvSpPr>
            <a:spLocks noChangeArrowheads="1"/>
          </p:cNvSpPr>
          <p:nvPr/>
        </p:nvSpPr>
        <p:spPr bwMode="auto">
          <a:xfrm>
            <a:off x="6013660" y="2652712"/>
            <a:ext cx="189346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3200" b="1" dirty="0"/>
              <a:t>اعتقاد بالقلب</a:t>
            </a:r>
            <a:endParaRPr lang="ar-SA" sz="3200" dirty="0"/>
          </a:p>
        </p:txBody>
      </p:sp>
      <p:sp>
        <p:nvSpPr>
          <p:cNvPr id="6" name="مستطيل 5"/>
          <p:cNvSpPr>
            <a:spLocks noChangeArrowheads="1"/>
          </p:cNvSpPr>
          <p:nvPr/>
        </p:nvSpPr>
        <p:spPr bwMode="auto">
          <a:xfrm>
            <a:off x="2898385" y="2683161"/>
            <a:ext cx="18462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2800" b="1" dirty="0"/>
              <a:t>عمل بالجوارح</a:t>
            </a:r>
            <a:endParaRPr lang="ar-EG" sz="2800" dirty="0"/>
          </a:p>
        </p:txBody>
      </p:sp>
      <p:sp>
        <p:nvSpPr>
          <p:cNvPr id="8" name="مثلث متساوي الساقين 7"/>
          <p:cNvSpPr/>
          <p:nvPr/>
        </p:nvSpPr>
        <p:spPr>
          <a:xfrm>
            <a:off x="8895415" y="3683000"/>
            <a:ext cx="1560854" cy="2599730"/>
          </a:xfrm>
          <a:prstGeom prst="triangl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SA" dirty="0"/>
              <a:t> </a:t>
            </a:r>
          </a:p>
        </p:txBody>
      </p:sp>
      <p:sp>
        <p:nvSpPr>
          <p:cNvPr id="9" name="مربع نص 8"/>
          <p:cNvSpPr txBox="1"/>
          <p:nvPr/>
        </p:nvSpPr>
        <p:spPr>
          <a:xfrm>
            <a:off x="8895415" y="4521200"/>
            <a:ext cx="1236299" cy="1631216"/>
          </a:xfrm>
          <a:prstGeom prst="rect">
            <a:avLst/>
          </a:prstGeom>
          <a:noFill/>
        </p:spPr>
        <p:txBody>
          <a:bodyPr wrap="none" rtlCol="1">
            <a:spAutoFit/>
          </a:bodyPr>
          <a:lstStyle/>
          <a:p>
            <a:r>
              <a:rPr lang="ar-SA" sz="2000" dirty="0">
                <a:solidFill>
                  <a:srgbClr val="C00000"/>
                </a:solidFill>
              </a:rPr>
              <a:t>  الدعاء </a:t>
            </a:r>
          </a:p>
          <a:p>
            <a:endParaRPr lang="ar-SA" sz="2000" dirty="0">
              <a:solidFill>
                <a:srgbClr val="C00000"/>
              </a:solidFill>
            </a:endParaRPr>
          </a:p>
          <a:p>
            <a:r>
              <a:rPr lang="ar-SA" sz="2000" dirty="0">
                <a:solidFill>
                  <a:srgbClr val="C00000"/>
                </a:solidFill>
              </a:rPr>
              <a:t>الاستغفار </a:t>
            </a:r>
          </a:p>
          <a:p>
            <a:r>
              <a:rPr lang="ar-SA" sz="2000" dirty="0">
                <a:solidFill>
                  <a:srgbClr val="C00000"/>
                </a:solidFill>
              </a:rPr>
              <a:t> </a:t>
            </a:r>
          </a:p>
          <a:p>
            <a:r>
              <a:rPr lang="ar-SA" sz="2000" dirty="0">
                <a:solidFill>
                  <a:srgbClr val="C00000"/>
                </a:solidFill>
              </a:rPr>
              <a:t>قراءة القرآن </a:t>
            </a:r>
          </a:p>
        </p:txBody>
      </p:sp>
      <p:sp>
        <p:nvSpPr>
          <p:cNvPr id="10" name="مثلث متساوي الساقين 9"/>
          <p:cNvSpPr/>
          <p:nvPr/>
        </p:nvSpPr>
        <p:spPr>
          <a:xfrm>
            <a:off x="5842000" y="3755430"/>
            <a:ext cx="1550879" cy="2527300"/>
          </a:xfrm>
          <a:prstGeom prst="triangl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SA" dirty="0"/>
              <a:t> </a:t>
            </a:r>
          </a:p>
        </p:txBody>
      </p:sp>
      <p:sp>
        <p:nvSpPr>
          <p:cNvPr id="11" name="مثلث متساوي الساقين 10"/>
          <p:cNvSpPr/>
          <p:nvPr/>
        </p:nvSpPr>
        <p:spPr>
          <a:xfrm>
            <a:off x="2898386" y="3755430"/>
            <a:ext cx="1612740" cy="2527300"/>
          </a:xfrm>
          <a:prstGeom prst="triangl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SA" dirty="0"/>
              <a:t> </a:t>
            </a:r>
          </a:p>
        </p:txBody>
      </p:sp>
      <p:sp>
        <p:nvSpPr>
          <p:cNvPr id="12" name="مربع نص 11"/>
          <p:cNvSpPr txBox="1"/>
          <p:nvPr/>
        </p:nvSpPr>
        <p:spPr>
          <a:xfrm>
            <a:off x="6180233" y="4521200"/>
            <a:ext cx="898066" cy="1631216"/>
          </a:xfrm>
          <a:prstGeom prst="rect">
            <a:avLst/>
          </a:prstGeom>
          <a:noFill/>
        </p:spPr>
        <p:txBody>
          <a:bodyPr wrap="none" rtlCol="1">
            <a:spAutoFit/>
          </a:bodyPr>
          <a:lstStyle/>
          <a:p>
            <a:r>
              <a:rPr lang="ar-SA" sz="2000" dirty="0">
                <a:solidFill>
                  <a:srgbClr val="C00000"/>
                </a:solidFill>
              </a:rPr>
              <a:t>  المحبة </a:t>
            </a:r>
          </a:p>
          <a:p>
            <a:endParaRPr lang="ar-SA" sz="2000" dirty="0">
              <a:solidFill>
                <a:srgbClr val="C00000"/>
              </a:solidFill>
            </a:endParaRPr>
          </a:p>
          <a:p>
            <a:r>
              <a:rPr lang="ar-SA" sz="2000" dirty="0">
                <a:solidFill>
                  <a:srgbClr val="C00000"/>
                </a:solidFill>
              </a:rPr>
              <a:t>الخوف </a:t>
            </a:r>
          </a:p>
          <a:p>
            <a:r>
              <a:rPr lang="ar-SA" sz="2000" dirty="0">
                <a:solidFill>
                  <a:srgbClr val="C00000"/>
                </a:solidFill>
              </a:rPr>
              <a:t> </a:t>
            </a:r>
          </a:p>
          <a:p>
            <a:r>
              <a:rPr lang="ar-SA" sz="2000" dirty="0">
                <a:solidFill>
                  <a:srgbClr val="C00000"/>
                </a:solidFill>
              </a:rPr>
              <a:t>الرجاء  </a:t>
            </a:r>
          </a:p>
        </p:txBody>
      </p:sp>
      <p:sp>
        <p:nvSpPr>
          <p:cNvPr id="13" name="مربع نص 12"/>
          <p:cNvSpPr txBox="1"/>
          <p:nvPr/>
        </p:nvSpPr>
        <p:spPr>
          <a:xfrm>
            <a:off x="3031706" y="4521200"/>
            <a:ext cx="1236299" cy="1631216"/>
          </a:xfrm>
          <a:prstGeom prst="rect">
            <a:avLst/>
          </a:prstGeom>
          <a:noFill/>
        </p:spPr>
        <p:txBody>
          <a:bodyPr wrap="none" rtlCol="1">
            <a:spAutoFit/>
          </a:bodyPr>
          <a:lstStyle/>
          <a:p>
            <a:r>
              <a:rPr lang="ar-SA" sz="2000" dirty="0">
                <a:solidFill>
                  <a:srgbClr val="C00000"/>
                </a:solidFill>
              </a:rPr>
              <a:t>    الحج</a:t>
            </a:r>
          </a:p>
          <a:p>
            <a:endParaRPr lang="ar-SA" sz="2000" dirty="0">
              <a:solidFill>
                <a:srgbClr val="C00000"/>
              </a:solidFill>
            </a:endParaRPr>
          </a:p>
          <a:p>
            <a:r>
              <a:rPr lang="ar-SA" sz="2000" dirty="0">
                <a:solidFill>
                  <a:srgbClr val="C00000"/>
                </a:solidFill>
              </a:rPr>
              <a:t>   الصلاة </a:t>
            </a:r>
          </a:p>
          <a:p>
            <a:endParaRPr lang="ar-SA" sz="2000" dirty="0">
              <a:solidFill>
                <a:srgbClr val="C00000"/>
              </a:solidFill>
            </a:endParaRPr>
          </a:p>
          <a:p>
            <a:r>
              <a:rPr lang="ar-SA" sz="2000" dirty="0">
                <a:solidFill>
                  <a:srgbClr val="C00000"/>
                </a:solidFill>
              </a:rPr>
              <a:t>قراءة القرآن </a:t>
            </a:r>
          </a:p>
        </p:txBody>
      </p:sp>
    </p:spTree>
    <p:extLst>
      <p:ext uri="{BB962C8B-B14F-4D97-AF65-F5344CB8AC3E}">
        <p14:creationId xmlns:p14="http://schemas.microsoft.com/office/powerpoint/2010/main" val="1086917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be 7"/>
          <p:cNvSpPr/>
          <p:nvPr/>
        </p:nvSpPr>
        <p:spPr>
          <a:xfrm>
            <a:off x="9251041" y="1742627"/>
            <a:ext cx="2403475" cy="1143000"/>
          </a:xfrm>
          <a:prstGeom prst="cube">
            <a:avLst/>
          </a:prstGeom>
          <a:blipFill>
            <a:blip r:embed="rId2" cstate="print"/>
            <a:tile tx="0" ty="0" sx="100000" sy="100000" flip="none" algn="tl"/>
          </a:bli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EG"/>
          </a:p>
        </p:txBody>
      </p:sp>
      <p:sp>
        <p:nvSpPr>
          <p:cNvPr id="9" name="Flowchart: Process 8"/>
          <p:cNvSpPr/>
          <p:nvPr/>
        </p:nvSpPr>
        <p:spPr>
          <a:xfrm>
            <a:off x="8882741" y="1885502"/>
            <a:ext cx="2771775" cy="85725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4400" b="1" dirty="0"/>
              <a:t>مصطلحات</a:t>
            </a:r>
            <a:endParaRPr lang="ar-EG" sz="4400" b="1" dirty="0">
              <a:solidFill>
                <a:schemeClr val="bg1"/>
              </a:solidFill>
            </a:endParaRPr>
          </a:p>
        </p:txBody>
      </p:sp>
      <p:sp>
        <p:nvSpPr>
          <p:cNvPr id="11" name="Rectangle 10"/>
          <p:cNvSpPr>
            <a:spLocks noChangeArrowheads="1"/>
          </p:cNvSpPr>
          <p:nvPr/>
        </p:nvSpPr>
        <p:spPr bwMode="auto">
          <a:xfrm>
            <a:off x="2592726" y="4119184"/>
            <a:ext cx="9105900" cy="707886"/>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000" b="1" dirty="0">
                <a:solidFill>
                  <a:srgbClr val="C00000"/>
                </a:solidFill>
                <a:latin typeface="Calibri" panose="020F0502020204030204" pitchFamily="34" charset="0"/>
              </a:rPr>
              <a:t>الحياء:</a:t>
            </a:r>
            <a:endParaRPr lang="en-US" sz="4000" dirty="0">
              <a:solidFill>
                <a:srgbClr val="C00000"/>
              </a:solidFill>
              <a:latin typeface="Calibri" panose="020F0502020204030204" pitchFamily="34" charset="0"/>
            </a:endParaRPr>
          </a:p>
        </p:txBody>
      </p:sp>
      <p:sp>
        <p:nvSpPr>
          <p:cNvPr id="3" name="مربع نص 2"/>
          <p:cNvSpPr txBox="1"/>
          <p:nvPr/>
        </p:nvSpPr>
        <p:spPr>
          <a:xfrm>
            <a:off x="4144640" y="4119184"/>
            <a:ext cx="6308138" cy="923330"/>
          </a:xfrm>
          <a:prstGeom prst="rect">
            <a:avLst/>
          </a:prstGeom>
          <a:noFill/>
        </p:spPr>
        <p:txBody>
          <a:bodyPr wrap="none" rtlCol="1">
            <a:spAutoFit/>
          </a:bodyPr>
          <a:lstStyle/>
          <a:p>
            <a:pPr algn="ctr"/>
            <a:r>
              <a:rPr lang="ar-EG" sz="3200" b="1" dirty="0">
                <a:solidFill>
                  <a:srgbClr val="33CC33"/>
                </a:solidFill>
                <a:latin typeface="Calibri" panose="020F0502020204030204" pitchFamily="34" charset="0"/>
              </a:rPr>
              <a:t> </a:t>
            </a:r>
            <a:r>
              <a:rPr lang="ar-EG" sz="3600" b="1" dirty="0">
                <a:latin typeface="Calibri" panose="020F0502020204030204" pitchFamily="34" charset="0"/>
              </a:rPr>
              <a:t>خلق يبعث على فعل الحسن وترك القبيح.</a:t>
            </a:r>
            <a:endParaRPr lang="en-US" sz="3600" dirty="0">
              <a:latin typeface="Calibri" panose="020F0502020204030204" pitchFamily="34" charset="0"/>
            </a:endParaRPr>
          </a:p>
          <a:p>
            <a:endParaRPr lang="ar-SA" dirty="0"/>
          </a:p>
        </p:txBody>
      </p:sp>
      <p:sp>
        <p:nvSpPr>
          <p:cNvPr id="12" name="مستطيل مستدير الزوايا 11"/>
          <p:cNvSpPr/>
          <p:nvPr/>
        </p:nvSpPr>
        <p:spPr>
          <a:xfrm>
            <a:off x="309562" y="202196"/>
            <a:ext cx="3289301" cy="3540935"/>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r>
              <a:rPr lang="ar-SA" sz="3600" b="1" dirty="0"/>
              <a:t>    </a:t>
            </a:r>
          </a:p>
          <a:p>
            <a:r>
              <a:rPr lang="ar-SA" sz="2400" b="1" dirty="0">
                <a:solidFill>
                  <a:srgbClr val="00B050"/>
                </a:solidFill>
              </a:rPr>
              <a:t>أهداف الدرس</a:t>
            </a:r>
          </a:p>
          <a:p>
            <a:r>
              <a:rPr lang="ar-SA" sz="2000" b="1" dirty="0"/>
              <a:t>1 ـ قراءة  الحديث . </a:t>
            </a:r>
          </a:p>
          <a:p>
            <a:r>
              <a:rPr lang="ar-SA" sz="2000" b="1" dirty="0"/>
              <a:t>2ـ تعريف راوي الحديث .</a:t>
            </a:r>
          </a:p>
          <a:p>
            <a:r>
              <a:rPr lang="ar-SA" sz="2000" b="1" dirty="0"/>
              <a:t>3ـ توضيح معاني كلمات الحديث .</a:t>
            </a:r>
          </a:p>
          <a:p>
            <a:r>
              <a:rPr lang="ar-SA" sz="2000" b="1" dirty="0"/>
              <a:t>4 ـ تعريف الإيمان.</a:t>
            </a:r>
          </a:p>
          <a:p>
            <a:r>
              <a:rPr lang="ar-SA" sz="2000" b="1" dirty="0"/>
              <a:t>5 ـ تعريف الحياء </a:t>
            </a:r>
          </a:p>
          <a:p>
            <a:r>
              <a:rPr lang="ar-SA" sz="2000" b="1" dirty="0"/>
              <a:t>6ـ ذكر أنواع الإيمان وأمثلة على ذلك .</a:t>
            </a:r>
          </a:p>
          <a:p>
            <a:r>
              <a:rPr lang="ar-SA" sz="2000" b="1" dirty="0"/>
              <a:t>7ـ  ذكر بعض الفوائد من الحديث.</a:t>
            </a:r>
          </a:p>
          <a:p>
            <a:r>
              <a:rPr lang="ar-SA" sz="2000" b="1" dirty="0"/>
              <a:t>8 ـ أحرص على كل </a:t>
            </a:r>
            <a:r>
              <a:rPr lang="ar-SA" sz="2000" b="1" dirty="0" err="1"/>
              <a:t>مايزيد</a:t>
            </a:r>
            <a:r>
              <a:rPr lang="ar-SA" sz="2000" b="1" dirty="0"/>
              <a:t> إيماني ويقربني إلى الله .               </a:t>
            </a:r>
          </a:p>
          <a:p>
            <a:endParaRPr lang="ar-SA" sz="3600" b="1" dirty="0">
              <a:solidFill>
                <a:srgbClr val="00B050"/>
              </a:solidFill>
            </a:endParaRPr>
          </a:p>
        </p:txBody>
      </p:sp>
      <p:sp>
        <p:nvSpPr>
          <p:cNvPr id="7" name="مربع نص 6"/>
          <p:cNvSpPr txBox="1"/>
          <p:nvPr/>
        </p:nvSpPr>
        <p:spPr>
          <a:xfrm>
            <a:off x="2592727" y="5043128"/>
            <a:ext cx="9061790"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EG" sz="3200" b="1" dirty="0">
                <a:solidFill>
                  <a:srgbClr val="33CC33"/>
                </a:solidFill>
                <a:latin typeface="Calibri" panose="020F0502020204030204" pitchFamily="34" charset="0"/>
              </a:rPr>
              <a:t> </a:t>
            </a:r>
            <a:r>
              <a:rPr lang="ar-SA" sz="3600" b="1" dirty="0">
                <a:solidFill>
                  <a:srgbClr val="00B050"/>
                </a:solidFill>
                <a:latin typeface="Calibri" panose="020F0502020204030204" pitchFamily="34" charset="0"/>
              </a:rPr>
              <a:t>الحياء من شعب الإيمان و التخلق به يزيد تقربنا إلى الله  </a:t>
            </a:r>
            <a:endParaRPr lang="en-US" sz="3600" dirty="0">
              <a:solidFill>
                <a:srgbClr val="00B050"/>
              </a:solidFill>
              <a:latin typeface="Calibri" panose="020F0502020204030204" pitchFamily="34" charset="0"/>
            </a:endParaRPr>
          </a:p>
          <a:p>
            <a:endParaRPr lang="ar-SA" dirty="0"/>
          </a:p>
        </p:txBody>
      </p:sp>
    </p:spTree>
    <p:extLst>
      <p:ext uri="{BB962C8B-B14F-4D97-AF65-F5344CB8AC3E}">
        <p14:creationId xmlns:p14="http://schemas.microsoft.com/office/powerpoint/2010/main" val="147102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778000" y="3676651"/>
            <a:ext cx="9817099" cy="2062103"/>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SA" sz="3200" b="1" dirty="0">
              <a:solidFill>
                <a:srgbClr val="CC0099"/>
              </a:solidFill>
              <a:latin typeface="Calibri" panose="020F0502020204030204" pitchFamily="34" charset="0"/>
            </a:endParaRPr>
          </a:p>
          <a:p>
            <a:pPr eaLnBrk="1" hangingPunct="1">
              <a:buFont typeface="Arial" panose="020B0604020202020204" pitchFamily="34" charset="0"/>
              <a:buChar char="•"/>
            </a:pPr>
            <a:r>
              <a:rPr lang="ar-EG" sz="3200" dirty="0">
                <a:solidFill>
                  <a:schemeClr val="tx2"/>
                </a:solidFill>
                <a:latin typeface="Calibri" panose="020F0502020204030204" pitchFamily="34" charset="0"/>
              </a:rPr>
              <a:t> </a:t>
            </a:r>
            <a:r>
              <a:rPr lang="ar-SA" sz="3200" dirty="0">
                <a:solidFill>
                  <a:schemeClr val="tx2"/>
                </a:solidFill>
                <a:latin typeface="Calibri" panose="020F0502020204030204" pitchFamily="34" charset="0"/>
              </a:rPr>
              <a:t>شعب </a:t>
            </a:r>
            <a:r>
              <a:rPr lang="ar-EG" sz="3200" dirty="0">
                <a:solidFill>
                  <a:schemeClr val="tx2"/>
                </a:solidFill>
                <a:latin typeface="Calibri" panose="020F0502020204030204" pitchFamily="34" charset="0"/>
              </a:rPr>
              <a:t>الإيمان بالله كثيرة</a:t>
            </a:r>
            <a:r>
              <a:rPr lang="ar-SA" sz="3200" dirty="0">
                <a:solidFill>
                  <a:schemeClr val="tx2"/>
                </a:solidFill>
                <a:latin typeface="Calibri" panose="020F0502020204030204" pitchFamily="34" charset="0"/>
              </a:rPr>
              <a:t> </a:t>
            </a:r>
            <a:r>
              <a:rPr lang="ar-EG" sz="3200" dirty="0">
                <a:solidFill>
                  <a:schemeClr val="tx2"/>
                </a:solidFill>
                <a:latin typeface="Calibri" panose="020F0502020204030204" pitchFamily="34" charset="0"/>
              </a:rPr>
              <a:t>ومتفاوتة</a:t>
            </a:r>
            <a:r>
              <a:rPr lang="ar-SA" sz="3200" dirty="0">
                <a:solidFill>
                  <a:schemeClr val="tx2"/>
                </a:solidFill>
                <a:latin typeface="Calibri" panose="020F0502020204030204" pitchFamily="34" charset="0"/>
              </a:rPr>
              <a:t> أعلاها وأفضلها (قول </a:t>
            </a:r>
            <a:r>
              <a:rPr lang="ar-SA" sz="3200" dirty="0" err="1">
                <a:solidFill>
                  <a:schemeClr val="tx2"/>
                </a:solidFill>
                <a:latin typeface="Calibri" panose="020F0502020204030204" pitchFamily="34" charset="0"/>
              </a:rPr>
              <a:t>لاإله</a:t>
            </a:r>
            <a:r>
              <a:rPr lang="ar-SA" sz="3200" dirty="0">
                <a:solidFill>
                  <a:schemeClr val="tx2"/>
                </a:solidFill>
                <a:latin typeface="Calibri" panose="020F0502020204030204" pitchFamily="34" charset="0"/>
              </a:rPr>
              <a:t> إلا الله)  وهي أصل جميع الشعب وبها يدخل الإنسان في دين الله </a:t>
            </a:r>
            <a:r>
              <a:rPr lang="ar-EG" sz="3200" dirty="0">
                <a:solidFill>
                  <a:schemeClr val="tx2"/>
                </a:solidFill>
                <a:latin typeface="Calibri" panose="020F0502020204030204" pitchFamily="34" charset="0"/>
              </a:rPr>
              <a:t>.</a:t>
            </a:r>
            <a:endParaRPr lang="ar-SA" sz="3200" dirty="0">
              <a:solidFill>
                <a:schemeClr val="tx2"/>
              </a:solidFill>
              <a:latin typeface="Calibri" panose="020F0502020204030204" pitchFamily="34" charset="0"/>
            </a:endParaRPr>
          </a:p>
          <a:p>
            <a:pPr eaLnBrk="1" hangingPunct="1"/>
            <a:endParaRPr lang="en-US" sz="3200" dirty="0">
              <a:solidFill>
                <a:srgbClr val="CC0099"/>
              </a:solidFill>
              <a:latin typeface="Calibri" panose="020F0502020204030204" pitchFamily="34" charset="0"/>
            </a:endParaRPr>
          </a:p>
        </p:txBody>
      </p:sp>
      <p:sp>
        <p:nvSpPr>
          <p:cNvPr id="6" name="شكل بيضاوي 5"/>
          <p:cNvSpPr/>
          <p:nvPr/>
        </p:nvSpPr>
        <p:spPr>
          <a:xfrm>
            <a:off x="5549900" y="1993900"/>
            <a:ext cx="62611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a:t>هل شعب الإيمان جميعها في مرتبة واحدة ؟</a:t>
            </a:r>
          </a:p>
        </p:txBody>
      </p:sp>
      <p:pic>
        <p:nvPicPr>
          <p:cNvPr id="4" name="Picture 8" descr="نتيجة بحث الصور عن فكر"/>
          <p:cNvPicPr>
            <a:picLocks noChangeAspect="1" noChangeArrowheads="1"/>
          </p:cNvPicPr>
          <p:nvPr/>
        </p:nvPicPr>
        <p:blipFill>
          <a:blip r:embed="rId2" cstate="print"/>
          <a:srcRect/>
          <a:stretch>
            <a:fillRect/>
          </a:stretch>
        </p:blipFill>
        <p:spPr bwMode="auto">
          <a:xfrm>
            <a:off x="4471303" y="1699218"/>
            <a:ext cx="1416800" cy="1234482"/>
          </a:xfrm>
          <a:prstGeom prst="rect">
            <a:avLst/>
          </a:prstGeom>
          <a:ln>
            <a:noFill/>
          </a:ln>
          <a:effectLst>
            <a:softEdge rad="112500"/>
          </a:effectLst>
        </p:spPr>
      </p:pic>
    </p:spTree>
    <p:extLst>
      <p:ext uri="{BB962C8B-B14F-4D97-AF65-F5344CB8AC3E}">
        <p14:creationId xmlns:p14="http://schemas.microsoft.com/office/powerpoint/2010/main" val="64483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03700" y="3867151"/>
            <a:ext cx="7289799" cy="1077218"/>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endParaRPr lang="ar-SA" sz="3200" b="1" dirty="0">
              <a:solidFill>
                <a:srgbClr val="CC0099"/>
              </a:solidFill>
              <a:latin typeface="Calibri" panose="020F0502020204030204" pitchFamily="34" charset="0"/>
            </a:endParaRPr>
          </a:p>
          <a:p>
            <a:pPr algn="ctr" eaLnBrk="1" hangingPunct="1">
              <a:buFont typeface="Arial" panose="020B0604020202020204" pitchFamily="34" charset="0"/>
              <a:buChar char="•"/>
            </a:pPr>
            <a:r>
              <a:rPr lang="ar-EG" sz="3200" b="1" dirty="0">
                <a:solidFill>
                  <a:schemeClr val="tx2"/>
                </a:solidFill>
                <a:latin typeface="Calibri" panose="020F0502020204030204" pitchFamily="34" charset="0"/>
              </a:rPr>
              <a:t> </a:t>
            </a:r>
            <a:r>
              <a:rPr lang="ar-SA" sz="3200" b="1" dirty="0">
                <a:solidFill>
                  <a:schemeClr val="tx2"/>
                </a:solidFill>
                <a:latin typeface="Calibri" panose="020F0502020204030204" pitchFamily="34" charset="0"/>
              </a:rPr>
              <a:t>  </a:t>
            </a:r>
            <a:r>
              <a:rPr lang="ar-EG" sz="3200" b="1" dirty="0">
                <a:solidFill>
                  <a:schemeClr val="tx2"/>
                </a:solidFill>
                <a:latin typeface="Calibri" panose="020F0502020204030204" pitchFamily="34" charset="0"/>
              </a:rPr>
              <a:t>الإيمان يزيد بالطاعة وينقص بالمعصية</a:t>
            </a:r>
            <a:endParaRPr lang="en-US" sz="3200" dirty="0">
              <a:solidFill>
                <a:schemeClr val="tx2"/>
              </a:solidFill>
              <a:latin typeface="Calibri" panose="020F0502020204030204" pitchFamily="34" charset="0"/>
            </a:endParaRPr>
          </a:p>
        </p:txBody>
      </p:sp>
      <p:sp>
        <p:nvSpPr>
          <p:cNvPr id="6" name="شكل بيضاوي 5"/>
          <p:cNvSpPr/>
          <p:nvPr/>
        </p:nvSpPr>
        <p:spPr>
          <a:xfrm>
            <a:off x="4305300" y="1993900"/>
            <a:ext cx="75057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a:t>الإيمان يزيد وينقص كيف يكون ذلك  ؟</a:t>
            </a:r>
          </a:p>
        </p:txBody>
      </p:sp>
      <p:pic>
        <p:nvPicPr>
          <p:cNvPr id="4" name="Picture 8" descr="نتيجة بحث الصور عن فكر"/>
          <p:cNvPicPr>
            <a:picLocks noChangeAspect="1" noChangeArrowheads="1"/>
          </p:cNvPicPr>
          <p:nvPr/>
        </p:nvPicPr>
        <p:blipFill>
          <a:blip r:embed="rId2" cstate="print"/>
          <a:srcRect/>
          <a:stretch>
            <a:fillRect/>
          </a:stretch>
        </p:blipFill>
        <p:spPr bwMode="auto">
          <a:xfrm>
            <a:off x="3709303" y="1568449"/>
            <a:ext cx="1416800" cy="1234482"/>
          </a:xfrm>
          <a:prstGeom prst="rect">
            <a:avLst/>
          </a:prstGeom>
          <a:ln>
            <a:noFill/>
          </a:ln>
          <a:effectLst>
            <a:softEdge rad="112500"/>
          </a:effectLst>
        </p:spPr>
      </p:pic>
    </p:spTree>
    <p:extLst>
      <p:ext uri="{BB962C8B-B14F-4D97-AF65-F5344CB8AC3E}">
        <p14:creationId xmlns:p14="http://schemas.microsoft.com/office/powerpoint/2010/main" val="405122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lendari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53425" y="-232496"/>
            <a:ext cx="3251200" cy="3108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p:nvSpPr>
        <p:spPr>
          <a:xfrm rot="20134641">
            <a:off x="8239125" y="746848"/>
            <a:ext cx="2986088" cy="754062"/>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4400" b="1" dirty="0">
                <a:solidFill>
                  <a:srgbClr val="3333CC"/>
                </a:solidFill>
              </a:rPr>
              <a:t>فكر</a:t>
            </a:r>
          </a:p>
        </p:txBody>
      </p:sp>
      <p:pic>
        <p:nvPicPr>
          <p:cNvPr id="4" name="Picture 3" descr="signo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flipH="1">
            <a:off x="3024188" y="615137"/>
            <a:ext cx="1852612"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مستطيل مستدير الزوايا 7"/>
          <p:cNvSpPr/>
          <p:nvPr/>
        </p:nvSpPr>
        <p:spPr>
          <a:xfrm>
            <a:off x="1333500" y="2713365"/>
            <a:ext cx="10066019" cy="3309281"/>
          </a:xfrm>
          <a:prstGeom prst="roundRect">
            <a:avLst/>
          </a:prstGeom>
          <a:ln w="57150"/>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9" name="Rectangle 6"/>
          <p:cNvSpPr>
            <a:spLocks noChangeArrowheads="1"/>
          </p:cNvSpPr>
          <p:nvPr/>
        </p:nvSpPr>
        <p:spPr bwMode="auto">
          <a:xfrm>
            <a:off x="2105659" y="3983969"/>
            <a:ext cx="85217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sz="3200" dirty="0">
                <a:latin typeface="Calibri" panose="020F0502020204030204" pitchFamily="34" charset="0"/>
              </a:rPr>
              <a:t>يدل تعدد شعب الإيمان على أهمية الإيمان للمسلم وعلى اجتهاد</a:t>
            </a:r>
          </a:p>
          <a:p>
            <a:pPr eaLnBrk="1" hangingPunct="1"/>
            <a:endParaRPr lang="ar-SA" sz="3200" dirty="0">
              <a:latin typeface="Calibri" panose="020F0502020204030204" pitchFamily="34" charset="0"/>
            </a:endParaRPr>
          </a:p>
          <a:p>
            <a:pPr eaLnBrk="1" hangingPunct="1"/>
            <a:r>
              <a:rPr lang="ar-SA" sz="3200" dirty="0">
                <a:latin typeface="Calibri" panose="020F0502020204030204" pitchFamily="34" charset="0"/>
              </a:rPr>
              <a:t> المسلم ليصل إلى أعلى درجاته.</a:t>
            </a:r>
          </a:p>
          <a:p>
            <a:pPr eaLnBrk="1" hangingPunct="1"/>
            <a:endParaRPr lang="ar-SA" sz="3200" dirty="0">
              <a:latin typeface="Calibri" panose="020F0502020204030204" pitchFamily="34" charset="0"/>
            </a:endParaRPr>
          </a:p>
          <a:p>
            <a:pPr eaLnBrk="1" hangingPunct="1"/>
            <a:endParaRPr lang="en-US" sz="3200" dirty="0">
              <a:latin typeface="Calibri" panose="020F0502020204030204" pitchFamily="34" charset="0"/>
            </a:endParaRPr>
          </a:p>
        </p:txBody>
      </p:sp>
      <p:sp>
        <p:nvSpPr>
          <p:cNvPr id="10" name="Rectangle 5"/>
          <p:cNvSpPr>
            <a:spLocks noChangeArrowheads="1"/>
          </p:cNvSpPr>
          <p:nvPr/>
        </p:nvSpPr>
        <p:spPr bwMode="auto">
          <a:xfrm>
            <a:off x="2003426" y="3102726"/>
            <a:ext cx="8378825"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3600" b="1" dirty="0">
                <a:solidFill>
                  <a:srgbClr val="C00000"/>
                </a:solidFill>
                <a:latin typeface="Calibri" panose="020F0502020204030204" pitchFamily="34" charset="0"/>
              </a:rPr>
              <a:t>علامَ يدل تعدد شعب الإِيمان؟</a:t>
            </a:r>
            <a:endParaRPr lang="ar-SA" sz="3600" b="1" dirty="0">
              <a:solidFill>
                <a:srgbClr val="C00000"/>
              </a:solidFill>
              <a:latin typeface="Calibri" panose="020F0502020204030204" pitchFamily="34" charset="0"/>
            </a:endParaRPr>
          </a:p>
          <a:p>
            <a:pPr eaLnBrk="1" hangingPunct="1"/>
            <a:endParaRPr lang="ar-EG" sz="3600" b="1" dirty="0">
              <a:solidFill>
                <a:srgbClr val="C00000"/>
              </a:solidFill>
              <a:latin typeface="Calibri" panose="020F0502020204030204" pitchFamily="34" charset="0"/>
            </a:endParaRPr>
          </a:p>
          <a:p>
            <a:pPr eaLnBrk="1" hangingPunct="1"/>
            <a:r>
              <a:rPr lang="ar-EG" sz="1400" dirty="0">
                <a:solidFill>
                  <a:srgbClr val="C00000"/>
                </a:solidFill>
                <a:latin typeface="Calibri" panose="020F0502020204030204" pitchFamily="34" charset="0"/>
              </a:rPr>
              <a:t>............................................................</a:t>
            </a:r>
            <a:r>
              <a:rPr lang="ar-SA" sz="1400" dirty="0">
                <a:solidFill>
                  <a:srgbClr val="C00000"/>
                </a:solidFill>
                <a:latin typeface="Calibri" panose="020F0502020204030204" pitchFamily="34" charset="0"/>
              </a:rPr>
              <a:t>.................................................</a:t>
            </a:r>
            <a:r>
              <a:rPr lang="ar-EG" sz="1400" dirty="0">
                <a:solidFill>
                  <a:srgbClr val="C00000"/>
                </a:solidFill>
                <a:latin typeface="Calibri" panose="020F0502020204030204" pitchFamily="34" charset="0"/>
              </a:rPr>
              <a:t>.....................................</a:t>
            </a:r>
            <a:endParaRPr lang="ar-SA" sz="1400" dirty="0">
              <a:solidFill>
                <a:srgbClr val="C00000"/>
              </a:solidFill>
              <a:latin typeface="Calibri" panose="020F0502020204030204" pitchFamily="34" charset="0"/>
            </a:endParaRPr>
          </a:p>
          <a:p>
            <a:pPr eaLnBrk="1" hangingPunct="1"/>
            <a:endParaRPr lang="ar-SA" sz="1400" dirty="0">
              <a:solidFill>
                <a:srgbClr val="C00000"/>
              </a:solidFill>
              <a:latin typeface="Calibri" panose="020F0502020204030204" pitchFamily="34" charset="0"/>
            </a:endParaRPr>
          </a:p>
          <a:p>
            <a:pPr eaLnBrk="1" hangingPunct="1"/>
            <a:endParaRPr lang="ar-SA" sz="1400" dirty="0">
              <a:solidFill>
                <a:srgbClr val="C00000"/>
              </a:solidFill>
              <a:latin typeface="Calibri" panose="020F0502020204030204" pitchFamily="34" charset="0"/>
            </a:endParaRPr>
          </a:p>
          <a:p>
            <a:pPr eaLnBrk="1" hangingPunct="1"/>
            <a:endParaRPr lang="ar-EG" sz="1400" dirty="0">
              <a:solidFill>
                <a:srgbClr val="C00000"/>
              </a:solidFill>
              <a:latin typeface="Calibri" panose="020F0502020204030204" pitchFamily="34" charset="0"/>
            </a:endParaRPr>
          </a:p>
          <a:p>
            <a:pPr eaLnBrk="1" hangingPunct="1"/>
            <a:r>
              <a:rPr lang="ar-EG" sz="1400" dirty="0">
                <a:solidFill>
                  <a:srgbClr val="C00000"/>
                </a:solidFill>
                <a:latin typeface="Calibri" panose="020F0502020204030204" pitchFamily="34" charset="0"/>
              </a:rPr>
              <a:t>..................................................</a:t>
            </a:r>
            <a:r>
              <a:rPr lang="ar-SA" sz="1400" dirty="0">
                <a:solidFill>
                  <a:srgbClr val="C00000"/>
                </a:solidFill>
                <a:latin typeface="Calibri" panose="020F0502020204030204" pitchFamily="34" charset="0"/>
              </a:rPr>
              <a:t>................................................</a:t>
            </a:r>
            <a:r>
              <a:rPr lang="ar-EG" sz="1400" dirty="0">
                <a:solidFill>
                  <a:srgbClr val="C00000"/>
                </a:solidFill>
                <a:latin typeface="Calibri" panose="020F0502020204030204" pitchFamily="34" charset="0"/>
              </a:rPr>
              <a:t>...............................................</a:t>
            </a:r>
            <a:endParaRPr lang="en-US" sz="1400" dirty="0">
              <a:solidFill>
                <a:srgbClr val="C00000"/>
              </a:solidFill>
              <a:latin typeface="Calibri" panose="020F0502020204030204" pitchFamily="34" charset="0"/>
            </a:endParaRPr>
          </a:p>
        </p:txBody>
      </p:sp>
    </p:spTree>
    <p:extLst>
      <p:ext uri="{BB962C8B-B14F-4D97-AF65-F5344CB8AC3E}">
        <p14:creationId xmlns:p14="http://schemas.microsoft.com/office/powerpoint/2010/main" val="425478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otaci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73952" y="0"/>
            <a:ext cx="5518048" cy="3046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p:nvSpPr>
        <p:spPr>
          <a:xfrm rot="20989148">
            <a:off x="8237588" y="1573722"/>
            <a:ext cx="2390775"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defRPr/>
            </a:pPr>
            <a:r>
              <a:rPr lang="ar-SA" sz="3200" b="1" dirty="0">
                <a:solidFill>
                  <a:srgbClr val="7030A0"/>
                </a:solidFill>
              </a:rPr>
              <a:t>فوائد من الحديث </a:t>
            </a:r>
            <a:endParaRPr lang="en-US" sz="3200" dirty="0">
              <a:solidFill>
                <a:srgbClr val="7030A0"/>
              </a:solidFill>
            </a:endParaRPr>
          </a:p>
        </p:txBody>
      </p:sp>
      <p:sp>
        <p:nvSpPr>
          <p:cNvPr id="6" name="مستطيل مستدير الزوايا 5"/>
          <p:cNvSpPr/>
          <p:nvPr/>
        </p:nvSpPr>
        <p:spPr>
          <a:xfrm>
            <a:off x="309562" y="202196"/>
            <a:ext cx="3289301" cy="3540935"/>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r>
              <a:rPr lang="ar-SA" sz="3600" b="1" dirty="0"/>
              <a:t>    </a:t>
            </a:r>
          </a:p>
          <a:p>
            <a:r>
              <a:rPr lang="ar-SA" sz="2400" b="1" dirty="0">
                <a:solidFill>
                  <a:srgbClr val="00B050"/>
                </a:solidFill>
              </a:rPr>
              <a:t>أهداف الدرس</a:t>
            </a:r>
          </a:p>
          <a:p>
            <a:r>
              <a:rPr lang="ar-SA" sz="2000" b="1" dirty="0"/>
              <a:t>1 ـ قراءة  الحديث . </a:t>
            </a:r>
          </a:p>
          <a:p>
            <a:r>
              <a:rPr lang="ar-SA" sz="2000" b="1" dirty="0"/>
              <a:t>2ـ تعريف راوي الحديث .</a:t>
            </a:r>
          </a:p>
          <a:p>
            <a:r>
              <a:rPr lang="ar-SA" sz="2000" b="1" dirty="0"/>
              <a:t>3ـ توضيح معاني كلمات الحديث .</a:t>
            </a:r>
          </a:p>
          <a:p>
            <a:r>
              <a:rPr lang="ar-SA" sz="2000" b="1" dirty="0"/>
              <a:t>4 ـ تعريف الإيمان.</a:t>
            </a:r>
          </a:p>
          <a:p>
            <a:r>
              <a:rPr lang="ar-SA" sz="2000" b="1" dirty="0"/>
              <a:t>5 ـ تعريف الحياء </a:t>
            </a:r>
          </a:p>
          <a:p>
            <a:r>
              <a:rPr lang="ar-SA" sz="2000" b="1" dirty="0"/>
              <a:t>6ـ ذكر أنواع الإيمان وأمثلة على ذلك .</a:t>
            </a:r>
          </a:p>
          <a:p>
            <a:r>
              <a:rPr lang="ar-SA" sz="2000" b="1" dirty="0"/>
              <a:t>7ـ  ذكر بعض الفوائد من الحديث.</a:t>
            </a:r>
          </a:p>
          <a:p>
            <a:r>
              <a:rPr lang="ar-SA" sz="2000" b="1" dirty="0"/>
              <a:t>8 ـ أحرص على كل </a:t>
            </a:r>
            <a:r>
              <a:rPr lang="ar-SA" sz="2000" b="1" dirty="0" err="1"/>
              <a:t>مايزيد</a:t>
            </a:r>
            <a:r>
              <a:rPr lang="ar-SA" sz="2000" b="1" dirty="0"/>
              <a:t> إيماني ويقربني إلى الله .               </a:t>
            </a:r>
          </a:p>
          <a:p>
            <a:endParaRPr lang="ar-SA" sz="3600" b="1" dirty="0">
              <a:solidFill>
                <a:srgbClr val="00B050"/>
              </a:solidFill>
            </a:endParaRPr>
          </a:p>
        </p:txBody>
      </p:sp>
      <p:sp>
        <p:nvSpPr>
          <p:cNvPr id="5" name="Rectangle 1"/>
          <p:cNvSpPr>
            <a:spLocks noChangeArrowheads="1"/>
          </p:cNvSpPr>
          <p:nvPr/>
        </p:nvSpPr>
        <p:spPr bwMode="auto">
          <a:xfrm>
            <a:off x="4610101" y="3743131"/>
            <a:ext cx="6783784" cy="1815882"/>
          </a:xfrm>
          <a:prstGeom prst="rect">
            <a:avLst/>
          </a:prstGeom>
          <a:ln/>
        </p:spPr>
        <p:style>
          <a:lnRef idx="2">
            <a:schemeClr val="accent2"/>
          </a:lnRef>
          <a:fillRef idx="1">
            <a:schemeClr val="lt1"/>
          </a:fillRef>
          <a:effectRef idx="0">
            <a:schemeClr val="accent2"/>
          </a:effectRef>
          <a:fontRef idx="minor">
            <a:schemeClr val="dk1"/>
          </a:fontRef>
        </p:style>
        <p:txBody>
          <a:bodyPr wrap="square" anchor="ctr">
            <a:spAutoFit/>
          </a:bodyPr>
          <a:lstStyle>
            <a:lvl1pPr eaLnBrk="0" hangingPunct="0">
              <a:tabLst>
                <a:tab pos="4572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4572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4572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4572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45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9pPr>
          </a:lstStyle>
          <a:p>
            <a:pPr eaLnBrk="1" hangingPunct="1"/>
            <a:r>
              <a:rPr lang="ar-EG" altLang="zh-CN" sz="2800" b="1" dirty="0">
                <a:solidFill>
                  <a:schemeClr val="accent1">
                    <a:lumMod val="75000"/>
                  </a:schemeClr>
                </a:solidFill>
                <a:latin typeface="Times New Roman" panose="02020603050405020304" pitchFamily="18" charset="0"/>
                <a:cs typeface="Times New Roman" panose="02020603050405020304" pitchFamily="18" charset="0"/>
              </a:rPr>
              <a:t>1- عن أبي هريرة رَضِيْ الله عَنهُ قال رسول الله </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صَلَّى الله عليه وسلِم</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rPr>
              <a:t>: </a:t>
            </a:r>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"الْإِيمَانُ بِضْعٌ وَسَبْعُونَ أَوْ بِضْعٌ </a:t>
            </a:r>
            <a:endParaRPr lang="en-US" altLang="zh-CN" sz="2800" dirty="0">
              <a:solidFill>
                <a:schemeClr val="accent1">
                  <a:lumMod val="75000"/>
                </a:schemeClr>
              </a:solidFill>
              <a:cs typeface="Times New Roman" panose="02020603050405020304" pitchFamily="18" charset="0"/>
              <a:sym typeface="AGA Arabesque" panose="05010101010101010101" pitchFamily="2" charset="2"/>
            </a:endParaRPr>
          </a:p>
          <a:p>
            <a:r>
              <a:rPr lang="ar-EG" altLang="zh-CN" sz="28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وَسِتُّونَ شُعْبَةً فَأَفْضَلُهَا قَوْلُ لَا إِلَهَ إِلَّا اللهُ وَأَدْناهَا إِمَاطَةُ الْأَذَى عَنْ الطَّرِيقِ وَالْحَيَاءُ شُعْبَةٌ مِنَ الْإِيمَانِ".</a:t>
            </a:r>
            <a:endParaRPr lang="ar-EG" altLang="zh-CN" sz="2800" b="1" baseline="48000"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endParaRPr>
          </a:p>
        </p:txBody>
      </p:sp>
    </p:spTree>
    <p:extLst>
      <p:ext uri="{BB962C8B-B14F-4D97-AF65-F5344CB8AC3E}">
        <p14:creationId xmlns:p14="http://schemas.microsoft.com/office/powerpoint/2010/main" val="761849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otaci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6440" y="-90379"/>
            <a:ext cx="5889624"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p:nvSpPr>
        <p:spPr>
          <a:xfrm rot="20989148">
            <a:off x="2154845" y="1661784"/>
            <a:ext cx="2390775" cy="7858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defRPr/>
            </a:pPr>
            <a:r>
              <a:rPr lang="ar-SA" sz="3200" b="1" dirty="0">
                <a:solidFill>
                  <a:srgbClr val="7030A0"/>
                </a:solidFill>
              </a:rPr>
              <a:t>تطبيقات سلوكية </a:t>
            </a:r>
            <a:endParaRPr lang="en-US" sz="3200" dirty="0">
              <a:solidFill>
                <a:srgbClr val="7030A0"/>
              </a:solidFill>
            </a:endParaRPr>
          </a:p>
        </p:txBody>
      </p:sp>
      <p:pic>
        <p:nvPicPr>
          <p:cNvPr id="4" name="Picture 3" descr="BCKLN066.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326171">
            <a:off x="3840164" y="3342509"/>
            <a:ext cx="61817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rot="326171">
            <a:off x="4743451" y="3505932"/>
            <a:ext cx="50006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SA" sz="3600" b="1" dirty="0">
                <a:solidFill>
                  <a:srgbClr val="0033CC"/>
                </a:solidFill>
                <a:latin typeface="Calibri" panose="020F0502020204030204" pitchFamily="34" charset="0"/>
              </a:rPr>
              <a:t>أن أفعل ........</a:t>
            </a:r>
          </a:p>
          <a:p>
            <a:pPr algn="ctr" eaLnBrk="1" hangingPunct="1"/>
            <a:r>
              <a:rPr lang="ar-SA" sz="3600" b="1" dirty="0">
                <a:solidFill>
                  <a:srgbClr val="0033CC"/>
                </a:solidFill>
                <a:latin typeface="Calibri" panose="020F0502020204030204" pitchFamily="34" charset="0"/>
              </a:rPr>
              <a:t>أن لا أفعل .............</a:t>
            </a:r>
            <a:endParaRPr lang="en-US" sz="3600" dirty="0">
              <a:solidFill>
                <a:srgbClr val="0033CC"/>
              </a:solidFill>
              <a:latin typeface="Calibri" panose="020F0502020204030204" pitchFamily="34" charset="0"/>
            </a:endParaRPr>
          </a:p>
        </p:txBody>
      </p:sp>
    </p:spTree>
    <p:extLst>
      <p:ext uri="{BB962C8B-B14F-4D97-AF65-F5344CB8AC3E}">
        <p14:creationId xmlns:p14="http://schemas.microsoft.com/office/powerpoint/2010/main" val="4023237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6858000"/>
          </a:xfrm>
          <a:prstGeom prst="rect">
            <a:avLst/>
          </a:prstGeom>
          <a:ln/>
        </p:spPr>
        <p:style>
          <a:lnRef idx="1">
            <a:schemeClr val="accent3"/>
          </a:lnRef>
          <a:fillRef idx="1001">
            <a:schemeClr val="lt2"/>
          </a:fillRef>
          <a:effectRef idx="1">
            <a:schemeClr val="accent3"/>
          </a:effectRef>
          <a:fontRef idx="minor">
            <a:schemeClr val="dk1"/>
          </a:fontRef>
        </p:style>
        <p:txBody>
          <a:bodyPr rtlCol="1" anchor="ctr"/>
          <a:lstStyle/>
          <a:p>
            <a:pPr algn="ctr"/>
            <a:endParaRPr lang="ar-SA">
              <a:ln w="76200">
                <a:solidFill>
                  <a:schemeClr val="tx1"/>
                </a:solidFill>
              </a:ln>
            </a:endParaRPr>
          </a:p>
        </p:txBody>
      </p:sp>
      <p:sp>
        <p:nvSpPr>
          <p:cNvPr id="4" name="مستطيل مستدير الزوايا 3"/>
          <p:cNvSpPr/>
          <p:nvPr/>
        </p:nvSpPr>
        <p:spPr>
          <a:xfrm>
            <a:off x="4254494" y="749264"/>
            <a:ext cx="3683012" cy="1096982"/>
          </a:xfrm>
          <a:prstGeom prst="roundRect">
            <a:avLst/>
          </a:prstGeom>
          <a:ln w="19050"/>
        </p:spPr>
        <p:style>
          <a:lnRef idx="2">
            <a:schemeClr val="dk1"/>
          </a:lnRef>
          <a:fillRef idx="1">
            <a:schemeClr val="lt1"/>
          </a:fillRef>
          <a:effectRef idx="0">
            <a:schemeClr val="dk1"/>
          </a:effectRef>
          <a:fontRef idx="minor">
            <a:schemeClr val="dk1"/>
          </a:fontRef>
        </p:style>
        <p:txBody>
          <a:bodyPr rtlCol="1" anchor="ctr"/>
          <a:lstStyle/>
          <a:p>
            <a:pPr algn="ctr"/>
            <a:r>
              <a:rPr lang="ar-SA" sz="2800" b="1" dirty="0">
                <a:solidFill>
                  <a:srgbClr val="00B050"/>
                </a:solidFill>
              </a:rPr>
              <a:t>التخطيط العام لمنهج الحديث</a:t>
            </a:r>
          </a:p>
        </p:txBody>
      </p:sp>
      <p:cxnSp>
        <p:nvCxnSpPr>
          <p:cNvPr id="6" name="رابط مستقيم 5"/>
          <p:cNvCxnSpPr/>
          <p:nvPr/>
        </p:nvCxnSpPr>
        <p:spPr>
          <a:xfrm>
            <a:off x="2738414" y="2214554"/>
            <a:ext cx="7000892"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flipH="1">
            <a:off x="9739306" y="2214554"/>
            <a:ext cx="1620" cy="121444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a:off x="6096000" y="2059725"/>
            <a:ext cx="25390" cy="107157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رابط كسهم مستقيم 17"/>
          <p:cNvCxnSpPr/>
          <p:nvPr/>
        </p:nvCxnSpPr>
        <p:spPr>
          <a:xfrm rot="5400000">
            <a:off x="2203423" y="2749545"/>
            <a:ext cx="107157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مستطيل مستدير الزوايا 23"/>
          <p:cNvSpPr/>
          <p:nvPr/>
        </p:nvSpPr>
        <p:spPr>
          <a:xfrm>
            <a:off x="1865825" y="3429000"/>
            <a:ext cx="1745178" cy="2578942"/>
          </a:xfrm>
          <a:prstGeom prst="roundRect">
            <a:avLst/>
          </a:prstGeom>
          <a:ln/>
        </p:spPr>
        <p:style>
          <a:lnRef idx="2">
            <a:schemeClr val="dk1"/>
          </a:lnRef>
          <a:fillRef idx="1">
            <a:schemeClr val="lt1"/>
          </a:fillRef>
          <a:effectRef idx="0">
            <a:schemeClr val="dk1"/>
          </a:effectRef>
          <a:fontRef idx="minor">
            <a:schemeClr val="dk1"/>
          </a:fontRef>
        </p:style>
        <p:txBody>
          <a:bodyPr rtlCol="1" anchor="ctr"/>
          <a:lstStyle/>
          <a:p>
            <a:pPr algn="ctr"/>
            <a:r>
              <a:rPr lang="ar-SA" sz="3600" b="1" dirty="0">
                <a:solidFill>
                  <a:srgbClr val="C00000"/>
                </a:solidFill>
              </a:rPr>
              <a:t>الصلاة </a:t>
            </a:r>
          </a:p>
          <a:p>
            <a:pPr algn="ctr"/>
            <a:r>
              <a:rPr lang="ar-SA" sz="3600" b="1" dirty="0">
                <a:solidFill>
                  <a:srgbClr val="C00000"/>
                </a:solidFill>
              </a:rPr>
              <a:t>و</a:t>
            </a:r>
          </a:p>
          <a:p>
            <a:pPr algn="ctr"/>
            <a:r>
              <a:rPr lang="ar-SA" sz="3600" b="1" dirty="0">
                <a:solidFill>
                  <a:srgbClr val="C00000"/>
                </a:solidFill>
              </a:rPr>
              <a:t>قراءة القرآن </a:t>
            </a:r>
          </a:p>
        </p:txBody>
      </p:sp>
      <p:sp>
        <p:nvSpPr>
          <p:cNvPr id="28" name="مستطيل مستدير الزوايا 27"/>
          <p:cNvSpPr/>
          <p:nvPr/>
        </p:nvSpPr>
        <p:spPr>
          <a:xfrm>
            <a:off x="9001923" y="3579686"/>
            <a:ext cx="1474766" cy="2006588"/>
          </a:xfrm>
          <a:prstGeom prst="roundRect">
            <a:avLst/>
          </a:prstGeom>
          <a:ln/>
        </p:spPr>
        <p:style>
          <a:lnRef idx="2">
            <a:schemeClr val="dk1"/>
          </a:lnRef>
          <a:fillRef idx="1">
            <a:schemeClr val="lt1"/>
          </a:fillRef>
          <a:effectRef idx="0">
            <a:schemeClr val="dk1"/>
          </a:effectRef>
          <a:fontRef idx="minor">
            <a:schemeClr val="dk1"/>
          </a:fontRef>
        </p:style>
        <p:txBody>
          <a:bodyPr rtlCol="1" anchor="ctr"/>
          <a:lstStyle/>
          <a:p>
            <a:pPr algn="ctr"/>
            <a:r>
              <a:rPr lang="ar-SA" sz="3200" b="1" dirty="0">
                <a:solidFill>
                  <a:srgbClr val="C00000"/>
                </a:solidFill>
              </a:rPr>
              <a:t>الإيمان </a:t>
            </a:r>
          </a:p>
          <a:p>
            <a:pPr algn="ctr"/>
            <a:r>
              <a:rPr lang="ar-SA" sz="3200" b="1" dirty="0">
                <a:solidFill>
                  <a:srgbClr val="C00000"/>
                </a:solidFill>
              </a:rPr>
              <a:t>و</a:t>
            </a:r>
          </a:p>
          <a:p>
            <a:pPr algn="ctr"/>
            <a:r>
              <a:rPr lang="ar-SA" sz="3200" b="1" dirty="0">
                <a:solidFill>
                  <a:srgbClr val="C00000"/>
                </a:solidFill>
              </a:rPr>
              <a:t>العلم</a:t>
            </a:r>
          </a:p>
        </p:txBody>
      </p:sp>
      <p:sp>
        <p:nvSpPr>
          <p:cNvPr id="30" name="مستطيل مستدير الزوايا 29"/>
          <p:cNvSpPr/>
          <p:nvPr/>
        </p:nvSpPr>
        <p:spPr>
          <a:xfrm>
            <a:off x="5476828" y="3429000"/>
            <a:ext cx="1611196" cy="2263768"/>
          </a:xfrm>
          <a:prstGeom prst="roundRect">
            <a:avLst/>
          </a:prstGeom>
          <a:ln/>
        </p:spPr>
        <p:style>
          <a:lnRef idx="2">
            <a:schemeClr val="dk1"/>
          </a:lnRef>
          <a:fillRef idx="1">
            <a:schemeClr val="lt1"/>
          </a:fillRef>
          <a:effectRef idx="0">
            <a:schemeClr val="dk1"/>
          </a:effectRef>
          <a:fontRef idx="minor">
            <a:schemeClr val="dk1"/>
          </a:fontRef>
        </p:style>
        <p:txBody>
          <a:bodyPr rtlCol="1" anchor="ctr"/>
          <a:lstStyle/>
          <a:p>
            <a:pPr algn="ctr"/>
            <a:endParaRPr lang="ar-SA" sz="2400" b="1" dirty="0">
              <a:solidFill>
                <a:srgbClr val="00B050"/>
              </a:solidFill>
            </a:endParaRPr>
          </a:p>
          <a:p>
            <a:pPr algn="ctr"/>
            <a:r>
              <a:rPr lang="ar-SA" sz="3600" b="1" dirty="0">
                <a:solidFill>
                  <a:srgbClr val="C00000"/>
                </a:solidFill>
              </a:rPr>
              <a:t>من </a:t>
            </a:r>
          </a:p>
          <a:p>
            <a:pPr algn="ctr"/>
            <a:r>
              <a:rPr lang="ar-SA" sz="3600" b="1" dirty="0">
                <a:solidFill>
                  <a:srgbClr val="C00000"/>
                </a:solidFill>
              </a:rPr>
              <a:t>أعمال</a:t>
            </a:r>
          </a:p>
          <a:p>
            <a:pPr algn="ctr"/>
            <a:r>
              <a:rPr lang="ar-SA" sz="3600" b="1" dirty="0">
                <a:solidFill>
                  <a:srgbClr val="C00000"/>
                </a:solidFill>
              </a:rPr>
              <a:t> القلوب </a:t>
            </a:r>
          </a:p>
          <a:p>
            <a:pPr algn="ctr"/>
            <a:endParaRPr lang="ar-SA" sz="2000" b="1" dirty="0">
              <a:solidFill>
                <a:schemeClr val="tx1"/>
              </a:solidFill>
            </a:endParaRPr>
          </a:p>
        </p:txBody>
      </p:sp>
      <p:cxnSp>
        <p:nvCxnSpPr>
          <p:cNvPr id="25" name="رابط مستقيم 24"/>
          <p:cNvCxnSpPr>
            <a:stCxn id="4" idx="2"/>
          </p:cNvCxnSpPr>
          <p:nvPr/>
        </p:nvCxnSpPr>
        <p:spPr>
          <a:xfrm>
            <a:off x="6096000" y="1846246"/>
            <a:ext cx="0" cy="3683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5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0095.WMF"/>
          <p:cNvPicPr>
            <a:picLocks noChangeAspect="1"/>
          </p:cNvPicPr>
          <p:nvPr/>
        </p:nvPicPr>
        <p:blipFill>
          <a:blip r:embed="rId2" cstate="print"/>
          <a:stretch>
            <a:fillRect/>
          </a:stretch>
        </p:blipFill>
        <p:spPr>
          <a:xfrm>
            <a:off x="1809720" y="500043"/>
            <a:ext cx="2970886" cy="1271129"/>
          </a:xfrm>
          <a:prstGeom prst="flowChartConnector">
            <a:avLst/>
          </a:prstGeom>
          <a:ln>
            <a:noFill/>
          </a:ln>
          <a:effectLst>
            <a:outerShdw blurRad="225425" dist="50800" dir="5220000" algn="ctr">
              <a:srgbClr val="000000">
                <a:alpha val="33000"/>
              </a:srgbClr>
            </a:outerShdw>
            <a:reflection blurRad="6350" stA="50000" endA="300" endPos="55500" dist="101600" dir="5400000" sy="-100000" algn="bl" rotWithShape="0"/>
          </a:effectLst>
          <a:scene3d>
            <a:camera prst="isometricOffAxis1Right"/>
            <a:lightRig rig="harsh" dir="t">
              <a:rot lat="0" lon="0" rev="3000000"/>
            </a:lightRig>
          </a:scene3d>
          <a:sp3d extrusionH="254000" contourW="19050">
            <a:bevelT w="82550" h="44450" prst="angle"/>
            <a:bevelB w="82550" h="44450" prst="angle"/>
            <a:contourClr>
              <a:srgbClr val="FFFFFF"/>
            </a:contourClr>
          </a:sp3d>
        </p:spPr>
      </p:pic>
      <p:sp>
        <p:nvSpPr>
          <p:cNvPr id="5" name="Flowchart: Process 4"/>
          <p:cNvSpPr/>
          <p:nvPr/>
        </p:nvSpPr>
        <p:spPr>
          <a:xfrm rot="20996389">
            <a:off x="1809751" y="642938"/>
            <a:ext cx="3057525" cy="85725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600" b="1" dirty="0">
                <a:solidFill>
                  <a:srgbClr val="C00000"/>
                </a:solidFill>
              </a:rPr>
              <a:t>الوحدة الأولى</a:t>
            </a:r>
          </a:p>
        </p:txBody>
      </p:sp>
      <p:sp>
        <p:nvSpPr>
          <p:cNvPr id="8" name="Cube 2"/>
          <p:cNvSpPr/>
          <p:nvPr/>
        </p:nvSpPr>
        <p:spPr>
          <a:xfrm>
            <a:off x="8180387" y="3668244"/>
            <a:ext cx="2403475" cy="1143000"/>
          </a:xfrm>
          <a:prstGeom prst="cube">
            <a:avLst/>
          </a:prstGeom>
          <a:blipFill>
            <a:blip r:embed="rId3" cstate="print"/>
            <a:tile tx="0" ty="0" sx="100000" sy="100000" flip="none" algn="tl"/>
          </a:bli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EG"/>
          </a:p>
        </p:txBody>
      </p:sp>
      <p:sp>
        <p:nvSpPr>
          <p:cNvPr id="9" name="Cube 2"/>
          <p:cNvSpPr/>
          <p:nvPr/>
        </p:nvSpPr>
        <p:spPr>
          <a:xfrm>
            <a:off x="2546433" y="3807664"/>
            <a:ext cx="2403475" cy="1143000"/>
          </a:xfrm>
          <a:prstGeom prst="cube">
            <a:avLst/>
          </a:prstGeom>
          <a:blipFill>
            <a:blip r:embed="rId3" cstate="print"/>
            <a:tile tx="0" ty="0" sx="100000" sy="100000" flip="none" algn="tl"/>
          </a:bli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EG"/>
          </a:p>
        </p:txBody>
      </p:sp>
      <p:sp>
        <p:nvSpPr>
          <p:cNvPr id="2056" name="مربع نص 9"/>
          <p:cNvSpPr txBox="1">
            <a:spLocks noChangeArrowheads="1"/>
          </p:cNvSpPr>
          <p:nvPr/>
        </p:nvSpPr>
        <p:spPr bwMode="auto">
          <a:xfrm>
            <a:off x="8512175" y="3994195"/>
            <a:ext cx="14287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400" b="1" i="1" dirty="0">
                <a:solidFill>
                  <a:schemeClr val="bg1"/>
                </a:solidFill>
              </a:rPr>
              <a:t>الإيمان</a:t>
            </a:r>
          </a:p>
        </p:txBody>
      </p:sp>
      <p:sp>
        <p:nvSpPr>
          <p:cNvPr id="2057" name="مربع نص 10"/>
          <p:cNvSpPr txBox="1">
            <a:spLocks noChangeArrowheads="1"/>
          </p:cNvSpPr>
          <p:nvPr/>
        </p:nvSpPr>
        <p:spPr bwMode="auto">
          <a:xfrm>
            <a:off x="2649074" y="3994195"/>
            <a:ext cx="15001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4800" b="1" i="1" dirty="0">
                <a:solidFill>
                  <a:schemeClr val="bg1"/>
                </a:solidFill>
              </a:rPr>
              <a:t>العلم</a:t>
            </a:r>
          </a:p>
        </p:txBody>
      </p:sp>
      <p:sp>
        <p:nvSpPr>
          <p:cNvPr id="2" name="مستطيل 1"/>
          <p:cNvSpPr/>
          <p:nvPr/>
        </p:nvSpPr>
        <p:spPr>
          <a:xfrm rot="19046912">
            <a:off x="5318997" y="1239428"/>
            <a:ext cx="2492301" cy="2528482"/>
          </a:xfrm>
          <a:prstGeom prst="rect">
            <a:avLst/>
          </a:prstGeom>
          <a:ln w="57150">
            <a:solidFill>
              <a:schemeClr val="accent1"/>
            </a:solidFill>
          </a:ln>
        </p:spPr>
        <p:style>
          <a:lnRef idx="2">
            <a:schemeClr val="dk1"/>
          </a:lnRef>
          <a:fillRef idx="1">
            <a:schemeClr val="lt1"/>
          </a:fillRef>
          <a:effectRef idx="0">
            <a:schemeClr val="dk1"/>
          </a:effectRef>
          <a:fontRef idx="minor">
            <a:schemeClr val="dk1"/>
          </a:fontRef>
        </p:style>
        <p:txBody>
          <a:bodyPr rtlCol="1" anchor="ctr"/>
          <a:lstStyle/>
          <a:p>
            <a:pPr algn="ctr"/>
            <a:endParaRPr lang="ar-SA"/>
          </a:p>
        </p:txBody>
      </p:sp>
      <p:sp>
        <p:nvSpPr>
          <p:cNvPr id="11" name="Flowchart: Process 6"/>
          <p:cNvSpPr/>
          <p:nvPr/>
        </p:nvSpPr>
        <p:spPr>
          <a:xfrm>
            <a:off x="4410870" y="1885662"/>
            <a:ext cx="3343275" cy="121443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defRPr/>
            </a:pPr>
            <a:r>
              <a:rPr lang="ar-EG" sz="4000" b="1" dirty="0">
                <a:solidFill>
                  <a:srgbClr val="CC0099"/>
                </a:solidFill>
              </a:rPr>
              <a:t>الإيمان والعلم</a:t>
            </a:r>
            <a:endParaRPr lang="en-US" sz="4000" dirty="0">
              <a:solidFill>
                <a:srgbClr val="CC0099"/>
              </a:solidFill>
            </a:endParaRPr>
          </a:p>
        </p:txBody>
      </p:sp>
    </p:spTree>
    <p:extLst>
      <p:ext uri="{BB962C8B-B14F-4D97-AF65-F5344CB8AC3E}">
        <p14:creationId xmlns:p14="http://schemas.microsoft.com/office/powerpoint/2010/main" val="1773327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0003.JPG"/>
          <p:cNvPicPr>
            <a:picLocks noChangeAspect="1"/>
          </p:cNvPicPr>
          <p:nvPr/>
        </p:nvPicPr>
        <p:blipFill>
          <a:blip r:embed="rId2" cstate="print"/>
          <a:stretch>
            <a:fillRect/>
          </a:stretch>
        </p:blipFill>
        <p:spPr>
          <a:xfrm>
            <a:off x="1600830" y="1092201"/>
            <a:ext cx="8614095" cy="5448298"/>
          </a:xfrm>
          <a:prstGeom prst="flowChartTerminator">
            <a:avLst/>
          </a:prstGeom>
        </p:spPr>
      </p:pic>
      <p:sp>
        <p:nvSpPr>
          <p:cNvPr id="3" name="Rectangle 2"/>
          <p:cNvSpPr>
            <a:spLocks noChangeArrowheads="1"/>
          </p:cNvSpPr>
          <p:nvPr/>
        </p:nvSpPr>
        <p:spPr bwMode="auto">
          <a:xfrm>
            <a:off x="2640633" y="1843495"/>
            <a:ext cx="6534487" cy="3945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EG" sz="3600" b="1" dirty="0">
                <a:solidFill>
                  <a:srgbClr val="C00000"/>
                </a:solidFill>
                <a:latin typeface="Calibri" panose="020F0502020204030204" pitchFamily="34" charset="0"/>
              </a:rPr>
              <a:t>شرف الإنسان وسعادته في الدنيا والآخرة في الإيمان بالله والاستقامة على شرعه ولا يتحقق ذلك إلا بالعلم الشرعي المستمد من كتاب الله وسنة نبيه محمد صَلَّى الله عليه وسلم فبالإيمان والعلم يعتلي المسلم ذرى المجد </a:t>
            </a:r>
            <a:r>
              <a:rPr lang="ar-EG" sz="3600" b="1" u="sng" dirty="0">
                <a:solidFill>
                  <a:srgbClr val="92D050"/>
                </a:solidFill>
                <a:latin typeface="Calibri" panose="020F0502020204030204" pitchFamily="34" charset="0"/>
              </a:rPr>
              <a:t>ويحقق غاي</a:t>
            </a:r>
            <a:r>
              <a:rPr lang="ar-SA" sz="3600" b="1" u="sng" dirty="0">
                <a:solidFill>
                  <a:srgbClr val="92D050"/>
                </a:solidFill>
                <a:latin typeface="Calibri" panose="020F0502020204030204" pitchFamily="34" charset="0"/>
              </a:rPr>
              <a:t>ته</a:t>
            </a:r>
            <a:r>
              <a:rPr lang="ar-EG" sz="3600" b="1" u="sng" dirty="0">
                <a:solidFill>
                  <a:srgbClr val="92D050"/>
                </a:solidFill>
                <a:latin typeface="Calibri" panose="020F0502020204030204" pitchFamily="34" charset="0"/>
              </a:rPr>
              <a:t> وجود</a:t>
            </a:r>
            <a:r>
              <a:rPr lang="ar-SA" sz="3600" b="1" u="sng" dirty="0">
                <a:solidFill>
                  <a:srgbClr val="92D050"/>
                </a:solidFill>
                <a:latin typeface="Calibri" panose="020F0502020204030204" pitchFamily="34" charset="0"/>
              </a:rPr>
              <a:t>ت</a:t>
            </a:r>
            <a:r>
              <a:rPr lang="ar-EG" sz="3600" b="1" u="sng" dirty="0">
                <a:solidFill>
                  <a:srgbClr val="92D050"/>
                </a:solidFill>
                <a:latin typeface="Calibri" panose="020F0502020204030204" pitchFamily="34" charset="0"/>
              </a:rPr>
              <a:t>ه </a:t>
            </a:r>
            <a:r>
              <a:rPr lang="ar-EG" sz="3600" b="1" dirty="0">
                <a:solidFill>
                  <a:srgbClr val="C00000"/>
                </a:solidFill>
                <a:latin typeface="Calibri" panose="020F0502020204030204" pitchFamily="34" charset="0"/>
              </a:rPr>
              <a:t>وذلك بأن يكون عبد</a:t>
            </a:r>
            <a:r>
              <a:rPr lang="ar-SA" sz="3600" b="1" dirty="0">
                <a:solidFill>
                  <a:srgbClr val="C00000"/>
                </a:solidFill>
                <a:latin typeface="Calibri" panose="020F0502020204030204" pitchFamily="34" charset="0"/>
              </a:rPr>
              <a:t>ً</a:t>
            </a:r>
            <a:r>
              <a:rPr lang="ar-EG" sz="3600" b="1" dirty="0">
                <a:solidFill>
                  <a:srgbClr val="C00000"/>
                </a:solidFill>
                <a:latin typeface="Calibri" panose="020F0502020204030204" pitchFamily="34" charset="0"/>
              </a:rPr>
              <a:t>ا لله تعالى....</a:t>
            </a:r>
            <a:endParaRPr lang="en-US" sz="3600" dirty="0">
              <a:solidFill>
                <a:srgbClr val="C00000"/>
              </a:solidFill>
              <a:latin typeface="Calibri" panose="020F0502020204030204" pitchFamily="34" charset="0"/>
            </a:endParaRPr>
          </a:p>
        </p:txBody>
      </p:sp>
      <p:sp>
        <p:nvSpPr>
          <p:cNvPr id="4" name="Flowchart: Process 6"/>
          <p:cNvSpPr/>
          <p:nvPr/>
        </p:nvSpPr>
        <p:spPr>
          <a:xfrm>
            <a:off x="8991600" y="253410"/>
            <a:ext cx="2636045" cy="1214438"/>
          </a:xfrm>
          <a:prstGeom prst="flowChartProcess">
            <a:avLst/>
          </a:prstGeom>
          <a:ln w="28575"/>
        </p:spPr>
        <p:style>
          <a:lnRef idx="2">
            <a:schemeClr val="dk1"/>
          </a:lnRef>
          <a:fillRef idx="1">
            <a:schemeClr val="lt1"/>
          </a:fillRef>
          <a:effectRef idx="0">
            <a:schemeClr val="dk1"/>
          </a:effectRef>
          <a:fontRef idx="minor">
            <a:schemeClr val="dk1"/>
          </a:fontRef>
        </p:style>
        <p:txBody>
          <a:bodyPr rtlCol="1" anchor="ctr"/>
          <a:lstStyle/>
          <a:p>
            <a:pPr>
              <a:defRPr/>
            </a:pPr>
            <a:r>
              <a:rPr lang="ar-EG" sz="4000" b="1" dirty="0">
                <a:solidFill>
                  <a:srgbClr val="92D050"/>
                </a:solidFill>
              </a:rPr>
              <a:t>الإيمان والعلم</a:t>
            </a:r>
            <a:endParaRPr lang="en-US" sz="4000" dirty="0">
              <a:solidFill>
                <a:srgbClr val="92D050"/>
              </a:solidFill>
            </a:endParaRPr>
          </a:p>
        </p:txBody>
      </p:sp>
    </p:spTree>
    <p:extLst>
      <p:ext uri="{BB962C8B-B14F-4D97-AF65-F5344CB8AC3E}">
        <p14:creationId xmlns:p14="http://schemas.microsoft.com/office/powerpoint/2010/main" val="3783919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GBRDR50.WMF"/>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1613" y="928329"/>
            <a:ext cx="4786312"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lowchart: Process 5"/>
          <p:cNvSpPr/>
          <p:nvPr/>
        </p:nvSpPr>
        <p:spPr>
          <a:xfrm>
            <a:off x="7835893" y="1409051"/>
            <a:ext cx="3668712" cy="185737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sz="3200" b="1" dirty="0">
                <a:solidFill>
                  <a:srgbClr val="FF0000"/>
                </a:solidFill>
              </a:rPr>
              <a:t>تأمل هذه الصورة وأربط بينها وبين موضوع الحديث.</a:t>
            </a:r>
          </a:p>
        </p:txBody>
      </p:sp>
      <p:pic>
        <p:nvPicPr>
          <p:cNvPr id="7" name="Picture 6" descr="12362696151570359565gbig95_palm_tree.svg.svg.hi.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793" y="1582844"/>
            <a:ext cx="6411914" cy="469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lowchart: Process 8"/>
          <p:cNvSpPr/>
          <p:nvPr/>
        </p:nvSpPr>
        <p:spPr>
          <a:xfrm rot="20837677">
            <a:off x="4323836" y="2221913"/>
            <a:ext cx="3429000"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solidFill>
                  <a:srgbClr val="002060"/>
                </a:solidFill>
              </a:rPr>
              <a:t>التسبيح</a:t>
            </a:r>
            <a:endParaRPr lang="en-US" sz="2800" b="1" dirty="0">
              <a:solidFill>
                <a:srgbClr val="002060"/>
              </a:solidFill>
            </a:endParaRPr>
          </a:p>
        </p:txBody>
      </p:sp>
      <p:sp>
        <p:nvSpPr>
          <p:cNvPr id="10" name="Flowchart: Process 9"/>
          <p:cNvSpPr/>
          <p:nvPr/>
        </p:nvSpPr>
        <p:spPr>
          <a:xfrm rot="20336348">
            <a:off x="3387725" y="2346326"/>
            <a:ext cx="3429000"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solidFill>
                  <a:srgbClr val="002060"/>
                </a:solidFill>
              </a:rPr>
              <a:t>التوكل</a:t>
            </a:r>
            <a:endParaRPr lang="en-US" sz="2800" b="1" dirty="0">
              <a:solidFill>
                <a:srgbClr val="002060"/>
              </a:solidFill>
            </a:endParaRPr>
          </a:p>
        </p:txBody>
      </p:sp>
      <p:sp>
        <p:nvSpPr>
          <p:cNvPr id="11" name="Flowchart: Process 10"/>
          <p:cNvSpPr/>
          <p:nvPr/>
        </p:nvSpPr>
        <p:spPr>
          <a:xfrm rot="19380518">
            <a:off x="3068638" y="2001839"/>
            <a:ext cx="3429000"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solidFill>
                  <a:srgbClr val="002060"/>
                </a:solidFill>
              </a:rPr>
              <a:t>الصوم </a:t>
            </a:r>
            <a:endParaRPr lang="en-US" sz="2800" b="1" dirty="0">
              <a:solidFill>
                <a:srgbClr val="002060"/>
              </a:solidFill>
            </a:endParaRPr>
          </a:p>
        </p:txBody>
      </p:sp>
      <p:sp>
        <p:nvSpPr>
          <p:cNvPr id="12" name="Flowchart: Process 11"/>
          <p:cNvSpPr/>
          <p:nvPr/>
        </p:nvSpPr>
        <p:spPr>
          <a:xfrm rot="19223277">
            <a:off x="2663825" y="1822451"/>
            <a:ext cx="3429000"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solidFill>
                  <a:srgbClr val="002060"/>
                </a:solidFill>
              </a:rPr>
              <a:t>الخوف</a:t>
            </a:r>
            <a:endParaRPr lang="en-US" sz="2800" b="1" dirty="0">
              <a:solidFill>
                <a:srgbClr val="002060"/>
              </a:solidFill>
            </a:endParaRPr>
          </a:p>
        </p:txBody>
      </p:sp>
      <p:sp>
        <p:nvSpPr>
          <p:cNvPr id="13" name="Flowchart: Process 12"/>
          <p:cNvSpPr/>
          <p:nvPr/>
        </p:nvSpPr>
        <p:spPr>
          <a:xfrm rot="2330577">
            <a:off x="2749551" y="1873251"/>
            <a:ext cx="1439863"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400" b="1" dirty="0">
                <a:solidFill>
                  <a:srgbClr val="002060"/>
                </a:solidFill>
              </a:rPr>
              <a:t>الرجاء</a:t>
            </a:r>
            <a:endParaRPr lang="en-US" sz="2400" b="1" dirty="0">
              <a:solidFill>
                <a:srgbClr val="002060"/>
              </a:solidFill>
            </a:endParaRPr>
          </a:p>
        </p:txBody>
      </p:sp>
      <p:sp>
        <p:nvSpPr>
          <p:cNvPr id="14" name="Flowchart: Process 13"/>
          <p:cNvSpPr/>
          <p:nvPr/>
        </p:nvSpPr>
        <p:spPr>
          <a:xfrm rot="1040912">
            <a:off x="1938338" y="2500314"/>
            <a:ext cx="1243012" cy="1000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solidFill>
                  <a:srgbClr val="002060"/>
                </a:solidFill>
              </a:rPr>
              <a:t>الصلاة</a:t>
            </a:r>
            <a:endParaRPr lang="en-US" sz="2800" b="1" dirty="0">
              <a:solidFill>
                <a:srgbClr val="002060"/>
              </a:solidFill>
            </a:endParaRPr>
          </a:p>
        </p:txBody>
      </p:sp>
      <p:sp>
        <p:nvSpPr>
          <p:cNvPr id="15" name="TextBox 14"/>
          <p:cNvSpPr txBox="1">
            <a:spLocks noChangeArrowheads="1"/>
          </p:cNvSpPr>
          <p:nvPr/>
        </p:nvSpPr>
        <p:spPr bwMode="auto">
          <a:xfrm>
            <a:off x="8062906" y="3000376"/>
            <a:ext cx="311308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2800" b="1" dirty="0"/>
              <a:t>الصورة تعبر عن شعب الإيمان وعن أن قول لا إله إلا الله هو أعلى شعب الإيمان. </a:t>
            </a:r>
            <a:endParaRPr lang="en-US" sz="2800" dirty="0"/>
          </a:p>
        </p:txBody>
      </p:sp>
      <p:sp>
        <p:nvSpPr>
          <p:cNvPr id="16" name="Flowchart: Preparation 1"/>
          <p:cNvSpPr/>
          <p:nvPr/>
        </p:nvSpPr>
        <p:spPr>
          <a:xfrm rot="20843039">
            <a:off x="1485278" y="494082"/>
            <a:ext cx="3918224" cy="658625"/>
          </a:xfrm>
          <a:prstGeom prst="flowChartPreparatio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ar-EG" altLang="zh-CN" sz="3200" b="1" dirty="0">
                <a:solidFill>
                  <a:schemeClr val="bg1"/>
                </a:solidFill>
                <a:latin typeface="Times New Roman" pitchFamily="18" charset="0"/>
                <a:cs typeface="Times New Roman" pitchFamily="18" charset="0"/>
              </a:rPr>
              <a:t>الدرس الأول</a:t>
            </a:r>
            <a:endParaRPr lang="ar-EG" altLang="zh-CN" sz="3600" dirty="0">
              <a:solidFill>
                <a:schemeClr val="bg1"/>
              </a:solidFill>
              <a:latin typeface="Arial" pitchFamily="34" charset="0"/>
              <a:cs typeface="Times New Roman" pitchFamily="18" charset="0"/>
            </a:endParaRPr>
          </a:p>
        </p:txBody>
      </p:sp>
      <p:sp>
        <p:nvSpPr>
          <p:cNvPr id="10255" name="مربع نص 18"/>
          <p:cNvSpPr txBox="1">
            <a:spLocks noChangeArrowheads="1"/>
          </p:cNvSpPr>
          <p:nvPr/>
        </p:nvSpPr>
        <p:spPr bwMode="auto">
          <a:xfrm>
            <a:off x="1702427" y="3555232"/>
            <a:ext cx="34839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6000" b="1" i="1" dirty="0">
                <a:solidFill>
                  <a:srgbClr val="C00000"/>
                </a:solidFill>
              </a:rPr>
              <a:t>لا إله</a:t>
            </a:r>
            <a:r>
              <a:rPr lang="ar-SA" sz="6000" b="1" i="1" dirty="0">
                <a:solidFill>
                  <a:srgbClr val="C00000"/>
                </a:solidFill>
              </a:rPr>
              <a:t> </a:t>
            </a:r>
            <a:r>
              <a:rPr lang="ar-EG" sz="6000" b="1" i="1" dirty="0">
                <a:solidFill>
                  <a:srgbClr val="C00000"/>
                </a:solidFill>
              </a:rPr>
              <a:t> إلا الله</a:t>
            </a:r>
          </a:p>
        </p:txBody>
      </p:sp>
      <p:sp>
        <p:nvSpPr>
          <p:cNvPr id="17" name="مربع نص 16"/>
          <p:cNvSpPr txBox="1">
            <a:spLocks noChangeArrowheads="1"/>
          </p:cNvSpPr>
          <p:nvPr/>
        </p:nvSpPr>
        <p:spPr bwMode="auto">
          <a:xfrm rot="2279096">
            <a:off x="2238376" y="2286001"/>
            <a:ext cx="1071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2400" b="1" i="1">
                <a:solidFill>
                  <a:srgbClr val="002060"/>
                </a:solidFill>
              </a:rPr>
              <a:t>الاستغاثة</a:t>
            </a:r>
            <a:endParaRPr lang="ar-EG" sz="2400" b="1" i="1"/>
          </a:p>
        </p:txBody>
      </p:sp>
      <p:sp>
        <p:nvSpPr>
          <p:cNvPr id="18" name="مربع نص 17"/>
          <p:cNvSpPr txBox="1">
            <a:spLocks noChangeArrowheads="1"/>
          </p:cNvSpPr>
          <p:nvPr/>
        </p:nvSpPr>
        <p:spPr bwMode="auto">
          <a:xfrm>
            <a:off x="812257" y="2504910"/>
            <a:ext cx="857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sz="2800" b="1" i="1" dirty="0">
                <a:solidFill>
                  <a:srgbClr val="002060"/>
                </a:solidFill>
              </a:rPr>
              <a:t>الذكر</a:t>
            </a:r>
            <a:endParaRPr lang="ar-EG" sz="2800" i="1" dirty="0"/>
          </a:p>
        </p:txBody>
      </p:sp>
    </p:spTree>
    <p:extLst>
      <p:ext uri="{BB962C8B-B14F-4D97-AF65-F5344CB8AC3E}">
        <p14:creationId xmlns:p14="http://schemas.microsoft.com/office/powerpoint/2010/main" val="66012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1524000" y="0"/>
            <a:ext cx="9144000" cy="68580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endParaRPr lang="en-US" dirty="0">
              <a:latin typeface="Calibri" pitchFamily="34" charset="0"/>
            </a:endParaRPr>
          </a:p>
        </p:txBody>
      </p:sp>
      <p:sp>
        <p:nvSpPr>
          <p:cNvPr id="3" name="مخطط انسيابي: معالجة معرّفة مسبقاً 2"/>
          <p:cNvSpPr/>
          <p:nvPr/>
        </p:nvSpPr>
        <p:spPr>
          <a:xfrm>
            <a:off x="2524100" y="1643050"/>
            <a:ext cx="7286676" cy="4572032"/>
          </a:xfrm>
          <a:prstGeom prst="flowChartPredefinedProcess">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SA" sz="2800" b="1" dirty="0"/>
              <a:t>1 </a:t>
            </a:r>
            <a:r>
              <a:rPr lang="ar-SA" sz="2800" b="1" dirty="0" err="1"/>
              <a:t>ـ</a:t>
            </a:r>
            <a:r>
              <a:rPr lang="ar-SA" sz="2800" b="1" dirty="0"/>
              <a:t> قراءة  الحديث . </a:t>
            </a:r>
          </a:p>
          <a:p>
            <a:pPr algn="ctr"/>
            <a:r>
              <a:rPr lang="ar-SA" sz="2800" b="1" dirty="0"/>
              <a:t>2ـ تعريف راوي الحديث .</a:t>
            </a:r>
          </a:p>
          <a:p>
            <a:pPr algn="ctr"/>
            <a:r>
              <a:rPr lang="ar-SA" sz="2800" b="1" dirty="0"/>
              <a:t>3ـ توضيح معاني كلمات الحديث .</a:t>
            </a:r>
          </a:p>
          <a:p>
            <a:pPr algn="ctr"/>
            <a:r>
              <a:rPr lang="ar-SA" sz="2800" b="1" dirty="0"/>
              <a:t>4 ـ تعريف الإيمان.</a:t>
            </a:r>
          </a:p>
          <a:p>
            <a:pPr algn="ctr"/>
            <a:r>
              <a:rPr lang="ar-SA" sz="2800" b="1" dirty="0"/>
              <a:t>5 ـ تعريف الحياء </a:t>
            </a:r>
          </a:p>
          <a:p>
            <a:pPr algn="ctr"/>
            <a:r>
              <a:rPr lang="ar-SA" sz="2800" b="1" dirty="0"/>
              <a:t>6ـ ذكر أنواع الإيمان وأمثلة على ذلك .</a:t>
            </a:r>
          </a:p>
          <a:p>
            <a:pPr algn="ctr"/>
            <a:r>
              <a:rPr lang="ar-SA" sz="2800" b="1" dirty="0"/>
              <a:t>7ـ  ذكر بعض الفوائد من الحديث .</a:t>
            </a:r>
          </a:p>
          <a:p>
            <a:pPr algn="ctr"/>
            <a:r>
              <a:rPr lang="ar-SA" sz="2800" b="1" dirty="0"/>
              <a:t>8 ـ أحرص على كل </a:t>
            </a:r>
            <a:r>
              <a:rPr lang="ar-SA" sz="2800" b="1" dirty="0" err="1"/>
              <a:t>مايزيد</a:t>
            </a:r>
            <a:r>
              <a:rPr lang="ar-SA" sz="2800" b="1" dirty="0"/>
              <a:t> إيماني ويقربني إلى الله .               </a:t>
            </a:r>
          </a:p>
        </p:txBody>
      </p:sp>
      <p:sp>
        <p:nvSpPr>
          <p:cNvPr id="4" name="مستطيل مستدير الزوايا 3"/>
          <p:cNvSpPr/>
          <p:nvPr/>
        </p:nvSpPr>
        <p:spPr>
          <a:xfrm>
            <a:off x="4310050" y="714356"/>
            <a:ext cx="3700482" cy="785818"/>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r>
              <a:rPr lang="ar-SA" sz="3600" b="1" dirty="0"/>
              <a:t>    </a:t>
            </a:r>
            <a:r>
              <a:rPr lang="ar-SA" sz="3600" b="1" dirty="0">
                <a:solidFill>
                  <a:srgbClr val="00B050"/>
                </a:solidFill>
              </a:rPr>
              <a:t>أهداف الدرس</a:t>
            </a:r>
          </a:p>
        </p:txBody>
      </p:sp>
    </p:spTree>
    <p:extLst>
      <p:ext uri="{BB962C8B-B14F-4D97-AF65-F5344CB8AC3E}">
        <p14:creationId xmlns:p14="http://schemas.microsoft.com/office/powerpoint/2010/main" val="1427522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4234631" y="1362833"/>
            <a:ext cx="7064740" cy="3416320"/>
          </a:xfrm>
          <a:prstGeom prst="rect">
            <a:avLst/>
          </a:prstGeom>
          <a:ln/>
        </p:spPr>
        <p:style>
          <a:lnRef idx="1">
            <a:schemeClr val="accent3"/>
          </a:lnRef>
          <a:fillRef idx="2">
            <a:schemeClr val="accent3"/>
          </a:fillRef>
          <a:effectRef idx="1">
            <a:schemeClr val="accent3"/>
          </a:effectRef>
          <a:fontRef idx="minor">
            <a:schemeClr val="dk1"/>
          </a:fontRef>
        </p:style>
        <p:txBody>
          <a:bodyPr wrap="square" anchor="ctr">
            <a:spAutoFit/>
          </a:bodyPr>
          <a:lstStyle>
            <a:lvl1pPr eaLnBrk="0" hangingPunct="0">
              <a:tabLst>
                <a:tab pos="4572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4572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4572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4572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45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9pPr>
          </a:lstStyle>
          <a:p>
            <a:pPr eaLnBrk="1" hangingPunct="1"/>
            <a:r>
              <a:rPr lang="ar-EG" altLang="zh-CN" sz="3600" b="1" dirty="0">
                <a:solidFill>
                  <a:schemeClr val="accent1">
                    <a:lumMod val="75000"/>
                  </a:schemeClr>
                </a:solidFill>
                <a:latin typeface="Times New Roman" panose="02020603050405020304" pitchFamily="18" charset="0"/>
                <a:cs typeface="Times New Roman" panose="02020603050405020304" pitchFamily="18" charset="0"/>
              </a:rPr>
              <a:t>1- عن أبي هريرة رَضِيْ الله عَنهُ قال رسول الله </a:t>
            </a:r>
            <a:r>
              <a:rPr lang="ar-EG" altLang="zh-CN" sz="36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صَلَّى الله عليه وسلِم</a:t>
            </a:r>
            <a:r>
              <a:rPr lang="ar-EG" altLang="zh-CN" sz="3600" b="1" dirty="0">
                <a:solidFill>
                  <a:schemeClr val="accent1">
                    <a:lumMod val="75000"/>
                  </a:schemeClr>
                </a:solidFill>
                <a:latin typeface="Times New Roman" panose="02020603050405020304" pitchFamily="18" charset="0"/>
                <a:cs typeface="Times New Roman" panose="02020603050405020304" pitchFamily="18" charset="0"/>
              </a:rPr>
              <a:t>: </a:t>
            </a:r>
            <a:r>
              <a:rPr lang="ar-EG" altLang="zh-CN" sz="36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"الْإِيمَانُ بِضْعٌ وَسَبْعُونَ أَوْ بِضْعٌ </a:t>
            </a:r>
            <a:endParaRPr lang="en-US" altLang="zh-CN" sz="3600" dirty="0">
              <a:solidFill>
                <a:schemeClr val="accent1">
                  <a:lumMod val="75000"/>
                </a:schemeClr>
              </a:solidFill>
              <a:cs typeface="Times New Roman" panose="02020603050405020304" pitchFamily="18" charset="0"/>
              <a:sym typeface="AGA Arabesque" panose="05010101010101010101" pitchFamily="2" charset="2"/>
            </a:endParaRPr>
          </a:p>
          <a:p>
            <a:r>
              <a:rPr lang="ar-EG" altLang="zh-CN" sz="3600" b="1"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وَسِتُّونَ شُعْبَةً فَأَفْضَلُهَا قَوْلُ لَا إِلَهَ إِلَّا اللهُ وَأَدْناهَا إِمَاطَةُ الْأَذَى عَنْ الطَّرِيقِ وَالْحَيَاءُ شُعْبَةٌ مِنَ الْإِيمَانِ".</a:t>
            </a:r>
            <a:r>
              <a:rPr lang="ar-EG" altLang="zh-CN" sz="3600" b="1" baseline="48000" dirty="0">
                <a:solidFill>
                  <a:schemeClr val="accent1">
                    <a:lumMod val="75000"/>
                  </a:schemeClr>
                </a:solidFill>
                <a:latin typeface="Times New Roman" panose="02020603050405020304" pitchFamily="18" charset="0"/>
                <a:cs typeface="Times New Roman" panose="02020603050405020304" pitchFamily="18" charset="0"/>
                <a:sym typeface="AGA Arabesque" panose="05010101010101010101" pitchFamily="2" charset="2"/>
              </a:rPr>
              <a:t>(1)</a:t>
            </a:r>
          </a:p>
        </p:txBody>
      </p:sp>
      <p:sp>
        <p:nvSpPr>
          <p:cNvPr id="68610" name="Rectangle 2"/>
          <p:cNvSpPr>
            <a:spLocks noChangeArrowheads="1"/>
          </p:cNvSpPr>
          <p:nvPr/>
        </p:nvSpPr>
        <p:spPr bwMode="auto">
          <a:xfrm>
            <a:off x="8773626" y="5125835"/>
            <a:ext cx="2387600" cy="36933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nchor="ctr">
            <a:spAutoFit/>
          </a:bodyPr>
          <a:lstStyle/>
          <a:p>
            <a:pPr algn="justLow">
              <a:defRPr/>
            </a:pPr>
            <a:r>
              <a:rPr lang="ar-EG" altLang="zh-CN" b="1" dirty="0">
                <a:solidFill>
                  <a:schemeClr val="tx1"/>
                </a:solidFill>
                <a:latin typeface="Times New Roman" pitchFamily="18" charset="0"/>
                <a:cs typeface="Times New Roman" pitchFamily="18" charset="0"/>
              </a:rPr>
              <a:t>(1) أخرجه البخاري</a:t>
            </a:r>
            <a:r>
              <a:rPr lang="ar-SA" altLang="zh-CN" b="1" dirty="0">
                <a:solidFill>
                  <a:schemeClr val="tx1"/>
                </a:solidFill>
                <a:latin typeface="Times New Roman" pitchFamily="18" charset="0"/>
                <a:cs typeface="Times New Roman" pitchFamily="18" charset="0"/>
              </a:rPr>
              <a:t> </a:t>
            </a:r>
            <a:r>
              <a:rPr lang="ar-EG" altLang="zh-CN" b="1" dirty="0">
                <a:solidFill>
                  <a:schemeClr val="tx1"/>
                </a:solidFill>
                <a:latin typeface="Times New Roman" pitchFamily="18" charset="0"/>
                <a:cs typeface="Times New Roman" pitchFamily="18" charset="0"/>
              </a:rPr>
              <a:t>ومسلم</a:t>
            </a:r>
            <a:endParaRPr lang="ar-EG" altLang="zh-CN" sz="2000" dirty="0">
              <a:solidFill>
                <a:schemeClr val="tx1"/>
              </a:solidFill>
              <a:latin typeface="Arial" pitchFamily="34" charset="0"/>
              <a:cs typeface="Times New Roman" pitchFamily="18" charset="0"/>
            </a:endParaRPr>
          </a:p>
        </p:txBody>
      </p:sp>
      <p:sp>
        <p:nvSpPr>
          <p:cNvPr id="5" name="مستطيل مستدير الزوايا 4"/>
          <p:cNvSpPr/>
          <p:nvPr/>
        </p:nvSpPr>
        <p:spPr>
          <a:xfrm>
            <a:off x="126999" y="154765"/>
            <a:ext cx="3289301" cy="3540935"/>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r>
              <a:rPr lang="ar-SA" sz="3600" b="1" dirty="0"/>
              <a:t>    </a:t>
            </a:r>
          </a:p>
          <a:p>
            <a:r>
              <a:rPr lang="ar-SA" sz="2400" b="1" dirty="0">
                <a:solidFill>
                  <a:srgbClr val="00B050"/>
                </a:solidFill>
              </a:rPr>
              <a:t>أهداف الدرس</a:t>
            </a:r>
          </a:p>
          <a:p>
            <a:r>
              <a:rPr lang="ar-SA" sz="2000" b="1" dirty="0"/>
              <a:t>1 ـ قراءة  الحديث . </a:t>
            </a:r>
          </a:p>
          <a:p>
            <a:r>
              <a:rPr lang="ar-SA" sz="2000" b="1" dirty="0"/>
              <a:t>2ـ تعريف راوي الحديث .</a:t>
            </a:r>
          </a:p>
          <a:p>
            <a:r>
              <a:rPr lang="ar-SA" sz="2000" b="1" dirty="0"/>
              <a:t>3ـ توضيح معاني كلمات الحديث .</a:t>
            </a:r>
          </a:p>
          <a:p>
            <a:r>
              <a:rPr lang="ar-SA" sz="2000" b="1" dirty="0"/>
              <a:t>4 ـ تعريف الإيمان.</a:t>
            </a:r>
          </a:p>
          <a:p>
            <a:r>
              <a:rPr lang="ar-SA" sz="2000" b="1" dirty="0"/>
              <a:t>5 ـ تعريف الحياء </a:t>
            </a:r>
          </a:p>
          <a:p>
            <a:r>
              <a:rPr lang="ar-SA" sz="2000" b="1" dirty="0"/>
              <a:t>6ـ ذكر أنواع الإيمان وأمثلة على ذلك .</a:t>
            </a:r>
          </a:p>
          <a:p>
            <a:r>
              <a:rPr lang="ar-SA" sz="2000" b="1" dirty="0"/>
              <a:t>7ـ  ذكر بعض الفوائد من الحديث.</a:t>
            </a:r>
          </a:p>
          <a:p>
            <a:r>
              <a:rPr lang="ar-SA" sz="2000" b="1" dirty="0"/>
              <a:t>8 ـ أحرص على كل </a:t>
            </a:r>
            <a:r>
              <a:rPr lang="ar-SA" sz="2000" b="1" dirty="0" err="1"/>
              <a:t>مايزيد</a:t>
            </a:r>
            <a:r>
              <a:rPr lang="ar-SA" sz="2000" b="1" dirty="0"/>
              <a:t> إيماني ويقربني إلى الله .               </a:t>
            </a:r>
          </a:p>
          <a:p>
            <a:endParaRPr lang="ar-SA" sz="3600" b="1" dirty="0">
              <a:solidFill>
                <a:srgbClr val="00B050"/>
              </a:solidFill>
            </a:endParaRPr>
          </a:p>
        </p:txBody>
      </p:sp>
    </p:spTree>
    <p:extLst>
      <p:ext uri="{BB962C8B-B14F-4D97-AF65-F5344CB8AC3E}">
        <p14:creationId xmlns:p14="http://schemas.microsoft.com/office/powerpoint/2010/main" val="3836297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2192000" cy="6858000"/>
          </a:xfrm>
          <a:prstGeom prst="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SA"/>
          </a:p>
        </p:txBody>
      </p:sp>
      <p:sp>
        <p:nvSpPr>
          <p:cNvPr id="4" name="شكل بيضاوي 3"/>
          <p:cNvSpPr/>
          <p:nvPr/>
        </p:nvSpPr>
        <p:spPr>
          <a:xfrm>
            <a:off x="4442473" y="1775473"/>
            <a:ext cx="3307055" cy="3307055"/>
          </a:xfrm>
          <a:prstGeom prst="ellipse">
            <a:avLst/>
          </a:prstGeom>
        </p:spPr>
        <p:style>
          <a:lnRef idx="2">
            <a:schemeClr val="accent1"/>
          </a:lnRef>
          <a:fillRef idx="1">
            <a:schemeClr val="lt1"/>
          </a:fillRef>
          <a:effectRef idx="0">
            <a:schemeClr val="accent1"/>
          </a:effectRef>
          <a:fontRef idx="minor">
            <a:schemeClr val="dk1"/>
          </a:fontRef>
        </p:style>
      </p:sp>
      <p:sp>
        <p:nvSpPr>
          <p:cNvPr id="6" name="شكل بيضاوي 4"/>
          <p:cNvSpPr/>
          <p:nvPr/>
        </p:nvSpPr>
        <p:spPr>
          <a:xfrm>
            <a:off x="4926780" y="2259780"/>
            <a:ext cx="2338441" cy="2338441"/>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tx1"/>
          </a:fontRef>
        </p:style>
        <p:txBody>
          <a:bodyPr spcFirstLastPara="0" vert="horz" wrap="square" lIns="60960" tIns="60960" rIns="60960" bIns="60960" numCol="1" spcCol="1270" anchor="ctr" anchorCtr="0">
            <a:noAutofit/>
          </a:bodyPr>
          <a:lstStyle/>
          <a:p>
            <a:pPr algn="ctr" defTabSz="2133600">
              <a:lnSpc>
                <a:spcPct val="90000"/>
              </a:lnSpc>
              <a:spcBef>
                <a:spcPct val="0"/>
              </a:spcBef>
              <a:spcAft>
                <a:spcPct val="35000"/>
              </a:spcAft>
            </a:pPr>
            <a:r>
              <a:rPr lang="ar-SA" sz="4800" dirty="0" err="1">
                <a:solidFill>
                  <a:srgbClr val="C00000"/>
                </a:solidFill>
              </a:rPr>
              <a:t>أبوهريرة</a:t>
            </a:r>
            <a:r>
              <a:rPr lang="ar-SA" sz="4800" dirty="0">
                <a:solidFill>
                  <a:srgbClr val="C00000"/>
                </a:solidFill>
              </a:rPr>
              <a:t> </a:t>
            </a:r>
          </a:p>
          <a:p>
            <a:pPr algn="ctr" defTabSz="2133600">
              <a:lnSpc>
                <a:spcPct val="90000"/>
              </a:lnSpc>
              <a:spcBef>
                <a:spcPct val="0"/>
              </a:spcBef>
              <a:spcAft>
                <a:spcPct val="35000"/>
              </a:spcAft>
            </a:pPr>
            <a:r>
              <a:rPr lang="ar-SA" sz="2000" dirty="0">
                <a:solidFill>
                  <a:srgbClr val="C00000"/>
                </a:solidFill>
              </a:rPr>
              <a:t>رضي الله عنه</a:t>
            </a:r>
            <a:endParaRPr lang="en-US" sz="2000" dirty="0">
              <a:solidFill>
                <a:srgbClr val="C00000"/>
              </a:solidFill>
            </a:endParaRPr>
          </a:p>
        </p:txBody>
      </p:sp>
      <p:sp>
        <p:nvSpPr>
          <p:cNvPr id="12" name="شكل بيضاوي 11"/>
          <p:cNvSpPr/>
          <p:nvPr/>
        </p:nvSpPr>
        <p:spPr>
          <a:xfrm>
            <a:off x="3633649" y="3345658"/>
            <a:ext cx="1617648" cy="1617648"/>
          </a:xfrm>
          <a:prstGeom prst="ellipse">
            <a:avLst/>
          </a:prstGeom>
          <a:scene3d>
            <a:camera prst="orthographicFront"/>
            <a:lightRig rig="flat" dir="t"/>
          </a:scene3d>
        </p:spPr>
        <p:style>
          <a:lnRef idx="2">
            <a:schemeClr val="accent6"/>
          </a:lnRef>
          <a:fillRef idx="1">
            <a:schemeClr val="lt1"/>
          </a:fillRef>
          <a:effectRef idx="0">
            <a:schemeClr val="accent6"/>
          </a:effectRef>
          <a:fontRef idx="minor">
            <a:schemeClr val="dk1"/>
          </a:fontRef>
        </p:style>
        <p:txBody>
          <a:bodyPr/>
          <a:lstStyle/>
          <a:p>
            <a:endParaRPr lang="ar-SA" sz="3600" b="1" dirty="0"/>
          </a:p>
        </p:txBody>
      </p:sp>
      <p:grpSp>
        <p:nvGrpSpPr>
          <p:cNvPr id="17" name="مجموعة 16"/>
          <p:cNvGrpSpPr/>
          <p:nvPr/>
        </p:nvGrpSpPr>
        <p:grpSpPr>
          <a:xfrm>
            <a:off x="7068558" y="3345658"/>
            <a:ext cx="1617648" cy="1617648"/>
            <a:chOff x="5887101" y="3667418"/>
            <a:chExt cx="1617648" cy="1617648"/>
          </a:xfrm>
          <a:scene3d>
            <a:camera prst="orthographicFront"/>
            <a:lightRig rig="flat" dir="t"/>
          </a:scene3d>
        </p:grpSpPr>
        <p:sp>
          <p:nvSpPr>
            <p:cNvPr id="18" name="شكل بيضاوي 17"/>
            <p:cNvSpPr/>
            <p:nvPr/>
          </p:nvSpPr>
          <p:spPr>
            <a:xfrm>
              <a:off x="5887101" y="3667418"/>
              <a:ext cx="1617648" cy="1617648"/>
            </a:xfrm>
            <a:prstGeom prst="ellipse">
              <a:avLst/>
            </a:prstGeom>
          </p:spPr>
          <p:style>
            <a:lnRef idx="2">
              <a:schemeClr val="accent6"/>
            </a:lnRef>
            <a:fillRef idx="1">
              <a:schemeClr val="lt1"/>
            </a:fillRef>
            <a:effectRef idx="0">
              <a:schemeClr val="accent6"/>
            </a:effectRef>
            <a:fontRef idx="minor">
              <a:schemeClr val="dk1"/>
            </a:fontRef>
          </p:style>
        </p:sp>
        <p:sp>
          <p:nvSpPr>
            <p:cNvPr id="19" name="شكل بيضاوي 4"/>
            <p:cNvSpPr/>
            <p:nvPr/>
          </p:nvSpPr>
          <p:spPr>
            <a:xfrm>
              <a:off x="6172853" y="3953170"/>
              <a:ext cx="1143850" cy="11438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spcFirstLastPara="0" vert="horz" wrap="square" lIns="46990" tIns="46990" rIns="46990" bIns="46990" numCol="1" spcCol="1270" anchor="ctr" anchorCtr="0">
              <a:noAutofit/>
            </a:bodyPr>
            <a:lstStyle/>
            <a:p>
              <a:pPr algn="ctr" defTabSz="1644650">
                <a:lnSpc>
                  <a:spcPct val="90000"/>
                </a:lnSpc>
                <a:spcBef>
                  <a:spcPct val="0"/>
                </a:spcBef>
                <a:spcAft>
                  <a:spcPct val="35000"/>
                </a:spcAft>
              </a:pPr>
              <a:r>
                <a:rPr lang="ar-SA" sz="3700" b="1" dirty="0"/>
                <a:t>مناقبه</a:t>
              </a:r>
              <a:endParaRPr lang="en-US" sz="3700" b="1" dirty="0"/>
            </a:p>
          </p:txBody>
        </p:sp>
      </p:grpSp>
      <p:sp>
        <p:nvSpPr>
          <p:cNvPr id="21" name="شكل بيضاوي 20"/>
          <p:cNvSpPr/>
          <p:nvPr/>
        </p:nvSpPr>
        <p:spPr>
          <a:xfrm>
            <a:off x="5307088" y="664717"/>
            <a:ext cx="1617648" cy="1617648"/>
          </a:xfrm>
          <a:prstGeom prst="ellipse">
            <a:avLst/>
          </a:prstGeom>
          <a:scene3d>
            <a:camera prst="orthographicFront"/>
            <a:lightRig rig="flat" dir="t"/>
          </a:scene3d>
        </p:spPr>
        <p:style>
          <a:lnRef idx="2">
            <a:schemeClr val="accent6"/>
          </a:lnRef>
          <a:fillRef idx="1">
            <a:schemeClr val="lt1"/>
          </a:fillRef>
          <a:effectRef idx="0">
            <a:schemeClr val="accent6"/>
          </a:effectRef>
          <a:fontRef idx="minor">
            <a:schemeClr val="dk1"/>
          </a:fontRef>
        </p:style>
        <p:txBody>
          <a:bodyPr/>
          <a:lstStyle/>
          <a:p>
            <a:endParaRPr lang="ar-SA" sz="3200" b="1" dirty="0"/>
          </a:p>
        </p:txBody>
      </p:sp>
      <p:sp>
        <p:nvSpPr>
          <p:cNvPr id="23" name="شكل بيضاوي 4"/>
          <p:cNvSpPr/>
          <p:nvPr/>
        </p:nvSpPr>
        <p:spPr>
          <a:xfrm>
            <a:off x="5379204" y="901616"/>
            <a:ext cx="1143850" cy="1143850"/>
          </a:xfrm>
          <a:prstGeom prst="rect">
            <a:avLst/>
          </a:prstGeom>
          <a:noFill/>
          <a:ln>
            <a:noFill/>
          </a:ln>
          <a:scene3d>
            <a:camera prst="orthographicFront"/>
            <a:lightRig rig="flat" dir="t"/>
          </a:scene3d>
        </p:spPr>
        <p:style>
          <a:lnRef idx="2">
            <a:schemeClr val="accent6"/>
          </a:lnRef>
          <a:fillRef idx="1">
            <a:schemeClr val="lt1"/>
          </a:fillRef>
          <a:effectRef idx="0">
            <a:schemeClr val="accent6"/>
          </a:effectRef>
          <a:fontRef idx="minor">
            <a:schemeClr val="dk1"/>
          </a:fontRef>
        </p:style>
        <p:txBody>
          <a:bodyPr spcFirstLastPara="0" vert="horz" wrap="square" lIns="46990" tIns="46990" rIns="46990" bIns="46990" numCol="1" spcCol="1270" anchor="ctr" anchorCtr="0">
            <a:noAutofit/>
          </a:bodyPr>
          <a:lstStyle/>
          <a:p>
            <a:r>
              <a:rPr lang="ar-SA" sz="4000" b="1" dirty="0"/>
              <a:t>اسمه</a:t>
            </a:r>
          </a:p>
        </p:txBody>
      </p:sp>
      <p:sp>
        <p:nvSpPr>
          <p:cNvPr id="24" name="شكل بيضاوي 4"/>
          <p:cNvSpPr/>
          <p:nvPr/>
        </p:nvSpPr>
        <p:spPr>
          <a:xfrm>
            <a:off x="3289700" y="3536144"/>
            <a:ext cx="1614092" cy="1143850"/>
          </a:xfrm>
          <a:prstGeom prst="rect">
            <a:avLst/>
          </a:prstGeom>
          <a:noFill/>
          <a:ln>
            <a:noFill/>
          </a:ln>
          <a:scene3d>
            <a:camera prst="orthographicFront"/>
            <a:lightRig rig="flat" dir="t"/>
          </a:scene3d>
        </p:spPr>
        <p:style>
          <a:lnRef idx="2">
            <a:schemeClr val="accent6"/>
          </a:lnRef>
          <a:fillRef idx="1">
            <a:schemeClr val="lt1"/>
          </a:fillRef>
          <a:effectRef idx="0">
            <a:schemeClr val="accent6"/>
          </a:effectRef>
          <a:fontRef idx="minor">
            <a:schemeClr val="dk1"/>
          </a:fontRef>
        </p:style>
        <p:txBody>
          <a:bodyPr spcFirstLastPara="0" vert="horz" wrap="square" lIns="46990" tIns="46990" rIns="46990" bIns="46990" numCol="1" spcCol="1270" anchor="ctr" anchorCtr="0">
            <a:noAutofit/>
          </a:bodyPr>
          <a:lstStyle/>
          <a:p>
            <a:r>
              <a:rPr lang="ar-SA" sz="4000" b="1" dirty="0"/>
              <a:t>وفاته</a:t>
            </a:r>
          </a:p>
        </p:txBody>
      </p:sp>
    </p:spTree>
    <p:extLst>
      <p:ext uri="{BB962C8B-B14F-4D97-AF65-F5344CB8AC3E}">
        <p14:creationId xmlns:p14="http://schemas.microsoft.com/office/powerpoint/2010/main" val="591686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مربع نص 4"/>
          <p:cNvSpPr txBox="1">
            <a:spLocks noChangeArrowheads="1"/>
          </p:cNvSpPr>
          <p:nvPr/>
        </p:nvSpPr>
        <p:spPr bwMode="auto">
          <a:xfrm>
            <a:off x="6738938" y="928689"/>
            <a:ext cx="3071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EG"/>
              <a:t> </a:t>
            </a:r>
          </a:p>
        </p:txBody>
      </p:sp>
      <p:sp>
        <p:nvSpPr>
          <p:cNvPr id="3" name="مستطيل مستدير الزوايا 2"/>
          <p:cNvSpPr/>
          <p:nvPr/>
        </p:nvSpPr>
        <p:spPr>
          <a:xfrm rot="10800000" flipV="1">
            <a:off x="1346197" y="520700"/>
            <a:ext cx="10121902" cy="5403659"/>
          </a:xfrm>
          <a:prstGeom prst="roundRect">
            <a:avLst/>
          </a:prstGeom>
          <a:ln w="38100"/>
        </p:spPr>
        <p:style>
          <a:lnRef idx="2">
            <a:schemeClr val="dk1"/>
          </a:lnRef>
          <a:fillRef idx="1">
            <a:schemeClr val="lt1"/>
          </a:fillRef>
          <a:effectRef idx="0">
            <a:schemeClr val="dk1"/>
          </a:effectRef>
          <a:fontRef idx="minor">
            <a:schemeClr val="dk1"/>
          </a:fontRef>
        </p:style>
        <p:txBody>
          <a:bodyPr rtlCol="1" anchor="ctr"/>
          <a:lstStyle/>
          <a:p>
            <a:r>
              <a:rPr lang="ar-EG" sz="2800" b="1" i="1" dirty="0">
                <a:solidFill>
                  <a:srgbClr val="C00000"/>
                </a:solidFill>
                <a:latin typeface="+mj-lt"/>
              </a:rPr>
              <a:t>التعريف بالراوي:</a:t>
            </a:r>
            <a:endParaRPr lang="en-US" sz="2800" b="1" i="1" dirty="0">
              <a:solidFill>
                <a:srgbClr val="C00000"/>
              </a:solidFill>
              <a:latin typeface="+mj-lt"/>
            </a:endParaRPr>
          </a:p>
          <a:p>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أبو هريرة الدوسي رَضِيْ الله عَنه</a:t>
            </a:r>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عبد الرحمن بن صخر الدوسي، يُكنى بأبي </a:t>
            </a:r>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هريرة، لهرة كان يحملها. أسلم سنة</a:t>
            </a:r>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سبع من الهجرة، عام خيبر، قال أبو هريرة </a:t>
            </a:r>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رَضِيْ الله عَنهْ: والله ما خلق الله مؤمناً </a:t>
            </a:r>
            <a:r>
              <a:rPr lang="ar-SA" sz="2800" b="1" i="1" dirty="0">
                <a:solidFill>
                  <a:schemeClr val="accent5">
                    <a:lumMod val="75000"/>
                  </a:schemeClr>
                </a:solidFill>
                <a:latin typeface="+mj-lt"/>
              </a:rPr>
              <a:t>  </a:t>
            </a:r>
            <a:r>
              <a:rPr lang="ar-EG" sz="2800" b="1" i="1" dirty="0">
                <a:solidFill>
                  <a:schemeClr val="accent5">
                    <a:lumMod val="75000"/>
                  </a:schemeClr>
                </a:solidFill>
                <a:latin typeface="+mj-lt"/>
              </a:rPr>
              <a:t>يسمع بي إلا أحبَّني</a:t>
            </a:r>
            <a:r>
              <a:rPr lang="ar-SA" sz="2800" b="1" i="1" dirty="0">
                <a:solidFill>
                  <a:schemeClr val="accent5">
                    <a:lumMod val="75000"/>
                  </a:schemeClr>
                </a:solidFill>
                <a:latin typeface="+mj-lt"/>
              </a:rPr>
              <a:t> , </a:t>
            </a:r>
            <a:r>
              <a:rPr lang="ar-EG" sz="2800" b="1" i="1" dirty="0">
                <a:solidFill>
                  <a:srgbClr val="990099"/>
                </a:solidFill>
                <a:latin typeface="+mj-lt"/>
              </a:rPr>
              <a:t>ويعد أبو هريرة رَضِيْ الله عَنهُ حافظ الأمة، فعنه قال: قلت: يا رسول الله إني لأسمع منك حديثاً كثيراً أنساه، فقال رسول الله صَلَّى الله عليه وسِلم: ابسط رداءَك فبسطتُه ثم قال: ضُمَّه إلى صدرك فضممته فما أنسيت حديث</a:t>
            </a:r>
            <a:r>
              <a:rPr lang="ar-SA" sz="2800" b="1" i="1" dirty="0">
                <a:solidFill>
                  <a:srgbClr val="990099"/>
                </a:solidFill>
                <a:latin typeface="+mj-lt"/>
              </a:rPr>
              <a:t>ً</a:t>
            </a:r>
            <a:r>
              <a:rPr lang="ar-EG" sz="2800" b="1" i="1" dirty="0">
                <a:solidFill>
                  <a:srgbClr val="990099"/>
                </a:solidFill>
                <a:latin typeface="+mj-lt"/>
              </a:rPr>
              <a:t>ا بعد</a:t>
            </a:r>
            <a:r>
              <a:rPr lang="ar-SA" sz="2800" b="1" i="1" baseline="30000" dirty="0">
                <a:solidFill>
                  <a:srgbClr val="990099"/>
                </a:solidFill>
                <a:latin typeface="+mj-lt"/>
              </a:rPr>
              <a:t> </a:t>
            </a:r>
            <a:r>
              <a:rPr lang="ar-SA" sz="2800" b="1" i="1" baseline="30000" dirty="0">
                <a:solidFill>
                  <a:srgbClr val="00B050"/>
                </a:solidFill>
                <a:latin typeface="+mj-lt"/>
              </a:rPr>
              <a:t>,</a:t>
            </a:r>
            <a:r>
              <a:rPr lang="ar-SA" sz="2800" b="1" i="1" dirty="0">
                <a:solidFill>
                  <a:srgbClr val="00B050"/>
                </a:solidFill>
                <a:latin typeface="+mj-lt"/>
              </a:rPr>
              <a:t> </a:t>
            </a:r>
            <a:r>
              <a:rPr lang="ar-EG" sz="2800" b="1" i="1" dirty="0">
                <a:solidFill>
                  <a:srgbClr val="00B050"/>
                </a:solidFill>
                <a:latin typeface="+mj-lt"/>
              </a:rPr>
              <a:t>وهو أكثر الصحابة حديثاً، وبلغت مروياته (5374) حديثاً، ومن عبادته أنه كان هو وامرأتُه وخادمُه يقسمون الليل أثلاث</a:t>
            </a:r>
            <a:r>
              <a:rPr lang="ar-SA" sz="2800" b="1" i="1" dirty="0">
                <a:solidFill>
                  <a:srgbClr val="00B050"/>
                </a:solidFill>
                <a:latin typeface="+mj-lt"/>
              </a:rPr>
              <a:t>ً</a:t>
            </a:r>
            <a:r>
              <a:rPr lang="ar-EG" sz="2800" b="1" i="1" dirty="0">
                <a:solidFill>
                  <a:srgbClr val="00B050"/>
                </a:solidFill>
                <a:latin typeface="+mj-lt"/>
              </a:rPr>
              <a:t>ا يصلي هذا ثم يوقظ هذا، وكان يصوم الاثنين والخميس، مات رَضِي الله عَنهُ سنة (57 هـ) بالمدينة.</a:t>
            </a:r>
            <a:endParaRPr lang="en-US" sz="2800" b="1" i="1" dirty="0">
              <a:solidFill>
                <a:srgbClr val="00B050"/>
              </a:solidFill>
              <a:latin typeface="+mj-lt"/>
            </a:endParaRPr>
          </a:p>
          <a:p>
            <a:endParaRPr lang="ar-EG" b="1" i="1" baseline="30000" dirty="0">
              <a:solidFill>
                <a:schemeClr val="accent5">
                  <a:lumMod val="75000"/>
                </a:schemeClr>
              </a:solidFill>
              <a:latin typeface="Calibri" panose="020F0502020204030204" pitchFamily="34" charset="0"/>
            </a:endParaRPr>
          </a:p>
        </p:txBody>
      </p:sp>
    </p:spTree>
    <p:extLst>
      <p:ext uri="{BB962C8B-B14F-4D97-AF65-F5344CB8AC3E}">
        <p14:creationId xmlns:p14="http://schemas.microsoft.com/office/powerpoint/2010/main" val="22151682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919</Words>
  <Application>Microsoft Office PowerPoint</Application>
  <PresentationFormat>شاشة عريضة</PresentationFormat>
  <Paragraphs>180</Paragraphs>
  <Slides>19</Slides>
  <Notes>1</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19</vt:i4>
      </vt:variant>
    </vt:vector>
  </HeadingPairs>
  <TitlesOfParts>
    <vt:vector size="25" baseType="lpstr">
      <vt:lpstr>Arial</vt:lpstr>
      <vt:lpstr>Calibri</vt:lpstr>
      <vt:lpstr>Calibri Light</vt:lpstr>
      <vt:lpstr>Khalid Art bold</vt:lpstr>
      <vt:lpstr>Times New Roman</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البيان</dc:creator>
  <cp:keywords>قناة البيان للعروض والعلوم الشرعية</cp:keywords>
  <cp:lastModifiedBy>l q</cp:lastModifiedBy>
  <cp:revision>40</cp:revision>
  <dcterms:created xsi:type="dcterms:W3CDTF">2020-09-05T21:03:14Z</dcterms:created>
  <dcterms:modified xsi:type="dcterms:W3CDTF">2022-08-30T11:09:51Z</dcterms:modified>
</cp:coreProperties>
</file>