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0" r:id="rId1"/>
  </p:sldMasterIdLst>
  <p:sldIdLst>
    <p:sldId id="266" r:id="rId2"/>
    <p:sldId id="256" r:id="rId3"/>
    <p:sldId id="258" r:id="rId4"/>
    <p:sldId id="257" r:id="rId5"/>
    <p:sldId id="267" r:id="rId6"/>
    <p:sldId id="259" r:id="rId7"/>
    <p:sldId id="260" r:id="rId8"/>
    <p:sldId id="262" r:id="rId9"/>
    <p:sldId id="268" r:id="rId10"/>
    <p:sldId id="263" r:id="rId11"/>
    <p:sldId id="264" r:id="rId12"/>
    <p:sldId id="261"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64" d="100"/>
          <a:sy n="64" d="100"/>
        </p:scale>
        <p:origin x="134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189553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343987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23324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1790319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1032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4144615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20869120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15163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2612318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C78398DB-BAB2-4B3E-BC38-41B691221569}" type="datetimeFigureOut">
              <a:rPr lang="ar-SA" smtClean="0"/>
              <a:t>03/09/43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3302599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C78398DB-BAB2-4B3E-BC38-41B691221569}" type="datetimeFigureOut">
              <a:rPr lang="ar-SA" smtClean="0"/>
              <a:t>03/09/43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408699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C78398DB-BAB2-4B3E-BC38-41B691221569}" type="datetimeFigureOut">
              <a:rPr lang="ar-SA" smtClean="0"/>
              <a:t>03/09/43</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3030762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C78398DB-BAB2-4B3E-BC38-41B691221569}" type="datetimeFigureOut">
              <a:rPr lang="ar-SA" smtClean="0"/>
              <a:t>03/09/43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2640282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8398DB-BAB2-4B3E-BC38-41B691221569}" type="datetimeFigureOut">
              <a:rPr lang="ar-SA" smtClean="0"/>
              <a:t>03/09/43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23947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C78398DB-BAB2-4B3E-BC38-41B691221569}" type="datetimeFigureOut">
              <a:rPr lang="ar-SA" smtClean="0"/>
              <a:t>03/09/43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228965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C78398DB-BAB2-4B3E-BC38-41B691221569}" type="datetimeFigureOut">
              <a:rPr lang="ar-SA" smtClean="0"/>
              <a:t>03/09/43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34BFCB43-CE2B-41FB-88BD-D2D4C56A4158}" type="slidenum">
              <a:rPr lang="ar-SA" smtClean="0"/>
              <a:t>‹#›</a:t>
            </a:fld>
            <a:endParaRPr lang="ar-SA"/>
          </a:p>
        </p:txBody>
      </p:sp>
    </p:spTree>
    <p:extLst>
      <p:ext uri="{BB962C8B-B14F-4D97-AF65-F5344CB8AC3E}">
        <p14:creationId xmlns:p14="http://schemas.microsoft.com/office/powerpoint/2010/main" val="2296108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78398DB-BAB2-4B3E-BC38-41B691221569}" type="datetimeFigureOut">
              <a:rPr lang="ar-SA" smtClean="0"/>
              <a:t>03/09/43</a:t>
            </a:fld>
            <a:endParaRPr lang="ar-S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4BFCB43-CE2B-41FB-88BD-D2D4C56A4158}" type="slidenum">
              <a:rPr lang="ar-SA" smtClean="0"/>
              <a:t>‹#›</a:t>
            </a:fld>
            <a:endParaRPr lang="ar-SA"/>
          </a:p>
        </p:txBody>
      </p:sp>
    </p:spTree>
    <p:extLst>
      <p:ext uri="{BB962C8B-B14F-4D97-AF65-F5344CB8AC3E}">
        <p14:creationId xmlns:p14="http://schemas.microsoft.com/office/powerpoint/2010/main" val="1606098736"/>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ÙØªÙØ¬Ø© Ø¨Ø­Ø« Ø§ÙØµÙØ± Ø¹Ù Ø§ÙØºÙØ¨Ø©"/>
          <p:cNvPicPr>
            <a:picLocks noChangeAspect="1" noChangeArrowheads="1"/>
          </p:cNvPicPr>
          <p:nvPr/>
        </p:nvPicPr>
        <p:blipFill rotWithShape="1">
          <a:blip r:embed="rId2">
            <a:extLst>
              <a:ext uri="{28A0092B-C50C-407E-A947-70E740481C1C}">
                <a14:useLocalDpi xmlns:a14="http://schemas.microsoft.com/office/drawing/2010/main" val="0"/>
              </a:ext>
            </a:extLst>
          </a:blip>
          <a:srcRect l="54636" r="2707" b="-1139"/>
          <a:stretch/>
        </p:blipFill>
        <p:spPr bwMode="auto">
          <a:xfrm>
            <a:off x="4426374" y="2540552"/>
            <a:ext cx="3600449" cy="455259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عنوان 1"/>
          <p:cNvSpPr txBox="1">
            <a:spLocks/>
          </p:cNvSpPr>
          <p:nvPr/>
        </p:nvSpPr>
        <p:spPr>
          <a:xfrm>
            <a:off x="473446" y="1611866"/>
            <a:ext cx="7460507" cy="928686"/>
          </a:xfrm>
          <a:prstGeom prst="rect">
            <a:avLst/>
          </a:prstGeom>
        </p:spPr>
        <p:txBody>
          <a:bodyPr vert="horz" lIns="91440" tIns="45720" rIns="91440" bIns="45720" rtlCol="1" anchor="b">
            <a:noAutofit/>
          </a:bodyPr>
          <a:lstStyle>
            <a:lvl1pPr algn="ctr" defTabSz="685800" rtl="1" eaLnBrk="1" latinLnBrk="0" hangingPunct="1">
              <a:lnSpc>
                <a:spcPct val="90000"/>
              </a:lnSpc>
              <a:spcBef>
                <a:spcPct val="0"/>
              </a:spcBef>
              <a:buNone/>
              <a:defRPr sz="4500" kern="1200">
                <a:solidFill>
                  <a:schemeClr val="tx1"/>
                </a:solidFill>
                <a:latin typeface="+mj-lt"/>
                <a:ea typeface="+mj-ea"/>
                <a:cs typeface="+mj-cs"/>
              </a:defRPr>
            </a:lvl1pPr>
          </a:lstStyle>
          <a:p>
            <a:r>
              <a:rPr lang="ar-SA" sz="3200" dirty="0">
                <a:solidFill>
                  <a:schemeClr val="accent1">
                    <a:lumMod val="75000"/>
                  </a:schemeClr>
                </a:solidFill>
                <a:effectLst>
                  <a:outerShdw blurRad="38100" dist="38100" dir="2700000" algn="tl">
                    <a:srgbClr val="000000">
                      <a:alpha val="43137"/>
                    </a:srgbClr>
                  </a:outerShdw>
                </a:effectLst>
                <a:latin typeface="Traditional Arabic" pitchFamily="18" charset="-78"/>
                <a:cs typeface="DecoType Naskh Variants" pitchFamily="2" charset="-78"/>
              </a:rPr>
              <a:t>* تأملي </a:t>
            </a:r>
            <a:r>
              <a:rPr lang="ar-SA" sz="3200" dirty="0" err="1">
                <a:solidFill>
                  <a:schemeClr val="accent1">
                    <a:lumMod val="75000"/>
                  </a:schemeClr>
                </a:solidFill>
                <a:effectLst>
                  <a:outerShdw blurRad="38100" dist="38100" dir="2700000" algn="tl">
                    <a:srgbClr val="000000">
                      <a:alpha val="43137"/>
                    </a:srgbClr>
                  </a:outerShdw>
                </a:effectLst>
                <a:latin typeface="Traditional Arabic" pitchFamily="18" charset="-78"/>
                <a:cs typeface="DecoType Naskh Variants" pitchFamily="2" charset="-78"/>
              </a:rPr>
              <a:t>الصو</a:t>
            </a:r>
            <a:r>
              <a:rPr lang="ar-SA" sz="3200" dirty="0">
                <a:solidFill>
                  <a:schemeClr val="accent1">
                    <a:lumMod val="75000"/>
                  </a:schemeClr>
                </a:solidFill>
                <a:effectLst>
                  <a:outerShdw blurRad="38100" dist="38100" dir="2700000" algn="tl">
                    <a:srgbClr val="000000">
                      <a:alpha val="43137"/>
                    </a:srgbClr>
                  </a:outerShdw>
                </a:effectLst>
                <a:latin typeface="Traditional Arabic" pitchFamily="18" charset="-78"/>
                <a:cs typeface="DecoType Naskh Variants" pitchFamily="2" charset="-78"/>
              </a:rPr>
              <a:t> ر التي أمامك حتى تتوصلي  إلى عنوان درُسنا لهذا اليوم  </a:t>
            </a:r>
            <a:br>
              <a:rPr lang="ar-SA" sz="3200" dirty="0">
                <a:solidFill>
                  <a:schemeClr val="accent1">
                    <a:lumMod val="75000"/>
                  </a:schemeClr>
                </a:solidFill>
                <a:effectLst>
                  <a:outerShdw blurRad="38100" dist="38100" dir="2700000" algn="tl">
                    <a:srgbClr val="000000">
                      <a:alpha val="43137"/>
                    </a:srgbClr>
                  </a:outerShdw>
                </a:effectLst>
                <a:latin typeface="Traditional Arabic" pitchFamily="18" charset="-78"/>
                <a:cs typeface="DecoType Naskh Variants" pitchFamily="2" charset="-78"/>
              </a:rPr>
            </a:br>
            <a:r>
              <a:rPr lang="ar-SA" sz="3200" dirty="0">
                <a:solidFill>
                  <a:schemeClr val="accent1">
                    <a:lumMod val="75000"/>
                  </a:schemeClr>
                </a:solidFill>
                <a:effectLst>
                  <a:outerShdw blurRad="38100" dist="38100" dir="2700000" algn="tl">
                    <a:srgbClr val="000000">
                      <a:alpha val="43137"/>
                    </a:srgbClr>
                  </a:outerShdw>
                </a:effectLst>
                <a:latin typeface="Traditional Arabic" pitchFamily="18" charset="-78"/>
                <a:cs typeface="DecoType Naskh Variants" pitchFamily="2" charset="-78"/>
              </a:rPr>
              <a:t>( ....................)</a:t>
            </a:r>
          </a:p>
        </p:txBody>
      </p:sp>
      <p:sp>
        <p:nvSpPr>
          <p:cNvPr id="4" name="مربع نص 3"/>
          <p:cNvSpPr txBox="1"/>
          <p:nvPr/>
        </p:nvSpPr>
        <p:spPr>
          <a:xfrm>
            <a:off x="240456" y="216074"/>
            <a:ext cx="3005526" cy="1104245"/>
          </a:xfrm>
          <a:prstGeom prst="bevel">
            <a:avLst/>
          </a:prstGeom>
          <a:solidFill>
            <a:schemeClr val="bg1">
              <a:lumMod val="95000"/>
            </a:schemeClr>
          </a:solidFill>
          <a:ln>
            <a:solidFill>
              <a:schemeClr val="bg1"/>
            </a:solidFill>
          </a:ln>
        </p:spPr>
        <p:txBody>
          <a:bodyPr wrap="square" rtlCol="1">
            <a:spAutoFit/>
          </a:bodyPr>
          <a:lstStyle/>
          <a:p>
            <a:pPr algn="ctr"/>
            <a:r>
              <a:rPr lang="ar-SA" sz="2400" b="1" dirty="0">
                <a:solidFill>
                  <a:srgbClr val="993366"/>
                </a:solidFill>
                <a:latin typeface="Traditional Arabic" pitchFamily="18" charset="-78"/>
                <a:cs typeface="Traditional Arabic" pitchFamily="18" charset="-78"/>
              </a:rPr>
              <a:t>استراتيجية قراءة الصور</a:t>
            </a:r>
          </a:p>
          <a:p>
            <a:pPr algn="ctr"/>
            <a:r>
              <a:rPr lang="ar-SA" sz="2400" b="1" dirty="0">
                <a:solidFill>
                  <a:srgbClr val="993366"/>
                </a:solidFill>
                <a:latin typeface="Traditional Arabic" pitchFamily="18" charset="-78"/>
                <a:cs typeface="Traditional Arabic" pitchFamily="18" charset="-78"/>
              </a:rPr>
              <a:t>مهارة الاستنتاج</a:t>
            </a:r>
          </a:p>
        </p:txBody>
      </p:sp>
      <p:sp>
        <p:nvSpPr>
          <p:cNvPr id="2" name="مربع نص 1"/>
          <p:cNvSpPr txBox="1"/>
          <p:nvPr/>
        </p:nvSpPr>
        <p:spPr>
          <a:xfrm>
            <a:off x="6343650" y="768196"/>
            <a:ext cx="2800350" cy="707886"/>
          </a:xfrm>
          <a:prstGeom prst="rect">
            <a:avLst/>
          </a:prstGeom>
          <a:noFill/>
        </p:spPr>
        <p:txBody>
          <a:bodyPr wrap="square" rtlCol="1">
            <a:spAutoFit/>
          </a:bodyPr>
          <a:lstStyle/>
          <a:p>
            <a:r>
              <a:rPr lang="ar-SA" sz="4000" b="1" u="sng" dirty="0">
                <a:effectLst>
                  <a:outerShdw blurRad="38100" dist="38100" dir="2700000" algn="tl">
                    <a:srgbClr val="000000">
                      <a:alpha val="43137"/>
                    </a:srgbClr>
                  </a:outerShdw>
                </a:effectLst>
                <a:cs typeface="DecoType Naskh Special" panose="02010000000000000000" pitchFamily="2" charset="-78"/>
              </a:rPr>
              <a:t>عزيزتي الطالبة :</a:t>
            </a:r>
          </a:p>
        </p:txBody>
      </p:sp>
      <p:pic>
        <p:nvPicPr>
          <p:cNvPr id="5" name="Picture 2" descr="ÙØªÙØ¬Ø© Ø¨Ø­Ø« Ø§ÙØµÙØ± Ø¹Ù Ø§ÙÙÙÙÙ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184" y="2540552"/>
            <a:ext cx="3860059" cy="43982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6070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0" presetClass="entr" presetSubtype="0" fill="hold" nodeType="after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fade">
                                      <p:cBhvr>
                                        <p:cTn id="10" dur="500"/>
                                        <p:tgtEl>
                                          <p:spTgt spid="2050"/>
                                        </p:tgtEl>
                                      </p:cBhvr>
                                    </p:animEffect>
                                  </p:childTnLst>
                                </p:cTn>
                              </p:par>
                            </p:childTnLst>
                          </p:cTn>
                        </p:par>
                        <p:par>
                          <p:cTn id="11" fill="hold">
                            <p:stCondLst>
                              <p:cond delay="500"/>
                            </p:stCondLst>
                            <p:childTnLst>
                              <p:par>
                                <p:cTn id="12" presetID="42"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par>
                          <p:cTn id="17" fill="hold">
                            <p:stCondLst>
                              <p:cond delay="1500"/>
                            </p:stCondLst>
                            <p:childTnLst>
                              <p:par>
                                <p:cTn id="18" presetID="42" presetClass="entr" presetSubtype="0"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4114800" y="800100"/>
            <a:ext cx="2828925" cy="769441"/>
          </a:xfrm>
          <a:prstGeom prst="rect">
            <a:avLst/>
          </a:prstGeom>
          <a:noFill/>
        </p:spPr>
        <p:txBody>
          <a:bodyPr wrap="square" rtlCol="1">
            <a:spAutoFit/>
          </a:bodyPr>
          <a:lstStyle/>
          <a:p>
            <a:r>
              <a:rPr lang="ar-SA" sz="4400" dirty="0">
                <a:solidFill>
                  <a:schemeClr val="accent3">
                    <a:lumMod val="75000"/>
                  </a:schemeClr>
                </a:solidFill>
                <a:effectLst>
                  <a:outerShdw blurRad="38100" dist="38100" dir="2700000" algn="tl">
                    <a:srgbClr val="000000">
                      <a:alpha val="43137"/>
                    </a:srgbClr>
                  </a:outerShdw>
                </a:effectLst>
                <a:cs typeface="DecoType Naskh Variants" panose="02010400000000000000" pitchFamily="2" charset="-78"/>
              </a:rPr>
              <a:t>فكر ! </a:t>
            </a:r>
          </a:p>
        </p:txBody>
      </p:sp>
      <p:sp>
        <p:nvSpPr>
          <p:cNvPr id="3" name="مربع نص 2"/>
          <p:cNvSpPr txBox="1"/>
          <p:nvPr/>
        </p:nvSpPr>
        <p:spPr>
          <a:xfrm>
            <a:off x="6943725" y="314325"/>
            <a:ext cx="2200275" cy="1015663"/>
          </a:xfrm>
          <a:prstGeom prst="rect">
            <a:avLst/>
          </a:prstGeom>
          <a:noFill/>
        </p:spPr>
        <p:txBody>
          <a:bodyPr wrap="square" rtlCol="1">
            <a:spAutoFit/>
          </a:bodyPr>
          <a:lstStyle/>
          <a:p>
            <a:pPr algn="ctr"/>
            <a:r>
              <a:rPr lang="ar-SA" sz="2000" b="1" dirty="0">
                <a:solidFill>
                  <a:schemeClr val="bg1"/>
                </a:solidFill>
                <a:latin typeface="Traditional Arabic" panose="02020603050405020304" pitchFamily="18" charset="-78"/>
                <a:cs typeface="Traditional Arabic" panose="02020603050405020304" pitchFamily="18" charset="-78"/>
              </a:rPr>
              <a:t>مهارة الاستنتاج </a:t>
            </a:r>
          </a:p>
          <a:p>
            <a:pPr algn="ctr"/>
            <a:r>
              <a:rPr lang="ar-SA" sz="2000" b="1" dirty="0">
                <a:solidFill>
                  <a:schemeClr val="bg1"/>
                </a:solidFill>
                <a:latin typeface="Traditional Arabic" panose="02020603050405020304" pitchFamily="18" charset="-78"/>
                <a:cs typeface="Traditional Arabic" panose="02020603050405020304" pitchFamily="18" charset="-78"/>
              </a:rPr>
              <a:t> تعلم تعاوني  </a:t>
            </a:r>
          </a:p>
          <a:p>
            <a:pPr algn="ctr"/>
            <a:r>
              <a:rPr lang="ar-SA" sz="2000" b="1" dirty="0">
                <a:solidFill>
                  <a:schemeClr val="bg1"/>
                </a:solidFill>
                <a:latin typeface="Traditional Arabic" panose="02020603050405020304" pitchFamily="18" charset="-78"/>
                <a:cs typeface="Traditional Arabic" panose="02020603050405020304" pitchFamily="18" charset="-78"/>
              </a:rPr>
              <a:t>كتاب الطالبة</a:t>
            </a:r>
          </a:p>
        </p:txBody>
      </p:sp>
      <p:grpSp>
        <p:nvGrpSpPr>
          <p:cNvPr id="4" name="Group 29"/>
          <p:cNvGrpSpPr/>
          <p:nvPr/>
        </p:nvGrpSpPr>
        <p:grpSpPr>
          <a:xfrm>
            <a:off x="6795120" y="608579"/>
            <a:ext cx="297209" cy="427153"/>
            <a:chOff x="9132888" y="2062163"/>
            <a:chExt cx="341312" cy="490537"/>
          </a:xfrm>
          <a:solidFill>
            <a:schemeClr val="accent3"/>
          </a:solidFill>
        </p:grpSpPr>
        <p:sp>
          <p:nvSpPr>
            <p:cNvPr id="5" name="Freeform 326"/>
            <p:cNvSpPr>
              <a:spLocks noEditPoints="1"/>
            </p:cNvSpPr>
            <p:nvPr/>
          </p:nvSpPr>
          <p:spPr bwMode="auto">
            <a:xfrm>
              <a:off x="9132888" y="2062163"/>
              <a:ext cx="341312" cy="490537"/>
            </a:xfrm>
            <a:custGeom>
              <a:avLst/>
              <a:gdLst>
                <a:gd name="T0" fmla="*/ 44 w 88"/>
                <a:gd name="T1" fmla="*/ 0 h 128"/>
                <a:gd name="T2" fmla="*/ 0 w 88"/>
                <a:gd name="T3" fmla="*/ 44 h 128"/>
                <a:gd name="T4" fmla="*/ 20 w 88"/>
                <a:gd name="T5" fmla="*/ 92 h 128"/>
                <a:gd name="T6" fmla="*/ 44 w 88"/>
                <a:gd name="T7" fmla="*/ 128 h 128"/>
                <a:gd name="T8" fmla="*/ 68 w 88"/>
                <a:gd name="T9" fmla="*/ 92 h 128"/>
                <a:gd name="T10" fmla="*/ 88 w 88"/>
                <a:gd name="T11" fmla="*/ 44 h 128"/>
                <a:gd name="T12" fmla="*/ 44 w 88"/>
                <a:gd name="T13" fmla="*/ 0 h 128"/>
                <a:gd name="T14" fmla="*/ 54 w 88"/>
                <a:gd name="T15" fmla="*/ 109 h 128"/>
                <a:gd name="T16" fmla="*/ 35 w 88"/>
                <a:gd name="T17" fmla="*/ 111 h 128"/>
                <a:gd name="T18" fmla="*/ 32 w 88"/>
                <a:gd name="T19" fmla="*/ 104 h 128"/>
                <a:gd name="T20" fmla="*/ 32 w 88"/>
                <a:gd name="T21" fmla="*/ 103 h 128"/>
                <a:gd name="T22" fmla="*/ 57 w 88"/>
                <a:gd name="T23" fmla="*/ 100 h 128"/>
                <a:gd name="T24" fmla="*/ 56 w 88"/>
                <a:gd name="T25" fmla="*/ 104 h 128"/>
                <a:gd name="T26" fmla="*/ 54 w 88"/>
                <a:gd name="T27" fmla="*/ 109 h 128"/>
                <a:gd name="T28" fmla="*/ 31 w 88"/>
                <a:gd name="T29" fmla="*/ 100 h 128"/>
                <a:gd name="T30" fmla="*/ 28 w 88"/>
                <a:gd name="T31" fmla="*/ 92 h 128"/>
                <a:gd name="T32" fmla="*/ 60 w 88"/>
                <a:gd name="T33" fmla="*/ 92 h 128"/>
                <a:gd name="T34" fmla="*/ 58 w 88"/>
                <a:gd name="T35" fmla="*/ 96 h 128"/>
                <a:gd name="T36" fmla="*/ 31 w 88"/>
                <a:gd name="T37" fmla="*/ 100 h 128"/>
                <a:gd name="T38" fmla="*/ 44 w 88"/>
                <a:gd name="T39" fmla="*/ 120 h 128"/>
                <a:gd name="T40" fmla="*/ 36 w 88"/>
                <a:gd name="T41" fmla="*/ 115 h 128"/>
                <a:gd name="T42" fmla="*/ 53 w 88"/>
                <a:gd name="T43" fmla="*/ 113 h 128"/>
                <a:gd name="T44" fmla="*/ 44 w 88"/>
                <a:gd name="T45" fmla="*/ 120 h 128"/>
                <a:gd name="T46" fmla="*/ 63 w 88"/>
                <a:gd name="T47" fmla="*/ 84 h 128"/>
                <a:gd name="T48" fmla="*/ 25 w 88"/>
                <a:gd name="T49" fmla="*/ 84 h 128"/>
                <a:gd name="T50" fmla="*/ 19 w 88"/>
                <a:gd name="T51" fmla="*/ 71 h 128"/>
                <a:gd name="T52" fmla="*/ 8 w 88"/>
                <a:gd name="T53" fmla="*/ 44 h 128"/>
                <a:gd name="T54" fmla="*/ 44 w 88"/>
                <a:gd name="T55" fmla="*/ 8 h 128"/>
                <a:gd name="T56" fmla="*/ 80 w 88"/>
                <a:gd name="T57" fmla="*/ 44 h 128"/>
                <a:gd name="T58" fmla="*/ 69 w 88"/>
                <a:gd name="T59" fmla="*/ 71 h 128"/>
                <a:gd name="T60" fmla="*/ 63 w 88"/>
                <a:gd name="T61" fmla="*/ 8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8" h="128">
                  <a:moveTo>
                    <a:pt x="44" y="0"/>
                  </a:moveTo>
                  <a:cubicBezTo>
                    <a:pt x="20" y="0"/>
                    <a:pt x="0" y="20"/>
                    <a:pt x="0" y="44"/>
                  </a:cubicBezTo>
                  <a:cubicBezTo>
                    <a:pt x="0" y="60"/>
                    <a:pt x="15" y="77"/>
                    <a:pt x="20" y="92"/>
                  </a:cubicBezTo>
                  <a:cubicBezTo>
                    <a:pt x="28" y="115"/>
                    <a:pt x="27" y="128"/>
                    <a:pt x="44" y="128"/>
                  </a:cubicBezTo>
                  <a:cubicBezTo>
                    <a:pt x="61" y="128"/>
                    <a:pt x="60" y="115"/>
                    <a:pt x="68" y="92"/>
                  </a:cubicBezTo>
                  <a:cubicBezTo>
                    <a:pt x="73" y="77"/>
                    <a:pt x="88" y="60"/>
                    <a:pt x="88" y="44"/>
                  </a:cubicBezTo>
                  <a:cubicBezTo>
                    <a:pt x="88" y="20"/>
                    <a:pt x="68" y="0"/>
                    <a:pt x="44" y="0"/>
                  </a:cubicBezTo>
                  <a:close/>
                  <a:moveTo>
                    <a:pt x="54" y="109"/>
                  </a:moveTo>
                  <a:cubicBezTo>
                    <a:pt x="35" y="111"/>
                    <a:pt x="35" y="111"/>
                    <a:pt x="35" y="111"/>
                  </a:cubicBezTo>
                  <a:cubicBezTo>
                    <a:pt x="34" y="109"/>
                    <a:pt x="33" y="107"/>
                    <a:pt x="32" y="104"/>
                  </a:cubicBezTo>
                  <a:cubicBezTo>
                    <a:pt x="32" y="104"/>
                    <a:pt x="32" y="104"/>
                    <a:pt x="32" y="103"/>
                  </a:cubicBezTo>
                  <a:cubicBezTo>
                    <a:pt x="57" y="100"/>
                    <a:pt x="57" y="100"/>
                    <a:pt x="57" y="100"/>
                  </a:cubicBezTo>
                  <a:cubicBezTo>
                    <a:pt x="57" y="102"/>
                    <a:pt x="56" y="103"/>
                    <a:pt x="56" y="104"/>
                  </a:cubicBezTo>
                  <a:cubicBezTo>
                    <a:pt x="55" y="106"/>
                    <a:pt x="55" y="107"/>
                    <a:pt x="54" y="109"/>
                  </a:cubicBezTo>
                  <a:close/>
                  <a:moveTo>
                    <a:pt x="31" y="100"/>
                  </a:moveTo>
                  <a:cubicBezTo>
                    <a:pt x="30" y="97"/>
                    <a:pt x="29" y="95"/>
                    <a:pt x="28" y="92"/>
                  </a:cubicBezTo>
                  <a:cubicBezTo>
                    <a:pt x="60" y="92"/>
                    <a:pt x="60" y="92"/>
                    <a:pt x="60" y="92"/>
                  </a:cubicBezTo>
                  <a:cubicBezTo>
                    <a:pt x="59" y="93"/>
                    <a:pt x="59" y="95"/>
                    <a:pt x="58" y="96"/>
                  </a:cubicBezTo>
                  <a:lnTo>
                    <a:pt x="31" y="100"/>
                  </a:lnTo>
                  <a:close/>
                  <a:moveTo>
                    <a:pt x="44" y="120"/>
                  </a:moveTo>
                  <a:cubicBezTo>
                    <a:pt x="40" y="120"/>
                    <a:pt x="38" y="120"/>
                    <a:pt x="36" y="115"/>
                  </a:cubicBezTo>
                  <a:cubicBezTo>
                    <a:pt x="53" y="113"/>
                    <a:pt x="53" y="113"/>
                    <a:pt x="53" y="113"/>
                  </a:cubicBezTo>
                  <a:cubicBezTo>
                    <a:pt x="51" y="119"/>
                    <a:pt x="49" y="120"/>
                    <a:pt x="44" y="120"/>
                  </a:cubicBezTo>
                  <a:close/>
                  <a:moveTo>
                    <a:pt x="63" y="84"/>
                  </a:moveTo>
                  <a:cubicBezTo>
                    <a:pt x="25" y="84"/>
                    <a:pt x="25" y="84"/>
                    <a:pt x="25" y="84"/>
                  </a:cubicBezTo>
                  <a:cubicBezTo>
                    <a:pt x="23" y="80"/>
                    <a:pt x="21" y="75"/>
                    <a:pt x="19" y="71"/>
                  </a:cubicBezTo>
                  <a:cubicBezTo>
                    <a:pt x="13" y="62"/>
                    <a:pt x="8" y="52"/>
                    <a:pt x="8" y="44"/>
                  </a:cubicBezTo>
                  <a:cubicBezTo>
                    <a:pt x="8" y="24"/>
                    <a:pt x="24" y="8"/>
                    <a:pt x="44" y="8"/>
                  </a:cubicBezTo>
                  <a:cubicBezTo>
                    <a:pt x="64" y="8"/>
                    <a:pt x="80" y="24"/>
                    <a:pt x="80" y="44"/>
                  </a:cubicBezTo>
                  <a:cubicBezTo>
                    <a:pt x="80" y="52"/>
                    <a:pt x="75" y="62"/>
                    <a:pt x="69" y="71"/>
                  </a:cubicBezTo>
                  <a:cubicBezTo>
                    <a:pt x="67" y="75"/>
                    <a:pt x="65" y="80"/>
                    <a:pt x="63"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p>
          </p:txBody>
        </p:sp>
        <p:sp>
          <p:nvSpPr>
            <p:cNvPr id="6" name="Freeform 327"/>
            <p:cNvSpPr>
              <a:spLocks/>
            </p:cNvSpPr>
            <p:nvPr/>
          </p:nvSpPr>
          <p:spPr bwMode="auto">
            <a:xfrm>
              <a:off x="9209088" y="2138363"/>
              <a:ext cx="101600" cy="100012"/>
            </a:xfrm>
            <a:custGeom>
              <a:avLst/>
              <a:gdLst>
                <a:gd name="T0" fmla="*/ 24 w 26"/>
                <a:gd name="T1" fmla="*/ 0 h 26"/>
                <a:gd name="T2" fmla="*/ 0 w 26"/>
                <a:gd name="T3" fmla="*/ 24 h 26"/>
                <a:gd name="T4" fmla="*/ 2 w 26"/>
                <a:gd name="T5" fmla="*/ 26 h 26"/>
                <a:gd name="T6" fmla="*/ 4 w 26"/>
                <a:gd name="T7" fmla="*/ 24 h 26"/>
                <a:gd name="T8" fmla="*/ 24 w 26"/>
                <a:gd name="T9" fmla="*/ 4 h 26"/>
                <a:gd name="T10" fmla="*/ 26 w 26"/>
                <a:gd name="T11" fmla="*/ 2 h 26"/>
                <a:gd name="T12" fmla="*/ 24 w 26"/>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6" h="26">
                  <a:moveTo>
                    <a:pt x="24" y="0"/>
                  </a:moveTo>
                  <a:cubicBezTo>
                    <a:pt x="11" y="0"/>
                    <a:pt x="0" y="11"/>
                    <a:pt x="0" y="24"/>
                  </a:cubicBezTo>
                  <a:cubicBezTo>
                    <a:pt x="0" y="25"/>
                    <a:pt x="1" y="26"/>
                    <a:pt x="2" y="26"/>
                  </a:cubicBezTo>
                  <a:cubicBezTo>
                    <a:pt x="3" y="26"/>
                    <a:pt x="4" y="25"/>
                    <a:pt x="4" y="24"/>
                  </a:cubicBezTo>
                  <a:cubicBezTo>
                    <a:pt x="4" y="13"/>
                    <a:pt x="13" y="4"/>
                    <a:pt x="24" y="4"/>
                  </a:cubicBezTo>
                  <a:cubicBezTo>
                    <a:pt x="25" y="4"/>
                    <a:pt x="26" y="3"/>
                    <a:pt x="26" y="2"/>
                  </a:cubicBezTo>
                  <a:cubicBezTo>
                    <a:pt x="26" y="1"/>
                    <a:pt x="25" y="0"/>
                    <a:pt x="2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p>
          </p:txBody>
        </p:sp>
      </p:grpSp>
      <p:sp>
        <p:nvSpPr>
          <p:cNvPr id="7" name="مربع نص 6"/>
          <p:cNvSpPr txBox="1"/>
          <p:nvPr/>
        </p:nvSpPr>
        <p:spPr>
          <a:xfrm>
            <a:off x="528638" y="2800350"/>
            <a:ext cx="6757987" cy="1754326"/>
          </a:xfrm>
          <a:prstGeom prst="rect">
            <a:avLst/>
          </a:prstGeom>
          <a:noFill/>
        </p:spPr>
        <p:txBody>
          <a:bodyPr wrap="square" rtlCol="1">
            <a:spAutoFit/>
          </a:bodyPr>
          <a:lstStyle/>
          <a:p>
            <a:pPr algn="ct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يقول أهل العلم : لا يجوز لأحد أن يضع جريدة نخل على أي قبر ؛ لأن هاذ الفعل خاص بالرسول </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sym typeface="AGA Arabesque" panose="05010101010101010101" pitchFamily="2" charset="2"/>
              </a:rPr>
              <a:t></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فلماذا صار هذا العمل من خصائص الرسول </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sym typeface="AGA Arabesque" panose="05010101010101010101" pitchFamily="2" charset="2"/>
              </a:rPr>
              <a:t> ؟</a:t>
            </a:r>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11428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5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ØµÙØ±Ø© Ø°Ø§Øª ØµÙØ©"/>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69950" y="2895600"/>
            <a:ext cx="6096000" cy="3048001"/>
          </a:xfrm>
          <a:prstGeom prst="rect">
            <a:avLst/>
          </a:prstGeom>
          <a:noFill/>
          <a:extLst>
            <a:ext uri="{909E8E84-426E-40DD-AFC4-6F175D3DCCD1}">
              <a14:hiddenFill xmlns:a14="http://schemas.microsoft.com/office/drawing/2010/main">
                <a:solidFill>
                  <a:srgbClr val="FFFFFF"/>
                </a:solidFill>
              </a14:hiddenFill>
            </a:ext>
          </a:extLst>
        </p:spPr>
      </p:pic>
      <p:sp>
        <p:nvSpPr>
          <p:cNvPr id="2" name="مربع نص 1"/>
          <p:cNvSpPr txBox="1"/>
          <p:nvPr/>
        </p:nvSpPr>
        <p:spPr>
          <a:xfrm>
            <a:off x="628650" y="1543050"/>
            <a:ext cx="6337300" cy="1200329"/>
          </a:xfrm>
          <a:prstGeom prst="rect">
            <a:avLst/>
          </a:prstGeom>
          <a:noFill/>
        </p:spPr>
        <p:txBody>
          <a:bodyPr wrap="square" rtlCol="1">
            <a:spAutoFit/>
          </a:bodyPr>
          <a:lstStyle/>
          <a:p>
            <a:pPr algn="ctr"/>
            <a:r>
              <a:rPr lang="ar-SA" sz="3600" dirty="0">
                <a:cs typeface="DecoType Naskh Variants" panose="02010400000000000000" pitchFamily="2" charset="-78"/>
              </a:rPr>
              <a:t>من خلال استراتيجية (مخطط فن) قومي بالمقارنة بين </a:t>
            </a:r>
            <a:r>
              <a:rPr lang="ar-SA" sz="3600" dirty="0">
                <a:solidFill>
                  <a:schemeClr val="accent1">
                    <a:lumMod val="50000"/>
                  </a:schemeClr>
                </a:solidFill>
                <a:cs typeface="DecoType Naskh Variants" panose="02010400000000000000" pitchFamily="2" charset="-78"/>
              </a:rPr>
              <a:t>الغيبة والنميمة </a:t>
            </a:r>
            <a:r>
              <a:rPr lang="ar-SA" sz="3600" dirty="0">
                <a:cs typeface="DecoType Naskh Variants" panose="02010400000000000000" pitchFamily="2" charset="-78"/>
              </a:rPr>
              <a:t>؟</a:t>
            </a:r>
          </a:p>
        </p:txBody>
      </p:sp>
      <p:sp>
        <p:nvSpPr>
          <p:cNvPr id="3" name="مربع نص 2"/>
          <p:cNvSpPr txBox="1"/>
          <p:nvPr/>
        </p:nvSpPr>
        <p:spPr>
          <a:xfrm>
            <a:off x="7443788" y="414338"/>
            <a:ext cx="1228725" cy="461665"/>
          </a:xfrm>
          <a:prstGeom prst="rect">
            <a:avLst/>
          </a:prstGeom>
          <a:noFill/>
        </p:spPr>
        <p:txBody>
          <a:bodyPr wrap="square" rtlCol="1">
            <a:spAutoFit/>
          </a:bodyPr>
          <a:lstStyle/>
          <a:p>
            <a:pPr algn="ctr"/>
            <a:r>
              <a:rPr lang="ar-SA" sz="2400" b="1" dirty="0">
                <a:solidFill>
                  <a:schemeClr val="bg1"/>
                </a:solidFill>
                <a:latin typeface="Traditional Arabic" panose="02020603050405020304" pitchFamily="18" charset="-78"/>
                <a:cs typeface="Traditional Arabic" panose="02020603050405020304" pitchFamily="18" charset="-78"/>
              </a:rPr>
              <a:t>تعلم تعاوني</a:t>
            </a:r>
          </a:p>
        </p:txBody>
      </p:sp>
      <p:grpSp>
        <p:nvGrpSpPr>
          <p:cNvPr id="9" name="Group 29"/>
          <p:cNvGrpSpPr/>
          <p:nvPr/>
        </p:nvGrpSpPr>
        <p:grpSpPr>
          <a:xfrm>
            <a:off x="8523908" y="218017"/>
            <a:ext cx="297209" cy="427153"/>
            <a:chOff x="9132888" y="2062163"/>
            <a:chExt cx="341312" cy="490537"/>
          </a:xfrm>
          <a:solidFill>
            <a:schemeClr val="bg1"/>
          </a:solidFill>
        </p:grpSpPr>
        <p:sp>
          <p:nvSpPr>
            <p:cNvPr id="10" name="Freeform 326"/>
            <p:cNvSpPr>
              <a:spLocks noEditPoints="1"/>
            </p:cNvSpPr>
            <p:nvPr/>
          </p:nvSpPr>
          <p:spPr bwMode="auto">
            <a:xfrm>
              <a:off x="9132888" y="2062163"/>
              <a:ext cx="341312" cy="490537"/>
            </a:xfrm>
            <a:custGeom>
              <a:avLst/>
              <a:gdLst>
                <a:gd name="T0" fmla="*/ 44 w 88"/>
                <a:gd name="T1" fmla="*/ 0 h 128"/>
                <a:gd name="T2" fmla="*/ 0 w 88"/>
                <a:gd name="T3" fmla="*/ 44 h 128"/>
                <a:gd name="T4" fmla="*/ 20 w 88"/>
                <a:gd name="T5" fmla="*/ 92 h 128"/>
                <a:gd name="T6" fmla="*/ 44 w 88"/>
                <a:gd name="T7" fmla="*/ 128 h 128"/>
                <a:gd name="T8" fmla="*/ 68 w 88"/>
                <a:gd name="T9" fmla="*/ 92 h 128"/>
                <a:gd name="T10" fmla="*/ 88 w 88"/>
                <a:gd name="T11" fmla="*/ 44 h 128"/>
                <a:gd name="T12" fmla="*/ 44 w 88"/>
                <a:gd name="T13" fmla="*/ 0 h 128"/>
                <a:gd name="T14" fmla="*/ 54 w 88"/>
                <a:gd name="T15" fmla="*/ 109 h 128"/>
                <a:gd name="T16" fmla="*/ 35 w 88"/>
                <a:gd name="T17" fmla="*/ 111 h 128"/>
                <a:gd name="T18" fmla="*/ 32 w 88"/>
                <a:gd name="T19" fmla="*/ 104 h 128"/>
                <a:gd name="T20" fmla="*/ 32 w 88"/>
                <a:gd name="T21" fmla="*/ 103 h 128"/>
                <a:gd name="T22" fmla="*/ 57 w 88"/>
                <a:gd name="T23" fmla="*/ 100 h 128"/>
                <a:gd name="T24" fmla="*/ 56 w 88"/>
                <a:gd name="T25" fmla="*/ 104 h 128"/>
                <a:gd name="T26" fmla="*/ 54 w 88"/>
                <a:gd name="T27" fmla="*/ 109 h 128"/>
                <a:gd name="T28" fmla="*/ 31 w 88"/>
                <a:gd name="T29" fmla="*/ 100 h 128"/>
                <a:gd name="T30" fmla="*/ 28 w 88"/>
                <a:gd name="T31" fmla="*/ 92 h 128"/>
                <a:gd name="T32" fmla="*/ 60 w 88"/>
                <a:gd name="T33" fmla="*/ 92 h 128"/>
                <a:gd name="T34" fmla="*/ 58 w 88"/>
                <a:gd name="T35" fmla="*/ 96 h 128"/>
                <a:gd name="T36" fmla="*/ 31 w 88"/>
                <a:gd name="T37" fmla="*/ 100 h 128"/>
                <a:gd name="T38" fmla="*/ 44 w 88"/>
                <a:gd name="T39" fmla="*/ 120 h 128"/>
                <a:gd name="T40" fmla="*/ 36 w 88"/>
                <a:gd name="T41" fmla="*/ 115 h 128"/>
                <a:gd name="T42" fmla="*/ 53 w 88"/>
                <a:gd name="T43" fmla="*/ 113 h 128"/>
                <a:gd name="T44" fmla="*/ 44 w 88"/>
                <a:gd name="T45" fmla="*/ 120 h 128"/>
                <a:gd name="T46" fmla="*/ 63 w 88"/>
                <a:gd name="T47" fmla="*/ 84 h 128"/>
                <a:gd name="T48" fmla="*/ 25 w 88"/>
                <a:gd name="T49" fmla="*/ 84 h 128"/>
                <a:gd name="T50" fmla="*/ 19 w 88"/>
                <a:gd name="T51" fmla="*/ 71 h 128"/>
                <a:gd name="T52" fmla="*/ 8 w 88"/>
                <a:gd name="T53" fmla="*/ 44 h 128"/>
                <a:gd name="T54" fmla="*/ 44 w 88"/>
                <a:gd name="T55" fmla="*/ 8 h 128"/>
                <a:gd name="T56" fmla="*/ 80 w 88"/>
                <a:gd name="T57" fmla="*/ 44 h 128"/>
                <a:gd name="T58" fmla="*/ 69 w 88"/>
                <a:gd name="T59" fmla="*/ 71 h 128"/>
                <a:gd name="T60" fmla="*/ 63 w 88"/>
                <a:gd name="T61" fmla="*/ 8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8" h="128">
                  <a:moveTo>
                    <a:pt x="44" y="0"/>
                  </a:moveTo>
                  <a:cubicBezTo>
                    <a:pt x="20" y="0"/>
                    <a:pt x="0" y="20"/>
                    <a:pt x="0" y="44"/>
                  </a:cubicBezTo>
                  <a:cubicBezTo>
                    <a:pt x="0" y="60"/>
                    <a:pt x="15" y="77"/>
                    <a:pt x="20" y="92"/>
                  </a:cubicBezTo>
                  <a:cubicBezTo>
                    <a:pt x="28" y="115"/>
                    <a:pt x="27" y="128"/>
                    <a:pt x="44" y="128"/>
                  </a:cubicBezTo>
                  <a:cubicBezTo>
                    <a:pt x="61" y="128"/>
                    <a:pt x="60" y="115"/>
                    <a:pt x="68" y="92"/>
                  </a:cubicBezTo>
                  <a:cubicBezTo>
                    <a:pt x="73" y="77"/>
                    <a:pt x="88" y="60"/>
                    <a:pt x="88" y="44"/>
                  </a:cubicBezTo>
                  <a:cubicBezTo>
                    <a:pt x="88" y="20"/>
                    <a:pt x="68" y="0"/>
                    <a:pt x="44" y="0"/>
                  </a:cubicBezTo>
                  <a:close/>
                  <a:moveTo>
                    <a:pt x="54" y="109"/>
                  </a:moveTo>
                  <a:cubicBezTo>
                    <a:pt x="35" y="111"/>
                    <a:pt x="35" y="111"/>
                    <a:pt x="35" y="111"/>
                  </a:cubicBezTo>
                  <a:cubicBezTo>
                    <a:pt x="34" y="109"/>
                    <a:pt x="33" y="107"/>
                    <a:pt x="32" y="104"/>
                  </a:cubicBezTo>
                  <a:cubicBezTo>
                    <a:pt x="32" y="104"/>
                    <a:pt x="32" y="104"/>
                    <a:pt x="32" y="103"/>
                  </a:cubicBezTo>
                  <a:cubicBezTo>
                    <a:pt x="57" y="100"/>
                    <a:pt x="57" y="100"/>
                    <a:pt x="57" y="100"/>
                  </a:cubicBezTo>
                  <a:cubicBezTo>
                    <a:pt x="57" y="102"/>
                    <a:pt x="56" y="103"/>
                    <a:pt x="56" y="104"/>
                  </a:cubicBezTo>
                  <a:cubicBezTo>
                    <a:pt x="55" y="106"/>
                    <a:pt x="55" y="107"/>
                    <a:pt x="54" y="109"/>
                  </a:cubicBezTo>
                  <a:close/>
                  <a:moveTo>
                    <a:pt x="31" y="100"/>
                  </a:moveTo>
                  <a:cubicBezTo>
                    <a:pt x="30" y="97"/>
                    <a:pt x="29" y="95"/>
                    <a:pt x="28" y="92"/>
                  </a:cubicBezTo>
                  <a:cubicBezTo>
                    <a:pt x="60" y="92"/>
                    <a:pt x="60" y="92"/>
                    <a:pt x="60" y="92"/>
                  </a:cubicBezTo>
                  <a:cubicBezTo>
                    <a:pt x="59" y="93"/>
                    <a:pt x="59" y="95"/>
                    <a:pt x="58" y="96"/>
                  </a:cubicBezTo>
                  <a:lnTo>
                    <a:pt x="31" y="100"/>
                  </a:lnTo>
                  <a:close/>
                  <a:moveTo>
                    <a:pt x="44" y="120"/>
                  </a:moveTo>
                  <a:cubicBezTo>
                    <a:pt x="40" y="120"/>
                    <a:pt x="38" y="120"/>
                    <a:pt x="36" y="115"/>
                  </a:cubicBezTo>
                  <a:cubicBezTo>
                    <a:pt x="53" y="113"/>
                    <a:pt x="53" y="113"/>
                    <a:pt x="53" y="113"/>
                  </a:cubicBezTo>
                  <a:cubicBezTo>
                    <a:pt x="51" y="119"/>
                    <a:pt x="49" y="120"/>
                    <a:pt x="44" y="120"/>
                  </a:cubicBezTo>
                  <a:close/>
                  <a:moveTo>
                    <a:pt x="63" y="84"/>
                  </a:moveTo>
                  <a:cubicBezTo>
                    <a:pt x="25" y="84"/>
                    <a:pt x="25" y="84"/>
                    <a:pt x="25" y="84"/>
                  </a:cubicBezTo>
                  <a:cubicBezTo>
                    <a:pt x="23" y="80"/>
                    <a:pt x="21" y="75"/>
                    <a:pt x="19" y="71"/>
                  </a:cubicBezTo>
                  <a:cubicBezTo>
                    <a:pt x="13" y="62"/>
                    <a:pt x="8" y="52"/>
                    <a:pt x="8" y="44"/>
                  </a:cubicBezTo>
                  <a:cubicBezTo>
                    <a:pt x="8" y="24"/>
                    <a:pt x="24" y="8"/>
                    <a:pt x="44" y="8"/>
                  </a:cubicBezTo>
                  <a:cubicBezTo>
                    <a:pt x="64" y="8"/>
                    <a:pt x="80" y="24"/>
                    <a:pt x="80" y="44"/>
                  </a:cubicBezTo>
                  <a:cubicBezTo>
                    <a:pt x="80" y="52"/>
                    <a:pt x="75" y="62"/>
                    <a:pt x="69" y="71"/>
                  </a:cubicBezTo>
                  <a:cubicBezTo>
                    <a:pt x="67" y="75"/>
                    <a:pt x="65" y="80"/>
                    <a:pt x="63"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p>
          </p:txBody>
        </p:sp>
        <p:sp>
          <p:nvSpPr>
            <p:cNvPr id="11" name="Freeform 327"/>
            <p:cNvSpPr>
              <a:spLocks/>
            </p:cNvSpPr>
            <p:nvPr/>
          </p:nvSpPr>
          <p:spPr bwMode="auto">
            <a:xfrm>
              <a:off x="9209088" y="2138363"/>
              <a:ext cx="101600" cy="100012"/>
            </a:xfrm>
            <a:custGeom>
              <a:avLst/>
              <a:gdLst>
                <a:gd name="T0" fmla="*/ 24 w 26"/>
                <a:gd name="T1" fmla="*/ 0 h 26"/>
                <a:gd name="T2" fmla="*/ 0 w 26"/>
                <a:gd name="T3" fmla="*/ 24 h 26"/>
                <a:gd name="T4" fmla="*/ 2 w 26"/>
                <a:gd name="T5" fmla="*/ 26 h 26"/>
                <a:gd name="T6" fmla="*/ 4 w 26"/>
                <a:gd name="T7" fmla="*/ 24 h 26"/>
                <a:gd name="T8" fmla="*/ 24 w 26"/>
                <a:gd name="T9" fmla="*/ 4 h 26"/>
                <a:gd name="T10" fmla="*/ 26 w 26"/>
                <a:gd name="T11" fmla="*/ 2 h 26"/>
                <a:gd name="T12" fmla="*/ 24 w 26"/>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6" h="26">
                  <a:moveTo>
                    <a:pt x="24" y="0"/>
                  </a:moveTo>
                  <a:cubicBezTo>
                    <a:pt x="11" y="0"/>
                    <a:pt x="0" y="11"/>
                    <a:pt x="0" y="24"/>
                  </a:cubicBezTo>
                  <a:cubicBezTo>
                    <a:pt x="0" y="25"/>
                    <a:pt x="1" y="26"/>
                    <a:pt x="2" y="26"/>
                  </a:cubicBezTo>
                  <a:cubicBezTo>
                    <a:pt x="3" y="26"/>
                    <a:pt x="4" y="25"/>
                    <a:pt x="4" y="24"/>
                  </a:cubicBezTo>
                  <a:cubicBezTo>
                    <a:pt x="4" y="13"/>
                    <a:pt x="13" y="4"/>
                    <a:pt x="24" y="4"/>
                  </a:cubicBezTo>
                  <a:cubicBezTo>
                    <a:pt x="25" y="4"/>
                    <a:pt x="26" y="3"/>
                    <a:pt x="26" y="2"/>
                  </a:cubicBezTo>
                  <a:cubicBezTo>
                    <a:pt x="26" y="1"/>
                    <a:pt x="25" y="0"/>
                    <a:pt x="2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p>
          </p:txBody>
        </p:sp>
      </p:grpSp>
    </p:spTree>
    <p:extLst>
      <p:ext uri="{BB962C8B-B14F-4D97-AF65-F5344CB8AC3E}">
        <p14:creationId xmlns:p14="http://schemas.microsoft.com/office/powerpoint/2010/main" val="298214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par>
                          <p:cTn id="9" fill="hold">
                            <p:stCondLst>
                              <p:cond delay="0"/>
                            </p:stCondLst>
                            <p:childTnLst>
                              <p:par>
                                <p:cTn id="10" presetID="32" presetClass="emph" presetSubtype="0" fill="hold" nodeType="afterEffect">
                                  <p:stCondLst>
                                    <p:cond delay="0"/>
                                  </p:stCondLst>
                                  <p:childTnLst>
                                    <p:animRot by="120000">
                                      <p:cBhvr>
                                        <p:cTn id="11" dur="100" fill="hold">
                                          <p:stCondLst>
                                            <p:cond delay="0"/>
                                          </p:stCondLst>
                                        </p:cTn>
                                        <p:tgtEl>
                                          <p:spTgt spid="1026"/>
                                        </p:tgtEl>
                                        <p:attrNameLst>
                                          <p:attrName>r</p:attrName>
                                        </p:attrNameLst>
                                      </p:cBhvr>
                                    </p:animRot>
                                    <p:animRot by="-240000">
                                      <p:cBhvr>
                                        <p:cTn id="12" dur="200" fill="hold">
                                          <p:stCondLst>
                                            <p:cond delay="200"/>
                                          </p:stCondLst>
                                        </p:cTn>
                                        <p:tgtEl>
                                          <p:spTgt spid="1026"/>
                                        </p:tgtEl>
                                        <p:attrNameLst>
                                          <p:attrName>r</p:attrName>
                                        </p:attrNameLst>
                                      </p:cBhvr>
                                    </p:animRot>
                                    <p:animRot by="240000">
                                      <p:cBhvr>
                                        <p:cTn id="13" dur="200" fill="hold">
                                          <p:stCondLst>
                                            <p:cond delay="400"/>
                                          </p:stCondLst>
                                        </p:cTn>
                                        <p:tgtEl>
                                          <p:spTgt spid="1026"/>
                                        </p:tgtEl>
                                        <p:attrNameLst>
                                          <p:attrName>r</p:attrName>
                                        </p:attrNameLst>
                                      </p:cBhvr>
                                    </p:animRot>
                                    <p:animRot by="-240000">
                                      <p:cBhvr>
                                        <p:cTn id="14" dur="200" fill="hold">
                                          <p:stCondLst>
                                            <p:cond delay="600"/>
                                          </p:stCondLst>
                                        </p:cTn>
                                        <p:tgtEl>
                                          <p:spTgt spid="1026"/>
                                        </p:tgtEl>
                                        <p:attrNameLst>
                                          <p:attrName>r</p:attrName>
                                        </p:attrNameLst>
                                      </p:cBhvr>
                                    </p:animRot>
                                    <p:animRot by="120000">
                                      <p:cBhvr>
                                        <p:cTn id="15" dur="200" fill="hold">
                                          <p:stCondLst>
                                            <p:cond delay="800"/>
                                          </p:stCondLst>
                                        </p:cTn>
                                        <p:tgtEl>
                                          <p:spTgt spid="1026"/>
                                        </p:tgtEl>
                                        <p:attrNameLst>
                                          <p:attrName>r</p:attrName>
                                        </p:attrNameLst>
                                      </p:cBhvr>
                                    </p:animRo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00138" y="2957513"/>
            <a:ext cx="6129338" cy="1200329"/>
          </a:xfrm>
          <a:prstGeom prst="rect">
            <a:avLst/>
          </a:prstGeom>
          <a:noFill/>
        </p:spPr>
        <p:txBody>
          <a:bodyPr wrap="square" rtlCol="1">
            <a:spAutoFit/>
          </a:bodyPr>
          <a:lstStyle/>
          <a:p>
            <a:pPr algn="ctr"/>
            <a:r>
              <a:rPr lang="ar-SA" sz="3200" b="1" dirty="0">
                <a:latin typeface="Traditional Arabic" panose="02020603050405020304" pitchFamily="18" charset="-78"/>
                <a:cs typeface="Traditional Arabic" panose="02020603050405020304" pitchFamily="18" charset="-78"/>
              </a:rPr>
              <a:t>مع مجموعتك قومي باستنتاج أكبر عدد من </a:t>
            </a:r>
            <a:r>
              <a:rPr lang="ar-SA" sz="3600" b="1" u="sng" dirty="0">
                <a:solidFill>
                  <a:schemeClr val="accent1">
                    <a:lumMod val="75000"/>
                  </a:schemeClr>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الطرق لحفظ اللسان </a:t>
            </a:r>
            <a:r>
              <a:rPr lang="ar-SA" sz="3200" b="1" dirty="0">
                <a:latin typeface="Traditional Arabic" panose="02020603050405020304" pitchFamily="18" charset="-78"/>
                <a:cs typeface="Traditional Arabic" panose="02020603050405020304" pitchFamily="18" charset="-78"/>
              </a:rPr>
              <a:t>، من الغيبة و النميمة ؟</a:t>
            </a:r>
          </a:p>
        </p:txBody>
      </p:sp>
      <p:sp>
        <p:nvSpPr>
          <p:cNvPr id="3" name="مربع نص 2"/>
          <p:cNvSpPr txBox="1"/>
          <p:nvPr/>
        </p:nvSpPr>
        <p:spPr>
          <a:xfrm>
            <a:off x="4386262" y="2100263"/>
            <a:ext cx="4314825" cy="646331"/>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cs typeface="DecoType Naskh Variants" panose="02010400000000000000" pitchFamily="2" charset="-78"/>
              </a:rPr>
              <a:t>عزيزتي الطالبة : </a:t>
            </a:r>
          </a:p>
        </p:txBody>
      </p:sp>
      <p:sp>
        <p:nvSpPr>
          <p:cNvPr id="4" name="مستطيل 3"/>
          <p:cNvSpPr/>
          <p:nvPr/>
        </p:nvSpPr>
        <p:spPr>
          <a:xfrm>
            <a:off x="0" y="133227"/>
            <a:ext cx="2343742" cy="1154162"/>
          </a:xfrm>
          <a:prstGeom prst="rect">
            <a:avLst/>
          </a:prstGeom>
        </p:spPr>
        <p:txBody>
          <a:bodyPr wrap="square">
            <a:spAutoFit/>
          </a:bodyPr>
          <a:lstStyle/>
          <a:p>
            <a:pPr algn="ctr">
              <a:lnSpc>
                <a:spcPct val="115000"/>
              </a:lnSpc>
            </a:pPr>
            <a:r>
              <a:rPr lang="ar-SA" sz="2000" b="1"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raditional Arabic" panose="02020603050405020304" pitchFamily="18" charset="-78"/>
              </a:rPr>
              <a:t>مهارة العصف الذهني </a:t>
            </a:r>
          </a:p>
          <a:p>
            <a:pPr algn="ctr">
              <a:lnSpc>
                <a:spcPct val="115000"/>
              </a:lnSpc>
            </a:pPr>
            <a:r>
              <a:rPr lang="ar-SA" sz="2000" b="1"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raditional Arabic" panose="02020603050405020304" pitchFamily="18" charset="-78"/>
              </a:rPr>
              <a:t>مهارة الطلاقة</a:t>
            </a:r>
          </a:p>
          <a:p>
            <a:pPr algn="ctr">
              <a:lnSpc>
                <a:spcPct val="115000"/>
              </a:lnSpc>
            </a:pPr>
            <a:r>
              <a:rPr lang="ar-SA" sz="2000" b="1"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raditional Arabic" panose="02020603050405020304" pitchFamily="18" charset="-78"/>
              </a:rPr>
              <a:t>" تعلم تعاوني "</a:t>
            </a:r>
            <a:endParaRPr lang="en-US" sz="1600"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5" name="Picture 2" descr="ØµÙØ±Ø© Ø°Ø§Øª ØµÙØ©"/>
          <p:cNvPicPr>
            <a:picLocks noChangeAspect="1" noChangeArrowheads="1"/>
          </p:cNvPicPr>
          <p:nvPr/>
        </p:nvPicPr>
        <p:blipFill>
          <a:blip r:embed="rId2" cstate="print">
            <a:clrChange>
              <a:clrFrom>
                <a:srgbClr val="F6F6F6"/>
              </a:clrFrom>
              <a:clrTo>
                <a:srgbClr val="F6F6F6">
                  <a:alpha val="0"/>
                </a:srgbClr>
              </a:clrTo>
            </a:clrChange>
            <a:extLst>
              <a:ext uri="{28A0092B-C50C-407E-A947-70E740481C1C}">
                <a14:useLocalDpi xmlns:a14="http://schemas.microsoft.com/office/drawing/2010/main" val="0"/>
              </a:ext>
            </a:extLst>
          </a:blip>
          <a:srcRect/>
          <a:stretch>
            <a:fillRect/>
          </a:stretch>
        </p:blipFill>
        <p:spPr bwMode="auto">
          <a:xfrm>
            <a:off x="3635896" y="8638"/>
            <a:ext cx="1918246"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681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8" presetClass="emph" presetSubtype="0" fill="hold" nodeType="afterEffect">
                                  <p:stCondLst>
                                    <p:cond delay="0"/>
                                  </p:stCondLst>
                                  <p:childTnLst>
                                    <p:animRot by="10800000">
                                      <p:cBhvr>
                                        <p:cTn id="12" dur="2750" fill="hold"/>
                                        <p:tgtEl>
                                          <p:spTgt spid="5"/>
                                        </p:tgtEl>
                                        <p:attrNameLst>
                                          <p:attrName>r</p:attrName>
                                        </p:attrNameLst>
                                      </p:cBhvr>
                                    </p:animRot>
                                  </p:childTnLst>
                                </p:cTn>
                              </p:par>
                            </p:childTnLst>
                          </p:cTn>
                        </p:par>
                        <p:par>
                          <p:cTn id="13" fill="hold">
                            <p:stCondLst>
                              <p:cond delay="325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57187" y="2843212"/>
            <a:ext cx="7800975" cy="2215991"/>
          </a:xfrm>
          <a:prstGeom prst="rect">
            <a:avLst/>
          </a:prstGeom>
          <a:noFill/>
        </p:spPr>
        <p:txBody>
          <a:bodyPr wrap="square" rtlCol="1">
            <a:spAutoFit/>
          </a:bodyPr>
          <a:lstStyle/>
          <a:p>
            <a:r>
              <a:rPr lang="ar-SA" sz="13800" dirty="0">
                <a:cs typeface="DecoType Naskh Variants" panose="02010400000000000000" pitchFamily="2" charset="-78"/>
              </a:rPr>
              <a:t>الغيبـــة والنميمة </a:t>
            </a:r>
          </a:p>
        </p:txBody>
      </p:sp>
    </p:spTree>
    <p:extLst>
      <p:ext uri="{BB962C8B-B14F-4D97-AF65-F5344CB8AC3E}">
        <p14:creationId xmlns:p14="http://schemas.microsoft.com/office/powerpoint/2010/main" val="1827969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p:cNvSpPr>
            <a:spLocks/>
          </p:cNvSpPr>
          <p:nvPr/>
        </p:nvSpPr>
        <p:spPr bwMode="auto">
          <a:xfrm>
            <a:off x="2569439" y="3356615"/>
            <a:ext cx="2224119" cy="1056892"/>
          </a:xfrm>
          <a:custGeom>
            <a:avLst/>
            <a:gdLst>
              <a:gd name="T0" fmla="*/ 94 w 248"/>
              <a:gd name="T1" fmla="*/ 111 h 118"/>
              <a:gd name="T2" fmla="*/ 111 w 248"/>
              <a:gd name="T3" fmla="*/ 118 h 118"/>
              <a:gd name="T4" fmla="*/ 248 w 248"/>
              <a:gd name="T5" fmla="*/ 118 h 118"/>
              <a:gd name="T6" fmla="*/ 248 w 248"/>
              <a:gd name="T7" fmla="*/ 0 h 118"/>
              <a:gd name="T8" fmla="*/ 0 w 248"/>
              <a:gd name="T9" fmla="*/ 0 h 118"/>
              <a:gd name="T10" fmla="*/ 94 w 248"/>
              <a:gd name="T11" fmla="*/ 111 h 118"/>
            </a:gdLst>
            <a:ahLst/>
            <a:cxnLst>
              <a:cxn ang="0">
                <a:pos x="T0" y="T1"/>
              </a:cxn>
              <a:cxn ang="0">
                <a:pos x="T2" y="T3"/>
              </a:cxn>
              <a:cxn ang="0">
                <a:pos x="T4" y="T5"/>
              </a:cxn>
              <a:cxn ang="0">
                <a:pos x="T6" y="T7"/>
              </a:cxn>
              <a:cxn ang="0">
                <a:pos x="T8" y="T9"/>
              </a:cxn>
              <a:cxn ang="0">
                <a:pos x="T10" y="T11"/>
              </a:cxn>
            </a:cxnLst>
            <a:rect l="0" t="0" r="r" b="b"/>
            <a:pathLst>
              <a:path w="248" h="118">
                <a:moveTo>
                  <a:pt x="94" y="111"/>
                </a:moveTo>
                <a:cubicBezTo>
                  <a:pt x="94" y="111"/>
                  <a:pt x="100" y="118"/>
                  <a:pt x="111" y="118"/>
                </a:cubicBezTo>
                <a:cubicBezTo>
                  <a:pt x="122" y="118"/>
                  <a:pt x="248" y="118"/>
                  <a:pt x="248" y="118"/>
                </a:cubicBezTo>
                <a:cubicBezTo>
                  <a:pt x="248" y="0"/>
                  <a:pt x="248" y="0"/>
                  <a:pt x="248" y="0"/>
                </a:cubicBezTo>
                <a:cubicBezTo>
                  <a:pt x="0" y="0"/>
                  <a:pt x="0" y="0"/>
                  <a:pt x="0" y="0"/>
                </a:cubicBezTo>
                <a:cubicBezTo>
                  <a:pt x="94" y="111"/>
                  <a:pt x="94" y="111"/>
                  <a:pt x="94" y="111"/>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 name="Rectangle 9"/>
          <p:cNvSpPr>
            <a:spLocks noChangeArrowheads="1"/>
          </p:cNvSpPr>
          <p:nvPr/>
        </p:nvSpPr>
        <p:spPr bwMode="auto">
          <a:xfrm>
            <a:off x="2569439" y="2307467"/>
            <a:ext cx="1049149" cy="1049149"/>
          </a:xfrm>
          <a:prstGeom prst="rect">
            <a:avLst/>
          </a:prstGeom>
          <a:gradFill flip="none" rotWithShape="1">
            <a:gsLst>
              <a:gs pos="0">
                <a:schemeClr val="accent1">
                  <a:lumMod val="75000"/>
                </a:schemeClr>
              </a:gs>
              <a:gs pos="100000">
                <a:schemeClr val="accent1"/>
              </a:gs>
            </a:gsLst>
            <a:lin ang="16200000" scaled="1"/>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5" name="Freeform 14"/>
          <p:cNvSpPr>
            <a:spLocks/>
          </p:cNvSpPr>
          <p:nvPr/>
        </p:nvSpPr>
        <p:spPr bwMode="auto">
          <a:xfrm>
            <a:off x="3618588" y="2307467"/>
            <a:ext cx="2224119" cy="1049149"/>
          </a:xfrm>
          <a:custGeom>
            <a:avLst/>
            <a:gdLst>
              <a:gd name="T0" fmla="*/ 154 w 248"/>
              <a:gd name="T1" fmla="*/ 7 h 117"/>
              <a:gd name="T2" fmla="*/ 136 w 248"/>
              <a:gd name="T3" fmla="*/ 0 h 117"/>
              <a:gd name="T4" fmla="*/ 0 w 248"/>
              <a:gd name="T5" fmla="*/ 0 h 117"/>
              <a:gd name="T6" fmla="*/ 0 w 248"/>
              <a:gd name="T7" fmla="*/ 117 h 117"/>
              <a:gd name="T8" fmla="*/ 248 w 248"/>
              <a:gd name="T9" fmla="*/ 117 h 117"/>
              <a:gd name="T10" fmla="*/ 154 w 248"/>
              <a:gd name="T11" fmla="*/ 7 h 117"/>
            </a:gdLst>
            <a:ahLst/>
            <a:cxnLst>
              <a:cxn ang="0">
                <a:pos x="T0" y="T1"/>
              </a:cxn>
              <a:cxn ang="0">
                <a:pos x="T2" y="T3"/>
              </a:cxn>
              <a:cxn ang="0">
                <a:pos x="T4" y="T5"/>
              </a:cxn>
              <a:cxn ang="0">
                <a:pos x="T6" y="T7"/>
              </a:cxn>
              <a:cxn ang="0">
                <a:pos x="T8" y="T9"/>
              </a:cxn>
              <a:cxn ang="0">
                <a:pos x="T10" y="T11"/>
              </a:cxn>
            </a:cxnLst>
            <a:rect l="0" t="0" r="r" b="b"/>
            <a:pathLst>
              <a:path w="248" h="117">
                <a:moveTo>
                  <a:pt x="154" y="7"/>
                </a:moveTo>
                <a:cubicBezTo>
                  <a:pt x="154" y="7"/>
                  <a:pt x="147" y="0"/>
                  <a:pt x="136" y="0"/>
                </a:cubicBezTo>
                <a:cubicBezTo>
                  <a:pt x="125" y="0"/>
                  <a:pt x="0" y="0"/>
                  <a:pt x="0" y="0"/>
                </a:cubicBezTo>
                <a:cubicBezTo>
                  <a:pt x="0" y="117"/>
                  <a:pt x="0" y="117"/>
                  <a:pt x="0" y="117"/>
                </a:cubicBezTo>
                <a:cubicBezTo>
                  <a:pt x="248" y="117"/>
                  <a:pt x="248" y="117"/>
                  <a:pt x="248" y="117"/>
                </a:cubicBezTo>
                <a:cubicBezTo>
                  <a:pt x="154" y="7"/>
                  <a:pt x="154" y="7"/>
                  <a:pt x="154" y="7"/>
                </a:cubicBezTo>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6" name="Freeform 15"/>
          <p:cNvSpPr>
            <a:spLocks/>
          </p:cNvSpPr>
          <p:nvPr/>
        </p:nvSpPr>
        <p:spPr bwMode="auto">
          <a:xfrm>
            <a:off x="4783879" y="3356615"/>
            <a:ext cx="1058828" cy="1056892"/>
          </a:xfrm>
          <a:custGeom>
            <a:avLst/>
            <a:gdLst>
              <a:gd name="T0" fmla="*/ 547 w 547"/>
              <a:gd name="T1" fmla="*/ 0 h 546"/>
              <a:gd name="T2" fmla="*/ 547 w 547"/>
              <a:gd name="T3" fmla="*/ 0 h 546"/>
              <a:gd name="T4" fmla="*/ 0 w 547"/>
              <a:gd name="T5" fmla="*/ 0 h 546"/>
              <a:gd name="T6" fmla="*/ 0 w 547"/>
              <a:gd name="T7" fmla="*/ 546 h 546"/>
              <a:gd name="T8" fmla="*/ 547 w 547"/>
              <a:gd name="T9" fmla="*/ 546 h 546"/>
              <a:gd name="T10" fmla="*/ 547 w 547"/>
              <a:gd name="T11" fmla="*/ 0 h 546"/>
            </a:gdLst>
            <a:ahLst/>
            <a:cxnLst>
              <a:cxn ang="0">
                <a:pos x="T0" y="T1"/>
              </a:cxn>
              <a:cxn ang="0">
                <a:pos x="T2" y="T3"/>
              </a:cxn>
              <a:cxn ang="0">
                <a:pos x="T4" y="T5"/>
              </a:cxn>
              <a:cxn ang="0">
                <a:pos x="T6" y="T7"/>
              </a:cxn>
              <a:cxn ang="0">
                <a:pos x="T8" y="T9"/>
              </a:cxn>
              <a:cxn ang="0">
                <a:pos x="T10" y="T11"/>
              </a:cxn>
            </a:cxnLst>
            <a:rect l="0" t="0" r="r" b="b"/>
            <a:pathLst>
              <a:path w="547" h="546">
                <a:moveTo>
                  <a:pt x="547" y="0"/>
                </a:moveTo>
                <a:lnTo>
                  <a:pt x="547" y="0"/>
                </a:lnTo>
                <a:lnTo>
                  <a:pt x="0" y="0"/>
                </a:lnTo>
                <a:lnTo>
                  <a:pt x="0" y="546"/>
                </a:lnTo>
                <a:lnTo>
                  <a:pt x="547" y="546"/>
                </a:lnTo>
                <a:lnTo>
                  <a:pt x="547" y="0"/>
                </a:lnTo>
                <a:close/>
              </a:path>
            </a:pathLst>
          </a:custGeom>
          <a:gradFill flip="none" rotWithShape="1">
            <a:gsLst>
              <a:gs pos="0">
                <a:schemeClr val="accent5"/>
              </a:gs>
              <a:gs pos="100000">
                <a:schemeClr val="accent5">
                  <a:lumMod val="75000"/>
                </a:schemeClr>
              </a:gs>
            </a:gsLst>
            <a:lin ang="16200000" scaled="1"/>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7" name="TextBox 24"/>
          <p:cNvSpPr txBox="1"/>
          <p:nvPr/>
        </p:nvSpPr>
        <p:spPr>
          <a:xfrm>
            <a:off x="607344" y="4995849"/>
            <a:ext cx="6333803" cy="1631216"/>
          </a:xfrm>
          <a:prstGeom prst="rect">
            <a:avLst/>
          </a:prstGeom>
          <a:noFill/>
        </p:spPr>
        <p:txBody>
          <a:bodyPr wrap="square" rtlCol="0">
            <a:spAutoFit/>
          </a:bodyPr>
          <a:lstStyle/>
          <a:p>
            <a:pPr algn="ctr"/>
            <a:r>
              <a:rPr lang="ar-EG" sz="28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Special" panose="02010000000000000000" pitchFamily="2" charset="-78"/>
              </a:rPr>
              <a:t>عن عبد الله بن عباس</a:t>
            </a:r>
            <a:r>
              <a:rPr lang="en-US" sz="28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Special" panose="02010000000000000000" pitchFamily="2" charset="-78"/>
              </a:rPr>
              <a:t> </a:t>
            </a:r>
            <a:r>
              <a:rPr lang="en-US" sz="28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Special" panose="02010000000000000000" pitchFamily="2" charset="-78"/>
                <a:sym typeface="AGA Arabesque" panose="05010101010101010101" pitchFamily="2" charset="2"/>
              </a:rPr>
              <a:t></a:t>
            </a:r>
            <a:r>
              <a:rPr lang="ar-EG" sz="28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Special" panose="02010000000000000000" pitchFamily="2" charset="-78"/>
              </a:rPr>
              <a:t> قال : </a:t>
            </a:r>
            <a:endParaRPr lang="en-US" sz="28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Special" panose="02010000000000000000" pitchFamily="2" charset="-78"/>
            </a:endParaRPr>
          </a:p>
          <a:p>
            <a:pPr algn="ctr"/>
            <a:r>
              <a:rPr lang="ar-EG" sz="2400" b="1" dirty="0">
                <a:latin typeface="Times New Roman" panose="02020603050405020304" pitchFamily="18" charset="0"/>
                <a:ea typeface="Times New Roman" panose="02020603050405020304" pitchFamily="18" charset="0"/>
                <a:cs typeface="DecoType Naskh Special" panose="02010000000000000000" pitchFamily="2" charset="-78"/>
              </a:rPr>
              <a:t>(مَرَّ النَّبِيُّ </a:t>
            </a:r>
            <a:r>
              <a:rPr lang="en-US" sz="2400" b="1" dirty="0">
                <a:latin typeface="Times New Roman" panose="02020603050405020304" pitchFamily="18" charset="0"/>
                <a:ea typeface="Times New Roman" panose="02020603050405020304" pitchFamily="18" charset="0"/>
                <a:cs typeface="DecoType Naskh Special" panose="02010000000000000000" pitchFamily="2" charset="-78"/>
              </a:rPr>
              <a:t> </a:t>
            </a:r>
            <a:r>
              <a:rPr lang="en-US" sz="2400" b="1" dirty="0">
                <a:latin typeface="Times New Roman" panose="02020603050405020304" pitchFamily="18" charset="0"/>
                <a:ea typeface="Times New Roman" panose="02020603050405020304" pitchFamily="18" charset="0"/>
                <a:cs typeface="DecoType Naskh Special" panose="02010000000000000000" pitchFamily="2" charset="-78"/>
                <a:sym typeface="AGA Arabesque" panose="05010101010101010101" pitchFamily="2" charset="2"/>
              </a:rPr>
              <a:t></a:t>
            </a:r>
            <a:r>
              <a:rPr lang="ar-EG" sz="2400" b="1" dirty="0">
                <a:latin typeface="Times New Roman" panose="02020603050405020304" pitchFamily="18" charset="0"/>
                <a:ea typeface="Times New Roman" panose="02020603050405020304" pitchFamily="18" charset="0"/>
                <a:cs typeface="DecoType Naskh Special" panose="02010000000000000000" pitchFamily="2" charset="-78"/>
              </a:rPr>
              <a:t>بِقَبْرَيْنِ فَقَالَ إِنَّهُمَا لَيُعَذَّبَا</a:t>
            </a:r>
            <a:r>
              <a:rPr lang="ar-SA" sz="2400" b="1" dirty="0">
                <a:latin typeface="Times New Roman" panose="02020603050405020304" pitchFamily="18" charset="0"/>
                <a:ea typeface="Times New Roman" panose="02020603050405020304" pitchFamily="18" charset="0"/>
                <a:cs typeface="DecoType Naskh Special" panose="02010000000000000000" pitchFamily="2" charset="-78"/>
              </a:rPr>
              <a:t>ن </a:t>
            </a:r>
            <a:r>
              <a:rPr lang="ar-EG" sz="2400" b="1" dirty="0">
                <a:latin typeface="Times New Roman" panose="02020603050405020304" pitchFamily="18" charset="0"/>
                <a:ea typeface="Times New Roman" panose="02020603050405020304" pitchFamily="18" charset="0"/>
                <a:cs typeface="DecoType Naskh Special" panose="02010000000000000000" pitchFamily="2" charset="-78"/>
              </a:rPr>
              <a:t>وَمَا يُعَذَّبَانِ فِي كَبِيرٍ أَمَّا أَحَدُهُمَا فَكَانَ لَا يَسْتَتِرُ مِنْ الْبَوْلِ وَأَمَّا الْآخَرُ فَكَانَ يَمْشِي بِالنَّمِيمَةِ ثُمَّ أَخَذَ جَرِيدَةً رَطْبَةً فَشَقَّهَا نِصْفَيْنِ فَغَرَزَ فِي كُلِّ قَبْرٍ وَاحِدَةً قَالُوا يَا رَسُولَ الَّلهِ : لِمَ فَعَلْتَ هَذَا قَالَ : لَعَلَّهُ يُخَفِّفُ عَنْهُمَا مَا لَمْ يَيْبَسَا) </a:t>
            </a:r>
            <a:endParaRPr lang="en-US" sz="2400" dirty="0">
              <a:latin typeface="Times New Roman" panose="02020603050405020304" pitchFamily="18" charset="0"/>
              <a:ea typeface="Times New Roman" panose="02020603050405020304" pitchFamily="18" charset="0"/>
              <a:cs typeface="DecoType Naskh Special" panose="02010000000000000000" pitchFamily="2" charset="-78"/>
            </a:endParaRPr>
          </a:p>
        </p:txBody>
      </p:sp>
      <p:sp>
        <p:nvSpPr>
          <p:cNvPr id="8" name="TextBox 26"/>
          <p:cNvSpPr txBox="1"/>
          <p:nvPr/>
        </p:nvSpPr>
        <p:spPr>
          <a:xfrm>
            <a:off x="1643063" y="187046"/>
            <a:ext cx="5203386" cy="1569660"/>
          </a:xfrm>
          <a:prstGeom prst="rect">
            <a:avLst/>
          </a:prstGeom>
          <a:noFill/>
        </p:spPr>
        <p:txBody>
          <a:bodyPr wrap="square" rtlCol="0">
            <a:spAutoFit/>
          </a:bodyPr>
          <a:lstStyle/>
          <a:p>
            <a:pPr algn="ctr"/>
            <a:r>
              <a:rPr lang="ar-EG"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rPr>
              <a:t>عن أبي هريرة </a:t>
            </a:r>
            <a:r>
              <a:rPr lang="en-US"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rPr>
              <a:t> </a:t>
            </a:r>
            <a:r>
              <a:rPr lang="en-US"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sym typeface="AGA Arabesque" panose="05010101010101010101" pitchFamily="2" charset="2"/>
              </a:rPr>
              <a:t></a:t>
            </a:r>
            <a:r>
              <a:rPr lang="ar-EG"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rPr>
              <a:t>أن رسول الله </a:t>
            </a:r>
            <a:r>
              <a:rPr lang="en-US"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rPr>
              <a:t> </a:t>
            </a:r>
            <a:r>
              <a:rPr lang="en-US"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sym typeface="AGA Arabesque" panose="05010101010101010101" pitchFamily="2" charset="2"/>
              </a:rPr>
              <a:t></a:t>
            </a:r>
            <a:r>
              <a:rPr lang="ar-EG"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rPr>
              <a:t>قال:</a:t>
            </a:r>
            <a:r>
              <a:rPr lang="en-US" sz="2400" b="1" dirty="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DecoType Naskh Variants" panose="02010400000000000000" pitchFamily="2" charset="-78"/>
              </a:rPr>
              <a:t> </a:t>
            </a:r>
            <a:r>
              <a:rPr lang="ar-EG" sz="2400" b="1" dirty="0">
                <a:latin typeface="Times New Roman" panose="02020603050405020304" pitchFamily="18" charset="0"/>
                <a:ea typeface="Times New Roman" panose="02020603050405020304" pitchFamily="18" charset="0"/>
                <a:cs typeface="DecoType Naskh Variants" panose="02010400000000000000" pitchFamily="2" charset="-78"/>
              </a:rPr>
              <a:t>(أَتَدْرُونَ مَا الْغِيبَةُ قَالُوا الَّلهُ وَرَسُولُهُ أَعْلَمُ قَالَ ذِكْرُكَ أَخَاكَ بِمَا يَكْرَهُ قِيلَ أَفَرَأَيْتَ إنِ كَانَ فِي أخَي مَا أقَولُ قَالَ إنِ كَانَ فِيهِ مَا تَقُولُ فَقَدْ اغْتَبْتَهُ وَإنِ لمَ يَكُنْ فِيهِ فَقَدْ بَهَتَّهُ) </a:t>
            </a:r>
            <a:endParaRPr lang="en-US" sz="2000" dirty="0">
              <a:latin typeface="Times New Roman" panose="02020603050405020304" pitchFamily="18" charset="0"/>
              <a:ea typeface="Times New Roman" panose="02020603050405020304" pitchFamily="18" charset="0"/>
              <a:cs typeface="DecoType Naskh Variants" panose="02010400000000000000" pitchFamily="2" charset="-78"/>
            </a:endParaRPr>
          </a:p>
        </p:txBody>
      </p:sp>
      <p:sp>
        <p:nvSpPr>
          <p:cNvPr id="9" name="Freeform 10"/>
          <p:cNvSpPr>
            <a:spLocks noEditPoints="1"/>
          </p:cNvSpPr>
          <p:nvPr/>
        </p:nvSpPr>
        <p:spPr bwMode="auto">
          <a:xfrm>
            <a:off x="5043230" y="3604983"/>
            <a:ext cx="540126" cy="535260"/>
          </a:xfrm>
          <a:custGeom>
            <a:avLst/>
            <a:gdLst>
              <a:gd name="T0" fmla="*/ 94 w 94"/>
              <a:gd name="T1" fmla="*/ 47 h 93"/>
              <a:gd name="T2" fmla="*/ 47 w 94"/>
              <a:gd name="T3" fmla="*/ 93 h 93"/>
              <a:gd name="T4" fmla="*/ 0 w 94"/>
              <a:gd name="T5" fmla="*/ 47 h 93"/>
              <a:gd name="T6" fmla="*/ 47 w 94"/>
              <a:gd name="T7" fmla="*/ 0 h 93"/>
              <a:gd name="T8" fmla="*/ 94 w 94"/>
              <a:gd name="T9" fmla="*/ 47 h 93"/>
              <a:gd name="T10" fmla="*/ 83 w 94"/>
              <a:gd name="T11" fmla="*/ 46 h 93"/>
              <a:gd name="T12" fmla="*/ 47 w 94"/>
              <a:gd name="T13" fmla="*/ 10 h 93"/>
              <a:gd name="T14" fmla="*/ 10 w 94"/>
              <a:gd name="T15" fmla="*/ 46 h 93"/>
              <a:gd name="T16" fmla="*/ 47 w 94"/>
              <a:gd name="T17" fmla="*/ 83 h 93"/>
              <a:gd name="T18" fmla="*/ 83 w 94"/>
              <a:gd name="T19" fmla="*/ 46 h 93"/>
              <a:gd name="T20" fmla="*/ 59 w 94"/>
              <a:gd name="T21" fmla="*/ 42 h 93"/>
              <a:gd name="T22" fmla="*/ 48 w 94"/>
              <a:gd name="T23" fmla="*/ 42 h 93"/>
              <a:gd name="T24" fmla="*/ 35 w 94"/>
              <a:gd name="T25" fmla="*/ 27 h 93"/>
              <a:gd name="T26" fmla="*/ 27 w 94"/>
              <a:gd name="T27" fmla="*/ 34 h 93"/>
              <a:gd name="T28" fmla="*/ 42 w 94"/>
              <a:gd name="T29" fmla="*/ 50 h 93"/>
              <a:gd name="T30" fmla="*/ 46 w 94"/>
              <a:gd name="T31" fmla="*/ 52 h 93"/>
              <a:gd name="T32" fmla="*/ 59 w 94"/>
              <a:gd name="T33" fmla="*/ 52 h 93"/>
              <a:gd name="T34" fmla="*/ 59 w 94"/>
              <a:gd name="T35" fmla="*/ 42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4" h="93">
                <a:moveTo>
                  <a:pt x="94" y="47"/>
                </a:moveTo>
                <a:cubicBezTo>
                  <a:pt x="94" y="72"/>
                  <a:pt x="73" y="93"/>
                  <a:pt x="47" y="93"/>
                </a:cubicBezTo>
                <a:cubicBezTo>
                  <a:pt x="21" y="93"/>
                  <a:pt x="0" y="72"/>
                  <a:pt x="0" y="47"/>
                </a:cubicBezTo>
                <a:cubicBezTo>
                  <a:pt x="0" y="21"/>
                  <a:pt x="21" y="0"/>
                  <a:pt x="47" y="0"/>
                </a:cubicBezTo>
                <a:cubicBezTo>
                  <a:pt x="73" y="0"/>
                  <a:pt x="94" y="21"/>
                  <a:pt x="94" y="47"/>
                </a:cubicBezTo>
                <a:close/>
                <a:moveTo>
                  <a:pt x="83" y="46"/>
                </a:moveTo>
                <a:cubicBezTo>
                  <a:pt x="83" y="26"/>
                  <a:pt x="67" y="10"/>
                  <a:pt x="47" y="10"/>
                </a:cubicBezTo>
                <a:cubicBezTo>
                  <a:pt x="27" y="10"/>
                  <a:pt x="10" y="26"/>
                  <a:pt x="10" y="46"/>
                </a:cubicBezTo>
                <a:cubicBezTo>
                  <a:pt x="10" y="67"/>
                  <a:pt x="27" y="83"/>
                  <a:pt x="47" y="83"/>
                </a:cubicBezTo>
                <a:cubicBezTo>
                  <a:pt x="67" y="83"/>
                  <a:pt x="83" y="67"/>
                  <a:pt x="83" y="46"/>
                </a:cubicBezTo>
                <a:close/>
                <a:moveTo>
                  <a:pt x="59" y="42"/>
                </a:moveTo>
                <a:cubicBezTo>
                  <a:pt x="48" y="42"/>
                  <a:pt x="48" y="42"/>
                  <a:pt x="48" y="42"/>
                </a:cubicBezTo>
                <a:cubicBezTo>
                  <a:pt x="35" y="27"/>
                  <a:pt x="35" y="27"/>
                  <a:pt x="35" y="27"/>
                </a:cubicBezTo>
                <a:cubicBezTo>
                  <a:pt x="30" y="22"/>
                  <a:pt x="23" y="29"/>
                  <a:pt x="27" y="34"/>
                </a:cubicBezTo>
                <a:cubicBezTo>
                  <a:pt x="42" y="50"/>
                  <a:pt x="42" y="50"/>
                  <a:pt x="42" y="50"/>
                </a:cubicBezTo>
                <a:cubicBezTo>
                  <a:pt x="43" y="52"/>
                  <a:pt x="45" y="52"/>
                  <a:pt x="46" y="52"/>
                </a:cubicBezTo>
                <a:cubicBezTo>
                  <a:pt x="59" y="52"/>
                  <a:pt x="59" y="52"/>
                  <a:pt x="59" y="52"/>
                </a:cubicBezTo>
                <a:cubicBezTo>
                  <a:pt x="66" y="52"/>
                  <a:pt x="66" y="42"/>
                  <a:pt x="59" y="42"/>
                </a:cubicBezTo>
                <a:close/>
              </a:path>
            </a:pathLst>
          </a:custGeom>
          <a:solidFill>
            <a:schemeClr val="bg2"/>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10" name="Freeform 38"/>
          <p:cNvSpPr>
            <a:spLocks noEditPoints="1"/>
          </p:cNvSpPr>
          <p:nvPr/>
        </p:nvSpPr>
        <p:spPr bwMode="auto">
          <a:xfrm>
            <a:off x="2903437" y="2619331"/>
            <a:ext cx="420911" cy="523097"/>
          </a:xfrm>
          <a:custGeom>
            <a:avLst/>
            <a:gdLst>
              <a:gd name="T0" fmla="*/ 73 w 73"/>
              <a:gd name="T1" fmla="*/ 13 h 91"/>
              <a:gd name="T2" fmla="*/ 73 w 73"/>
              <a:gd name="T3" fmla="*/ 91 h 91"/>
              <a:gd name="T4" fmla="*/ 15 w 73"/>
              <a:gd name="T5" fmla="*/ 91 h 91"/>
              <a:gd name="T6" fmla="*/ 0 w 73"/>
              <a:gd name="T7" fmla="*/ 76 h 91"/>
              <a:gd name="T8" fmla="*/ 0 w 73"/>
              <a:gd name="T9" fmla="*/ 9 h 91"/>
              <a:gd name="T10" fmla="*/ 9 w 73"/>
              <a:gd name="T11" fmla="*/ 0 h 91"/>
              <a:gd name="T12" fmla="*/ 62 w 73"/>
              <a:gd name="T13" fmla="*/ 0 h 91"/>
              <a:gd name="T14" fmla="*/ 62 w 73"/>
              <a:gd name="T15" fmla="*/ 67 h 91"/>
              <a:gd name="T16" fmla="*/ 15 w 73"/>
              <a:gd name="T17" fmla="*/ 67 h 91"/>
              <a:gd name="T18" fmla="*/ 5 w 73"/>
              <a:gd name="T19" fmla="*/ 76 h 91"/>
              <a:gd name="T20" fmla="*/ 5 w 73"/>
              <a:gd name="T21" fmla="*/ 76 h 91"/>
              <a:gd name="T22" fmla="*/ 15 w 73"/>
              <a:gd name="T23" fmla="*/ 86 h 91"/>
              <a:gd name="T24" fmla="*/ 69 w 73"/>
              <a:gd name="T25" fmla="*/ 86 h 91"/>
              <a:gd name="T26" fmla="*/ 69 w 73"/>
              <a:gd name="T27" fmla="*/ 13 h 91"/>
              <a:gd name="T28" fmla="*/ 73 w 73"/>
              <a:gd name="T29" fmla="*/ 13 h 91"/>
              <a:gd name="T30" fmla="*/ 62 w 73"/>
              <a:gd name="T31" fmla="*/ 74 h 91"/>
              <a:gd name="T32" fmla="*/ 16 w 73"/>
              <a:gd name="T33" fmla="*/ 74 h 91"/>
              <a:gd name="T34" fmla="*/ 13 w 73"/>
              <a:gd name="T35" fmla="*/ 76 h 91"/>
              <a:gd name="T36" fmla="*/ 16 w 73"/>
              <a:gd name="T37" fmla="*/ 78 h 91"/>
              <a:gd name="T38" fmla="*/ 62 w 73"/>
              <a:gd name="T39" fmla="*/ 78 h 91"/>
              <a:gd name="T40" fmla="*/ 62 w 73"/>
              <a:gd name="T41" fmla="*/ 74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 h="91">
                <a:moveTo>
                  <a:pt x="73" y="13"/>
                </a:moveTo>
                <a:cubicBezTo>
                  <a:pt x="73" y="91"/>
                  <a:pt x="73" y="91"/>
                  <a:pt x="73" y="91"/>
                </a:cubicBezTo>
                <a:cubicBezTo>
                  <a:pt x="15" y="91"/>
                  <a:pt x="15" y="91"/>
                  <a:pt x="15" y="91"/>
                </a:cubicBezTo>
                <a:cubicBezTo>
                  <a:pt x="7" y="91"/>
                  <a:pt x="0" y="85"/>
                  <a:pt x="0" y="76"/>
                </a:cubicBezTo>
                <a:cubicBezTo>
                  <a:pt x="0" y="9"/>
                  <a:pt x="0" y="9"/>
                  <a:pt x="0" y="9"/>
                </a:cubicBezTo>
                <a:cubicBezTo>
                  <a:pt x="0" y="4"/>
                  <a:pt x="4" y="0"/>
                  <a:pt x="9" y="0"/>
                </a:cubicBezTo>
                <a:cubicBezTo>
                  <a:pt x="62" y="0"/>
                  <a:pt x="62" y="0"/>
                  <a:pt x="62" y="0"/>
                </a:cubicBezTo>
                <a:cubicBezTo>
                  <a:pt x="62" y="67"/>
                  <a:pt x="62" y="67"/>
                  <a:pt x="62" y="67"/>
                </a:cubicBezTo>
                <a:cubicBezTo>
                  <a:pt x="15" y="67"/>
                  <a:pt x="15" y="67"/>
                  <a:pt x="15" y="67"/>
                </a:cubicBezTo>
                <a:cubicBezTo>
                  <a:pt x="9" y="67"/>
                  <a:pt x="5" y="70"/>
                  <a:pt x="5" y="76"/>
                </a:cubicBezTo>
                <a:cubicBezTo>
                  <a:pt x="5" y="76"/>
                  <a:pt x="5" y="76"/>
                  <a:pt x="5" y="76"/>
                </a:cubicBezTo>
                <a:cubicBezTo>
                  <a:pt x="5" y="82"/>
                  <a:pt x="9" y="86"/>
                  <a:pt x="15" y="86"/>
                </a:cubicBezTo>
                <a:cubicBezTo>
                  <a:pt x="69" y="86"/>
                  <a:pt x="69" y="86"/>
                  <a:pt x="69" y="86"/>
                </a:cubicBezTo>
                <a:cubicBezTo>
                  <a:pt x="69" y="13"/>
                  <a:pt x="69" y="13"/>
                  <a:pt x="69" y="13"/>
                </a:cubicBezTo>
                <a:lnTo>
                  <a:pt x="73" y="13"/>
                </a:lnTo>
                <a:close/>
                <a:moveTo>
                  <a:pt x="62" y="74"/>
                </a:moveTo>
                <a:cubicBezTo>
                  <a:pt x="16" y="74"/>
                  <a:pt x="16" y="74"/>
                  <a:pt x="16" y="74"/>
                </a:cubicBezTo>
                <a:cubicBezTo>
                  <a:pt x="15" y="74"/>
                  <a:pt x="13" y="75"/>
                  <a:pt x="13" y="76"/>
                </a:cubicBezTo>
                <a:cubicBezTo>
                  <a:pt x="13" y="77"/>
                  <a:pt x="15" y="78"/>
                  <a:pt x="16" y="78"/>
                </a:cubicBezTo>
                <a:cubicBezTo>
                  <a:pt x="62" y="78"/>
                  <a:pt x="62" y="78"/>
                  <a:pt x="62" y="78"/>
                </a:cubicBezTo>
                <a:lnTo>
                  <a:pt x="62" y="74"/>
                </a:lnTo>
                <a:close/>
              </a:path>
            </a:pathLst>
          </a:custGeom>
          <a:solidFill>
            <a:schemeClr val="bg2"/>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11" name="Freeform 6"/>
          <p:cNvSpPr>
            <a:spLocks/>
          </p:cNvSpPr>
          <p:nvPr/>
        </p:nvSpPr>
        <p:spPr bwMode="auto">
          <a:xfrm rot="16200000" flipH="1">
            <a:off x="3952586" y="1891798"/>
            <a:ext cx="1292225" cy="1081087"/>
          </a:xfrm>
          <a:custGeom>
            <a:avLst/>
            <a:gdLst>
              <a:gd name="T0" fmla="*/ 268 w 299"/>
              <a:gd name="T1" fmla="*/ 93 h 250"/>
              <a:gd name="T2" fmla="*/ 246 w 299"/>
              <a:gd name="T3" fmla="*/ 102 h 250"/>
              <a:gd name="T4" fmla="*/ 210 w 299"/>
              <a:gd name="T5" fmla="*/ 118 h 250"/>
              <a:gd name="T6" fmla="*/ 210 w 299"/>
              <a:gd name="T7" fmla="*/ 0 h 250"/>
              <a:gd name="T8" fmla="*/ 20 w 299"/>
              <a:gd name="T9" fmla="*/ 0 h 250"/>
              <a:gd name="T10" fmla="*/ 0 w 299"/>
              <a:gd name="T11" fmla="*/ 20 h 250"/>
              <a:gd name="T12" fmla="*/ 0 w 299"/>
              <a:gd name="T13" fmla="*/ 229 h 250"/>
              <a:gd name="T14" fmla="*/ 20 w 299"/>
              <a:gd name="T15" fmla="*/ 250 h 250"/>
              <a:gd name="T16" fmla="*/ 210 w 299"/>
              <a:gd name="T17" fmla="*/ 250 h 250"/>
              <a:gd name="T18" fmla="*/ 210 w 299"/>
              <a:gd name="T19" fmla="*/ 131 h 250"/>
              <a:gd name="T20" fmla="*/ 246 w 299"/>
              <a:gd name="T21" fmla="*/ 147 h 250"/>
              <a:gd name="T22" fmla="*/ 268 w 299"/>
              <a:gd name="T23" fmla="*/ 156 h 250"/>
              <a:gd name="T24" fmla="*/ 299 w 299"/>
              <a:gd name="T25" fmla="*/ 125 h 250"/>
              <a:gd name="T26" fmla="*/ 268 w 299"/>
              <a:gd name="T27" fmla="*/ 93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9" h="250">
                <a:moveTo>
                  <a:pt x="268" y="93"/>
                </a:moveTo>
                <a:cubicBezTo>
                  <a:pt x="259" y="93"/>
                  <a:pt x="251" y="97"/>
                  <a:pt x="246" y="102"/>
                </a:cubicBezTo>
                <a:cubicBezTo>
                  <a:pt x="233" y="115"/>
                  <a:pt x="221" y="120"/>
                  <a:pt x="210" y="118"/>
                </a:cubicBezTo>
                <a:cubicBezTo>
                  <a:pt x="210" y="0"/>
                  <a:pt x="210" y="0"/>
                  <a:pt x="210" y="0"/>
                </a:cubicBezTo>
                <a:cubicBezTo>
                  <a:pt x="20" y="0"/>
                  <a:pt x="20" y="0"/>
                  <a:pt x="20" y="0"/>
                </a:cubicBezTo>
                <a:cubicBezTo>
                  <a:pt x="9" y="0"/>
                  <a:pt x="0" y="9"/>
                  <a:pt x="0" y="20"/>
                </a:cubicBezTo>
                <a:cubicBezTo>
                  <a:pt x="0" y="229"/>
                  <a:pt x="0" y="229"/>
                  <a:pt x="0" y="229"/>
                </a:cubicBezTo>
                <a:cubicBezTo>
                  <a:pt x="0" y="240"/>
                  <a:pt x="9" y="250"/>
                  <a:pt x="20" y="250"/>
                </a:cubicBezTo>
                <a:cubicBezTo>
                  <a:pt x="210" y="250"/>
                  <a:pt x="210" y="250"/>
                  <a:pt x="210" y="250"/>
                </a:cubicBezTo>
                <a:cubicBezTo>
                  <a:pt x="210" y="131"/>
                  <a:pt x="210" y="131"/>
                  <a:pt x="210" y="131"/>
                </a:cubicBezTo>
                <a:cubicBezTo>
                  <a:pt x="221" y="129"/>
                  <a:pt x="233" y="134"/>
                  <a:pt x="246" y="147"/>
                </a:cubicBezTo>
                <a:cubicBezTo>
                  <a:pt x="251" y="152"/>
                  <a:pt x="259" y="156"/>
                  <a:pt x="268" y="156"/>
                </a:cubicBezTo>
                <a:cubicBezTo>
                  <a:pt x="285" y="156"/>
                  <a:pt x="299" y="142"/>
                  <a:pt x="299" y="125"/>
                </a:cubicBezTo>
                <a:cubicBezTo>
                  <a:pt x="299" y="107"/>
                  <a:pt x="285" y="93"/>
                  <a:pt x="268" y="9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9"/>
          <p:cNvSpPr>
            <a:spLocks/>
          </p:cNvSpPr>
          <p:nvPr/>
        </p:nvSpPr>
        <p:spPr bwMode="auto">
          <a:xfrm rot="5400000" flipH="1">
            <a:off x="3128135" y="3809986"/>
            <a:ext cx="1292225" cy="1079500"/>
          </a:xfrm>
          <a:custGeom>
            <a:avLst/>
            <a:gdLst>
              <a:gd name="T0" fmla="*/ 268 w 299"/>
              <a:gd name="T1" fmla="*/ 94 h 250"/>
              <a:gd name="T2" fmla="*/ 246 w 299"/>
              <a:gd name="T3" fmla="*/ 103 h 250"/>
              <a:gd name="T4" fmla="*/ 210 w 299"/>
              <a:gd name="T5" fmla="*/ 118 h 250"/>
              <a:gd name="T6" fmla="*/ 210 w 299"/>
              <a:gd name="T7" fmla="*/ 0 h 250"/>
              <a:gd name="T8" fmla="*/ 20 w 299"/>
              <a:gd name="T9" fmla="*/ 0 h 250"/>
              <a:gd name="T10" fmla="*/ 0 w 299"/>
              <a:gd name="T11" fmla="*/ 21 h 250"/>
              <a:gd name="T12" fmla="*/ 0 w 299"/>
              <a:gd name="T13" fmla="*/ 229 h 250"/>
              <a:gd name="T14" fmla="*/ 20 w 299"/>
              <a:gd name="T15" fmla="*/ 250 h 250"/>
              <a:gd name="T16" fmla="*/ 210 w 299"/>
              <a:gd name="T17" fmla="*/ 250 h 250"/>
              <a:gd name="T18" fmla="*/ 210 w 299"/>
              <a:gd name="T19" fmla="*/ 132 h 250"/>
              <a:gd name="T20" fmla="*/ 246 w 299"/>
              <a:gd name="T21" fmla="*/ 147 h 250"/>
              <a:gd name="T22" fmla="*/ 268 w 299"/>
              <a:gd name="T23" fmla="*/ 156 h 250"/>
              <a:gd name="T24" fmla="*/ 299 w 299"/>
              <a:gd name="T25" fmla="*/ 125 h 250"/>
              <a:gd name="T26" fmla="*/ 268 w 299"/>
              <a:gd name="T27" fmla="*/ 9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9" h="250">
                <a:moveTo>
                  <a:pt x="268" y="94"/>
                </a:moveTo>
                <a:cubicBezTo>
                  <a:pt x="259" y="94"/>
                  <a:pt x="251" y="97"/>
                  <a:pt x="246" y="103"/>
                </a:cubicBezTo>
                <a:cubicBezTo>
                  <a:pt x="233" y="116"/>
                  <a:pt x="221" y="121"/>
                  <a:pt x="210" y="118"/>
                </a:cubicBezTo>
                <a:cubicBezTo>
                  <a:pt x="210" y="0"/>
                  <a:pt x="210" y="0"/>
                  <a:pt x="210" y="0"/>
                </a:cubicBezTo>
                <a:cubicBezTo>
                  <a:pt x="20" y="0"/>
                  <a:pt x="20" y="0"/>
                  <a:pt x="20" y="0"/>
                </a:cubicBezTo>
                <a:cubicBezTo>
                  <a:pt x="9" y="0"/>
                  <a:pt x="0" y="9"/>
                  <a:pt x="0" y="21"/>
                </a:cubicBezTo>
                <a:cubicBezTo>
                  <a:pt x="0" y="229"/>
                  <a:pt x="0" y="229"/>
                  <a:pt x="0" y="229"/>
                </a:cubicBezTo>
                <a:cubicBezTo>
                  <a:pt x="0" y="241"/>
                  <a:pt x="9" y="250"/>
                  <a:pt x="20" y="250"/>
                </a:cubicBezTo>
                <a:cubicBezTo>
                  <a:pt x="210" y="250"/>
                  <a:pt x="210" y="250"/>
                  <a:pt x="210" y="250"/>
                </a:cubicBezTo>
                <a:cubicBezTo>
                  <a:pt x="210" y="132"/>
                  <a:pt x="210" y="132"/>
                  <a:pt x="210" y="132"/>
                </a:cubicBezTo>
                <a:cubicBezTo>
                  <a:pt x="221" y="129"/>
                  <a:pt x="233" y="134"/>
                  <a:pt x="246" y="147"/>
                </a:cubicBezTo>
                <a:cubicBezTo>
                  <a:pt x="251" y="153"/>
                  <a:pt x="259" y="156"/>
                  <a:pt x="268" y="156"/>
                </a:cubicBezTo>
                <a:cubicBezTo>
                  <a:pt x="285" y="156"/>
                  <a:pt x="299" y="142"/>
                  <a:pt x="299" y="125"/>
                </a:cubicBezTo>
                <a:cubicBezTo>
                  <a:pt x="299" y="108"/>
                  <a:pt x="285" y="94"/>
                  <a:pt x="268" y="94"/>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TextBox 36"/>
          <p:cNvSpPr txBox="1"/>
          <p:nvPr/>
        </p:nvSpPr>
        <p:spPr>
          <a:xfrm>
            <a:off x="4159921" y="1898962"/>
            <a:ext cx="899797" cy="666786"/>
          </a:xfrm>
          <a:prstGeom prst="rect">
            <a:avLst/>
          </a:prstGeom>
          <a:noFill/>
        </p:spPr>
        <p:txBody>
          <a:bodyPr wrap="square" rtlCol="0">
            <a:spAutoFit/>
          </a:bodyPr>
          <a:lstStyle/>
          <a:p>
            <a:pPr algn="ctr"/>
            <a:r>
              <a:rPr lang="en-US" sz="3733" dirty="0">
                <a:solidFill>
                  <a:schemeClr val="bg2"/>
                </a:solidFill>
                <a:latin typeface="Bebas" pitchFamily="2" charset="0"/>
              </a:rPr>
              <a:t>29</a:t>
            </a:r>
            <a:endParaRPr lang="id-ID" sz="3733" dirty="0">
              <a:solidFill>
                <a:schemeClr val="bg2"/>
              </a:solidFill>
              <a:latin typeface="Bebas" pitchFamily="2" charset="0"/>
            </a:endParaRPr>
          </a:p>
        </p:txBody>
      </p:sp>
      <p:sp>
        <p:nvSpPr>
          <p:cNvPr id="14" name="TextBox 37"/>
          <p:cNvSpPr txBox="1"/>
          <p:nvPr/>
        </p:nvSpPr>
        <p:spPr>
          <a:xfrm>
            <a:off x="3324348" y="4199319"/>
            <a:ext cx="899797" cy="666786"/>
          </a:xfrm>
          <a:prstGeom prst="rect">
            <a:avLst/>
          </a:prstGeom>
          <a:noFill/>
        </p:spPr>
        <p:txBody>
          <a:bodyPr wrap="square" rtlCol="0">
            <a:spAutoFit/>
          </a:bodyPr>
          <a:lstStyle/>
          <a:p>
            <a:pPr algn="ctr"/>
            <a:r>
              <a:rPr lang="en-US" sz="3733" dirty="0">
                <a:solidFill>
                  <a:schemeClr val="bg2"/>
                </a:solidFill>
                <a:latin typeface="Bebas" pitchFamily="2" charset="0"/>
              </a:rPr>
              <a:t>30</a:t>
            </a:r>
            <a:endParaRPr lang="id-ID" sz="3733" dirty="0">
              <a:solidFill>
                <a:schemeClr val="bg2"/>
              </a:solidFill>
              <a:latin typeface="Bebas" pitchFamily="2" charset="0"/>
            </a:endParaRPr>
          </a:p>
        </p:txBody>
      </p:sp>
    </p:spTree>
    <p:extLst>
      <p:ext uri="{BB962C8B-B14F-4D97-AF65-F5344CB8AC3E}">
        <p14:creationId xmlns:p14="http://schemas.microsoft.com/office/powerpoint/2010/main" val="341508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up)">
                                      <p:cBhvr>
                                        <p:cTn id="13" dur="500"/>
                                        <p:tgtEl>
                                          <p:spTgt spid="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500"/>
                                        <p:tgtEl>
                                          <p:spTgt spid="4"/>
                                        </p:tgtEl>
                                      </p:cBhvr>
                                    </p:animEffect>
                                  </p:childTnLst>
                                </p:cTn>
                              </p:par>
                            </p:childTnLst>
                          </p:cTn>
                        </p:par>
                        <p:par>
                          <p:cTn id="17" fill="hold">
                            <p:stCondLst>
                              <p:cond delay="500"/>
                            </p:stCondLst>
                            <p:childTnLst>
                              <p:par>
                                <p:cTn id="18" presetID="53" presetClass="entr" presetSubtype="16"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fill="hold"/>
                                        <p:tgtEl>
                                          <p:spTgt spid="10"/>
                                        </p:tgtEl>
                                        <p:attrNameLst>
                                          <p:attrName>ppt_w</p:attrName>
                                        </p:attrNameLst>
                                      </p:cBhvr>
                                      <p:tavLst>
                                        <p:tav tm="0">
                                          <p:val>
                                            <p:fltVal val="0"/>
                                          </p:val>
                                        </p:tav>
                                        <p:tav tm="100000">
                                          <p:val>
                                            <p:strVal val="#ppt_w"/>
                                          </p:val>
                                        </p:tav>
                                      </p:tavLst>
                                    </p:anim>
                                    <p:anim calcmode="lin" valueType="num">
                                      <p:cBhvr>
                                        <p:cTn id="21" dur="500" fill="hold"/>
                                        <p:tgtEl>
                                          <p:spTgt spid="10"/>
                                        </p:tgtEl>
                                        <p:attrNameLst>
                                          <p:attrName>ppt_h</p:attrName>
                                        </p:attrNameLst>
                                      </p:cBhvr>
                                      <p:tavLst>
                                        <p:tav tm="0">
                                          <p:val>
                                            <p:fltVal val="0"/>
                                          </p:val>
                                        </p:tav>
                                        <p:tav tm="100000">
                                          <p:val>
                                            <p:strVal val="#ppt_h"/>
                                          </p:val>
                                        </p:tav>
                                      </p:tavLst>
                                    </p:anim>
                                    <p:animEffect transition="in" filter="fade">
                                      <p:cBhvr>
                                        <p:cTn id="22" dur="500"/>
                                        <p:tgtEl>
                                          <p:spTgt spid="10"/>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Effect transition="in" filter="fade">
                                      <p:cBhvr>
                                        <p:cTn id="27" dur="500"/>
                                        <p:tgtEl>
                                          <p:spTgt spid="9"/>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par>
                                <p:cTn id="34" presetID="22" presetClass="entr" presetSubtype="2"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right)">
                                      <p:cBhvr>
                                        <p:cTn id="36" dur="500"/>
                                        <p:tgtEl>
                                          <p:spTgt spid="11"/>
                                        </p:tgtEl>
                                      </p:cBhvr>
                                    </p:animEffect>
                                  </p:childTnLst>
                                </p:cTn>
                              </p:par>
                              <p:par>
                                <p:cTn id="37" presetID="22" presetClass="entr" presetSubtype="2"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right)">
                                      <p:cBhvr>
                                        <p:cTn id="39" dur="500"/>
                                        <p:tgtEl>
                                          <p:spTgt spid="1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p:bldP spid="8" grpId="0"/>
      <p:bldP spid="9" grpId="0" animBg="1"/>
      <p:bldP spid="10" grpId="0" animBg="1"/>
      <p:bldP spid="11" grpId="0" animBg="1"/>
      <p:bldP spid="12" grpId="0" animBg="1"/>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1595388042"/>
              </p:ext>
            </p:extLst>
          </p:nvPr>
        </p:nvGraphicFramePr>
        <p:xfrm>
          <a:off x="381000" y="2389918"/>
          <a:ext cx="6791325" cy="2739390"/>
        </p:xfrm>
        <a:graphic>
          <a:graphicData uri="http://schemas.openxmlformats.org/drawingml/2006/table">
            <a:tbl>
              <a:tblPr rtl="1" firstRow="1" firstCol="1" bandRow="1">
                <a:tableStyleId>{5C22544A-7EE6-4342-B048-85BDC9FD1C3A}</a:tableStyleId>
              </a:tblPr>
              <a:tblGrid>
                <a:gridCol w="6791325">
                  <a:extLst>
                    <a:ext uri="{9D8B030D-6E8A-4147-A177-3AD203B41FA5}">
                      <a16:colId xmlns:a16="http://schemas.microsoft.com/office/drawing/2014/main" val="20000"/>
                    </a:ext>
                  </a:extLst>
                </a:gridCol>
              </a:tblGrid>
              <a:tr h="213275">
                <a:tc>
                  <a:txBody>
                    <a:bodyPr/>
                    <a:lstStyle/>
                    <a:p>
                      <a:pPr marL="457200" lvl="0" indent="-457200" algn="r" rtl="1">
                        <a:lnSpc>
                          <a:spcPct val="107000"/>
                        </a:lnSpc>
                        <a:spcAft>
                          <a:spcPts val="0"/>
                        </a:spcAft>
                        <a:buClr>
                          <a:schemeClr val="accent1">
                            <a:lumMod val="50000"/>
                          </a:schemeClr>
                        </a:buClr>
                        <a:buSzPct val="102000"/>
                        <a:buFont typeface="Symbol" panose="05050102010706020507" pitchFamily="18" charset="2"/>
                        <a:buChar char=""/>
                      </a:pPr>
                      <a:r>
                        <a:rPr lang="ar-SA" sz="2800" dirty="0">
                          <a:solidFill>
                            <a:schemeClr val="tx1"/>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أن توضح الطالبة فضائل رواة الحديث .</a:t>
                      </a:r>
                      <a:endParaRPr lang="en-US" sz="1800" dirty="0">
                        <a:solidFill>
                          <a:schemeClr val="tx1"/>
                        </a:solidFill>
                        <a:effectLst>
                          <a:outerShdw blurRad="38100" dist="38100" dir="2700000" algn="tl">
                            <a:srgbClr val="000000">
                              <a:alpha val="43137"/>
                            </a:srgbClr>
                          </a:outerShdw>
                        </a:effectLst>
                        <a:latin typeface="Traditional Arabic" panose="02020603050405020304" pitchFamily="18" charset="-78"/>
                        <a:ea typeface="Calibri" panose="020F0502020204030204" pitchFamily="34" charset="0"/>
                        <a:cs typeface="DecoType Naskh Variants" panose="02010400000000000000" pitchFamily="2" charset="-78"/>
                      </a:endParaRPr>
                    </a:p>
                  </a:txBody>
                  <a:tcPr marL="64071" marR="64071" marT="0" marB="0">
                    <a:solidFill>
                      <a:schemeClr val="accent1">
                        <a:lumMod val="40000"/>
                        <a:lumOff val="60000"/>
                      </a:schemeClr>
                    </a:solidFill>
                  </a:tcPr>
                </a:tc>
                <a:extLst>
                  <a:ext uri="{0D108BD9-81ED-4DB2-BD59-A6C34878D82A}">
                    <a16:rowId xmlns:a16="http://schemas.microsoft.com/office/drawing/2014/main" val="10000"/>
                  </a:ext>
                </a:extLst>
              </a:tr>
              <a:tr h="213275">
                <a:tc>
                  <a:txBody>
                    <a:bodyPr/>
                    <a:lstStyle/>
                    <a:p>
                      <a:pPr marL="457200" lvl="0" indent="-457200" algn="r" rtl="1">
                        <a:lnSpc>
                          <a:spcPct val="107000"/>
                        </a:lnSpc>
                        <a:spcAft>
                          <a:spcPts val="0"/>
                        </a:spcAft>
                        <a:buClr>
                          <a:schemeClr val="accent1">
                            <a:lumMod val="50000"/>
                          </a:schemeClr>
                        </a:buClr>
                        <a:buSzPct val="102000"/>
                        <a:buFont typeface="Symbol" panose="05050102010706020507" pitchFamily="18" charset="2"/>
                        <a:buChar char=""/>
                      </a:pPr>
                      <a:r>
                        <a:rPr lang="ar-SA" sz="2800" dirty="0">
                          <a:solidFill>
                            <a:schemeClr val="tx1"/>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أن تستنتج الطالبة معاني المفردات (الغيبة ، النميمة، لا يستتر من البول) .</a:t>
                      </a:r>
                      <a:endParaRPr lang="en-US" sz="1800" dirty="0">
                        <a:solidFill>
                          <a:schemeClr val="tx1"/>
                        </a:solidFill>
                        <a:effectLst>
                          <a:outerShdw blurRad="38100" dist="38100" dir="2700000" algn="tl">
                            <a:srgbClr val="000000">
                              <a:alpha val="43137"/>
                            </a:srgbClr>
                          </a:outerShdw>
                        </a:effectLst>
                        <a:latin typeface="Traditional Arabic" panose="02020603050405020304" pitchFamily="18" charset="-78"/>
                        <a:ea typeface="Calibri" panose="020F0502020204030204" pitchFamily="34" charset="0"/>
                        <a:cs typeface="DecoType Naskh Variants" panose="02010400000000000000" pitchFamily="2" charset="-78"/>
                      </a:endParaRPr>
                    </a:p>
                  </a:txBody>
                  <a:tcPr marL="64071" marR="64071" marT="0" marB="0">
                    <a:solidFill>
                      <a:schemeClr val="accent1">
                        <a:lumMod val="40000"/>
                        <a:lumOff val="60000"/>
                      </a:schemeClr>
                    </a:solidFill>
                  </a:tcPr>
                </a:tc>
                <a:extLst>
                  <a:ext uri="{0D108BD9-81ED-4DB2-BD59-A6C34878D82A}">
                    <a16:rowId xmlns:a16="http://schemas.microsoft.com/office/drawing/2014/main" val="10001"/>
                  </a:ext>
                </a:extLst>
              </a:tr>
              <a:tr h="213275">
                <a:tc>
                  <a:txBody>
                    <a:bodyPr/>
                    <a:lstStyle/>
                    <a:p>
                      <a:pPr marL="457200" lvl="0" indent="-457200" algn="r" rtl="1">
                        <a:lnSpc>
                          <a:spcPct val="107000"/>
                        </a:lnSpc>
                        <a:spcAft>
                          <a:spcPts val="0"/>
                        </a:spcAft>
                        <a:buClr>
                          <a:schemeClr val="accent1">
                            <a:lumMod val="50000"/>
                          </a:schemeClr>
                        </a:buClr>
                        <a:buSzPct val="102000"/>
                        <a:buFont typeface="Symbol" panose="05050102010706020507" pitchFamily="18" charset="2"/>
                        <a:buChar char=""/>
                      </a:pPr>
                      <a:r>
                        <a:rPr lang="ar-SA" sz="2800">
                          <a:solidFill>
                            <a:schemeClr val="tx1"/>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أن تستنبط الطالبة آثار آفات اللسان وآثامه . </a:t>
                      </a:r>
                      <a:endParaRPr lang="en-US" sz="1800">
                        <a:solidFill>
                          <a:schemeClr val="tx1"/>
                        </a:solidFill>
                        <a:effectLst>
                          <a:outerShdw blurRad="38100" dist="38100" dir="2700000" algn="tl">
                            <a:srgbClr val="000000">
                              <a:alpha val="43137"/>
                            </a:srgbClr>
                          </a:outerShdw>
                        </a:effectLst>
                        <a:latin typeface="Traditional Arabic" panose="02020603050405020304" pitchFamily="18" charset="-78"/>
                        <a:ea typeface="Calibri" panose="020F0502020204030204" pitchFamily="34" charset="0"/>
                        <a:cs typeface="DecoType Naskh Variants" panose="02010400000000000000" pitchFamily="2" charset="-78"/>
                      </a:endParaRPr>
                    </a:p>
                  </a:txBody>
                  <a:tcPr marL="64071" marR="64071" marT="0" marB="0">
                    <a:solidFill>
                      <a:schemeClr val="accent1">
                        <a:lumMod val="40000"/>
                        <a:lumOff val="60000"/>
                      </a:schemeClr>
                    </a:solidFill>
                  </a:tcPr>
                </a:tc>
                <a:extLst>
                  <a:ext uri="{0D108BD9-81ED-4DB2-BD59-A6C34878D82A}">
                    <a16:rowId xmlns:a16="http://schemas.microsoft.com/office/drawing/2014/main" val="10002"/>
                  </a:ext>
                </a:extLst>
              </a:tr>
              <a:tr h="213275">
                <a:tc>
                  <a:txBody>
                    <a:bodyPr/>
                    <a:lstStyle/>
                    <a:p>
                      <a:pPr marL="457200" lvl="0" indent="-457200" algn="r" rtl="1">
                        <a:lnSpc>
                          <a:spcPct val="107000"/>
                        </a:lnSpc>
                        <a:spcAft>
                          <a:spcPts val="0"/>
                        </a:spcAft>
                        <a:buClr>
                          <a:schemeClr val="accent1">
                            <a:lumMod val="50000"/>
                          </a:schemeClr>
                        </a:buClr>
                        <a:buSzPct val="102000"/>
                        <a:buFont typeface="Symbol" panose="05050102010706020507" pitchFamily="18" charset="2"/>
                        <a:buChar char=""/>
                      </a:pPr>
                      <a:r>
                        <a:rPr lang="ar-SA" sz="2800">
                          <a:solidFill>
                            <a:schemeClr val="tx1"/>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أن تبين الطالبة حكم التهاون في عدم التحرز من البول .</a:t>
                      </a:r>
                      <a:endParaRPr lang="en-US" sz="1800">
                        <a:solidFill>
                          <a:schemeClr val="tx1"/>
                        </a:solidFill>
                        <a:effectLst>
                          <a:outerShdw blurRad="38100" dist="38100" dir="2700000" algn="tl">
                            <a:srgbClr val="000000">
                              <a:alpha val="43137"/>
                            </a:srgbClr>
                          </a:outerShdw>
                        </a:effectLst>
                        <a:latin typeface="Traditional Arabic" panose="02020603050405020304" pitchFamily="18" charset="-78"/>
                        <a:ea typeface="Calibri" panose="020F0502020204030204" pitchFamily="34" charset="0"/>
                        <a:cs typeface="DecoType Naskh Variants" panose="02010400000000000000" pitchFamily="2" charset="-78"/>
                      </a:endParaRPr>
                    </a:p>
                  </a:txBody>
                  <a:tcPr marL="64071" marR="64071" marT="0" marB="0">
                    <a:solidFill>
                      <a:schemeClr val="accent1">
                        <a:lumMod val="40000"/>
                        <a:lumOff val="60000"/>
                      </a:schemeClr>
                    </a:solidFill>
                  </a:tcPr>
                </a:tc>
                <a:extLst>
                  <a:ext uri="{0D108BD9-81ED-4DB2-BD59-A6C34878D82A}">
                    <a16:rowId xmlns:a16="http://schemas.microsoft.com/office/drawing/2014/main" val="10003"/>
                  </a:ext>
                </a:extLst>
              </a:tr>
              <a:tr h="213275">
                <a:tc>
                  <a:txBody>
                    <a:bodyPr/>
                    <a:lstStyle/>
                    <a:p>
                      <a:pPr marL="457200" lvl="0" indent="-457200" algn="r" rtl="1">
                        <a:lnSpc>
                          <a:spcPct val="107000"/>
                        </a:lnSpc>
                        <a:spcAft>
                          <a:spcPts val="0"/>
                        </a:spcAft>
                        <a:buClr>
                          <a:schemeClr val="accent1">
                            <a:lumMod val="50000"/>
                          </a:schemeClr>
                        </a:buClr>
                        <a:buSzPct val="102000"/>
                        <a:buFont typeface="Symbol" panose="05050102010706020507" pitchFamily="18" charset="2"/>
                        <a:buChar char=""/>
                      </a:pPr>
                      <a:r>
                        <a:rPr lang="ar-SA" sz="2800">
                          <a:solidFill>
                            <a:schemeClr val="tx1"/>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أن تعدد الطالبة طرقًا لحفظ اللسان .</a:t>
                      </a:r>
                      <a:endParaRPr lang="en-US" sz="1800">
                        <a:solidFill>
                          <a:schemeClr val="tx1"/>
                        </a:solidFill>
                        <a:effectLst>
                          <a:outerShdw blurRad="38100" dist="38100" dir="2700000" algn="tl">
                            <a:srgbClr val="000000">
                              <a:alpha val="43137"/>
                            </a:srgbClr>
                          </a:outerShdw>
                        </a:effectLst>
                        <a:latin typeface="Traditional Arabic" panose="02020603050405020304" pitchFamily="18" charset="-78"/>
                        <a:ea typeface="Calibri" panose="020F0502020204030204" pitchFamily="34" charset="0"/>
                        <a:cs typeface="DecoType Naskh Variants" panose="02010400000000000000" pitchFamily="2" charset="-78"/>
                      </a:endParaRPr>
                    </a:p>
                  </a:txBody>
                  <a:tcPr marL="64071" marR="64071" marT="0" marB="0">
                    <a:solidFill>
                      <a:schemeClr val="accent1">
                        <a:lumMod val="40000"/>
                        <a:lumOff val="60000"/>
                      </a:schemeClr>
                    </a:solidFill>
                  </a:tcPr>
                </a:tc>
                <a:extLst>
                  <a:ext uri="{0D108BD9-81ED-4DB2-BD59-A6C34878D82A}">
                    <a16:rowId xmlns:a16="http://schemas.microsoft.com/office/drawing/2014/main" val="10004"/>
                  </a:ext>
                </a:extLst>
              </a:tr>
              <a:tr h="213275">
                <a:tc>
                  <a:txBody>
                    <a:bodyPr/>
                    <a:lstStyle/>
                    <a:p>
                      <a:pPr marL="457200" lvl="0" indent="-457200" algn="r" rtl="1">
                        <a:lnSpc>
                          <a:spcPct val="107000"/>
                        </a:lnSpc>
                        <a:spcAft>
                          <a:spcPts val="0"/>
                        </a:spcAft>
                        <a:buClr>
                          <a:schemeClr val="accent1">
                            <a:lumMod val="50000"/>
                          </a:schemeClr>
                        </a:buClr>
                        <a:buSzPct val="102000"/>
                        <a:buFont typeface="Symbol" panose="05050102010706020507" pitchFamily="18" charset="2"/>
                        <a:buChar char=""/>
                      </a:pPr>
                      <a:r>
                        <a:rPr lang="ar-SA" sz="2800" dirty="0">
                          <a:solidFill>
                            <a:schemeClr val="tx1"/>
                          </a:solidFill>
                          <a:effectLst>
                            <a:outerShdw blurRad="38100" dist="38100" dir="2700000" algn="tl">
                              <a:srgbClr val="000000">
                                <a:alpha val="43137"/>
                              </a:srgbClr>
                            </a:outerShdw>
                          </a:effectLst>
                          <a:latin typeface="Traditional Arabic" panose="02020603050405020304" pitchFamily="18" charset="-78"/>
                          <a:cs typeface="DecoType Naskh Variants" panose="02010400000000000000" pitchFamily="2" charset="-78"/>
                        </a:rPr>
                        <a:t>أن تقارن الطالبة بين الغيبة والنميمة .</a:t>
                      </a:r>
                      <a:endParaRPr lang="en-US" sz="1800" dirty="0">
                        <a:solidFill>
                          <a:schemeClr val="tx1"/>
                        </a:solidFill>
                        <a:effectLst>
                          <a:outerShdw blurRad="38100" dist="38100" dir="2700000" algn="tl">
                            <a:srgbClr val="000000">
                              <a:alpha val="43137"/>
                            </a:srgbClr>
                          </a:outerShdw>
                        </a:effectLst>
                        <a:latin typeface="Traditional Arabic" panose="02020603050405020304" pitchFamily="18" charset="-78"/>
                        <a:ea typeface="Calibri" panose="020F0502020204030204" pitchFamily="34" charset="0"/>
                        <a:cs typeface="DecoType Naskh Variants" panose="02010400000000000000" pitchFamily="2" charset="-78"/>
                      </a:endParaRPr>
                    </a:p>
                  </a:txBody>
                  <a:tcPr marL="64071" marR="64071" marT="0" marB="0">
                    <a:solidFill>
                      <a:schemeClr val="accent1">
                        <a:lumMod val="40000"/>
                        <a:lumOff val="60000"/>
                      </a:schemeClr>
                    </a:solidFill>
                  </a:tcPr>
                </a:tc>
                <a:extLst>
                  <a:ext uri="{0D108BD9-81ED-4DB2-BD59-A6C34878D82A}">
                    <a16:rowId xmlns:a16="http://schemas.microsoft.com/office/drawing/2014/main" val="10005"/>
                  </a:ext>
                </a:extLst>
              </a:tr>
            </a:tbl>
          </a:graphicData>
        </a:graphic>
      </p:graphicFrame>
      <p:sp>
        <p:nvSpPr>
          <p:cNvPr id="5" name="مربع نص 4"/>
          <p:cNvSpPr txBox="1"/>
          <p:nvPr/>
        </p:nvSpPr>
        <p:spPr>
          <a:xfrm>
            <a:off x="2643189" y="628650"/>
            <a:ext cx="4157662" cy="1107996"/>
          </a:xfrm>
          <a:prstGeom prst="rect">
            <a:avLst/>
          </a:prstGeom>
          <a:noFill/>
        </p:spPr>
        <p:txBody>
          <a:bodyPr wrap="square" rtlCol="1">
            <a:spAutoFit/>
          </a:bodyPr>
          <a:lstStyle/>
          <a:p>
            <a:r>
              <a:rPr lang="ar-SA" sz="6600" dirty="0">
                <a:effectLst>
                  <a:outerShdw blurRad="38100" dist="38100" dir="2700000" algn="tl">
                    <a:srgbClr val="000000">
                      <a:alpha val="43137"/>
                    </a:srgbClr>
                  </a:outerShdw>
                </a:effectLst>
                <a:cs typeface="DecoType Naskh Variants" panose="02010400000000000000" pitchFamily="2" charset="-78"/>
              </a:rPr>
              <a:t>أهداف الدرس :</a:t>
            </a:r>
          </a:p>
        </p:txBody>
      </p:sp>
      <p:sp>
        <p:nvSpPr>
          <p:cNvPr id="6" name="مربع نص 5"/>
          <p:cNvSpPr txBox="1"/>
          <p:nvPr/>
        </p:nvSpPr>
        <p:spPr>
          <a:xfrm>
            <a:off x="2657477" y="700090"/>
            <a:ext cx="4157662" cy="1107996"/>
          </a:xfrm>
          <a:prstGeom prst="rect">
            <a:avLst/>
          </a:prstGeom>
          <a:noFill/>
        </p:spPr>
        <p:txBody>
          <a:bodyPr wrap="square" rtlCol="1">
            <a:spAutoFit/>
          </a:bodyPr>
          <a:lstStyle/>
          <a:p>
            <a:r>
              <a:rPr lang="ar-SA" sz="6600" strike="sngStrike" dirty="0">
                <a:solidFill>
                  <a:schemeClr val="accent1">
                    <a:lumMod val="75000"/>
                  </a:schemeClr>
                </a:solidFill>
                <a:effectLst>
                  <a:outerShdw blurRad="38100" dist="38100" dir="2700000" algn="tl">
                    <a:srgbClr val="000000">
                      <a:alpha val="43137"/>
                    </a:srgbClr>
                  </a:outerShdw>
                </a:effectLst>
                <a:cs typeface="DecoType Naskh Variants" panose="02010400000000000000" pitchFamily="2" charset="-78"/>
              </a:rPr>
              <a:t>أهداف الدرس :</a:t>
            </a:r>
          </a:p>
        </p:txBody>
      </p:sp>
    </p:spTree>
    <p:extLst>
      <p:ext uri="{BB962C8B-B14F-4D97-AF65-F5344CB8AC3E}">
        <p14:creationId xmlns:p14="http://schemas.microsoft.com/office/powerpoint/2010/main" val="71451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رابط بشكل مرفق 3"/>
          <p:cNvCxnSpPr/>
          <p:nvPr/>
        </p:nvCxnSpPr>
        <p:spPr>
          <a:xfrm rot="16200000" flipH="1">
            <a:off x="742950" y="1328737"/>
            <a:ext cx="928689" cy="785812"/>
          </a:xfrm>
          <a:prstGeom prst="bentConnector3">
            <a:avLst>
              <a:gd name="adj1" fmla="val 50000"/>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5" name="مستطيل 4"/>
          <p:cNvSpPr/>
          <p:nvPr/>
        </p:nvSpPr>
        <p:spPr>
          <a:xfrm>
            <a:off x="542961" y="2274406"/>
            <a:ext cx="8186738" cy="6749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a:solidFill>
                  <a:schemeClr val="accent4">
                    <a:lumMod val="50000"/>
                  </a:schemeClr>
                </a:solidFill>
                <a:latin typeface="Calibri" panose="020F0502020204030204" pitchFamily="34" charset="0"/>
                <a:ea typeface="Times New Roman" panose="02020603050405020304" pitchFamily="18" charset="0"/>
                <a:cs typeface="Traditional Arabic" panose="02020603050405020304" pitchFamily="18" charset="-78"/>
              </a:rPr>
              <a:t>من خلال </a:t>
            </a:r>
            <a:r>
              <a:rPr lang="ar-SA" sz="2400" b="1" dirty="0" err="1">
                <a:solidFill>
                  <a:schemeClr val="accent4">
                    <a:lumMod val="50000"/>
                  </a:schemeClr>
                </a:solidFill>
                <a:latin typeface="Calibri" panose="020F0502020204030204" pitchFamily="34" charset="0"/>
                <a:ea typeface="Times New Roman" panose="02020603050405020304" pitchFamily="18" charset="0"/>
                <a:cs typeface="Traditional Arabic" panose="02020603050405020304" pitchFamily="18" charset="-78"/>
              </a:rPr>
              <a:t>استراتيجة</a:t>
            </a:r>
            <a:r>
              <a:rPr lang="ar-SA" sz="2400" b="1" dirty="0">
                <a:solidFill>
                  <a:schemeClr val="accent4">
                    <a:lumMod val="50000"/>
                  </a:schemeClr>
                </a:solidFill>
                <a:latin typeface="Calibri" panose="020F0502020204030204" pitchFamily="34" charset="0"/>
                <a:ea typeface="Times New Roman" panose="02020603050405020304" pitchFamily="18" charset="0"/>
                <a:cs typeface="Traditional Arabic" panose="02020603050405020304" pitchFamily="18" charset="-78"/>
              </a:rPr>
              <a:t> اكتشفي المزيف قومي بشطب المعلومات الخاطئة عن أبي هريرة </a:t>
            </a:r>
            <a:r>
              <a:rPr lang="ar-SA" sz="2400" b="1" dirty="0">
                <a:solidFill>
                  <a:schemeClr val="accent4">
                    <a:lumMod val="50000"/>
                  </a:schemeClr>
                </a:solidFill>
                <a:latin typeface="Calibri" panose="020F0502020204030204" pitchFamily="34" charset="0"/>
                <a:ea typeface="Times New Roman" panose="02020603050405020304" pitchFamily="18" charset="0"/>
                <a:cs typeface="Traditional Arabic" panose="02020603050405020304" pitchFamily="18" charset="-78"/>
                <a:sym typeface="AGA Arabesque" panose="05010101010101010101" pitchFamily="2" charset="2"/>
              </a:rPr>
              <a:t></a:t>
            </a:r>
            <a:endParaRPr lang="ar-SA" sz="2400" b="1" dirty="0">
              <a:latin typeface="Calibri" panose="020F0502020204030204" pitchFamily="34" charset="0"/>
              <a:ea typeface="Times New Roman" panose="02020603050405020304" pitchFamily="18" charset="0"/>
              <a:cs typeface="Traditional Arabic" panose="02020603050405020304" pitchFamily="18" charset="-78"/>
            </a:endParaRPr>
          </a:p>
        </p:txBody>
      </p:sp>
      <p:grpSp>
        <p:nvGrpSpPr>
          <p:cNvPr id="6" name="Group 23"/>
          <p:cNvGrpSpPr/>
          <p:nvPr/>
        </p:nvGrpSpPr>
        <p:grpSpPr>
          <a:xfrm>
            <a:off x="3814762" y="324700"/>
            <a:ext cx="1614487" cy="1465103"/>
            <a:chOff x="5402263" y="3448050"/>
            <a:chExt cx="577849" cy="431801"/>
          </a:xfrm>
          <a:solidFill>
            <a:srgbClr val="660033"/>
          </a:solidFill>
        </p:grpSpPr>
        <p:sp>
          <p:nvSpPr>
            <p:cNvPr id="7" name="Freeform 217"/>
            <p:cNvSpPr>
              <a:spLocks/>
            </p:cNvSpPr>
            <p:nvPr/>
          </p:nvSpPr>
          <p:spPr bwMode="auto">
            <a:xfrm>
              <a:off x="5402263" y="3636963"/>
              <a:ext cx="77787" cy="28575"/>
            </a:xfrm>
            <a:custGeom>
              <a:avLst/>
              <a:gdLst>
                <a:gd name="T0" fmla="*/ 88 w 494"/>
                <a:gd name="T1" fmla="*/ 0 h 177"/>
                <a:gd name="T2" fmla="*/ 406 w 494"/>
                <a:gd name="T3" fmla="*/ 0 h 177"/>
                <a:gd name="T4" fmla="*/ 429 w 494"/>
                <a:gd name="T5" fmla="*/ 3 h 177"/>
                <a:gd name="T6" fmla="*/ 450 w 494"/>
                <a:gd name="T7" fmla="*/ 12 h 177"/>
                <a:gd name="T8" fmla="*/ 469 w 494"/>
                <a:gd name="T9" fmla="*/ 25 h 177"/>
                <a:gd name="T10" fmla="*/ 482 w 494"/>
                <a:gd name="T11" fmla="*/ 43 h 177"/>
                <a:gd name="T12" fmla="*/ 491 w 494"/>
                <a:gd name="T13" fmla="*/ 65 h 177"/>
                <a:gd name="T14" fmla="*/ 494 w 494"/>
                <a:gd name="T15" fmla="*/ 89 h 177"/>
                <a:gd name="T16" fmla="*/ 491 w 494"/>
                <a:gd name="T17" fmla="*/ 112 h 177"/>
                <a:gd name="T18" fmla="*/ 482 w 494"/>
                <a:gd name="T19" fmla="*/ 133 h 177"/>
                <a:gd name="T20" fmla="*/ 469 w 494"/>
                <a:gd name="T21" fmla="*/ 151 h 177"/>
                <a:gd name="T22" fmla="*/ 450 w 494"/>
                <a:gd name="T23" fmla="*/ 165 h 177"/>
                <a:gd name="T24" fmla="*/ 429 w 494"/>
                <a:gd name="T25" fmla="*/ 174 h 177"/>
                <a:gd name="T26" fmla="*/ 406 w 494"/>
                <a:gd name="T27" fmla="*/ 177 h 177"/>
                <a:gd name="T28" fmla="*/ 88 w 494"/>
                <a:gd name="T29" fmla="*/ 177 h 177"/>
                <a:gd name="T30" fmla="*/ 65 w 494"/>
                <a:gd name="T31" fmla="*/ 174 h 177"/>
                <a:gd name="T32" fmla="*/ 44 w 494"/>
                <a:gd name="T33" fmla="*/ 165 h 177"/>
                <a:gd name="T34" fmla="*/ 25 w 494"/>
                <a:gd name="T35" fmla="*/ 151 h 177"/>
                <a:gd name="T36" fmla="*/ 12 w 494"/>
                <a:gd name="T37" fmla="*/ 133 h 177"/>
                <a:gd name="T38" fmla="*/ 3 w 494"/>
                <a:gd name="T39" fmla="*/ 112 h 177"/>
                <a:gd name="T40" fmla="*/ 0 w 494"/>
                <a:gd name="T41" fmla="*/ 89 h 177"/>
                <a:gd name="T42" fmla="*/ 3 w 494"/>
                <a:gd name="T43" fmla="*/ 65 h 177"/>
                <a:gd name="T44" fmla="*/ 12 w 494"/>
                <a:gd name="T45" fmla="*/ 43 h 177"/>
                <a:gd name="T46" fmla="*/ 25 w 494"/>
                <a:gd name="T47" fmla="*/ 25 h 177"/>
                <a:gd name="T48" fmla="*/ 44 w 494"/>
                <a:gd name="T49" fmla="*/ 12 h 177"/>
                <a:gd name="T50" fmla="*/ 65 w 494"/>
                <a:gd name="T51" fmla="*/ 3 h 177"/>
                <a:gd name="T52" fmla="*/ 88 w 494"/>
                <a:gd name="T53"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94" h="177">
                  <a:moveTo>
                    <a:pt x="88" y="0"/>
                  </a:moveTo>
                  <a:lnTo>
                    <a:pt x="406" y="0"/>
                  </a:lnTo>
                  <a:lnTo>
                    <a:pt x="429" y="3"/>
                  </a:lnTo>
                  <a:lnTo>
                    <a:pt x="450" y="12"/>
                  </a:lnTo>
                  <a:lnTo>
                    <a:pt x="469" y="25"/>
                  </a:lnTo>
                  <a:lnTo>
                    <a:pt x="482" y="43"/>
                  </a:lnTo>
                  <a:lnTo>
                    <a:pt x="491" y="65"/>
                  </a:lnTo>
                  <a:lnTo>
                    <a:pt x="494" y="89"/>
                  </a:lnTo>
                  <a:lnTo>
                    <a:pt x="491" y="112"/>
                  </a:lnTo>
                  <a:lnTo>
                    <a:pt x="482" y="133"/>
                  </a:lnTo>
                  <a:lnTo>
                    <a:pt x="469" y="151"/>
                  </a:lnTo>
                  <a:lnTo>
                    <a:pt x="450" y="165"/>
                  </a:lnTo>
                  <a:lnTo>
                    <a:pt x="429" y="174"/>
                  </a:lnTo>
                  <a:lnTo>
                    <a:pt x="406" y="177"/>
                  </a:lnTo>
                  <a:lnTo>
                    <a:pt x="88" y="177"/>
                  </a:lnTo>
                  <a:lnTo>
                    <a:pt x="65" y="174"/>
                  </a:lnTo>
                  <a:lnTo>
                    <a:pt x="44" y="165"/>
                  </a:lnTo>
                  <a:lnTo>
                    <a:pt x="25" y="151"/>
                  </a:lnTo>
                  <a:lnTo>
                    <a:pt x="12" y="133"/>
                  </a:lnTo>
                  <a:lnTo>
                    <a:pt x="3" y="112"/>
                  </a:lnTo>
                  <a:lnTo>
                    <a:pt x="0" y="89"/>
                  </a:lnTo>
                  <a:lnTo>
                    <a:pt x="3" y="65"/>
                  </a:lnTo>
                  <a:lnTo>
                    <a:pt x="12" y="43"/>
                  </a:lnTo>
                  <a:lnTo>
                    <a:pt x="25" y="25"/>
                  </a:lnTo>
                  <a:lnTo>
                    <a:pt x="44" y="12"/>
                  </a:lnTo>
                  <a:lnTo>
                    <a:pt x="65" y="3"/>
                  </a:lnTo>
                  <a:lnTo>
                    <a:pt x="8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sp>
          <p:nvSpPr>
            <p:cNvPr id="8" name="Freeform 218"/>
            <p:cNvSpPr>
              <a:spLocks/>
            </p:cNvSpPr>
            <p:nvPr/>
          </p:nvSpPr>
          <p:spPr bwMode="auto">
            <a:xfrm>
              <a:off x="5902325" y="3636963"/>
              <a:ext cx="77787" cy="28575"/>
            </a:xfrm>
            <a:custGeom>
              <a:avLst/>
              <a:gdLst>
                <a:gd name="T0" fmla="*/ 89 w 494"/>
                <a:gd name="T1" fmla="*/ 0 h 177"/>
                <a:gd name="T2" fmla="*/ 407 w 494"/>
                <a:gd name="T3" fmla="*/ 0 h 177"/>
                <a:gd name="T4" fmla="*/ 430 w 494"/>
                <a:gd name="T5" fmla="*/ 3 h 177"/>
                <a:gd name="T6" fmla="*/ 451 w 494"/>
                <a:gd name="T7" fmla="*/ 12 h 177"/>
                <a:gd name="T8" fmla="*/ 469 w 494"/>
                <a:gd name="T9" fmla="*/ 25 h 177"/>
                <a:gd name="T10" fmla="*/ 482 w 494"/>
                <a:gd name="T11" fmla="*/ 43 h 177"/>
                <a:gd name="T12" fmla="*/ 491 w 494"/>
                <a:gd name="T13" fmla="*/ 65 h 177"/>
                <a:gd name="T14" fmla="*/ 494 w 494"/>
                <a:gd name="T15" fmla="*/ 89 h 177"/>
                <a:gd name="T16" fmla="*/ 491 w 494"/>
                <a:gd name="T17" fmla="*/ 112 h 177"/>
                <a:gd name="T18" fmla="*/ 482 w 494"/>
                <a:gd name="T19" fmla="*/ 133 h 177"/>
                <a:gd name="T20" fmla="*/ 469 w 494"/>
                <a:gd name="T21" fmla="*/ 151 h 177"/>
                <a:gd name="T22" fmla="*/ 451 w 494"/>
                <a:gd name="T23" fmla="*/ 165 h 177"/>
                <a:gd name="T24" fmla="*/ 430 w 494"/>
                <a:gd name="T25" fmla="*/ 174 h 177"/>
                <a:gd name="T26" fmla="*/ 407 w 494"/>
                <a:gd name="T27" fmla="*/ 177 h 177"/>
                <a:gd name="T28" fmla="*/ 89 w 494"/>
                <a:gd name="T29" fmla="*/ 177 h 177"/>
                <a:gd name="T30" fmla="*/ 65 w 494"/>
                <a:gd name="T31" fmla="*/ 174 h 177"/>
                <a:gd name="T32" fmla="*/ 44 w 494"/>
                <a:gd name="T33" fmla="*/ 165 h 177"/>
                <a:gd name="T34" fmla="*/ 27 w 494"/>
                <a:gd name="T35" fmla="*/ 151 h 177"/>
                <a:gd name="T36" fmla="*/ 12 w 494"/>
                <a:gd name="T37" fmla="*/ 133 h 177"/>
                <a:gd name="T38" fmla="*/ 3 w 494"/>
                <a:gd name="T39" fmla="*/ 112 h 177"/>
                <a:gd name="T40" fmla="*/ 0 w 494"/>
                <a:gd name="T41" fmla="*/ 89 h 177"/>
                <a:gd name="T42" fmla="*/ 3 w 494"/>
                <a:gd name="T43" fmla="*/ 65 h 177"/>
                <a:gd name="T44" fmla="*/ 12 w 494"/>
                <a:gd name="T45" fmla="*/ 43 h 177"/>
                <a:gd name="T46" fmla="*/ 27 w 494"/>
                <a:gd name="T47" fmla="*/ 25 h 177"/>
                <a:gd name="T48" fmla="*/ 44 w 494"/>
                <a:gd name="T49" fmla="*/ 12 h 177"/>
                <a:gd name="T50" fmla="*/ 65 w 494"/>
                <a:gd name="T51" fmla="*/ 3 h 177"/>
                <a:gd name="T52" fmla="*/ 89 w 494"/>
                <a:gd name="T53"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94" h="177">
                  <a:moveTo>
                    <a:pt x="89" y="0"/>
                  </a:moveTo>
                  <a:lnTo>
                    <a:pt x="407" y="0"/>
                  </a:lnTo>
                  <a:lnTo>
                    <a:pt x="430" y="3"/>
                  </a:lnTo>
                  <a:lnTo>
                    <a:pt x="451" y="12"/>
                  </a:lnTo>
                  <a:lnTo>
                    <a:pt x="469" y="25"/>
                  </a:lnTo>
                  <a:lnTo>
                    <a:pt x="482" y="43"/>
                  </a:lnTo>
                  <a:lnTo>
                    <a:pt x="491" y="65"/>
                  </a:lnTo>
                  <a:lnTo>
                    <a:pt x="494" y="89"/>
                  </a:lnTo>
                  <a:lnTo>
                    <a:pt x="491" y="112"/>
                  </a:lnTo>
                  <a:lnTo>
                    <a:pt x="482" y="133"/>
                  </a:lnTo>
                  <a:lnTo>
                    <a:pt x="469" y="151"/>
                  </a:lnTo>
                  <a:lnTo>
                    <a:pt x="451" y="165"/>
                  </a:lnTo>
                  <a:lnTo>
                    <a:pt x="430" y="174"/>
                  </a:lnTo>
                  <a:lnTo>
                    <a:pt x="407" y="177"/>
                  </a:lnTo>
                  <a:lnTo>
                    <a:pt x="89" y="177"/>
                  </a:lnTo>
                  <a:lnTo>
                    <a:pt x="65" y="174"/>
                  </a:lnTo>
                  <a:lnTo>
                    <a:pt x="44" y="165"/>
                  </a:lnTo>
                  <a:lnTo>
                    <a:pt x="27" y="151"/>
                  </a:lnTo>
                  <a:lnTo>
                    <a:pt x="12" y="133"/>
                  </a:lnTo>
                  <a:lnTo>
                    <a:pt x="3" y="112"/>
                  </a:lnTo>
                  <a:lnTo>
                    <a:pt x="0" y="89"/>
                  </a:lnTo>
                  <a:lnTo>
                    <a:pt x="3" y="65"/>
                  </a:lnTo>
                  <a:lnTo>
                    <a:pt x="12" y="43"/>
                  </a:lnTo>
                  <a:lnTo>
                    <a:pt x="27" y="25"/>
                  </a:lnTo>
                  <a:lnTo>
                    <a:pt x="44" y="12"/>
                  </a:lnTo>
                  <a:lnTo>
                    <a:pt x="65" y="3"/>
                  </a:lnTo>
                  <a:lnTo>
                    <a:pt x="8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sp>
          <p:nvSpPr>
            <p:cNvPr id="9" name="Freeform 219"/>
            <p:cNvSpPr>
              <a:spLocks/>
            </p:cNvSpPr>
            <p:nvPr/>
          </p:nvSpPr>
          <p:spPr bwMode="auto">
            <a:xfrm>
              <a:off x="5464175" y="3814763"/>
              <a:ext cx="65087" cy="65088"/>
            </a:xfrm>
            <a:custGeom>
              <a:avLst/>
              <a:gdLst>
                <a:gd name="T0" fmla="*/ 310 w 407"/>
                <a:gd name="T1" fmla="*/ 0 h 408"/>
                <a:gd name="T2" fmla="*/ 329 w 407"/>
                <a:gd name="T3" fmla="*/ 0 h 408"/>
                <a:gd name="T4" fmla="*/ 348 w 407"/>
                <a:gd name="T5" fmla="*/ 3 h 408"/>
                <a:gd name="T6" fmla="*/ 366 w 407"/>
                <a:gd name="T7" fmla="*/ 12 h 408"/>
                <a:gd name="T8" fmla="*/ 382 w 407"/>
                <a:gd name="T9" fmla="*/ 24 h 408"/>
                <a:gd name="T10" fmla="*/ 394 w 407"/>
                <a:gd name="T11" fmla="*/ 41 h 408"/>
                <a:gd name="T12" fmla="*/ 403 w 407"/>
                <a:gd name="T13" fmla="*/ 59 h 408"/>
                <a:gd name="T14" fmla="*/ 407 w 407"/>
                <a:gd name="T15" fmla="*/ 78 h 408"/>
                <a:gd name="T16" fmla="*/ 407 w 407"/>
                <a:gd name="T17" fmla="*/ 98 h 408"/>
                <a:gd name="T18" fmla="*/ 403 w 407"/>
                <a:gd name="T19" fmla="*/ 116 h 408"/>
                <a:gd name="T20" fmla="*/ 394 w 407"/>
                <a:gd name="T21" fmla="*/ 134 h 408"/>
                <a:gd name="T22" fmla="*/ 382 w 407"/>
                <a:gd name="T23" fmla="*/ 150 h 408"/>
                <a:gd name="T24" fmla="*/ 151 w 407"/>
                <a:gd name="T25" fmla="*/ 381 h 408"/>
                <a:gd name="T26" fmla="*/ 137 w 407"/>
                <a:gd name="T27" fmla="*/ 394 h 408"/>
                <a:gd name="T28" fmla="*/ 122 w 407"/>
                <a:gd name="T29" fmla="*/ 401 h 408"/>
                <a:gd name="T30" fmla="*/ 105 w 407"/>
                <a:gd name="T31" fmla="*/ 406 h 408"/>
                <a:gd name="T32" fmla="*/ 89 w 407"/>
                <a:gd name="T33" fmla="*/ 408 h 408"/>
                <a:gd name="T34" fmla="*/ 71 w 407"/>
                <a:gd name="T35" fmla="*/ 406 h 408"/>
                <a:gd name="T36" fmla="*/ 56 w 407"/>
                <a:gd name="T37" fmla="*/ 401 h 408"/>
                <a:gd name="T38" fmla="*/ 40 w 407"/>
                <a:gd name="T39" fmla="*/ 394 h 408"/>
                <a:gd name="T40" fmla="*/ 26 w 407"/>
                <a:gd name="T41" fmla="*/ 381 h 408"/>
                <a:gd name="T42" fmla="*/ 14 w 407"/>
                <a:gd name="T43" fmla="*/ 366 h 408"/>
                <a:gd name="T44" fmla="*/ 5 w 407"/>
                <a:gd name="T45" fmla="*/ 348 h 408"/>
                <a:gd name="T46" fmla="*/ 0 w 407"/>
                <a:gd name="T47" fmla="*/ 329 h 408"/>
                <a:gd name="T48" fmla="*/ 0 w 407"/>
                <a:gd name="T49" fmla="*/ 309 h 408"/>
                <a:gd name="T50" fmla="*/ 5 w 407"/>
                <a:gd name="T51" fmla="*/ 290 h 408"/>
                <a:gd name="T52" fmla="*/ 14 w 407"/>
                <a:gd name="T53" fmla="*/ 273 h 408"/>
                <a:gd name="T54" fmla="*/ 26 w 407"/>
                <a:gd name="T55" fmla="*/ 256 h 408"/>
                <a:gd name="T56" fmla="*/ 257 w 407"/>
                <a:gd name="T57" fmla="*/ 24 h 408"/>
                <a:gd name="T58" fmla="*/ 273 w 407"/>
                <a:gd name="T59" fmla="*/ 12 h 408"/>
                <a:gd name="T60" fmla="*/ 291 w 407"/>
                <a:gd name="T61" fmla="*/ 3 h 408"/>
                <a:gd name="T62" fmla="*/ 310 w 407"/>
                <a:gd name="T63" fmla="*/ 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7" h="408">
                  <a:moveTo>
                    <a:pt x="310" y="0"/>
                  </a:moveTo>
                  <a:lnTo>
                    <a:pt x="329" y="0"/>
                  </a:lnTo>
                  <a:lnTo>
                    <a:pt x="348" y="3"/>
                  </a:lnTo>
                  <a:lnTo>
                    <a:pt x="366" y="12"/>
                  </a:lnTo>
                  <a:lnTo>
                    <a:pt x="382" y="24"/>
                  </a:lnTo>
                  <a:lnTo>
                    <a:pt x="394" y="41"/>
                  </a:lnTo>
                  <a:lnTo>
                    <a:pt x="403" y="59"/>
                  </a:lnTo>
                  <a:lnTo>
                    <a:pt x="407" y="78"/>
                  </a:lnTo>
                  <a:lnTo>
                    <a:pt x="407" y="98"/>
                  </a:lnTo>
                  <a:lnTo>
                    <a:pt x="403" y="116"/>
                  </a:lnTo>
                  <a:lnTo>
                    <a:pt x="394" y="134"/>
                  </a:lnTo>
                  <a:lnTo>
                    <a:pt x="382" y="150"/>
                  </a:lnTo>
                  <a:lnTo>
                    <a:pt x="151" y="381"/>
                  </a:lnTo>
                  <a:lnTo>
                    <a:pt x="137" y="394"/>
                  </a:lnTo>
                  <a:lnTo>
                    <a:pt x="122" y="401"/>
                  </a:lnTo>
                  <a:lnTo>
                    <a:pt x="105" y="406"/>
                  </a:lnTo>
                  <a:lnTo>
                    <a:pt x="89" y="408"/>
                  </a:lnTo>
                  <a:lnTo>
                    <a:pt x="71" y="406"/>
                  </a:lnTo>
                  <a:lnTo>
                    <a:pt x="56" y="401"/>
                  </a:lnTo>
                  <a:lnTo>
                    <a:pt x="40" y="394"/>
                  </a:lnTo>
                  <a:lnTo>
                    <a:pt x="26" y="381"/>
                  </a:lnTo>
                  <a:lnTo>
                    <a:pt x="14" y="366"/>
                  </a:lnTo>
                  <a:lnTo>
                    <a:pt x="5" y="348"/>
                  </a:lnTo>
                  <a:lnTo>
                    <a:pt x="0" y="329"/>
                  </a:lnTo>
                  <a:lnTo>
                    <a:pt x="0" y="309"/>
                  </a:lnTo>
                  <a:lnTo>
                    <a:pt x="5" y="290"/>
                  </a:lnTo>
                  <a:lnTo>
                    <a:pt x="14" y="273"/>
                  </a:lnTo>
                  <a:lnTo>
                    <a:pt x="26" y="256"/>
                  </a:lnTo>
                  <a:lnTo>
                    <a:pt x="257" y="24"/>
                  </a:lnTo>
                  <a:lnTo>
                    <a:pt x="273" y="12"/>
                  </a:lnTo>
                  <a:lnTo>
                    <a:pt x="291" y="3"/>
                  </a:lnTo>
                  <a:lnTo>
                    <a:pt x="31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sp>
          <p:nvSpPr>
            <p:cNvPr id="10" name="Freeform 220"/>
            <p:cNvSpPr>
              <a:spLocks/>
            </p:cNvSpPr>
            <p:nvPr/>
          </p:nvSpPr>
          <p:spPr bwMode="auto">
            <a:xfrm>
              <a:off x="5829300" y="3448050"/>
              <a:ext cx="63500" cy="63500"/>
            </a:xfrm>
            <a:custGeom>
              <a:avLst/>
              <a:gdLst>
                <a:gd name="T0" fmla="*/ 303 w 401"/>
                <a:gd name="T1" fmla="*/ 0 h 403"/>
                <a:gd name="T2" fmla="*/ 322 w 401"/>
                <a:gd name="T3" fmla="*/ 0 h 403"/>
                <a:gd name="T4" fmla="*/ 341 w 401"/>
                <a:gd name="T5" fmla="*/ 4 h 403"/>
                <a:gd name="T6" fmla="*/ 360 w 401"/>
                <a:gd name="T7" fmla="*/ 13 h 403"/>
                <a:gd name="T8" fmla="*/ 375 w 401"/>
                <a:gd name="T9" fmla="*/ 26 h 403"/>
                <a:gd name="T10" fmla="*/ 387 w 401"/>
                <a:gd name="T11" fmla="*/ 42 h 403"/>
                <a:gd name="T12" fmla="*/ 396 w 401"/>
                <a:gd name="T13" fmla="*/ 60 h 403"/>
                <a:gd name="T14" fmla="*/ 401 w 401"/>
                <a:gd name="T15" fmla="*/ 79 h 403"/>
                <a:gd name="T16" fmla="*/ 401 w 401"/>
                <a:gd name="T17" fmla="*/ 99 h 403"/>
                <a:gd name="T18" fmla="*/ 396 w 401"/>
                <a:gd name="T19" fmla="*/ 118 h 403"/>
                <a:gd name="T20" fmla="*/ 387 w 401"/>
                <a:gd name="T21" fmla="*/ 135 h 403"/>
                <a:gd name="T22" fmla="*/ 375 w 401"/>
                <a:gd name="T23" fmla="*/ 151 h 403"/>
                <a:gd name="T24" fmla="*/ 151 w 401"/>
                <a:gd name="T25" fmla="*/ 377 h 403"/>
                <a:gd name="T26" fmla="*/ 136 w 401"/>
                <a:gd name="T27" fmla="*/ 388 h 403"/>
                <a:gd name="T28" fmla="*/ 121 w 401"/>
                <a:gd name="T29" fmla="*/ 396 h 403"/>
                <a:gd name="T30" fmla="*/ 105 w 401"/>
                <a:gd name="T31" fmla="*/ 400 h 403"/>
                <a:gd name="T32" fmla="*/ 88 w 401"/>
                <a:gd name="T33" fmla="*/ 403 h 403"/>
                <a:gd name="T34" fmla="*/ 71 w 401"/>
                <a:gd name="T35" fmla="*/ 400 h 403"/>
                <a:gd name="T36" fmla="*/ 55 w 401"/>
                <a:gd name="T37" fmla="*/ 396 h 403"/>
                <a:gd name="T38" fmla="*/ 39 w 401"/>
                <a:gd name="T39" fmla="*/ 388 h 403"/>
                <a:gd name="T40" fmla="*/ 26 w 401"/>
                <a:gd name="T41" fmla="*/ 377 h 403"/>
                <a:gd name="T42" fmla="*/ 13 w 401"/>
                <a:gd name="T43" fmla="*/ 360 h 403"/>
                <a:gd name="T44" fmla="*/ 5 w 401"/>
                <a:gd name="T45" fmla="*/ 343 h 403"/>
                <a:gd name="T46" fmla="*/ 0 w 401"/>
                <a:gd name="T47" fmla="*/ 324 h 403"/>
                <a:gd name="T48" fmla="*/ 0 w 401"/>
                <a:gd name="T49" fmla="*/ 304 h 403"/>
                <a:gd name="T50" fmla="*/ 5 w 401"/>
                <a:gd name="T51" fmla="*/ 285 h 403"/>
                <a:gd name="T52" fmla="*/ 13 w 401"/>
                <a:gd name="T53" fmla="*/ 267 h 403"/>
                <a:gd name="T54" fmla="*/ 26 w 401"/>
                <a:gd name="T55" fmla="*/ 252 h 403"/>
                <a:gd name="T56" fmla="*/ 250 w 401"/>
                <a:gd name="T57" fmla="*/ 26 h 403"/>
                <a:gd name="T58" fmla="*/ 267 w 401"/>
                <a:gd name="T59" fmla="*/ 13 h 403"/>
                <a:gd name="T60" fmla="*/ 285 w 401"/>
                <a:gd name="T61" fmla="*/ 4 h 403"/>
                <a:gd name="T62" fmla="*/ 303 w 401"/>
                <a:gd name="T63" fmla="*/ 0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1" h="403">
                  <a:moveTo>
                    <a:pt x="303" y="0"/>
                  </a:moveTo>
                  <a:lnTo>
                    <a:pt x="322" y="0"/>
                  </a:lnTo>
                  <a:lnTo>
                    <a:pt x="341" y="4"/>
                  </a:lnTo>
                  <a:lnTo>
                    <a:pt x="360" y="13"/>
                  </a:lnTo>
                  <a:lnTo>
                    <a:pt x="375" y="26"/>
                  </a:lnTo>
                  <a:lnTo>
                    <a:pt x="387" y="42"/>
                  </a:lnTo>
                  <a:lnTo>
                    <a:pt x="396" y="60"/>
                  </a:lnTo>
                  <a:lnTo>
                    <a:pt x="401" y="79"/>
                  </a:lnTo>
                  <a:lnTo>
                    <a:pt x="401" y="99"/>
                  </a:lnTo>
                  <a:lnTo>
                    <a:pt x="396" y="118"/>
                  </a:lnTo>
                  <a:lnTo>
                    <a:pt x="387" y="135"/>
                  </a:lnTo>
                  <a:lnTo>
                    <a:pt x="375" y="151"/>
                  </a:lnTo>
                  <a:lnTo>
                    <a:pt x="151" y="377"/>
                  </a:lnTo>
                  <a:lnTo>
                    <a:pt x="136" y="388"/>
                  </a:lnTo>
                  <a:lnTo>
                    <a:pt x="121" y="396"/>
                  </a:lnTo>
                  <a:lnTo>
                    <a:pt x="105" y="400"/>
                  </a:lnTo>
                  <a:lnTo>
                    <a:pt x="88" y="403"/>
                  </a:lnTo>
                  <a:lnTo>
                    <a:pt x="71" y="400"/>
                  </a:lnTo>
                  <a:lnTo>
                    <a:pt x="55" y="396"/>
                  </a:lnTo>
                  <a:lnTo>
                    <a:pt x="39" y="388"/>
                  </a:lnTo>
                  <a:lnTo>
                    <a:pt x="26" y="377"/>
                  </a:lnTo>
                  <a:lnTo>
                    <a:pt x="13" y="360"/>
                  </a:lnTo>
                  <a:lnTo>
                    <a:pt x="5" y="343"/>
                  </a:lnTo>
                  <a:lnTo>
                    <a:pt x="0" y="324"/>
                  </a:lnTo>
                  <a:lnTo>
                    <a:pt x="0" y="304"/>
                  </a:lnTo>
                  <a:lnTo>
                    <a:pt x="5" y="285"/>
                  </a:lnTo>
                  <a:lnTo>
                    <a:pt x="13" y="267"/>
                  </a:lnTo>
                  <a:lnTo>
                    <a:pt x="26" y="252"/>
                  </a:lnTo>
                  <a:lnTo>
                    <a:pt x="250" y="26"/>
                  </a:lnTo>
                  <a:lnTo>
                    <a:pt x="267" y="13"/>
                  </a:lnTo>
                  <a:lnTo>
                    <a:pt x="285" y="4"/>
                  </a:lnTo>
                  <a:lnTo>
                    <a:pt x="30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sp>
          <p:nvSpPr>
            <p:cNvPr id="11" name="Freeform 221"/>
            <p:cNvSpPr>
              <a:spLocks/>
            </p:cNvSpPr>
            <p:nvPr/>
          </p:nvSpPr>
          <p:spPr bwMode="auto">
            <a:xfrm>
              <a:off x="5489575" y="3448050"/>
              <a:ext cx="63500" cy="63500"/>
            </a:xfrm>
            <a:custGeom>
              <a:avLst/>
              <a:gdLst>
                <a:gd name="T0" fmla="*/ 97 w 400"/>
                <a:gd name="T1" fmla="*/ 0 h 402"/>
                <a:gd name="T2" fmla="*/ 117 w 400"/>
                <a:gd name="T3" fmla="*/ 3 h 402"/>
                <a:gd name="T4" fmla="*/ 135 w 400"/>
                <a:gd name="T5" fmla="*/ 12 h 402"/>
                <a:gd name="T6" fmla="*/ 150 w 400"/>
                <a:gd name="T7" fmla="*/ 25 h 402"/>
                <a:gd name="T8" fmla="*/ 375 w 400"/>
                <a:gd name="T9" fmla="*/ 251 h 402"/>
                <a:gd name="T10" fmla="*/ 388 w 400"/>
                <a:gd name="T11" fmla="*/ 266 h 402"/>
                <a:gd name="T12" fmla="*/ 396 w 400"/>
                <a:gd name="T13" fmla="*/ 284 h 402"/>
                <a:gd name="T14" fmla="*/ 400 w 400"/>
                <a:gd name="T15" fmla="*/ 303 h 402"/>
                <a:gd name="T16" fmla="*/ 400 w 400"/>
                <a:gd name="T17" fmla="*/ 323 h 402"/>
                <a:gd name="T18" fmla="*/ 396 w 400"/>
                <a:gd name="T19" fmla="*/ 342 h 402"/>
                <a:gd name="T20" fmla="*/ 388 w 400"/>
                <a:gd name="T21" fmla="*/ 359 h 402"/>
                <a:gd name="T22" fmla="*/ 375 w 400"/>
                <a:gd name="T23" fmla="*/ 375 h 402"/>
                <a:gd name="T24" fmla="*/ 361 w 400"/>
                <a:gd name="T25" fmla="*/ 387 h 402"/>
                <a:gd name="T26" fmla="*/ 346 w 400"/>
                <a:gd name="T27" fmla="*/ 395 h 402"/>
                <a:gd name="T28" fmla="*/ 329 w 400"/>
                <a:gd name="T29" fmla="*/ 399 h 402"/>
                <a:gd name="T30" fmla="*/ 313 w 400"/>
                <a:gd name="T31" fmla="*/ 402 h 402"/>
                <a:gd name="T32" fmla="*/ 296 w 400"/>
                <a:gd name="T33" fmla="*/ 399 h 402"/>
                <a:gd name="T34" fmla="*/ 280 w 400"/>
                <a:gd name="T35" fmla="*/ 395 h 402"/>
                <a:gd name="T36" fmla="*/ 264 w 400"/>
                <a:gd name="T37" fmla="*/ 387 h 402"/>
                <a:gd name="T38" fmla="*/ 250 w 400"/>
                <a:gd name="T39" fmla="*/ 375 h 402"/>
                <a:gd name="T40" fmla="*/ 25 w 400"/>
                <a:gd name="T41" fmla="*/ 150 h 402"/>
                <a:gd name="T42" fmla="*/ 13 w 400"/>
                <a:gd name="T43" fmla="*/ 134 h 402"/>
                <a:gd name="T44" fmla="*/ 4 w 400"/>
                <a:gd name="T45" fmla="*/ 117 h 402"/>
                <a:gd name="T46" fmla="*/ 0 w 400"/>
                <a:gd name="T47" fmla="*/ 98 h 402"/>
                <a:gd name="T48" fmla="*/ 0 w 400"/>
                <a:gd name="T49" fmla="*/ 78 h 402"/>
                <a:gd name="T50" fmla="*/ 4 w 400"/>
                <a:gd name="T51" fmla="*/ 59 h 402"/>
                <a:gd name="T52" fmla="*/ 13 w 400"/>
                <a:gd name="T53" fmla="*/ 41 h 402"/>
                <a:gd name="T54" fmla="*/ 25 w 400"/>
                <a:gd name="T55" fmla="*/ 25 h 402"/>
                <a:gd name="T56" fmla="*/ 42 w 400"/>
                <a:gd name="T57" fmla="*/ 12 h 402"/>
                <a:gd name="T58" fmla="*/ 59 w 400"/>
                <a:gd name="T59" fmla="*/ 3 h 402"/>
                <a:gd name="T60" fmla="*/ 78 w 400"/>
                <a:gd name="T61" fmla="*/ 0 h 402"/>
                <a:gd name="T62" fmla="*/ 97 w 400"/>
                <a:gd name="T63" fmla="*/ 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0" h="402">
                  <a:moveTo>
                    <a:pt x="97" y="0"/>
                  </a:moveTo>
                  <a:lnTo>
                    <a:pt x="117" y="3"/>
                  </a:lnTo>
                  <a:lnTo>
                    <a:pt x="135" y="12"/>
                  </a:lnTo>
                  <a:lnTo>
                    <a:pt x="150" y="25"/>
                  </a:lnTo>
                  <a:lnTo>
                    <a:pt x="375" y="251"/>
                  </a:lnTo>
                  <a:lnTo>
                    <a:pt x="388" y="266"/>
                  </a:lnTo>
                  <a:lnTo>
                    <a:pt x="396" y="284"/>
                  </a:lnTo>
                  <a:lnTo>
                    <a:pt x="400" y="303"/>
                  </a:lnTo>
                  <a:lnTo>
                    <a:pt x="400" y="323"/>
                  </a:lnTo>
                  <a:lnTo>
                    <a:pt x="396" y="342"/>
                  </a:lnTo>
                  <a:lnTo>
                    <a:pt x="388" y="359"/>
                  </a:lnTo>
                  <a:lnTo>
                    <a:pt x="375" y="375"/>
                  </a:lnTo>
                  <a:lnTo>
                    <a:pt x="361" y="387"/>
                  </a:lnTo>
                  <a:lnTo>
                    <a:pt x="346" y="395"/>
                  </a:lnTo>
                  <a:lnTo>
                    <a:pt x="329" y="399"/>
                  </a:lnTo>
                  <a:lnTo>
                    <a:pt x="313" y="402"/>
                  </a:lnTo>
                  <a:lnTo>
                    <a:pt x="296" y="399"/>
                  </a:lnTo>
                  <a:lnTo>
                    <a:pt x="280" y="395"/>
                  </a:lnTo>
                  <a:lnTo>
                    <a:pt x="264" y="387"/>
                  </a:lnTo>
                  <a:lnTo>
                    <a:pt x="250" y="375"/>
                  </a:lnTo>
                  <a:lnTo>
                    <a:pt x="25" y="150"/>
                  </a:lnTo>
                  <a:lnTo>
                    <a:pt x="13" y="134"/>
                  </a:lnTo>
                  <a:lnTo>
                    <a:pt x="4" y="117"/>
                  </a:lnTo>
                  <a:lnTo>
                    <a:pt x="0" y="98"/>
                  </a:lnTo>
                  <a:lnTo>
                    <a:pt x="0" y="78"/>
                  </a:lnTo>
                  <a:lnTo>
                    <a:pt x="4" y="59"/>
                  </a:lnTo>
                  <a:lnTo>
                    <a:pt x="13" y="41"/>
                  </a:lnTo>
                  <a:lnTo>
                    <a:pt x="25" y="25"/>
                  </a:lnTo>
                  <a:lnTo>
                    <a:pt x="42" y="12"/>
                  </a:lnTo>
                  <a:lnTo>
                    <a:pt x="59" y="3"/>
                  </a:lnTo>
                  <a:lnTo>
                    <a:pt x="78" y="0"/>
                  </a:lnTo>
                  <a:lnTo>
                    <a:pt x="9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sp>
          <p:nvSpPr>
            <p:cNvPr id="12" name="Freeform 222"/>
            <p:cNvSpPr>
              <a:spLocks/>
            </p:cNvSpPr>
            <p:nvPr/>
          </p:nvSpPr>
          <p:spPr bwMode="auto">
            <a:xfrm>
              <a:off x="5854700" y="3814763"/>
              <a:ext cx="65087" cy="65088"/>
            </a:xfrm>
            <a:custGeom>
              <a:avLst/>
              <a:gdLst>
                <a:gd name="T0" fmla="*/ 98 w 406"/>
                <a:gd name="T1" fmla="*/ 0 h 408"/>
                <a:gd name="T2" fmla="*/ 116 w 406"/>
                <a:gd name="T3" fmla="*/ 4 h 408"/>
                <a:gd name="T4" fmla="*/ 135 w 406"/>
                <a:gd name="T5" fmla="*/ 13 h 408"/>
                <a:gd name="T6" fmla="*/ 151 w 406"/>
                <a:gd name="T7" fmla="*/ 25 h 408"/>
                <a:gd name="T8" fmla="*/ 381 w 406"/>
                <a:gd name="T9" fmla="*/ 256 h 408"/>
                <a:gd name="T10" fmla="*/ 394 w 406"/>
                <a:gd name="T11" fmla="*/ 273 h 408"/>
                <a:gd name="T12" fmla="*/ 402 w 406"/>
                <a:gd name="T13" fmla="*/ 290 h 408"/>
                <a:gd name="T14" fmla="*/ 406 w 406"/>
                <a:gd name="T15" fmla="*/ 309 h 408"/>
                <a:gd name="T16" fmla="*/ 406 w 406"/>
                <a:gd name="T17" fmla="*/ 329 h 408"/>
                <a:gd name="T18" fmla="*/ 402 w 406"/>
                <a:gd name="T19" fmla="*/ 348 h 408"/>
                <a:gd name="T20" fmla="*/ 394 w 406"/>
                <a:gd name="T21" fmla="*/ 366 h 408"/>
                <a:gd name="T22" fmla="*/ 381 w 406"/>
                <a:gd name="T23" fmla="*/ 381 h 408"/>
                <a:gd name="T24" fmla="*/ 368 w 406"/>
                <a:gd name="T25" fmla="*/ 394 h 408"/>
                <a:gd name="T26" fmla="*/ 352 w 406"/>
                <a:gd name="T27" fmla="*/ 401 h 408"/>
                <a:gd name="T28" fmla="*/ 335 w 406"/>
                <a:gd name="T29" fmla="*/ 406 h 408"/>
                <a:gd name="T30" fmla="*/ 319 w 406"/>
                <a:gd name="T31" fmla="*/ 408 h 408"/>
                <a:gd name="T32" fmla="*/ 301 w 406"/>
                <a:gd name="T33" fmla="*/ 406 h 408"/>
                <a:gd name="T34" fmla="*/ 286 w 406"/>
                <a:gd name="T35" fmla="*/ 401 h 408"/>
                <a:gd name="T36" fmla="*/ 270 w 406"/>
                <a:gd name="T37" fmla="*/ 394 h 408"/>
                <a:gd name="T38" fmla="*/ 256 w 406"/>
                <a:gd name="T39" fmla="*/ 381 h 408"/>
                <a:gd name="T40" fmla="*/ 26 w 406"/>
                <a:gd name="T41" fmla="*/ 151 h 408"/>
                <a:gd name="T42" fmla="*/ 14 w 406"/>
                <a:gd name="T43" fmla="*/ 135 h 408"/>
                <a:gd name="T44" fmla="*/ 5 w 406"/>
                <a:gd name="T45" fmla="*/ 117 h 408"/>
                <a:gd name="T46" fmla="*/ 0 w 406"/>
                <a:gd name="T47" fmla="*/ 98 h 408"/>
                <a:gd name="T48" fmla="*/ 0 w 406"/>
                <a:gd name="T49" fmla="*/ 79 h 408"/>
                <a:gd name="T50" fmla="*/ 5 w 406"/>
                <a:gd name="T51" fmla="*/ 60 h 408"/>
                <a:gd name="T52" fmla="*/ 14 w 406"/>
                <a:gd name="T53" fmla="*/ 42 h 408"/>
                <a:gd name="T54" fmla="*/ 26 w 406"/>
                <a:gd name="T55" fmla="*/ 25 h 408"/>
                <a:gd name="T56" fmla="*/ 42 w 406"/>
                <a:gd name="T57" fmla="*/ 13 h 408"/>
                <a:gd name="T58" fmla="*/ 60 w 406"/>
                <a:gd name="T59" fmla="*/ 4 h 408"/>
                <a:gd name="T60" fmla="*/ 79 w 406"/>
                <a:gd name="T61" fmla="*/ 0 h 408"/>
                <a:gd name="T62" fmla="*/ 98 w 406"/>
                <a:gd name="T63" fmla="*/ 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6" h="408">
                  <a:moveTo>
                    <a:pt x="98" y="0"/>
                  </a:moveTo>
                  <a:lnTo>
                    <a:pt x="116" y="4"/>
                  </a:lnTo>
                  <a:lnTo>
                    <a:pt x="135" y="13"/>
                  </a:lnTo>
                  <a:lnTo>
                    <a:pt x="151" y="25"/>
                  </a:lnTo>
                  <a:lnTo>
                    <a:pt x="381" y="256"/>
                  </a:lnTo>
                  <a:lnTo>
                    <a:pt x="394" y="273"/>
                  </a:lnTo>
                  <a:lnTo>
                    <a:pt x="402" y="290"/>
                  </a:lnTo>
                  <a:lnTo>
                    <a:pt x="406" y="309"/>
                  </a:lnTo>
                  <a:lnTo>
                    <a:pt x="406" y="329"/>
                  </a:lnTo>
                  <a:lnTo>
                    <a:pt x="402" y="348"/>
                  </a:lnTo>
                  <a:lnTo>
                    <a:pt x="394" y="366"/>
                  </a:lnTo>
                  <a:lnTo>
                    <a:pt x="381" y="381"/>
                  </a:lnTo>
                  <a:lnTo>
                    <a:pt x="368" y="394"/>
                  </a:lnTo>
                  <a:lnTo>
                    <a:pt x="352" y="401"/>
                  </a:lnTo>
                  <a:lnTo>
                    <a:pt x="335" y="406"/>
                  </a:lnTo>
                  <a:lnTo>
                    <a:pt x="319" y="408"/>
                  </a:lnTo>
                  <a:lnTo>
                    <a:pt x="301" y="406"/>
                  </a:lnTo>
                  <a:lnTo>
                    <a:pt x="286" y="401"/>
                  </a:lnTo>
                  <a:lnTo>
                    <a:pt x="270" y="394"/>
                  </a:lnTo>
                  <a:lnTo>
                    <a:pt x="256" y="381"/>
                  </a:lnTo>
                  <a:lnTo>
                    <a:pt x="26" y="151"/>
                  </a:lnTo>
                  <a:lnTo>
                    <a:pt x="14" y="135"/>
                  </a:lnTo>
                  <a:lnTo>
                    <a:pt x="5" y="117"/>
                  </a:lnTo>
                  <a:lnTo>
                    <a:pt x="0" y="98"/>
                  </a:lnTo>
                  <a:lnTo>
                    <a:pt x="0" y="79"/>
                  </a:lnTo>
                  <a:lnTo>
                    <a:pt x="5" y="60"/>
                  </a:lnTo>
                  <a:lnTo>
                    <a:pt x="14" y="42"/>
                  </a:lnTo>
                  <a:lnTo>
                    <a:pt x="26" y="25"/>
                  </a:lnTo>
                  <a:lnTo>
                    <a:pt x="42" y="13"/>
                  </a:lnTo>
                  <a:lnTo>
                    <a:pt x="60" y="4"/>
                  </a:lnTo>
                  <a:lnTo>
                    <a:pt x="79" y="0"/>
                  </a:lnTo>
                  <a:lnTo>
                    <a:pt x="9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grpSp>
      <p:sp>
        <p:nvSpPr>
          <p:cNvPr id="13" name="Freeform 223"/>
          <p:cNvSpPr>
            <a:spLocks noEditPoints="1"/>
          </p:cNvSpPr>
          <p:nvPr/>
        </p:nvSpPr>
        <p:spPr bwMode="auto">
          <a:xfrm>
            <a:off x="4171390" y="604772"/>
            <a:ext cx="852998" cy="1481203"/>
          </a:xfrm>
          <a:custGeom>
            <a:avLst/>
            <a:gdLst>
              <a:gd name="T0" fmla="*/ 1130 w 2214"/>
              <a:gd name="T1" fmla="*/ 2952 h 3419"/>
              <a:gd name="T2" fmla="*/ 1192 w 2214"/>
              <a:gd name="T3" fmla="*/ 3014 h 3419"/>
              <a:gd name="T4" fmla="*/ 1169 w 2214"/>
              <a:gd name="T5" fmla="*/ 3101 h 3419"/>
              <a:gd name="T6" fmla="*/ 685 w 2214"/>
              <a:gd name="T7" fmla="*/ 3126 h 3419"/>
              <a:gd name="T8" fmla="*/ 1527 w 2214"/>
              <a:gd name="T9" fmla="*/ 2833 h 3419"/>
              <a:gd name="T10" fmla="*/ 988 w 2214"/>
              <a:gd name="T11" fmla="*/ 1606 h 3419"/>
              <a:gd name="T12" fmla="*/ 1222 w 2214"/>
              <a:gd name="T13" fmla="*/ 1621 h 3419"/>
              <a:gd name="T14" fmla="*/ 865 w 2214"/>
              <a:gd name="T15" fmla="*/ 1337 h 3419"/>
              <a:gd name="T16" fmla="*/ 883 w 2214"/>
              <a:gd name="T17" fmla="*/ 205 h 3419"/>
              <a:gd name="T18" fmla="*/ 617 w 2214"/>
              <a:gd name="T19" fmla="*/ 325 h 3419"/>
              <a:gd name="T20" fmla="*/ 400 w 2214"/>
              <a:gd name="T21" fmla="*/ 521 h 3419"/>
              <a:gd name="T22" fmla="*/ 248 w 2214"/>
              <a:gd name="T23" fmla="*/ 778 h 3419"/>
              <a:gd name="T24" fmla="*/ 179 w 2214"/>
              <a:gd name="T25" fmla="*/ 1080 h 3419"/>
              <a:gd name="T26" fmla="*/ 201 w 2214"/>
              <a:gd name="T27" fmla="*/ 1399 h 3419"/>
              <a:gd name="T28" fmla="*/ 307 w 2214"/>
              <a:gd name="T29" fmla="*/ 1718 h 3419"/>
              <a:gd name="T30" fmla="*/ 485 w 2214"/>
              <a:gd name="T31" fmla="*/ 2013 h 3419"/>
              <a:gd name="T32" fmla="*/ 630 w 2214"/>
              <a:gd name="T33" fmla="*/ 2328 h 3419"/>
              <a:gd name="T34" fmla="*/ 685 w 2214"/>
              <a:gd name="T35" fmla="*/ 2656 h 3419"/>
              <a:gd name="T36" fmla="*/ 639 w 2214"/>
              <a:gd name="T37" fmla="*/ 1265 h 3419"/>
              <a:gd name="T38" fmla="*/ 665 w 2214"/>
              <a:gd name="T39" fmla="*/ 1184 h 3419"/>
              <a:gd name="T40" fmla="*/ 1487 w 2214"/>
              <a:gd name="T41" fmla="*/ 1160 h 3419"/>
              <a:gd name="T42" fmla="*/ 1561 w 2214"/>
              <a:gd name="T43" fmla="*/ 1201 h 3419"/>
              <a:gd name="T44" fmla="*/ 1567 w 2214"/>
              <a:gd name="T45" fmla="*/ 1286 h 3419"/>
              <a:gd name="T46" fmla="*/ 1533 w 2214"/>
              <a:gd name="T47" fmla="*/ 2573 h 3419"/>
              <a:gd name="T48" fmla="*/ 1611 w 2214"/>
              <a:gd name="T49" fmla="*/ 2247 h 3419"/>
              <a:gd name="T50" fmla="*/ 1778 w 2214"/>
              <a:gd name="T51" fmla="*/ 1937 h 3419"/>
              <a:gd name="T52" fmla="*/ 1940 w 2214"/>
              <a:gd name="T53" fmla="*/ 1640 h 3419"/>
              <a:gd name="T54" fmla="*/ 2026 w 2214"/>
              <a:gd name="T55" fmla="*/ 1318 h 3419"/>
              <a:gd name="T56" fmla="*/ 2025 w 2214"/>
              <a:gd name="T57" fmla="*/ 1001 h 3419"/>
              <a:gd name="T58" fmla="*/ 1933 w 2214"/>
              <a:gd name="T59" fmla="*/ 708 h 3419"/>
              <a:gd name="T60" fmla="*/ 1764 w 2214"/>
              <a:gd name="T61" fmla="*/ 465 h 3419"/>
              <a:gd name="T62" fmla="*/ 1534 w 2214"/>
              <a:gd name="T63" fmla="*/ 287 h 3419"/>
              <a:gd name="T64" fmla="*/ 1257 w 2214"/>
              <a:gd name="T65" fmla="*/ 189 h 3419"/>
              <a:gd name="T66" fmla="*/ 1193 w 2214"/>
              <a:gd name="T67" fmla="*/ 3 h 3419"/>
              <a:gd name="T68" fmla="*/ 1518 w 2214"/>
              <a:gd name="T69" fmla="*/ 83 h 3419"/>
              <a:gd name="T70" fmla="*/ 1798 w 2214"/>
              <a:gd name="T71" fmla="*/ 255 h 3419"/>
              <a:gd name="T72" fmla="*/ 2018 w 2214"/>
              <a:gd name="T73" fmla="*/ 503 h 3419"/>
              <a:gd name="T74" fmla="*/ 2162 w 2214"/>
              <a:gd name="T75" fmla="*/ 810 h 3419"/>
              <a:gd name="T76" fmla="*/ 2214 w 2214"/>
              <a:gd name="T77" fmla="*/ 1161 h 3419"/>
              <a:gd name="T78" fmla="*/ 2164 w 2214"/>
              <a:gd name="T79" fmla="*/ 1524 h 3419"/>
              <a:gd name="T80" fmla="*/ 2024 w 2214"/>
              <a:gd name="T81" fmla="*/ 1877 h 3419"/>
              <a:gd name="T82" fmla="*/ 1828 w 2214"/>
              <a:gd name="T83" fmla="*/ 2195 h 3419"/>
              <a:gd name="T84" fmla="*/ 1718 w 2214"/>
              <a:gd name="T85" fmla="*/ 2520 h 3419"/>
              <a:gd name="T86" fmla="*/ 1702 w 2214"/>
              <a:gd name="T87" fmla="*/ 3274 h 3419"/>
              <a:gd name="T88" fmla="*/ 1641 w 2214"/>
              <a:gd name="T89" fmla="*/ 3377 h 3419"/>
              <a:gd name="T90" fmla="*/ 1527 w 2214"/>
              <a:gd name="T91" fmla="*/ 3419 h 3419"/>
              <a:gd name="T92" fmla="*/ 596 w 2214"/>
              <a:gd name="T93" fmla="*/ 3395 h 3419"/>
              <a:gd name="T94" fmla="*/ 519 w 2214"/>
              <a:gd name="T95" fmla="*/ 3304 h 3419"/>
              <a:gd name="T96" fmla="*/ 505 w 2214"/>
              <a:gd name="T97" fmla="*/ 2602 h 3419"/>
              <a:gd name="T98" fmla="*/ 422 w 2214"/>
              <a:gd name="T99" fmla="*/ 2274 h 3419"/>
              <a:gd name="T100" fmla="*/ 237 w 2214"/>
              <a:gd name="T101" fmla="*/ 1961 h 3419"/>
              <a:gd name="T102" fmla="*/ 76 w 2214"/>
              <a:gd name="T103" fmla="*/ 1615 h 3419"/>
              <a:gd name="T104" fmla="*/ 2 w 2214"/>
              <a:gd name="T105" fmla="*/ 1251 h 3419"/>
              <a:gd name="T106" fmla="*/ 28 w 2214"/>
              <a:gd name="T107" fmla="*/ 895 h 3419"/>
              <a:gd name="T108" fmla="*/ 150 w 2214"/>
              <a:gd name="T109" fmla="*/ 575 h 3419"/>
              <a:gd name="T110" fmla="*/ 352 w 2214"/>
              <a:gd name="T111" fmla="*/ 310 h 3419"/>
              <a:gd name="T112" fmla="*/ 620 w 2214"/>
              <a:gd name="T113" fmla="*/ 117 h 3419"/>
              <a:gd name="T114" fmla="*/ 935 w 2214"/>
              <a:gd name="T115" fmla="*/ 13 h 3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214" h="3419">
                <a:moveTo>
                  <a:pt x="685" y="2833"/>
                </a:moveTo>
                <a:lnTo>
                  <a:pt x="685" y="2949"/>
                </a:lnTo>
                <a:lnTo>
                  <a:pt x="1107" y="2949"/>
                </a:lnTo>
                <a:lnTo>
                  <a:pt x="1130" y="2952"/>
                </a:lnTo>
                <a:lnTo>
                  <a:pt x="1151" y="2961"/>
                </a:lnTo>
                <a:lnTo>
                  <a:pt x="1169" y="2975"/>
                </a:lnTo>
                <a:lnTo>
                  <a:pt x="1183" y="2993"/>
                </a:lnTo>
                <a:lnTo>
                  <a:pt x="1192" y="3014"/>
                </a:lnTo>
                <a:lnTo>
                  <a:pt x="1194" y="3037"/>
                </a:lnTo>
                <a:lnTo>
                  <a:pt x="1192" y="3061"/>
                </a:lnTo>
                <a:lnTo>
                  <a:pt x="1183" y="3082"/>
                </a:lnTo>
                <a:lnTo>
                  <a:pt x="1169" y="3101"/>
                </a:lnTo>
                <a:lnTo>
                  <a:pt x="1151" y="3114"/>
                </a:lnTo>
                <a:lnTo>
                  <a:pt x="1130" y="3123"/>
                </a:lnTo>
                <a:lnTo>
                  <a:pt x="1107" y="3126"/>
                </a:lnTo>
                <a:lnTo>
                  <a:pt x="685" y="3126"/>
                </a:lnTo>
                <a:lnTo>
                  <a:pt x="685" y="3242"/>
                </a:lnTo>
                <a:lnTo>
                  <a:pt x="1527" y="3242"/>
                </a:lnTo>
                <a:lnTo>
                  <a:pt x="1528" y="3242"/>
                </a:lnTo>
                <a:lnTo>
                  <a:pt x="1527" y="2833"/>
                </a:lnTo>
                <a:lnTo>
                  <a:pt x="685" y="2833"/>
                </a:lnTo>
                <a:close/>
                <a:moveTo>
                  <a:pt x="865" y="1337"/>
                </a:moveTo>
                <a:lnTo>
                  <a:pt x="983" y="1590"/>
                </a:lnTo>
                <a:lnTo>
                  <a:pt x="988" y="1606"/>
                </a:lnTo>
                <a:lnTo>
                  <a:pt x="991" y="1621"/>
                </a:lnTo>
                <a:lnTo>
                  <a:pt x="1059" y="2656"/>
                </a:lnTo>
                <a:lnTo>
                  <a:pt x="1153" y="2656"/>
                </a:lnTo>
                <a:lnTo>
                  <a:pt x="1222" y="1621"/>
                </a:lnTo>
                <a:lnTo>
                  <a:pt x="1225" y="1606"/>
                </a:lnTo>
                <a:lnTo>
                  <a:pt x="1231" y="1590"/>
                </a:lnTo>
                <a:lnTo>
                  <a:pt x="1348" y="1337"/>
                </a:lnTo>
                <a:lnTo>
                  <a:pt x="865" y="1337"/>
                </a:lnTo>
                <a:close/>
                <a:moveTo>
                  <a:pt x="1107" y="176"/>
                </a:moveTo>
                <a:lnTo>
                  <a:pt x="1030" y="179"/>
                </a:lnTo>
                <a:lnTo>
                  <a:pt x="955" y="189"/>
                </a:lnTo>
                <a:lnTo>
                  <a:pt x="883" y="205"/>
                </a:lnTo>
                <a:lnTo>
                  <a:pt x="813" y="227"/>
                </a:lnTo>
                <a:lnTo>
                  <a:pt x="744" y="254"/>
                </a:lnTo>
                <a:lnTo>
                  <a:pt x="679" y="287"/>
                </a:lnTo>
                <a:lnTo>
                  <a:pt x="617" y="325"/>
                </a:lnTo>
                <a:lnTo>
                  <a:pt x="557" y="367"/>
                </a:lnTo>
                <a:lnTo>
                  <a:pt x="501" y="413"/>
                </a:lnTo>
                <a:lnTo>
                  <a:pt x="449" y="465"/>
                </a:lnTo>
                <a:lnTo>
                  <a:pt x="400" y="521"/>
                </a:lnTo>
                <a:lnTo>
                  <a:pt x="356" y="580"/>
                </a:lnTo>
                <a:lnTo>
                  <a:pt x="315" y="643"/>
                </a:lnTo>
                <a:lnTo>
                  <a:pt x="279" y="708"/>
                </a:lnTo>
                <a:lnTo>
                  <a:pt x="248" y="778"/>
                </a:lnTo>
                <a:lnTo>
                  <a:pt x="223" y="850"/>
                </a:lnTo>
                <a:lnTo>
                  <a:pt x="203" y="925"/>
                </a:lnTo>
                <a:lnTo>
                  <a:pt x="188" y="1001"/>
                </a:lnTo>
                <a:lnTo>
                  <a:pt x="179" y="1080"/>
                </a:lnTo>
                <a:lnTo>
                  <a:pt x="175" y="1161"/>
                </a:lnTo>
                <a:lnTo>
                  <a:pt x="179" y="1240"/>
                </a:lnTo>
                <a:lnTo>
                  <a:pt x="187" y="1318"/>
                </a:lnTo>
                <a:lnTo>
                  <a:pt x="201" y="1399"/>
                </a:lnTo>
                <a:lnTo>
                  <a:pt x="220" y="1480"/>
                </a:lnTo>
                <a:lnTo>
                  <a:pt x="244" y="1560"/>
                </a:lnTo>
                <a:lnTo>
                  <a:pt x="274" y="1640"/>
                </a:lnTo>
                <a:lnTo>
                  <a:pt x="307" y="1718"/>
                </a:lnTo>
                <a:lnTo>
                  <a:pt x="346" y="1794"/>
                </a:lnTo>
                <a:lnTo>
                  <a:pt x="388" y="1867"/>
                </a:lnTo>
                <a:lnTo>
                  <a:pt x="434" y="1937"/>
                </a:lnTo>
                <a:lnTo>
                  <a:pt x="485" y="2013"/>
                </a:lnTo>
                <a:lnTo>
                  <a:pt x="529" y="2089"/>
                </a:lnTo>
                <a:lnTo>
                  <a:pt x="568" y="2167"/>
                </a:lnTo>
                <a:lnTo>
                  <a:pt x="602" y="2247"/>
                </a:lnTo>
                <a:lnTo>
                  <a:pt x="630" y="2328"/>
                </a:lnTo>
                <a:lnTo>
                  <a:pt x="652" y="2409"/>
                </a:lnTo>
                <a:lnTo>
                  <a:pt x="669" y="2491"/>
                </a:lnTo>
                <a:lnTo>
                  <a:pt x="680" y="2573"/>
                </a:lnTo>
                <a:lnTo>
                  <a:pt x="685" y="2656"/>
                </a:lnTo>
                <a:lnTo>
                  <a:pt x="882" y="2656"/>
                </a:lnTo>
                <a:lnTo>
                  <a:pt x="816" y="1650"/>
                </a:lnTo>
                <a:lnTo>
                  <a:pt x="646" y="1286"/>
                </a:lnTo>
                <a:lnTo>
                  <a:pt x="639" y="1265"/>
                </a:lnTo>
                <a:lnTo>
                  <a:pt x="638" y="1243"/>
                </a:lnTo>
                <a:lnTo>
                  <a:pt x="642" y="1221"/>
                </a:lnTo>
                <a:lnTo>
                  <a:pt x="651" y="1201"/>
                </a:lnTo>
                <a:lnTo>
                  <a:pt x="665" y="1184"/>
                </a:lnTo>
                <a:lnTo>
                  <a:pt x="683" y="1171"/>
                </a:lnTo>
                <a:lnTo>
                  <a:pt x="703" y="1163"/>
                </a:lnTo>
                <a:lnTo>
                  <a:pt x="725" y="1160"/>
                </a:lnTo>
                <a:lnTo>
                  <a:pt x="1487" y="1160"/>
                </a:lnTo>
                <a:lnTo>
                  <a:pt x="1509" y="1163"/>
                </a:lnTo>
                <a:lnTo>
                  <a:pt x="1529" y="1171"/>
                </a:lnTo>
                <a:lnTo>
                  <a:pt x="1547" y="1184"/>
                </a:lnTo>
                <a:lnTo>
                  <a:pt x="1561" y="1201"/>
                </a:lnTo>
                <a:lnTo>
                  <a:pt x="1571" y="1221"/>
                </a:lnTo>
                <a:lnTo>
                  <a:pt x="1576" y="1243"/>
                </a:lnTo>
                <a:lnTo>
                  <a:pt x="1574" y="1265"/>
                </a:lnTo>
                <a:lnTo>
                  <a:pt x="1567" y="1286"/>
                </a:lnTo>
                <a:lnTo>
                  <a:pt x="1398" y="1650"/>
                </a:lnTo>
                <a:lnTo>
                  <a:pt x="1330" y="2656"/>
                </a:lnTo>
                <a:lnTo>
                  <a:pt x="1528" y="2656"/>
                </a:lnTo>
                <a:lnTo>
                  <a:pt x="1533" y="2573"/>
                </a:lnTo>
                <a:lnTo>
                  <a:pt x="1544" y="2491"/>
                </a:lnTo>
                <a:lnTo>
                  <a:pt x="1560" y="2409"/>
                </a:lnTo>
                <a:lnTo>
                  <a:pt x="1582" y="2328"/>
                </a:lnTo>
                <a:lnTo>
                  <a:pt x="1611" y="2247"/>
                </a:lnTo>
                <a:lnTo>
                  <a:pt x="1644" y="2167"/>
                </a:lnTo>
                <a:lnTo>
                  <a:pt x="1684" y="2089"/>
                </a:lnTo>
                <a:lnTo>
                  <a:pt x="1728" y="2013"/>
                </a:lnTo>
                <a:lnTo>
                  <a:pt x="1778" y="1937"/>
                </a:lnTo>
                <a:lnTo>
                  <a:pt x="1825" y="1867"/>
                </a:lnTo>
                <a:lnTo>
                  <a:pt x="1868" y="1794"/>
                </a:lnTo>
                <a:lnTo>
                  <a:pt x="1905" y="1718"/>
                </a:lnTo>
                <a:lnTo>
                  <a:pt x="1940" y="1640"/>
                </a:lnTo>
                <a:lnTo>
                  <a:pt x="1968" y="1560"/>
                </a:lnTo>
                <a:lnTo>
                  <a:pt x="1993" y="1480"/>
                </a:lnTo>
                <a:lnTo>
                  <a:pt x="2012" y="1399"/>
                </a:lnTo>
                <a:lnTo>
                  <a:pt x="2026" y="1318"/>
                </a:lnTo>
                <a:lnTo>
                  <a:pt x="2035" y="1240"/>
                </a:lnTo>
                <a:lnTo>
                  <a:pt x="2037" y="1161"/>
                </a:lnTo>
                <a:lnTo>
                  <a:pt x="2034" y="1080"/>
                </a:lnTo>
                <a:lnTo>
                  <a:pt x="2025" y="1001"/>
                </a:lnTo>
                <a:lnTo>
                  <a:pt x="2010" y="925"/>
                </a:lnTo>
                <a:lnTo>
                  <a:pt x="1989" y="850"/>
                </a:lnTo>
                <a:lnTo>
                  <a:pt x="1964" y="778"/>
                </a:lnTo>
                <a:lnTo>
                  <a:pt x="1933" y="708"/>
                </a:lnTo>
                <a:lnTo>
                  <a:pt x="1898" y="643"/>
                </a:lnTo>
                <a:lnTo>
                  <a:pt x="1858" y="580"/>
                </a:lnTo>
                <a:lnTo>
                  <a:pt x="1812" y="521"/>
                </a:lnTo>
                <a:lnTo>
                  <a:pt x="1764" y="465"/>
                </a:lnTo>
                <a:lnTo>
                  <a:pt x="1712" y="413"/>
                </a:lnTo>
                <a:lnTo>
                  <a:pt x="1655" y="367"/>
                </a:lnTo>
                <a:lnTo>
                  <a:pt x="1597" y="325"/>
                </a:lnTo>
                <a:lnTo>
                  <a:pt x="1534" y="287"/>
                </a:lnTo>
                <a:lnTo>
                  <a:pt x="1468" y="254"/>
                </a:lnTo>
                <a:lnTo>
                  <a:pt x="1400" y="227"/>
                </a:lnTo>
                <a:lnTo>
                  <a:pt x="1330" y="205"/>
                </a:lnTo>
                <a:lnTo>
                  <a:pt x="1257" y="189"/>
                </a:lnTo>
                <a:lnTo>
                  <a:pt x="1183" y="179"/>
                </a:lnTo>
                <a:lnTo>
                  <a:pt x="1107" y="176"/>
                </a:lnTo>
                <a:close/>
                <a:moveTo>
                  <a:pt x="1107" y="0"/>
                </a:moveTo>
                <a:lnTo>
                  <a:pt x="1193" y="3"/>
                </a:lnTo>
                <a:lnTo>
                  <a:pt x="1277" y="13"/>
                </a:lnTo>
                <a:lnTo>
                  <a:pt x="1360" y="31"/>
                </a:lnTo>
                <a:lnTo>
                  <a:pt x="1441" y="53"/>
                </a:lnTo>
                <a:lnTo>
                  <a:pt x="1518" y="83"/>
                </a:lnTo>
                <a:lnTo>
                  <a:pt x="1593" y="117"/>
                </a:lnTo>
                <a:lnTo>
                  <a:pt x="1665" y="158"/>
                </a:lnTo>
                <a:lnTo>
                  <a:pt x="1734" y="204"/>
                </a:lnTo>
                <a:lnTo>
                  <a:pt x="1798" y="255"/>
                </a:lnTo>
                <a:lnTo>
                  <a:pt x="1860" y="310"/>
                </a:lnTo>
                <a:lnTo>
                  <a:pt x="1918" y="370"/>
                </a:lnTo>
                <a:lnTo>
                  <a:pt x="1971" y="434"/>
                </a:lnTo>
                <a:lnTo>
                  <a:pt x="2018" y="503"/>
                </a:lnTo>
                <a:lnTo>
                  <a:pt x="2062" y="575"/>
                </a:lnTo>
                <a:lnTo>
                  <a:pt x="2101" y="651"/>
                </a:lnTo>
                <a:lnTo>
                  <a:pt x="2134" y="729"/>
                </a:lnTo>
                <a:lnTo>
                  <a:pt x="2162" y="810"/>
                </a:lnTo>
                <a:lnTo>
                  <a:pt x="2184" y="895"/>
                </a:lnTo>
                <a:lnTo>
                  <a:pt x="2201" y="981"/>
                </a:lnTo>
                <a:lnTo>
                  <a:pt x="2211" y="1070"/>
                </a:lnTo>
                <a:lnTo>
                  <a:pt x="2214" y="1161"/>
                </a:lnTo>
                <a:lnTo>
                  <a:pt x="2211" y="1251"/>
                </a:lnTo>
                <a:lnTo>
                  <a:pt x="2201" y="1342"/>
                </a:lnTo>
                <a:lnTo>
                  <a:pt x="2185" y="1433"/>
                </a:lnTo>
                <a:lnTo>
                  <a:pt x="2164" y="1524"/>
                </a:lnTo>
                <a:lnTo>
                  <a:pt x="2138" y="1615"/>
                </a:lnTo>
                <a:lnTo>
                  <a:pt x="2104" y="1703"/>
                </a:lnTo>
                <a:lnTo>
                  <a:pt x="2067" y="1791"/>
                </a:lnTo>
                <a:lnTo>
                  <a:pt x="2024" y="1877"/>
                </a:lnTo>
                <a:lnTo>
                  <a:pt x="1975" y="1961"/>
                </a:lnTo>
                <a:lnTo>
                  <a:pt x="1922" y="2040"/>
                </a:lnTo>
                <a:lnTo>
                  <a:pt x="1872" y="2116"/>
                </a:lnTo>
                <a:lnTo>
                  <a:pt x="1828" y="2195"/>
                </a:lnTo>
                <a:lnTo>
                  <a:pt x="1790" y="2274"/>
                </a:lnTo>
                <a:lnTo>
                  <a:pt x="1759" y="2354"/>
                </a:lnTo>
                <a:lnTo>
                  <a:pt x="1735" y="2436"/>
                </a:lnTo>
                <a:lnTo>
                  <a:pt x="1718" y="2520"/>
                </a:lnTo>
                <a:lnTo>
                  <a:pt x="1707" y="2602"/>
                </a:lnTo>
                <a:lnTo>
                  <a:pt x="1704" y="2685"/>
                </a:lnTo>
                <a:lnTo>
                  <a:pt x="1704" y="3242"/>
                </a:lnTo>
                <a:lnTo>
                  <a:pt x="1702" y="3274"/>
                </a:lnTo>
                <a:lnTo>
                  <a:pt x="1693" y="3304"/>
                </a:lnTo>
                <a:lnTo>
                  <a:pt x="1680" y="3331"/>
                </a:lnTo>
                <a:lnTo>
                  <a:pt x="1663" y="3356"/>
                </a:lnTo>
                <a:lnTo>
                  <a:pt x="1641" y="3377"/>
                </a:lnTo>
                <a:lnTo>
                  <a:pt x="1617" y="3395"/>
                </a:lnTo>
                <a:lnTo>
                  <a:pt x="1589" y="3408"/>
                </a:lnTo>
                <a:lnTo>
                  <a:pt x="1559" y="3416"/>
                </a:lnTo>
                <a:lnTo>
                  <a:pt x="1527" y="3419"/>
                </a:lnTo>
                <a:lnTo>
                  <a:pt x="685" y="3419"/>
                </a:lnTo>
                <a:lnTo>
                  <a:pt x="653" y="3416"/>
                </a:lnTo>
                <a:lnTo>
                  <a:pt x="623" y="3408"/>
                </a:lnTo>
                <a:lnTo>
                  <a:pt x="596" y="3395"/>
                </a:lnTo>
                <a:lnTo>
                  <a:pt x="571" y="3377"/>
                </a:lnTo>
                <a:lnTo>
                  <a:pt x="550" y="3356"/>
                </a:lnTo>
                <a:lnTo>
                  <a:pt x="533" y="3331"/>
                </a:lnTo>
                <a:lnTo>
                  <a:pt x="519" y="3304"/>
                </a:lnTo>
                <a:lnTo>
                  <a:pt x="512" y="3274"/>
                </a:lnTo>
                <a:lnTo>
                  <a:pt x="508" y="3242"/>
                </a:lnTo>
                <a:lnTo>
                  <a:pt x="508" y="2685"/>
                </a:lnTo>
                <a:lnTo>
                  <a:pt x="505" y="2602"/>
                </a:lnTo>
                <a:lnTo>
                  <a:pt x="495" y="2520"/>
                </a:lnTo>
                <a:lnTo>
                  <a:pt x="477" y="2436"/>
                </a:lnTo>
                <a:lnTo>
                  <a:pt x="453" y="2354"/>
                </a:lnTo>
                <a:lnTo>
                  <a:pt x="422" y="2274"/>
                </a:lnTo>
                <a:lnTo>
                  <a:pt x="385" y="2195"/>
                </a:lnTo>
                <a:lnTo>
                  <a:pt x="341" y="2116"/>
                </a:lnTo>
                <a:lnTo>
                  <a:pt x="291" y="2040"/>
                </a:lnTo>
                <a:lnTo>
                  <a:pt x="237" y="1961"/>
                </a:lnTo>
                <a:lnTo>
                  <a:pt x="190" y="1877"/>
                </a:lnTo>
                <a:lnTo>
                  <a:pt x="146" y="1791"/>
                </a:lnTo>
                <a:lnTo>
                  <a:pt x="108" y="1703"/>
                </a:lnTo>
                <a:lnTo>
                  <a:pt x="76" y="1615"/>
                </a:lnTo>
                <a:lnTo>
                  <a:pt x="48" y="1524"/>
                </a:lnTo>
                <a:lnTo>
                  <a:pt x="27" y="1433"/>
                </a:lnTo>
                <a:lnTo>
                  <a:pt x="12" y="1342"/>
                </a:lnTo>
                <a:lnTo>
                  <a:pt x="2" y="1251"/>
                </a:lnTo>
                <a:lnTo>
                  <a:pt x="0" y="1161"/>
                </a:lnTo>
                <a:lnTo>
                  <a:pt x="3" y="1070"/>
                </a:lnTo>
                <a:lnTo>
                  <a:pt x="12" y="981"/>
                </a:lnTo>
                <a:lnTo>
                  <a:pt x="28" y="895"/>
                </a:lnTo>
                <a:lnTo>
                  <a:pt x="51" y="810"/>
                </a:lnTo>
                <a:lnTo>
                  <a:pt x="78" y="729"/>
                </a:lnTo>
                <a:lnTo>
                  <a:pt x="111" y="651"/>
                </a:lnTo>
                <a:lnTo>
                  <a:pt x="150" y="575"/>
                </a:lnTo>
                <a:lnTo>
                  <a:pt x="194" y="503"/>
                </a:lnTo>
                <a:lnTo>
                  <a:pt x="243" y="434"/>
                </a:lnTo>
                <a:lnTo>
                  <a:pt x="296" y="370"/>
                </a:lnTo>
                <a:lnTo>
                  <a:pt x="352" y="310"/>
                </a:lnTo>
                <a:lnTo>
                  <a:pt x="414" y="255"/>
                </a:lnTo>
                <a:lnTo>
                  <a:pt x="480" y="204"/>
                </a:lnTo>
                <a:lnTo>
                  <a:pt x="548" y="158"/>
                </a:lnTo>
                <a:lnTo>
                  <a:pt x="620" y="117"/>
                </a:lnTo>
                <a:lnTo>
                  <a:pt x="695" y="83"/>
                </a:lnTo>
                <a:lnTo>
                  <a:pt x="773" y="53"/>
                </a:lnTo>
                <a:lnTo>
                  <a:pt x="852" y="31"/>
                </a:lnTo>
                <a:lnTo>
                  <a:pt x="935" y="13"/>
                </a:lnTo>
                <a:lnTo>
                  <a:pt x="1021" y="3"/>
                </a:lnTo>
                <a:lnTo>
                  <a:pt x="1107" y="0"/>
                </a:lnTo>
                <a:close/>
              </a:path>
            </a:pathLst>
          </a:custGeom>
          <a:solidFill>
            <a:srgbClr val="66003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CC9900"/>
              </a:solidFill>
            </a:endParaRPr>
          </a:p>
        </p:txBody>
      </p:sp>
      <p:sp>
        <p:nvSpPr>
          <p:cNvPr id="14" name="مستطيل 13"/>
          <p:cNvSpPr/>
          <p:nvPr/>
        </p:nvSpPr>
        <p:spPr>
          <a:xfrm>
            <a:off x="60040" y="277964"/>
            <a:ext cx="1646085" cy="800219"/>
          </a:xfrm>
          <a:prstGeom prst="rect">
            <a:avLst/>
          </a:prstGeom>
        </p:spPr>
        <p:txBody>
          <a:bodyPr wrap="square">
            <a:spAutoFit/>
          </a:bodyPr>
          <a:lstStyle/>
          <a:p>
            <a:pPr algn="ctr">
              <a:lnSpc>
                <a:spcPct val="115000"/>
              </a:lnSpc>
            </a:pPr>
            <a:r>
              <a:rPr lang="ar-SA" sz="2000" b="1"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raditional Arabic" panose="02020603050405020304" pitchFamily="18" charset="-78"/>
              </a:rPr>
              <a:t>مهارة العصف الذهني </a:t>
            </a:r>
          </a:p>
          <a:p>
            <a:pPr algn="ctr">
              <a:lnSpc>
                <a:spcPct val="115000"/>
              </a:lnSpc>
            </a:pPr>
            <a:r>
              <a:rPr lang="ar-SA" sz="2000" b="1"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Traditional Arabic" panose="02020603050405020304" pitchFamily="18" charset="-78"/>
              </a:rPr>
              <a:t>مهارة " تعلم تعاوني "</a:t>
            </a:r>
            <a:endParaRPr lang="en-US" sz="1600"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Arial" panose="020B0604020202020204" pitchFamily="34" charset="0"/>
            </a:endParaRPr>
          </a:p>
        </p:txBody>
      </p:sp>
      <p:grpSp>
        <p:nvGrpSpPr>
          <p:cNvPr id="15" name="Group 53"/>
          <p:cNvGrpSpPr/>
          <p:nvPr/>
        </p:nvGrpSpPr>
        <p:grpSpPr>
          <a:xfrm>
            <a:off x="1610877" y="-15997"/>
            <a:ext cx="417623" cy="454382"/>
            <a:chOff x="3471863" y="1916113"/>
            <a:chExt cx="492125" cy="550863"/>
          </a:xfrm>
          <a:solidFill>
            <a:schemeClr val="accent3">
              <a:lumMod val="75000"/>
            </a:schemeClr>
          </a:solidFill>
        </p:grpSpPr>
        <p:sp>
          <p:nvSpPr>
            <p:cNvPr id="16" name="Freeform 70"/>
            <p:cNvSpPr>
              <a:spLocks noEditPoints="1"/>
            </p:cNvSpPr>
            <p:nvPr/>
          </p:nvSpPr>
          <p:spPr bwMode="auto">
            <a:xfrm>
              <a:off x="3633788" y="1916113"/>
              <a:ext cx="330200" cy="330200"/>
            </a:xfrm>
            <a:custGeom>
              <a:avLst/>
              <a:gdLst>
                <a:gd name="T0" fmla="*/ 958 w 2077"/>
                <a:gd name="T1" fmla="*/ 277 h 2076"/>
                <a:gd name="T2" fmla="*/ 796 w 2077"/>
                <a:gd name="T3" fmla="*/ 377 h 2076"/>
                <a:gd name="T4" fmla="*/ 576 w 2077"/>
                <a:gd name="T5" fmla="*/ 455 h 2076"/>
                <a:gd name="T6" fmla="*/ 456 w 2077"/>
                <a:gd name="T7" fmla="*/ 350 h 2076"/>
                <a:gd name="T8" fmla="*/ 457 w 2077"/>
                <a:gd name="T9" fmla="*/ 573 h 2076"/>
                <a:gd name="T10" fmla="*/ 379 w 2077"/>
                <a:gd name="T11" fmla="*/ 793 h 2076"/>
                <a:gd name="T12" fmla="*/ 281 w 2077"/>
                <a:gd name="T13" fmla="*/ 955 h 2076"/>
                <a:gd name="T14" fmla="*/ 142 w 2077"/>
                <a:gd name="T15" fmla="*/ 1105 h 2076"/>
                <a:gd name="T16" fmla="*/ 300 w 2077"/>
                <a:gd name="T17" fmla="*/ 1120 h 2076"/>
                <a:gd name="T18" fmla="*/ 400 w 2077"/>
                <a:gd name="T19" fmla="*/ 1331 h 2076"/>
                <a:gd name="T20" fmla="*/ 446 w 2077"/>
                <a:gd name="T21" fmla="*/ 1515 h 2076"/>
                <a:gd name="T22" fmla="*/ 459 w 2077"/>
                <a:gd name="T23" fmla="*/ 1723 h 2076"/>
                <a:gd name="T24" fmla="*/ 591 w 2077"/>
                <a:gd name="T25" fmla="*/ 1612 h 2076"/>
                <a:gd name="T26" fmla="*/ 846 w 2077"/>
                <a:gd name="T27" fmla="*/ 1714 h 2076"/>
                <a:gd name="T28" fmla="*/ 957 w 2077"/>
                <a:gd name="T29" fmla="*/ 1922 h 2076"/>
                <a:gd name="T30" fmla="*/ 1111 w 2077"/>
                <a:gd name="T31" fmla="*/ 1934 h 2076"/>
                <a:gd name="T32" fmla="*/ 1130 w 2077"/>
                <a:gd name="T33" fmla="*/ 1759 h 2076"/>
                <a:gd name="T34" fmla="*/ 1382 w 2077"/>
                <a:gd name="T35" fmla="*/ 1650 h 2076"/>
                <a:gd name="T36" fmla="*/ 1608 w 2077"/>
                <a:gd name="T37" fmla="*/ 1720 h 2076"/>
                <a:gd name="T38" fmla="*/ 1723 w 2077"/>
                <a:gd name="T39" fmla="*/ 1623 h 2076"/>
                <a:gd name="T40" fmla="*/ 1613 w 2077"/>
                <a:gd name="T41" fmla="*/ 1464 h 2076"/>
                <a:gd name="T42" fmla="*/ 1730 w 2077"/>
                <a:gd name="T43" fmla="*/ 1175 h 2076"/>
                <a:gd name="T44" fmla="*/ 1929 w 2077"/>
                <a:gd name="T45" fmla="*/ 1118 h 2076"/>
                <a:gd name="T46" fmla="*/ 1934 w 2077"/>
                <a:gd name="T47" fmla="*/ 962 h 2076"/>
                <a:gd name="T48" fmla="*/ 1747 w 2077"/>
                <a:gd name="T49" fmla="*/ 934 h 2076"/>
                <a:gd name="T50" fmla="*/ 1624 w 2077"/>
                <a:gd name="T51" fmla="*/ 648 h 2076"/>
                <a:gd name="T52" fmla="*/ 1728 w 2077"/>
                <a:gd name="T53" fmla="*/ 463 h 2076"/>
                <a:gd name="T54" fmla="*/ 1616 w 2077"/>
                <a:gd name="T55" fmla="*/ 350 h 2076"/>
                <a:gd name="T56" fmla="*/ 1449 w 2077"/>
                <a:gd name="T57" fmla="*/ 461 h 2076"/>
                <a:gd name="T58" fmla="*/ 1159 w 2077"/>
                <a:gd name="T59" fmla="*/ 341 h 2076"/>
                <a:gd name="T60" fmla="*/ 1119 w 2077"/>
                <a:gd name="T61" fmla="*/ 145 h 2076"/>
                <a:gd name="T62" fmla="*/ 1139 w 2077"/>
                <a:gd name="T63" fmla="*/ 3 h 2076"/>
                <a:gd name="T64" fmla="*/ 1260 w 2077"/>
                <a:gd name="T65" fmla="*/ 152 h 2076"/>
                <a:gd name="T66" fmla="*/ 1547 w 2077"/>
                <a:gd name="T67" fmla="*/ 227 h 2076"/>
                <a:gd name="T68" fmla="*/ 1705 w 2077"/>
                <a:gd name="T69" fmla="*/ 239 h 2076"/>
                <a:gd name="T70" fmla="*/ 1866 w 2077"/>
                <a:gd name="T71" fmla="*/ 474 h 2076"/>
                <a:gd name="T72" fmla="*/ 1819 w 2077"/>
                <a:gd name="T73" fmla="*/ 714 h 2076"/>
                <a:gd name="T74" fmla="*/ 2032 w 2077"/>
                <a:gd name="T75" fmla="*/ 861 h 2076"/>
                <a:gd name="T76" fmla="*/ 2065 w 2077"/>
                <a:gd name="T77" fmla="*/ 1165 h 2076"/>
                <a:gd name="T78" fmla="*/ 1925 w 2077"/>
                <a:gd name="T79" fmla="*/ 1259 h 2076"/>
                <a:gd name="T80" fmla="*/ 1852 w 2077"/>
                <a:gd name="T81" fmla="*/ 1551 h 2076"/>
                <a:gd name="T82" fmla="*/ 1821 w 2077"/>
                <a:gd name="T83" fmla="*/ 1722 h 2076"/>
                <a:gd name="T84" fmla="*/ 1592 w 2077"/>
                <a:gd name="T85" fmla="*/ 1863 h 2076"/>
                <a:gd name="T86" fmla="*/ 1361 w 2077"/>
                <a:gd name="T87" fmla="*/ 1818 h 2076"/>
                <a:gd name="T88" fmla="*/ 1216 w 2077"/>
                <a:gd name="T89" fmla="*/ 2031 h 2076"/>
                <a:gd name="T90" fmla="*/ 910 w 2077"/>
                <a:gd name="T91" fmla="*/ 2064 h 2076"/>
                <a:gd name="T92" fmla="*/ 817 w 2077"/>
                <a:gd name="T93" fmla="*/ 1852 h 2076"/>
                <a:gd name="T94" fmla="*/ 508 w 2077"/>
                <a:gd name="T95" fmla="*/ 1857 h 2076"/>
                <a:gd name="T96" fmla="*/ 354 w 2077"/>
                <a:gd name="T97" fmla="*/ 1820 h 2076"/>
                <a:gd name="T98" fmla="*/ 216 w 2077"/>
                <a:gd name="T99" fmla="*/ 1577 h 2076"/>
                <a:gd name="T100" fmla="*/ 240 w 2077"/>
                <a:gd name="T101" fmla="*/ 1311 h 2076"/>
                <a:gd name="T102" fmla="*/ 26 w 2077"/>
                <a:gd name="T103" fmla="*/ 1192 h 2076"/>
                <a:gd name="T104" fmla="*/ 26 w 2077"/>
                <a:gd name="T105" fmla="*/ 884 h 2076"/>
                <a:gd name="T106" fmla="*/ 246 w 2077"/>
                <a:gd name="T107" fmla="*/ 748 h 2076"/>
                <a:gd name="T108" fmla="*/ 211 w 2077"/>
                <a:gd name="T109" fmla="*/ 474 h 2076"/>
                <a:gd name="T110" fmla="*/ 372 w 2077"/>
                <a:gd name="T111" fmla="*/ 239 h 2076"/>
                <a:gd name="T112" fmla="*/ 530 w 2077"/>
                <a:gd name="T113" fmla="*/ 227 h 2076"/>
                <a:gd name="T114" fmla="*/ 817 w 2077"/>
                <a:gd name="T115" fmla="*/ 224 h 2076"/>
                <a:gd name="T116" fmla="*/ 910 w 2077"/>
                <a:gd name="T117" fmla="*/ 12 h 20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77" h="2076">
                  <a:moveTo>
                    <a:pt x="971" y="140"/>
                  </a:moveTo>
                  <a:lnTo>
                    <a:pt x="967" y="140"/>
                  </a:lnTo>
                  <a:lnTo>
                    <a:pt x="964" y="142"/>
                  </a:lnTo>
                  <a:lnTo>
                    <a:pt x="961" y="145"/>
                  </a:lnTo>
                  <a:lnTo>
                    <a:pt x="959" y="149"/>
                  </a:lnTo>
                  <a:lnTo>
                    <a:pt x="958" y="152"/>
                  </a:lnTo>
                  <a:lnTo>
                    <a:pt x="958" y="277"/>
                  </a:lnTo>
                  <a:lnTo>
                    <a:pt x="956" y="296"/>
                  </a:lnTo>
                  <a:lnTo>
                    <a:pt x="948" y="314"/>
                  </a:lnTo>
                  <a:lnTo>
                    <a:pt x="936" y="329"/>
                  </a:lnTo>
                  <a:lnTo>
                    <a:pt x="920" y="340"/>
                  </a:lnTo>
                  <a:lnTo>
                    <a:pt x="902" y="346"/>
                  </a:lnTo>
                  <a:lnTo>
                    <a:pt x="849" y="360"/>
                  </a:lnTo>
                  <a:lnTo>
                    <a:pt x="796" y="377"/>
                  </a:lnTo>
                  <a:lnTo>
                    <a:pt x="745" y="397"/>
                  </a:lnTo>
                  <a:lnTo>
                    <a:pt x="697" y="422"/>
                  </a:lnTo>
                  <a:lnTo>
                    <a:pt x="649" y="451"/>
                  </a:lnTo>
                  <a:lnTo>
                    <a:pt x="631" y="460"/>
                  </a:lnTo>
                  <a:lnTo>
                    <a:pt x="612" y="463"/>
                  </a:lnTo>
                  <a:lnTo>
                    <a:pt x="594" y="461"/>
                  </a:lnTo>
                  <a:lnTo>
                    <a:pt x="576" y="455"/>
                  </a:lnTo>
                  <a:lnTo>
                    <a:pt x="561" y="443"/>
                  </a:lnTo>
                  <a:lnTo>
                    <a:pt x="471" y="352"/>
                  </a:lnTo>
                  <a:lnTo>
                    <a:pt x="468" y="350"/>
                  </a:lnTo>
                  <a:lnTo>
                    <a:pt x="465" y="349"/>
                  </a:lnTo>
                  <a:lnTo>
                    <a:pt x="462" y="349"/>
                  </a:lnTo>
                  <a:lnTo>
                    <a:pt x="459" y="349"/>
                  </a:lnTo>
                  <a:lnTo>
                    <a:pt x="456" y="350"/>
                  </a:lnTo>
                  <a:lnTo>
                    <a:pt x="453" y="352"/>
                  </a:lnTo>
                  <a:lnTo>
                    <a:pt x="356" y="450"/>
                  </a:lnTo>
                  <a:lnTo>
                    <a:pt x="353" y="456"/>
                  </a:lnTo>
                  <a:lnTo>
                    <a:pt x="353" y="462"/>
                  </a:lnTo>
                  <a:lnTo>
                    <a:pt x="356" y="467"/>
                  </a:lnTo>
                  <a:lnTo>
                    <a:pt x="446" y="557"/>
                  </a:lnTo>
                  <a:lnTo>
                    <a:pt x="457" y="573"/>
                  </a:lnTo>
                  <a:lnTo>
                    <a:pt x="465" y="591"/>
                  </a:lnTo>
                  <a:lnTo>
                    <a:pt x="466" y="610"/>
                  </a:lnTo>
                  <a:lnTo>
                    <a:pt x="462" y="629"/>
                  </a:lnTo>
                  <a:lnTo>
                    <a:pt x="454" y="645"/>
                  </a:lnTo>
                  <a:lnTo>
                    <a:pt x="425" y="693"/>
                  </a:lnTo>
                  <a:lnTo>
                    <a:pt x="400" y="742"/>
                  </a:lnTo>
                  <a:lnTo>
                    <a:pt x="379" y="793"/>
                  </a:lnTo>
                  <a:lnTo>
                    <a:pt x="362" y="845"/>
                  </a:lnTo>
                  <a:lnTo>
                    <a:pt x="350" y="899"/>
                  </a:lnTo>
                  <a:lnTo>
                    <a:pt x="343" y="918"/>
                  </a:lnTo>
                  <a:lnTo>
                    <a:pt x="332" y="933"/>
                  </a:lnTo>
                  <a:lnTo>
                    <a:pt x="317" y="945"/>
                  </a:lnTo>
                  <a:lnTo>
                    <a:pt x="300" y="952"/>
                  </a:lnTo>
                  <a:lnTo>
                    <a:pt x="281" y="955"/>
                  </a:lnTo>
                  <a:lnTo>
                    <a:pt x="153" y="955"/>
                  </a:lnTo>
                  <a:lnTo>
                    <a:pt x="150" y="955"/>
                  </a:lnTo>
                  <a:lnTo>
                    <a:pt x="147" y="958"/>
                  </a:lnTo>
                  <a:lnTo>
                    <a:pt x="144" y="961"/>
                  </a:lnTo>
                  <a:lnTo>
                    <a:pt x="143" y="964"/>
                  </a:lnTo>
                  <a:lnTo>
                    <a:pt x="142" y="967"/>
                  </a:lnTo>
                  <a:lnTo>
                    <a:pt x="142" y="1105"/>
                  </a:lnTo>
                  <a:lnTo>
                    <a:pt x="143" y="1109"/>
                  </a:lnTo>
                  <a:lnTo>
                    <a:pt x="144" y="1113"/>
                  </a:lnTo>
                  <a:lnTo>
                    <a:pt x="147" y="1115"/>
                  </a:lnTo>
                  <a:lnTo>
                    <a:pt x="150" y="1117"/>
                  </a:lnTo>
                  <a:lnTo>
                    <a:pt x="153" y="1118"/>
                  </a:lnTo>
                  <a:lnTo>
                    <a:pt x="281" y="1118"/>
                  </a:lnTo>
                  <a:lnTo>
                    <a:pt x="300" y="1120"/>
                  </a:lnTo>
                  <a:lnTo>
                    <a:pt x="317" y="1128"/>
                  </a:lnTo>
                  <a:lnTo>
                    <a:pt x="332" y="1140"/>
                  </a:lnTo>
                  <a:lnTo>
                    <a:pt x="343" y="1156"/>
                  </a:lnTo>
                  <a:lnTo>
                    <a:pt x="350" y="1174"/>
                  </a:lnTo>
                  <a:lnTo>
                    <a:pt x="362" y="1228"/>
                  </a:lnTo>
                  <a:lnTo>
                    <a:pt x="379" y="1280"/>
                  </a:lnTo>
                  <a:lnTo>
                    <a:pt x="400" y="1331"/>
                  </a:lnTo>
                  <a:lnTo>
                    <a:pt x="425" y="1379"/>
                  </a:lnTo>
                  <a:lnTo>
                    <a:pt x="454" y="1427"/>
                  </a:lnTo>
                  <a:lnTo>
                    <a:pt x="462" y="1445"/>
                  </a:lnTo>
                  <a:lnTo>
                    <a:pt x="467" y="1464"/>
                  </a:lnTo>
                  <a:lnTo>
                    <a:pt x="465" y="1483"/>
                  </a:lnTo>
                  <a:lnTo>
                    <a:pt x="457" y="1500"/>
                  </a:lnTo>
                  <a:lnTo>
                    <a:pt x="446" y="1515"/>
                  </a:lnTo>
                  <a:lnTo>
                    <a:pt x="356" y="1606"/>
                  </a:lnTo>
                  <a:lnTo>
                    <a:pt x="353" y="1611"/>
                  </a:lnTo>
                  <a:lnTo>
                    <a:pt x="353" y="1617"/>
                  </a:lnTo>
                  <a:lnTo>
                    <a:pt x="356" y="1623"/>
                  </a:lnTo>
                  <a:lnTo>
                    <a:pt x="453" y="1720"/>
                  </a:lnTo>
                  <a:lnTo>
                    <a:pt x="456" y="1722"/>
                  </a:lnTo>
                  <a:lnTo>
                    <a:pt x="459" y="1723"/>
                  </a:lnTo>
                  <a:lnTo>
                    <a:pt x="462" y="1724"/>
                  </a:lnTo>
                  <a:lnTo>
                    <a:pt x="465" y="1723"/>
                  </a:lnTo>
                  <a:lnTo>
                    <a:pt x="468" y="1722"/>
                  </a:lnTo>
                  <a:lnTo>
                    <a:pt x="471" y="1720"/>
                  </a:lnTo>
                  <a:lnTo>
                    <a:pt x="559" y="1630"/>
                  </a:lnTo>
                  <a:lnTo>
                    <a:pt x="574" y="1619"/>
                  </a:lnTo>
                  <a:lnTo>
                    <a:pt x="591" y="1612"/>
                  </a:lnTo>
                  <a:lnTo>
                    <a:pt x="609" y="1610"/>
                  </a:lnTo>
                  <a:lnTo>
                    <a:pt x="629" y="1614"/>
                  </a:lnTo>
                  <a:lnTo>
                    <a:pt x="648" y="1622"/>
                  </a:lnTo>
                  <a:lnTo>
                    <a:pt x="695" y="1651"/>
                  </a:lnTo>
                  <a:lnTo>
                    <a:pt x="744" y="1676"/>
                  </a:lnTo>
                  <a:lnTo>
                    <a:pt x="795" y="1697"/>
                  </a:lnTo>
                  <a:lnTo>
                    <a:pt x="846" y="1714"/>
                  </a:lnTo>
                  <a:lnTo>
                    <a:pt x="900" y="1726"/>
                  </a:lnTo>
                  <a:lnTo>
                    <a:pt x="919" y="1733"/>
                  </a:lnTo>
                  <a:lnTo>
                    <a:pt x="935" y="1744"/>
                  </a:lnTo>
                  <a:lnTo>
                    <a:pt x="947" y="1759"/>
                  </a:lnTo>
                  <a:lnTo>
                    <a:pt x="955" y="1776"/>
                  </a:lnTo>
                  <a:lnTo>
                    <a:pt x="957" y="1796"/>
                  </a:lnTo>
                  <a:lnTo>
                    <a:pt x="957" y="1922"/>
                  </a:lnTo>
                  <a:lnTo>
                    <a:pt x="958" y="1926"/>
                  </a:lnTo>
                  <a:lnTo>
                    <a:pt x="959" y="1929"/>
                  </a:lnTo>
                  <a:lnTo>
                    <a:pt x="963" y="1932"/>
                  </a:lnTo>
                  <a:lnTo>
                    <a:pt x="966" y="1934"/>
                  </a:lnTo>
                  <a:lnTo>
                    <a:pt x="970" y="1934"/>
                  </a:lnTo>
                  <a:lnTo>
                    <a:pt x="1108" y="1934"/>
                  </a:lnTo>
                  <a:lnTo>
                    <a:pt x="1111" y="1934"/>
                  </a:lnTo>
                  <a:lnTo>
                    <a:pt x="1114" y="1932"/>
                  </a:lnTo>
                  <a:lnTo>
                    <a:pt x="1118" y="1929"/>
                  </a:lnTo>
                  <a:lnTo>
                    <a:pt x="1119" y="1926"/>
                  </a:lnTo>
                  <a:lnTo>
                    <a:pt x="1120" y="1922"/>
                  </a:lnTo>
                  <a:lnTo>
                    <a:pt x="1120" y="1796"/>
                  </a:lnTo>
                  <a:lnTo>
                    <a:pt x="1123" y="1776"/>
                  </a:lnTo>
                  <a:lnTo>
                    <a:pt x="1130" y="1759"/>
                  </a:lnTo>
                  <a:lnTo>
                    <a:pt x="1142" y="1744"/>
                  </a:lnTo>
                  <a:lnTo>
                    <a:pt x="1158" y="1733"/>
                  </a:lnTo>
                  <a:lnTo>
                    <a:pt x="1177" y="1726"/>
                  </a:lnTo>
                  <a:lnTo>
                    <a:pt x="1231" y="1714"/>
                  </a:lnTo>
                  <a:lnTo>
                    <a:pt x="1282" y="1697"/>
                  </a:lnTo>
                  <a:lnTo>
                    <a:pt x="1333" y="1676"/>
                  </a:lnTo>
                  <a:lnTo>
                    <a:pt x="1382" y="1650"/>
                  </a:lnTo>
                  <a:lnTo>
                    <a:pt x="1430" y="1622"/>
                  </a:lnTo>
                  <a:lnTo>
                    <a:pt x="1447" y="1614"/>
                  </a:lnTo>
                  <a:lnTo>
                    <a:pt x="1466" y="1610"/>
                  </a:lnTo>
                  <a:lnTo>
                    <a:pt x="1485" y="1611"/>
                  </a:lnTo>
                  <a:lnTo>
                    <a:pt x="1503" y="1619"/>
                  </a:lnTo>
                  <a:lnTo>
                    <a:pt x="1518" y="1630"/>
                  </a:lnTo>
                  <a:lnTo>
                    <a:pt x="1608" y="1720"/>
                  </a:lnTo>
                  <a:lnTo>
                    <a:pt x="1611" y="1722"/>
                  </a:lnTo>
                  <a:lnTo>
                    <a:pt x="1614" y="1723"/>
                  </a:lnTo>
                  <a:lnTo>
                    <a:pt x="1617" y="1724"/>
                  </a:lnTo>
                  <a:lnTo>
                    <a:pt x="1619" y="1723"/>
                  </a:lnTo>
                  <a:lnTo>
                    <a:pt x="1622" y="1722"/>
                  </a:lnTo>
                  <a:lnTo>
                    <a:pt x="1625" y="1720"/>
                  </a:lnTo>
                  <a:lnTo>
                    <a:pt x="1723" y="1623"/>
                  </a:lnTo>
                  <a:lnTo>
                    <a:pt x="1726" y="1618"/>
                  </a:lnTo>
                  <a:lnTo>
                    <a:pt x="1726" y="1611"/>
                  </a:lnTo>
                  <a:lnTo>
                    <a:pt x="1723" y="1606"/>
                  </a:lnTo>
                  <a:lnTo>
                    <a:pt x="1633" y="1516"/>
                  </a:lnTo>
                  <a:lnTo>
                    <a:pt x="1621" y="1501"/>
                  </a:lnTo>
                  <a:lnTo>
                    <a:pt x="1615" y="1483"/>
                  </a:lnTo>
                  <a:lnTo>
                    <a:pt x="1613" y="1464"/>
                  </a:lnTo>
                  <a:lnTo>
                    <a:pt x="1616" y="1446"/>
                  </a:lnTo>
                  <a:lnTo>
                    <a:pt x="1624" y="1428"/>
                  </a:lnTo>
                  <a:lnTo>
                    <a:pt x="1654" y="1380"/>
                  </a:lnTo>
                  <a:lnTo>
                    <a:pt x="1679" y="1332"/>
                  </a:lnTo>
                  <a:lnTo>
                    <a:pt x="1700" y="1281"/>
                  </a:lnTo>
                  <a:lnTo>
                    <a:pt x="1717" y="1229"/>
                  </a:lnTo>
                  <a:lnTo>
                    <a:pt x="1730" y="1175"/>
                  </a:lnTo>
                  <a:lnTo>
                    <a:pt x="1736" y="1156"/>
                  </a:lnTo>
                  <a:lnTo>
                    <a:pt x="1747" y="1141"/>
                  </a:lnTo>
                  <a:lnTo>
                    <a:pt x="1761" y="1128"/>
                  </a:lnTo>
                  <a:lnTo>
                    <a:pt x="1779" y="1121"/>
                  </a:lnTo>
                  <a:lnTo>
                    <a:pt x="1798" y="1119"/>
                  </a:lnTo>
                  <a:lnTo>
                    <a:pt x="1925" y="1119"/>
                  </a:lnTo>
                  <a:lnTo>
                    <a:pt x="1929" y="1118"/>
                  </a:lnTo>
                  <a:lnTo>
                    <a:pt x="1932" y="1117"/>
                  </a:lnTo>
                  <a:lnTo>
                    <a:pt x="1934" y="1114"/>
                  </a:lnTo>
                  <a:lnTo>
                    <a:pt x="1936" y="1110"/>
                  </a:lnTo>
                  <a:lnTo>
                    <a:pt x="1936" y="1107"/>
                  </a:lnTo>
                  <a:lnTo>
                    <a:pt x="1936" y="969"/>
                  </a:lnTo>
                  <a:lnTo>
                    <a:pt x="1936" y="965"/>
                  </a:lnTo>
                  <a:lnTo>
                    <a:pt x="1934" y="962"/>
                  </a:lnTo>
                  <a:lnTo>
                    <a:pt x="1932" y="959"/>
                  </a:lnTo>
                  <a:lnTo>
                    <a:pt x="1929" y="958"/>
                  </a:lnTo>
                  <a:lnTo>
                    <a:pt x="1925" y="957"/>
                  </a:lnTo>
                  <a:lnTo>
                    <a:pt x="1798" y="957"/>
                  </a:lnTo>
                  <a:lnTo>
                    <a:pt x="1779" y="954"/>
                  </a:lnTo>
                  <a:lnTo>
                    <a:pt x="1761" y="946"/>
                  </a:lnTo>
                  <a:lnTo>
                    <a:pt x="1747" y="934"/>
                  </a:lnTo>
                  <a:lnTo>
                    <a:pt x="1736" y="919"/>
                  </a:lnTo>
                  <a:lnTo>
                    <a:pt x="1730" y="900"/>
                  </a:lnTo>
                  <a:lnTo>
                    <a:pt x="1716" y="847"/>
                  </a:lnTo>
                  <a:lnTo>
                    <a:pt x="1699" y="794"/>
                  </a:lnTo>
                  <a:lnTo>
                    <a:pt x="1678" y="744"/>
                  </a:lnTo>
                  <a:lnTo>
                    <a:pt x="1654" y="694"/>
                  </a:lnTo>
                  <a:lnTo>
                    <a:pt x="1624" y="648"/>
                  </a:lnTo>
                  <a:lnTo>
                    <a:pt x="1616" y="630"/>
                  </a:lnTo>
                  <a:lnTo>
                    <a:pt x="1613" y="611"/>
                  </a:lnTo>
                  <a:lnTo>
                    <a:pt x="1615" y="592"/>
                  </a:lnTo>
                  <a:lnTo>
                    <a:pt x="1621" y="574"/>
                  </a:lnTo>
                  <a:lnTo>
                    <a:pt x="1633" y="559"/>
                  </a:lnTo>
                  <a:lnTo>
                    <a:pt x="1724" y="468"/>
                  </a:lnTo>
                  <a:lnTo>
                    <a:pt x="1728" y="463"/>
                  </a:lnTo>
                  <a:lnTo>
                    <a:pt x="1728" y="457"/>
                  </a:lnTo>
                  <a:lnTo>
                    <a:pt x="1724" y="451"/>
                  </a:lnTo>
                  <a:lnTo>
                    <a:pt x="1626" y="354"/>
                  </a:lnTo>
                  <a:lnTo>
                    <a:pt x="1623" y="351"/>
                  </a:lnTo>
                  <a:lnTo>
                    <a:pt x="1621" y="350"/>
                  </a:lnTo>
                  <a:lnTo>
                    <a:pt x="1618" y="350"/>
                  </a:lnTo>
                  <a:lnTo>
                    <a:pt x="1616" y="350"/>
                  </a:lnTo>
                  <a:lnTo>
                    <a:pt x="1613" y="351"/>
                  </a:lnTo>
                  <a:lnTo>
                    <a:pt x="1609" y="354"/>
                  </a:lnTo>
                  <a:lnTo>
                    <a:pt x="1520" y="444"/>
                  </a:lnTo>
                  <a:lnTo>
                    <a:pt x="1504" y="456"/>
                  </a:lnTo>
                  <a:lnTo>
                    <a:pt x="1486" y="462"/>
                  </a:lnTo>
                  <a:lnTo>
                    <a:pt x="1467" y="464"/>
                  </a:lnTo>
                  <a:lnTo>
                    <a:pt x="1449" y="461"/>
                  </a:lnTo>
                  <a:lnTo>
                    <a:pt x="1431" y="452"/>
                  </a:lnTo>
                  <a:lnTo>
                    <a:pt x="1384" y="423"/>
                  </a:lnTo>
                  <a:lnTo>
                    <a:pt x="1335" y="399"/>
                  </a:lnTo>
                  <a:lnTo>
                    <a:pt x="1284" y="378"/>
                  </a:lnTo>
                  <a:lnTo>
                    <a:pt x="1232" y="361"/>
                  </a:lnTo>
                  <a:lnTo>
                    <a:pt x="1178" y="348"/>
                  </a:lnTo>
                  <a:lnTo>
                    <a:pt x="1159" y="341"/>
                  </a:lnTo>
                  <a:lnTo>
                    <a:pt x="1143" y="330"/>
                  </a:lnTo>
                  <a:lnTo>
                    <a:pt x="1131" y="315"/>
                  </a:lnTo>
                  <a:lnTo>
                    <a:pt x="1124" y="298"/>
                  </a:lnTo>
                  <a:lnTo>
                    <a:pt x="1121" y="278"/>
                  </a:lnTo>
                  <a:lnTo>
                    <a:pt x="1121" y="152"/>
                  </a:lnTo>
                  <a:lnTo>
                    <a:pt x="1121" y="149"/>
                  </a:lnTo>
                  <a:lnTo>
                    <a:pt x="1119" y="145"/>
                  </a:lnTo>
                  <a:lnTo>
                    <a:pt x="1117" y="142"/>
                  </a:lnTo>
                  <a:lnTo>
                    <a:pt x="1112" y="140"/>
                  </a:lnTo>
                  <a:lnTo>
                    <a:pt x="1109" y="140"/>
                  </a:lnTo>
                  <a:lnTo>
                    <a:pt x="971" y="140"/>
                  </a:lnTo>
                  <a:close/>
                  <a:moveTo>
                    <a:pt x="970" y="0"/>
                  </a:moveTo>
                  <a:lnTo>
                    <a:pt x="1108" y="0"/>
                  </a:lnTo>
                  <a:lnTo>
                    <a:pt x="1139" y="3"/>
                  </a:lnTo>
                  <a:lnTo>
                    <a:pt x="1167" y="12"/>
                  </a:lnTo>
                  <a:lnTo>
                    <a:pt x="1193" y="25"/>
                  </a:lnTo>
                  <a:lnTo>
                    <a:pt x="1216" y="44"/>
                  </a:lnTo>
                  <a:lnTo>
                    <a:pt x="1234" y="66"/>
                  </a:lnTo>
                  <a:lnTo>
                    <a:pt x="1248" y="93"/>
                  </a:lnTo>
                  <a:lnTo>
                    <a:pt x="1257" y="121"/>
                  </a:lnTo>
                  <a:lnTo>
                    <a:pt x="1260" y="152"/>
                  </a:lnTo>
                  <a:lnTo>
                    <a:pt x="1260" y="223"/>
                  </a:lnTo>
                  <a:lnTo>
                    <a:pt x="1329" y="245"/>
                  </a:lnTo>
                  <a:lnTo>
                    <a:pt x="1394" y="272"/>
                  </a:lnTo>
                  <a:lnTo>
                    <a:pt x="1457" y="305"/>
                  </a:lnTo>
                  <a:lnTo>
                    <a:pt x="1508" y="255"/>
                  </a:lnTo>
                  <a:lnTo>
                    <a:pt x="1527" y="239"/>
                  </a:lnTo>
                  <a:lnTo>
                    <a:pt x="1547" y="227"/>
                  </a:lnTo>
                  <a:lnTo>
                    <a:pt x="1569" y="217"/>
                  </a:lnTo>
                  <a:lnTo>
                    <a:pt x="1592" y="212"/>
                  </a:lnTo>
                  <a:lnTo>
                    <a:pt x="1616" y="210"/>
                  </a:lnTo>
                  <a:lnTo>
                    <a:pt x="1640" y="212"/>
                  </a:lnTo>
                  <a:lnTo>
                    <a:pt x="1663" y="217"/>
                  </a:lnTo>
                  <a:lnTo>
                    <a:pt x="1684" y="227"/>
                  </a:lnTo>
                  <a:lnTo>
                    <a:pt x="1705" y="239"/>
                  </a:lnTo>
                  <a:lnTo>
                    <a:pt x="1723" y="255"/>
                  </a:lnTo>
                  <a:lnTo>
                    <a:pt x="1821" y="352"/>
                  </a:lnTo>
                  <a:lnTo>
                    <a:pt x="1839" y="373"/>
                  </a:lnTo>
                  <a:lnTo>
                    <a:pt x="1852" y="397"/>
                  </a:lnTo>
                  <a:lnTo>
                    <a:pt x="1862" y="422"/>
                  </a:lnTo>
                  <a:lnTo>
                    <a:pt x="1866" y="447"/>
                  </a:lnTo>
                  <a:lnTo>
                    <a:pt x="1866" y="474"/>
                  </a:lnTo>
                  <a:lnTo>
                    <a:pt x="1862" y="499"/>
                  </a:lnTo>
                  <a:lnTo>
                    <a:pt x="1852" y="523"/>
                  </a:lnTo>
                  <a:lnTo>
                    <a:pt x="1839" y="546"/>
                  </a:lnTo>
                  <a:lnTo>
                    <a:pt x="1821" y="567"/>
                  </a:lnTo>
                  <a:lnTo>
                    <a:pt x="1771" y="618"/>
                  </a:lnTo>
                  <a:lnTo>
                    <a:pt x="1796" y="665"/>
                  </a:lnTo>
                  <a:lnTo>
                    <a:pt x="1819" y="714"/>
                  </a:lnTo>
                  <a:lnTo>
                    <a:pt x="1837" y="765"/>
                  </a:lnTo>
                  <a:lnTo>
                    <a:pt x="1853" y="816"/>
                  </a:lnTo>
                  <a:lnTo>
                    <a:pt x="1925" y="816"/>
                  </a:lnTo>
                  <a:lnTo>
                    <a:pt x="1955" y="818"/>
                  </a:lnTo>
                  <a:lnTo>
                    <a:pt x="1984" y="828"/>
                  </a:lnTo>
                  <a:lnTo>
                    <a:pt x="2010" y="842"/>
                  </a:lnTo>
                  <a:lnTo>
                    <a:pt x="2032" y="861"/>
                  </a:lnTo>
                  <a:lnTo>
                    <a:pt x="2051" y="883"/>
                  </a:lnTo>
                  <a:lnTo>
                    <a:pt x="2065" y="909"/>
                  </a:lnTo>
                  <a:lnTo>
                    <a:pt x="2075" y="938"/>
                  </a:lnTo>
                  <a:lnTo>
                    <a:pt x="2077" y="968"/>
                  </a:lnTo>
                  <a:lnTo>
                    <a:pt x="2077" y="1106"/>
                  </a:lnTo>
                  <a:lnTo>
                    <a:pt x="2075" y="1137"/>
                  </a:lnTo>
                  <a:lnTo>
                    <a:pt x="2065" y="1165"/>
                  </a:lnTo>
                  <a:lnTo>
                    <a:pt x="2051" y="1192"/>
                  </a:lnTo>
                  <a:lnTo>
                    <a:pt x="2032" y="1214"/>
                  </a:lnTo>
                  <a:lnTo>
                    <a:pt x="2010" y="1233"/>
                  </a:lnTo>
                  <a:lnTo>
                    <a:pt x="1984" y="1247"/>
                  </a:lnTo>
                  <a:lnTo>
                    <a:pt x="1955" y="1255"/>
                  </a:lnTo>
                  <a:lnTo>
                    <a:pt x="1925" y="1258"/>
                  </a:lnTo>
                  <a:lnTo>
                    <a:pt x="1925" y="1259"/>
                  </a:lnTo>
                  <a:lnTo>
                    <a:pt x="1853" y="1259"/>
                  </a:lnTo>
                  <a:lnTo>
                    <a:pt x="1831" y="1328"/>
                  </a:lnTo>
                  <a:lnTo>
                    <a:pt x="1803" y="1393"/>
                  </a:lnTo>
                  <a:lnTo>
                    <a:pt x="1771" y="1456"/>
                  </a:lnTo>
                  <a:lnTo>
                    <a:pt x="1821" y="1507"/>
                  </a:lnTo>
                  <a:lnTo>
                    <a:pt x="1839" y="1528"/>
                  </a:lnTo>
                  <a:lnTo>
                    <a:pt x="1852" y="1551"/>
                  </a:lnTo>
                  <a:lnTo>
                    <a:pt x="1862" y="1577"/>
                  </a:lnTo>
                  <a:lnTo>
                    <a:pt x="1866" y="1602"/>
                  </a:lnTo>
                  <a:lnTo>
                    <a:pt x="1866" y="1628"/>
                  </a:lnTo>
                  <a:lnTo>
                    <a:pt x="1862" y="1654"/>
                  </a:lnTo>
                  <a:lnTo>
                    <a:pt x="1852" y="1678"/>
                  </a:lnTo>
                  <a:lnTo>
                    <a:pt x="1839" y="1701"/>
                  </a:lnTo>
                  <a:lnTo>
                    <a:pt x="1821" y="1722"/>
                  </a:lnTo>
                  <a:lnTo>
                    <a:pt x="1723" y="1820"/>
                  </a:lnTo>
                  <a:lnTo>
                    <a:pt x="1705" y="1836"/>
                  </a:lnTo>
                  <a:lnTo>
                    <a:pt x="1684" y="1849"/>
                  </a:lnTo>
                  <a:lnTo>
                    <a:pt x="1663" y="1857"/>
                  </a:lnTo>
                  <a:lnTo>
                    <a:pt x="1640" y="1863"/>
                  </a:lnTo>
                  <a:lnTo>
                    <a:pt x="1616" y="1864"/>
                  </a:lnTo>
                  <a:lnTo>
                    <a:pt x="1592" y="1863"/>
                  </a:lnTo>
                  <a:lnTo>
                    <a:pt x="1569" y="1857"/>
                  </a:lnTo>
                  <a:lnTo>
                    <a:pt x="1547" y="1849"/>
                  </a:lnTo>
                  <a:lnTo>
                    <a:pt x="1527" y="1836"/>
                  </a:lnTo>
                  <a:lnTo>
                    <a:pt x="1508" y="1820"/>
                  </a:lnTo>
                  <a:lnTo>
                    <a:pt x="1457" y="1770"/>
                  </a:lnTo>
                  <a:lnTo>
                    <a:pt x="1410" y="1796"/>
                  </a:lnTo>
                  <a:lnTo>
                    <a:pt x="1361" y="1818"/>
                  </a:lnTo>
                  <a:lnTo>
                    <a:pt x="1312" y="1837"/>
                  </a:lnTo>
                  <a:lnTo>
                    <a:pt x="1260" y="1852"/>
                  </a:lnTo>
                  <a:lnTo>
                    <a:pt x="1260" y="1924"/>
                  </a:lnTo>
                  <a:lnTo>
                    <a:pt x="1257" y="1954"/>
                  </a:lnTo>
                  <a:lnTo>
                    <a:pt x="1248" y="1983"/>
                  </a:lnTo>
                  <a:lnTo>
                    <a:pt x="1234" y="2009"/>
                  </a:lnTo>
                  <a:lnTo>
                    <a:pt x="1216" y="2031"/>
                  </a:lnTo>
                  <a:lnTo>
                    <a:pt x="1193" y="2050"/>
                  </a:lnTo>
                  <a:lnTo>
                    <a:pt x="1167" y="2064"/>
                  </a:lnTo>
                  <a:lnTo>
                    <a:pt x="1139" y="2073"/>
                  </a:lnTo>
                  <a:lnTo>
                    <a:pt x="1108" y="2076"/>
                  </a:lnTo>
                  <a:lnTo>
                    <a:pt x="970" y="2076"/>
                  </a:lnTo>
                  <a:lnTo>
                    <a:pt x="938" y="2073"/>
                  </a:lnTo>
                  <a:lnTo>
                    <a:pt x="910" y="2064"/>
                  </a:lnTo>
                  <a:lnTo>
                    <a:pt x="884" y="2050"/>
                  </a:lnTo>
                  <a:lnTo>
                    <a:pt x="861" y="2031"/>
                  </a:lnTo>
                  <a:lnTo>
                    <a:pt x="843" y="2009"/>
                  </a:lnTo>
                  <a:lnTo>
                    <a:pt x="829" y="1983"/>
                  </a:lnTo>
                  <a:lnTo>
                    <a:pt x="820" y="1954"/>
                  </a:lnTo>
                  <a:lnTo>
                    <a:pt x="817" y="1924"/>
                  </a:lnTo>
                  <a:lnTo>
                    <a:pt x="817" y="1852"/>
                  </a:lnTo>
                  <a:lnTo>
                    <a:pt x="748" y="1831"/>
                  </a:lnTo>
                  <a:lnTo>
                    <a:pt x="683" y="1802"/>
                  </a:lnTo>
                  <a:lnTo>
                    <a:pt x="620" y="1770"/>
                  </a:lnTo>
                  <a:lnTo>
                    <a:pt x="569" y="1820"/>
                  </a:lnTo>
                  <a:lnTo>
                    <a:pt x="550" y="1836"/>
                  </a:lnTo>
                  <a:lnTo>
                    <a:pt x="530" y="1849"/>
                  </a:lnTo>
                  <a:lnTo>
                    <a:pt x="508" y="1857"/>
                  </a:lnTo>
                  <a:lnTo>
                    <a:pt x="486" y="1863"/>
                  </a:lnTo>
                  <a:lnTo>
                    <a:pt x="461" y="1864"/>
                  </a:lnTo>
                  <a:lnTo>
                    <a:pt x="437" y="1863"/>
                  </a:lnTo>
                  <a:lnTo>
                    <a:pt x="414" y="1857"/>
                  </a:lnTo>
                  <a:lnTo>
                    <a:pt x="393" y="1849"/>
                  </a:lnTo>
                  <a:lnTo>
                    <a:pt x="372" y="1836"/>
                  </a:lnTo>
                  <a:lnTo>
                    <a:pt x="354" y="1820"/>
                  </a:lnTo>
                  <a:lnTo>
                    <a:pt x="256" y="1722"/>
                  </a:lnTo>
                  <a:lnTo>
                    <a:pt x="238" y="1701"/>
                  </a:lnTo>
                  <a:lnTo>
                    <a:pt x="225" y="1678"/>
                  </a:lnTo>
                  <a:lnTo>
                    <a:pt x="216" y="1654"/>
                  </a:lnTo>
                  <a:lnTo>
                    <a:pt x="211" y="1628"/>
                  </a:lnTo>
                  <a:lnTo>
                    <a:pt x="211" y="1602"/>
                  </a:lnTo>
                  <a:lnTo>
                    <a:pt x="216" y="1577"/>
                  </a:lnTo>
                  <a:lnTo>
                    <a:pt x="225" y="1551"/>
                  </a:lnTo>
                  <a:lnTo>
                    <a:pt x="238" y="1528"/>
                  </a:lnTo>
                  <a:lnTo>
                    <a:pt x="256" y="1507"/>
                  </a:lnTo>
                  <a:lnTo>
                    <a:pt x="306" y="1456"/>
                  </a:lnTo>
                  <a:lnTo>
                    <a:pt x="281" y="1410"/>
                  </a:lnTo>
                  <a:lnTo>
                    <a:pt x="259" y="1360"/>
                  </a:lnTo>
                  <a:lnTo>
                    <a:pt x="240" y="1311"/>
                  </a:lnTo>
                  <a:lnTo>
                    <a:pt x="224" y="1259"/>
                  </a:lnTo>
                  <a:lnTo>
                    <a:pt x="152" y="1259"/>
                  </a:lnTo>
                  <a:lnTo>
                    <a:pt x="122" y="1256"/>
                  </a:lnTo>
                  <a:lnTo>
                    <a:pt x="93" y="1248"/>
                  </a:lnTo>
                  <a:lnTo>
                    <a:pt x="67" y="1233"/>
                  </a:lnTo>
                  <a:lnTo>
                    <a:pt x="45" y="1215"/>
                  </a:lnTo>
                  <a:lnTo>
                    <a:pt x="26" y="1192"/>
                  </a:lnTo>
                  <a:lnTo>
                    <a:pt x="12" y="1166"/>
                  </a:lnTo>
                  <a:lnTo>
                    <a:pt x="3" y="1138"/>
                  </a:lnTo>
                  <a:lnTo>
                    <a:pt x="0" y="1107"/>
                  </a:lnTo>
                  <a:lnTo>
                    <a:pt x="0" y="969"/>
                  </a:lnTo>
                  <a:lnTo>
                    <a:pt x="3" y="938"/>
                  </a:lnTo>
                  <a:lnTo>
                    <a:pt x="12" y="909"/>
                  </a:lnTo>
                  <a:lnTo>
                    <a:pt x="26" y="884"/>
                  </a:lnTo>
                  <a:lnTo>
                    <a:pt x="45" y="861"/>
                  </a:lnTo>
                  <a:lnTo>
                    <a:pt x="67" y="843"/>
                  </a:lnTo>
                  <a:lnTo>
                    <a:pt x="93" y="829"/>
                  </a:lnTo>
                  <a:lnTo>
                    <a:pt x="122" y="819"/>
                  </a:lnTo>
                  <a:lnTo>
                    <a:pt x="152" y="816"/>
                  </a:lnTo>
                  <a:lnTo>
                    <a:pt x="224" y="816"/>
                  </a:lnTo>
                  <a:lnTo>
                    <a:pt x="246" y="748"/>
                  </a:lnTo>
                  <a:lnTo>
                    <a:pt x="274" y="682"/>
                  </a:lnTo>
                  <a:lnTo>
                    <a:pt x="306" y="619"/>
                  </a:lnTo>
                  <a:lnTo>
                    <a:pt x="256" y="568"/>
                  </a:lnTo>
                  <a:lnTo>
                    <a:pt x="238" y="547"/>
                  </a:lnTo>
                  <a:lnTo>
                    <a:pt x="225" y="524"/>
                  </a:lnTo>
                  <a:lnTo>
                    <a:pt x="216" y="500"/>
                  </a:lnTo>
                  <a:lnTo>
                    <a:pt x="211" y="474"/>
                  </a:lnTo>
                  <a:lnTo>
                    <a:pt x="211" y="448"/>
                  </a:lnTo>
                  <a:lnTo>
                    <a:pt x="216" y="422"/>
                  </a:lnTo>
                  <a:lnTo>
                    <a:pt x="225" y="398"/>
                  </a:lnTo>
                  <a:lnTo>
                    <a:pt x="238" y="374"/>
                  </a:lnTo>
                  <a:lnTo>
                    <a:pt x="256" y="353"/>
                  </a:lnTo>
                  <a:lnTo>
                    <a:pt x="354" y="255"/>
                  </a:lnTo>
                  <a:lnTo>
                    <a:pt x="372" y="239"/>
                  </a:lnTo>
                  <a:lnTo>
                    <a:pt x="393" y="227"/>
                  </a:lnTo>
                  <a:lnTo>
                    <a:pt x="414" y="218"/>
                  </a:lnTo>
                  <a:lnTo>
                    <a:pt x="437" y="213"/>
                  </a:lnTo>
                  <a:lnTo>
                    <a:pt x="461" y="211"/>
                  </a:lnTo>
                  <a:lnTo>
                    <a:pt x="486" y="213"/>
                  </a:lnTo>
                  <a:lnTo>
                    <a:pt x="508" y="218"/>
                  </a:lnTo>
                  <a:lnTo>
                    <a:pt x="530" y="227"/>
                  </a:lnTo>
                  <a:lnTo>
                    <a:pt x="550" y="239"/>
                  </a:lnTo>
                  <a:lnTo>
                    <a:pt x="569" y="255"/>
                  </a:lnTo>
                  <a:lnTo>
                    <a:pt x="620" y="306"/>
                  </a:lnTo>
                  <a:lnTo>
                    <a:pt x="667" y="281"/>
                  </a:lnTo>
                  <a:lnTo>
                    <a:pt x="716" y="258"/>
                  </a:lnTo>
                  <a:lnTo>
                    <a:pt x="765" y="239"/>
                  </a:lnTo>
                  <a:lnTo>
                    <a:pt x="817" y="224"/>
                  </a:lnTo>
                  <a:lnTo>
                    <a:pt x="817" y="152"/>
                  </a:lnTo>
                  <a:lnTo>
                    <a:pt x="820" y="121"/>
                  </a:lnTo>
                  <a:lnTo>
                    <a:pt x="829" y="93"/>
                  </a:lnTo>
                  <a:lnTo>
                    <a:pt x="843" y="66"/>
                  </a:lnTo>
                  <a:lnTo>
                    <a:pt x="861" y="44"/>
                  </a:lnTo>
                  <a:lnTo>
                    <a:pt x="884" y="25"/>
                  </a:lnTo>
                  <a:lnTo>
                    <a:pt x="910" y="12"/>
                  </a:lnTo>
                  <a:lnTo>
                    <a:pt x="938" y="3"/>
                  </a:lnTo>
                  <a:lnTo>
                    <a:pt x="9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71"/>
            <p:cNvSpPr>
              <a:spLocks noEditPoints="1"/>
            </p:cNvSpPr>
            <p:nvPr/>
          </p:nvSpPr>
          <p:spPr bwMode="auto">
            <a:xfrm>
              <a:off x="3729038" y="2011363"/>
              <a:ext cx="139700" cy="139700"/>
            </a:xfrm>
            <a:custGeom>
              <a:avLst/>
              <a:gdLst>
                <a:gd name="T0" fmla="*/ 398 w 886"/>
                <a:gd name="T1" fmla="*/ 143 h 884"/>
                <a:gd name="T2" fmla="*/ 316 w 886"/>
                <a:gd name="T3" fmla="*/ 169 h 884"/>
                <a:gd name="T4" fmla="*/ 245 w 886"/>
                <a:gd name="T5" fmla="*/ 214 h 884"/>
                <a:gd name="T6" fmla="*/ 189 w 886"/>
                <a:gd name="T7" fmla="*/ 277 h 884"/>
                <a:gd name="T8" fmla="*/ 153 w 886"/>
                <a:gd name="T9" fmla="*/ 355 h 884"/>
                <a:gd name="T10" fmla="*/ 141 w 886"/>
                <a:gd name="T11" fmla="*/ 442 h 884"/>
                <a:gd name="T12" fmla="*/ 153 w 886"/>
                <a:gd name="T13" fmla="*/ 529 h 884"/>
                <a:gd name="T14" fmla="*/ 189 w 886"/>
                <a:gd name="T15" fmla="*/ 606 h 884"/>
                <a:gd name="T16" fmla="*/ 245 w 886"/>
                <a:gd name="T17" fmla="*/ 669 h 884"/>
                <a:gd name="T18" fmla="*/ 316 w 886"/>
                <a:gd name="T19" fmla="*/ 716 h 884"/>
                <a:gd name="T20" fmla="*/ 398 w 886"/>
                <a:gd name="T21" fmla="*/ 740 h 884"/>
                <a:gd name="T22" fmla="*/ 488 w 886"/>
                <a:gd name="T23" fmla="*/ 740 h 884"/>
                <a:gd name="T24" fmla="*/ 570 w 886"/>
                <a:gd name="T25" fmla="*/ 716 h 884"/>
                <a:gd name="T26" fmla="*/ 641 w 886"/>
                <a:gd name="T27" fmla="*/ 669 h 884"/>
                <a:gd name="T28" fmla="*/ 696 w 886"/>
                <a:gd name="T29" fmla="*/ 606 h 884"/>
                <a:gd name="T30" fmla="*/ 732 w 886"/>
                <a:gd name="T31" fmla="*/ 529 h 884"/>
                <a:gd name="T32" fmla="*/ 745 w 886"/>
                <a:gd name="T33" fmla="*/ 442 h 884"/>
                <a:gd name="T34" fmla="*/ 732 w 886"/>
                <a:gd name="T35" fmla="*/ 355 h 884"/>
                <a:gd name="T36" fmla="*/ 696 w 886"/>
                <a:gd name="T37" fmla="*/ 277 h 884"/>
                <a:gd name="T38" fmla="*/ 641 w 886"/>
                <a:gd name="T39" fmla="*/ 214 h 884"/>
                <a:gd name="T40" fmla="*/ 570 w 886"/>
                <a:gd name="T41" fmla="*/ 169 h 884"/>
                <a:gd name="T42" fmla="*/ 488 w 886"/>
                <a:gd name="T43" fmla="*/ 143 h 884"/>
                <a:gd name="T44" fmla="*/ 443 w 886"/>
                <a:gd name="T45" fmla="*/ 0 h 884"/>
                <a:gd name="T46" fmla="*/ 544 w 886"/>
                <a:gd name="T47" fmla="*/ 11 h 884"/>
                <a:gd name="T48" fmla="*/ 638 w 886"/>
                <a:gd name="T49" fmla="*/ 45 h 884"/>
                <a:gd name="T50" fmla="*/ 719 w 886"/>
                <a:gd name="T51" fmla="*/ 97 h 884"/>
                <a:gd name="T52" fmla="*/ 788 w 886"/>
                <a:gd name="T53" fmla="*/ 165 h 884"/>
                <a:gd name="T54" fmla="*/ 840 w 886"/>
                <a:gd name="T55" fmla="*/ 248 h 884"/>
                <a:gd name="T56" fmla="*/ 873 w 886"/>
                <a:gd name="T57" fmla="*/ 340 h 884"/>
                <a:gd name="T58" fmla="*/ 886 w 886"/>
                <a:gd name="T59" fmla="*/ 442 h 884"/>
                <a:gd name="T60" fmla="*/ 873 w 886"/>
                <a:gd name="T61" fmla="*/ 543 h 884"/>
                <a:gd name="T62" fmla="*/ 840 w 886"/>
                <a:gd name="T63" fmla="*/ 636 h 884"/>
                <a:gd name="T64" fmla="*/ 788 w 886"/>
                <a:gd name="T65" fmla="*/ 718 h 884"/>
                <a:gd name="T66" fmla="*/ 719 w 886"/>
                <a:gd name="T67" fmla="*/ 787 h 884"/>
                <a:gd name="T68" fmla="*/ 638 w 886"/>
                <a:gd name="T69" fmla="*/ 839 h 884"/>
                <a:gd name="T70" fmla="*/ 544 w 886"/>
                <a:gd name="T71" fmla="*/ 872 h 884"/>
                <a:gd name="T72" fmla="*/ 443 w 886"/>
                <a:gd name="T73" fmla="*/ 884 h 884"/>
                <a:gd name="T74" fmla="*/ 341 w 886"/>
                <a:gd name="T75" fmla="*/ 872 h 884"/>
                <a:gd name="T76" fmla="*/ 248 w 886"/>
                <a:gd name="T77" fmla="*/ 839 h 884"/>
                <a:gd name="T78" fmla="*/ 166 w 886"/>
                <a:gd name="T79" fmla="*/ 787 h 884"/>
                <a:gd name="T80" fmla="*/ 97 w 886"/>
                <a:gd name="T81" fmla="*/ 718 h 884"/>
                <a:gd name="T82" fmla="*/ 46 w 886"/>
                <a:gd name="T83" fmla="*/ 636 h 884"/>
                <a:gd name="T84" fmla="*/ 12 w 886"/>
                <a:gd name="T85" fmla="*/ 543 h 884"/>
                <a:gd name="T86" fmla="*/ 0 w 886"/>
                <a:gd name="T87" fmla="*/ 442 h 884"/>
                <a:gd name="T88" fmla="*/ 12 w 886"/>
                <a:gd name="T89" fmla="*/ 340 h 884"/>
                <a:gd name="T90" fmla="*/ 46 w 886"/>
                <a:gd name="T91" fmla="*/ 248 h 884"/>
                <a:gd name="T92" fmla="*/ 97 w 886"/>
                <a:gd name="T93" fmla="*/ 165 h 884"/>
                <a:gd name="T94" fmla="*/ 166 w 886"/>
                <a:gd name="T95" fmla="*/ 97 h 884"/>
                <a:gd name="T96" fmla="*/ 248 w 886"/>
                <a:gd name="T97" fmla="*/ 45 h 884"/>
                <a:gd name="T98" fmla="*/ 341 w 886"/>
                <a:gd name="T99" fmla="*/ 11 h 884"/>
                <a:gd name="T100" fmla="*/ 443 w 886"/>
                <a:gd name="T101" fmla="*/ 0 h 8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86" h="884">
                  <a:moveTo>
                    <a:pt x="443" y="140"/>
                  </a:moveTo>
                  <a:lnTo>
                    <a:pt x="398" y="143"/>
                  </a:lnTo>
                  <a:lnTo>
                    <a:pt x="356" y="153"/>
                  </a:lnTo>
                  <a:lnTo>
                    <a:pt x="316" y="169"/>
                  </a:lnTo>
                  <a:lnTo>
                    <a:pt x="279" y="189"/>
                  </a:lnTo>
                  <a:lnTo>
                    <a:pt x="245" y="214"/>
                  </a:lnTo>
                  <a:lnTo>
                    <a:pt x="215" y="243"/>
                  </a:lnTo>
                  <a:lnTo>
                    <a:pt x="189" y="277"/>
                  </a:lnTo>
                  <a:lnTo>
                    <a:pt x="169" y="315"/>
                  </a:lnTo>
                  <a:lnTo>
                    <a:pt x="153" y="355"/>
                  </a:lnTo>
                  <a:lnTo>
                    <a:pt x="144" y="397"/>
                  </a:lnTo>
                  <a:lnTo>
                    <a:pt x="141" y="442"/>
                  </a:lnTo>
                  <a:lnTo>
                    <a:pt x="144" y="486"/>
                  </a:lnTo>
                  <a:lnTo>
                    <a:pt x="153" y="529"/>
                  </a:lnTo>
                  <a:lnTo>
                    <a:pt x="169" y="569"/>
                  </a:lnTo>
                  <a:lnTo>
                    <a:pt x="189" y="606"/>
                  </a:lnTo>
                  <a:lnTo>
                    <a:pt x="215" y="640"/>
                  </a:lnTo>
                  <a:lnTo>
                    <a:pt x="245" y="669"/>
                  </a:lnTo>
                  <a:lnTo>
                    <a:pt x="279" y="695"/>
                  </a:lnTo>
                  <a:lnTo>
                    <a:pt x="316" y="716"/>
                  </a:lnTo>
                  <a:lnTo>
                    <a:pt x="356" y="731"/>
                  </a:lnTo>
                  <a:lnTo>
                    <a:pt x="398" y="740"/>
                  </a:lnTo>
                  <a:lnTo>
                    <a:pt x="443" y="743"/>
                  </a:lnTo>
                  <a:lnTo>
                    <a:pt x="488" y="740"/>
                  </a:lnTo>
                  <a:lnTo>
                    <a:pt x="530" y="731"/>
                  </a:lnTo>
                  <a:lnTo>
                    <a:pt x="570" y="716"/>
                  </a:lnTo>
                  <a:lnTo>
                    <a:pt x="607" y="695"/>
                  </a:lnTo>
                  <a:lnTo>
                    <a:pt x="641" y="669"/>
                  </a:lnTo>
                  <a:lnTo>
                    <a:pt x="670" y="640"/>
                  </a:lnTo>
                  <a:lnTo>
                    <a:pt x="696" y="606"/>
                  </a:lnTo>
                  <a:lnTo>
                    <a:pt x="717" y="569"/>
                  </a:lnTo>
                  <a:lnTo>
                    <a:pt x="732" y="529"/>
                  </a:lnTo>
                  <a:lnTo>
                    <a:pt x="741" y="486"/>
                  </a:lnTo>
                  <a:lnTo>
                    <a:pt x="745" y="442"/>
                  </a:lnTo>
                  <a:lnTo>
                    <a:pt x="741" y="397"/>
                  </a:lnTo>
                  <a:lnTo>
                    <a:pt x="732" y="355"/>
                  </a:lnTo>
                  <a:lnTo>
                    <a:pt x="717" y="315"/>
                  </a:lnTo>
                  <a:lnTo>
                    <a:pt x="696" y="277"/>
                  </a:lnTo>
                  <a:lnTo>
                    <a:pt x="670" y="243"/>
                  </a:lnTo>
                  <a:lnTo>
                    <a:pt x="641" y="214"/>
                  </a:lnTo>
                  <a:lnTo>
                    <a:pt x="607" y="189"/>
                  </a:lnTo>
                  <a:lnTo>
                    <a:pt x="570" y="169"/>
                  </a:lnTo>
                  <a:lnTo>
                    <a:pt x="530" y="153"/>
                  </a:lnTo>
                  <a:lnTo>
                    <a:pt x="488" y="143"/>
                  </a:lnTo>
                  <a:lnTo>
                    <a:pt x="443" y="140"/>
                  </a:lnTo>
                  <a:close/>
                  <a:moveTo>
                    <a:pt x="443" y="0"/>
                  </a:moveTo>
                  <a:lnTo>
                    <a:pt x="494" y="3"/>
                  </a:lnTo>
                  <a:lnTo>
                    <a:pt x="544" y="11"/>
                  </a:lnTo>
                  <a:lnTo>
                    <a:pt x="592" y="25"/>
                  </a:lnTo>
                  <a:lnTo>
                    <a:pt x="638" y="45"/>
                  </a:lnTo>
                  <a:lnTo>
                    <a:pt x="680" y="68"/>
                  </a:lnTo>
                  <a:lnTo>
                    <a:pt x="719" y="97"/>
                  </a:lnTo>
                  <a:lnTo>
                    <a:pt x="756" y="130"/>
                  </a:lnTo>
                  <a:lnTo>
                    <a:pt x="788" y="165"/>
                  </a:lnTo>
                  <a:lnTo>
                    <a:pt x="816" y="205"/>
                  </a:lnTo>
                  <a:lnTo>
                    <a:pt x="840" y="248"/>
                  </a:lnTo>
                  <a:lnTo>
                    <a:pt x="859" y="293"/>
                  </a:lnTo>
                  <a:lnTo>
                    <a:pt x="873" y="340"/>
                  </a:lnTo>
                  <a:lnTo>
                    <a:pt x="883" y="390"/>
                  </a:lnTo>
                  <a:lnTo>
                    <a:pt x="886" y="442"/>
                  </a:lnTo>
                  <a:lnTo>
                    <a:pt x="883" y="493"/>
                  </a:lnTo>
                  <a:lnTo>
                    <a:pt x="873" y="543"/>
                  </a:lnTo>
                  <a:lnTo>
                    <a:pt x="859" y="590"/>
                  </a:lnTo>
                  <a:lnTo>
                    <a:pt x="840" y="636"/>
                  </a:lnTo>
                  <a:lnTo>
                    <a:pt x="816" y="679"/>
                  </a:lnTo>
                  <a:lnTo>
                    <a:pt x="788" y="718"/>
                  </a:lnTo>
                  <a:lnTo>
                    <a:pt x="756" y="754"/>
                  </a:lnTo>
                  <a:lnTo>
                    <a:pt x="719" y="787"/>
                  </a:lnTo>
                  <a:lnTo>
                    <a:pt x="680" y="815"/>
                  </a:lnTo>
                  <a:lnTo>
                    <a:pt x="638" y="839"/>
                  </a:lnTo>
                  <a:lnTo>
                    <a:pt x="592" y="858"/>
                  </a:lnTo>
                  <a:lnTo>
                    <a:pt x="544" y="872"/>
                  </a:lnTo>
                  <a:lnTo>
                    <a:pt x="494" y="880"/>
                  </a:lnTo>
                  <a:lnTo>
                    <a:pt x="443" y="884"/>
                  </a:lnTo>
                  <a:lnTo>
                    <a:pt x="392" y="880"/>
                  </a:lnTo>
                  <a:lnTo>
                    <a:pt x="341" y="872"/>
                  </a:lnTo>
                  <a:lnTo>
                    <a:pt x="294" y="858"/>
                  </a:lnTo>
                  <a:lnTo>
                    <a:pt x="248" y="839"/>
                  </a:lnTo>
                  <a:lnTo>
                    <a:pt x="206" y="815"/>
                  </a:lnTo>
                  <a:lnTo>
                    <a:pt x="166" y="787"/>
                  </a:lnTo>
                  <a:lnTo>
                    <a:pt x="130" y="754"/>
                  </a:lnTo>
                  <a:lnTo>
                    <a:pt x="97" y="718"/>
                  </a:lnTo>
                  <a:lnTo>
                    <a:pt x="70" y="679"/>
                  </a:lnTo>
                  <a:lnTo>
                    <a:pt x="46" y="636"/>
                  </a:lnTo>
                  <a:lnTo>
                    <a:pt x="27" y="590"/>
                  </a:lnTo>
                  <a:lnTo>
                    <a:pt x="12" y="543"/>
                  </a:lnTo>
                  <a:lnTo>
                    <a:pt x="4" y="493"/>
                  </a:lnTo>
                  <a:lnTo>
                    <a:pt x="0" y="442"/>
                  </a:lnTo>
                  <a:lnTo>
                    <a:pt x="4" y="390"/>
                  </a:lnTo>
                  <a:lnTo>
                    <a:pt x="12" y="340"/>
                  </a:lnTo>
                  <a:lnTo>
                    <a:pt x="27" y="293"/>
                  </a:lnTo>
                  <a:lnTo>
                    <a:pt x="46" y="248"/>
                  </a:lnTo>
                  <a:lnTo>
                    <a:pt x="70" y="205"/>
                  </a:lnTo>
                  <a:lnTo>
                    <a:pt x="97" y="165"/>
                  </a:lnTo>
                  <a:lnTo>
                    <a:pt x="130" y="130"/>
                  </a:lnTo>
                  <a:lnTo>
                    <a:pt x="166" y="97"/>
                  </a:lnTo>
                  <a:lnTo>
                    <a:pt x="206" y="68"/>
                  </a:lnTo>
                  <a:lnTo>
                    <a:pt x="248" y="45"/>
                  </a:lnTo>
                  <a:lnTo>
                    <a:pt x="294" y="25"/>
                  </a:lnTo>
                  <a:lnTo>
                    <a:pt x="341" y="11"/>
                  </a:lnTo>
                  <a:lnTo>
                    <a:pt x="392" y="3"/>
                  </a:lnTo>
                  <a:lnTo>
                    <a:pt x="4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72"/>
            <p:cNvSpPr>
              <a:spLocks/>
            </p:cNvSpPr>
            <p:nvPr/>
          </p:nvSpPr>
          <p:spPr bwMode="auto">
            <a:xfrm>
              <a:off x="3471863" y="2006601"/>
              <a:ext cx="403225" cy="460375"/>
            </a:xfrm>
            <a:custGeom>
              <a:avLst/>
              <a:gdLst>
                <a:gd name="T0" fmla="*/ 1098 w 2541"/>
                <a:gd name="T1" fmla="*/ 8 h 2906"/>
                <a:gd name="T2" fmla="*/ 1133 w 2541"/>
                <a:gd name="T3" fmla="*/ 48 h 2906"/>
                <a:gd name="T4" fmla="*/ 1130 w 2541"/>
                <a:gd name="T5" fmla="*/ 102 h 2906"/>
                <a:gd name="T6" fmla="*/ 1090 w 2541"/>
                <a:gd name="T7" fmla="*/ 136 h 2906"/>
                <a:gd name="T8" fmla="*/ 917 w 2541"/>
                <a:gd name="T9" fmla="*/ 214 h 2906"/>
                <a:gd name="T10" fmla="*/ 736 w 2541"/>
                <a:gd name="T11" fmla="*/ 341 h 2906"/>
                <a:gd name="T12" fmla="*/ 590 w 2541"/>
                <a:gd name="T13" fmla="*/ 501 h 2906"/>
                <a:gd name="T14" fmla="*/ 479 w 2541"/>
                <a:gd name="T15" fmla="*/ 688 h 2906"/>
                <a:gd name="T16" fmla="*/ 409 w 2541"/>
                <a:gd name="T17" fmla="*/ 895 h 2906"/>
                <a:gd name="T18" fmla="*/ 386 w 2541"/>
                <a:gd name="T19" fmla="*/ 1114 h 2906"/>
                <a:gd name="T20" fmla="*/ 378 w 2541"/>
                <a:gd name="T21" fmla="*/ 1330 h 2906"/>
                <a:gd name="T22" fmla="*/ 141 w 2541"/>
                <a:gd name="T23" fmla="*/ 1791 h 2906"/>
                <a:gd name="T24" fmla="*/ 145 w 2541"/>
                <a:gd name="T25" fmla="*/ 1829 h 2906"/>
                <a:gd name="T26" fmla="*/ 188 w 2541"/>
                <a:gd name="T27" fmla="*/ 1851 h 2906"/>
                <a:gd name="T28" fmla="*/ 336 w 2541"/>
                <a:gd name="T29" fmla="*/ 1855 h 2906"/>
                <a:gd name="T30" fmla="*/ 377 w 2541"/>
                <a:gd name="T31" fmla="*/ 1887 h 2906"/>
                <a:gd name="T32" fmla="*/ 386 w 2541"/>
                <a:gd name="T33" fmla="*/ 2330 h 2906"/>
                <a:gd name="T34" fmla="*/ 414 w 2541"/>
                <a:gd name="T35" fmla="*/ 2418 h 2906"/>
                <a:gd name="T36" fmla="*/ 482 w 2541"/>
                <a:gd name="T37" fmla="*/ 2477 h 2906"/>
                <a:gd name="T38" fmla="*/ 856 w 2541"/>
                <a:gd name="T39" fmla="*/ 2445 h 2906"/>
                <a:gd name="T40" fmla="*/ 899 w 2541"/>
                <a:gd name="T41" fmla="*/ 2452 h 2906"/>
                <a:gd name="T42" fmla="*/ 933 w 2541"/>
                <a:gd name="T43" fmla="*/ 2494 h 2906"/>
                <a:gd name="T44" fmla="*/ 2099 w 2541"/>
                <a:gd name="T45" fmla="*/ 2764 h 2906"/>
                <a:gd name="T46" fmla="*/ 2109 w 2541"/>
                <a:gd name="T47" fmla="*/ 1888 h 2906"/>
                <a:gd name="T48" fmla="*/ 2224 w 2541"/>
                <a:gd name="T49" fmla="*/ 1763 h 2906"/>
                <a:gd name="T50" fmla="*/ 2347 w 2541"/>
                <a:gd name="T51" fmla="*/ 1575 h 2906"/>
                <a:gd name="T52" fmla="*/ 2412 w 2541"/>
                <a:gd name="T53" fmla="*/ 1419 h 2906"/>
                <a:gd name="T54" fmla="*/ 2455 w 2541"/>
                <a:gd name="T55" fmla="*/ 1389 h 2906"/>
                <a:gd name="T56" fmla="*/ 2509 w 2541"/>
                <a:gd name="T57" fmla="*/ 1400 h 2906"/>
                <a:gd name="T58" fmla="*/ 2539 w 2541"/>
                <a:gd name="T59" fmla="*/ 1443 h 2906"/>
                <a:gd name="T60" fmla="*/ 2509 w 2541"/>
                <a:gd name="T61" fmla="*/ 1556 h 2906"/>
                <a:gd name="T62" fmla="*/ 2395 w 2541"/>
                <a:gd name="T63" fmla="*/ 1770 h 2906"/>
                <a:gd name="T64" fmla="*/ 2239 w 2541"/>
                <a:gd name="T65" fmla="*/ 1955 h 2906"/>
                <a:gd name="T66" fmla="*/ 2230 w 2541"/>
                <a:gd name="T67" fmla="*/ 2871 h 2906"/>
                <a:gd name="T68" fmla="*/ 2187 w 2541"/>
                <a:gd name="T69" fmla="*/ 2902 h 2906"/>
                <a:gd name="T70" fmla="*/ 847 w 2541"/>
                <a:gd name="T71" fmla="*/ 2902 h 2906"/>
                <a:gd name="T72" fmla="*/ 805 w 2541"/>
                <a:gd name="T73" fmla="*/ 2871 h 2906"/>
                <a:gd name="T74" fmla="*/ 796 w 2541"/>
                <a:gd name="T75" fmla="*/ 2596 h 2906"/>
                <a:gd name="T76" fmla="*/ 551 w 2541"/>
                <a:gd name="T77" fmla="*/ 2631 h 2906"/>
                <a:gd name="T78" fmla="*/ 461 w 2541"/>
                <a:gd name="T79" fmla="*/ 2618 h 2906"/>
                <a:gd name="T80" fmla="*/ 350 w 2541"/>
                <a:gd name="T81" fmla="*/ 2557 h 2906"/>
                <a:gd name="T82" fmla="*/ 274 w 2541"/>
                <a:gd name="T83" fmla="*/ 2455 h 2906"/>
                <a:gd name="T84" fmla="*/ 246 w 2541"/>
                <a:gd name="T85" fmla="*/ 2329 h 2906"/>
                <a:gd name="T86" fmla="*/ 176 w 2541"/>
                <a:gd name="T87" fmla="*/ 1989 h 2906"/>
                <a:gd name="T88" fmla="*/ 87 w 2541"/>
                <a:gd name="T89" fmla="*/ 1961 h 2906"/>
                <a:gd name="T90" fmla="*/ 24 w 2541"/>
                <a:gd name="T91" fmla="*/ 1900 h 2906"/>
                <a:gd name="T92" fmla="*/ 0 w 2541"/>
                <a:gd name="T93" fmla="*/ 1817 h 2906"/>
                <a:gd name="T94" fmla="*/ 16 w 2541"/>
                <a:gd name="T95" fmla="*/ 1724 h 2906"/>
                <a:gd name="T96" fmla="*/ 247 w 2541"/>
                <a:gd name="T97" fmla="*/ 1114 h 2906"/>
                <a:gd name="T98" fmla="*/ 271 w 2541"/>
                <a:gd name="T99" fmla="*/ 878 h 2906"/>
                <a:gd name="T100" fmla="*/ 341 w 2541"/>
                <a:gd name="T101" fmla="*/ 655 h 2906"/>
                <a:gd name="T102" fmla="*/ 453 w 2541"/>
                <a:gd name="T103" fmla="*/ 453 h 2906"/>
                <a:gd name="T104" fmla="*/ 602 w 2541"/>
                <a:gd name="T105" fmla="*/ 274 h 2906"/>
                <a:gd name="T106" fmla="*/ 785 w 2541"/>
                <a:gd name="T107" fmla="*/ 129 h 2906"/>
                <a:gd name="T108" fmla="*/ 983 w 2541"/>
                <a:gd name="T109" fmla="*/ 27 h 2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541" h="2906">
                  <a:moveTo>
                    <a:pt x="1063" y="0"/>
                  </a:moveTo>
                  <a:lnTo>
                    <a:pt x="1082" y="1"/>
                  </a:lnTo>
                  <a:lnTo>
                    <a:pt x="1098" y="8"/>
                  </a:lnTo>
                  <a:lnTo>
                    <a:pt x="1113" y="17"/>
                  </a:lnTo>
                  <a:lnTo>
                    <a:pt x="1125" y="31"/>
                  </a:lnTo>
                  <a:lnTo>
                    <a:pt x="1133" y="48"/>
                  </a:lnTo>
                  <a:lnTo>
                    <a:pt x="1137" y="66"/>
                  </a:lnTo>
                  <a:lnTo>
                    <a:pt x="1135" y="85"/>
                  </a:lnTo>
                  <a:lnTo>
                    <a:pt x="1130" y="102"/>
                  </a:lnTo>
                  <a:lnTo>
                    <a:pt x="1121" y="116"/>
                  </a:lnTo>
                  <a:lnTo>
                    <a:pt x="1107" y="128"/>
                  </a:lnTo>
                  <a:lnTo>
                    <a:pt x="1090" y="136"/>
                  </a:lnTo>
                  <a:lnTo>
                    <a:pt x="1036" y="156"/>
                  </a:lnTo>
                  <a:lnTo>
                    <a:pt x="983" y="180"/>
                  </a:lnTo>
                  <a:lnTo>
                    <a:pt x="917" y="214"/>
                  </a:lnTo>
                  <a:lnTo>
                    <a:pt x="854" y="252"/>
                  </a:lnTo>
                  <a:lnTo>
                    <a:pt x="793" y="295"/>
                  </a:lnTo>
                  <a:lnTo>
                    <a:pt x="736" y="341"/>
                  </a:lnTo>
                  <a:lnTo>
                    <a:pt x="684" y="392"/>
                  </a:lnTo>
                  <a:lnTo>
                    <a:pt x="634" y="444"/>
                  </a:lnTo>
                  <a:lnTo>
                    <a:pt x="590" y="501"/>
                  </a:lnTo>
                  <a:lnTo>
                    <a:pt x="549" y="561"/>
                  </a:lnTo>
                  <a:lnTo>
                    <a:pt x="512" y="624"/>
                  </a:lnTo>
                  <a:lnTo>
                    <a:pt x="479" y="688"/>
                  </a:lnTo>
                  <a:lnTo>
                    <a:pt x="452" y="755"/>
                  </a:lnTo>
                  <a:lnTo>
                    <a:pt x="428" y="824"/>
                  </a:lnTo>
                  <a:lnTo>
                    <a:pt x="409" y="895"/>
                  </a:lnTo>
                  <a:lnTo>
                    <a:pt x="397" y="966"/>
                  </a:lnTo>
                  <a:lnTo>
                    <a:pt x="388" y="1040"/>
                  </a:lnTo>
                  <a:lnTo>
                    <a:pt x="386" y="1114"/>
                  </a:lnTo>
                  <a:lnTo>
                    <a:pt x="386" y="1297"/>
                  </a:lnTo>
                  <a:lnTo>
                    <a:pt x="384" y="1314"/>
                  </a:lnTo>
                  <a:lnTo>
                    <a:pt x="378" y="1330"/>
                  </a:lnTo>
                  <a:lnTo>
                    <a:pt x="154" y="1758"/>
                  </a:lnTo>
                  <a:lnTo>
                    <a:pt x="147" y="1775"/>
                  </a:lnTo>
                  <a:lnTo>
                    <a:pt x="141" y="1791"/>
                  </a:lnTo>
                  <a:lnTo>
                    <a:pt x="139" y="1806"/>
                  </a:lnTo>
                  <a:lnTo>
                    <a:pt x="140" y="1818"/>
                  </a:lnTo>
                  <a:lnTo>
                    <a:pt x="145" y="1829"/>
                  </a:lnTo>
                  <a:lnTo>
                    <a:pt x="154" y="1838"/>
                  </a:lnTo>
                  <a:lnTo>
                    <a:pt x="169" y="1846"/>
                  </a:lnTo>
                  <a:lnTo>
                    <a:pt x="188" y="1851"/>
                  </a:lnTo>
                  <a:lnTo>
                    <a:pt x="211" y="1852"/>
                  </a:lnTo>
                  <a:lnTo>
                    <a:pt x="317" y="1852"/>
                  </a:lnTo>
                  <a:lnTo>
                    <a:pt x="336" y="1855"/>
                  </a:lnTo>
                  <a:lnTo>
                    <a:pt x="352" y="1862"/>
                  </a:lnTo>
                  <a:lnTo>
                    <a:pt x="366" y="1873"/>
                  </a:lnTo>
                  <a:lnTo>
                    <a:pt x="377" y="1887"/>
                  </a:lnTo>
                  <a:lnTo>
                    <a:pt x="384" y="1904"/>
                  </a:lnTo>
                  <a:lnTo>
                    <a:pt x="386" y="1923"/>
                  </a:lnTo>
                  <a:lnTo>
                    <a:pt x="386" y="2330"/>
                  </a:lnTo>
                  <a:lnTo>
                    <a:pt x="389" y="2362"/>
                  </a:lnTo>
                  <a:lnTo>
                    <a:pt x="399" y="2392"/>
                  </a:lnTo>
                  <a:lnTo>
                    <a:pt x="414" y="2418"/>
                  </a:lnTo>
                  <a:lnTo>
                    <a:pt x="433" y="2443"/>
                  </a:lnTo>
                  <a:lnTo>
                    <a:pt x="456" y="2463"/>
                  </a:lnTo>
                  <a:lnTo>
                    <a:pt x="482" y="2477"/>
                  </a:lnTo>
                  <a:lnTo>
                    <a:pt x="512" y="2487"/>
                  </a:lnTo>
                  <a:lnTo>
                    <a:pt x="543" y="2491"/>
                  </a:lnTo>
                  <a:lnTo>
                    <a:pt x="856" y="2445"/>
                  </a:lnTo>
                  <a:lnTo>
                    <a:pt x="870" y="2444"/>
                  </a:lnTo>
                  <a:lnTo>
                    <a:pt x="885" y="2447"/>
                  </a:lnTo>
                  <a:lnTo>
                    <a:pt x="899" y="2452"/>
                  </a:lnTo>
                  <a:lnTo>
                    <a:pt x="912" y="2461"/>
                  </a:lnTo>
                  <a:lnTo>
                    <a:pt x="924" y="2476"/>
                  </a:lnTo>
                  <a:lnTo>
                    <a:pt x="933" y="2494"/>
                  </a:lnTo>
                  <a:lnTo>
                    <a:pt x="936" y="2514"/>
                  </a:lnTo>
                  <a:lnTo>
                    <a:pt x="936" y="2764"/>
                  </a:lnTo>
                  <a:lnTo>
                    <a:pt x="2099" y="2764"/>
                  </a:lnTo>
                  <a:lnTo>
                    <a:pt x="2099" y="1925"/>
                  </a:lnTo>
                  <a:lnTo>
                    <a:pt x="2101" y="1906"/>
                  </a:lnTo>
                  <a:lnTo>
                    <a:pt x="2109" y="1888"/>
                  </a:lnTo>
                  <a:lnTo>
                    <a:pt x="2121" y="1873"/>
                  </a:lnTo>
                  <a:lnTo>
                    <a:pt x="2175" y="1820"/>
                  </a:lnTo>
                  <a:lnTo>
                    <a:pt x="2224" y="1763"/>
                  </a:lnTo>
                  <a:lnTo>
                    <a:pt x="2270" y="1703"/>
                  </a:lnTo>
                  <a:lnTo>
                    <a:pt x="2310" y="1640"/>
                  </a:lnTo>
                  <a:lnTo>
                    <a:pt x="2347" y="1575"/>
                  </a:lnTo>
                  <a:lnTo>
                    <a:pt x="2377" y="1506"/>
                  </a:lnTo>
                  <a:lnTo>
                    <a:pt x="2404" y="1436"/>
                  </a:lnTo>
                  <a:lnTo>
                    <a:pt x="2412" y="1419"/>
                  </a:lnTo>
                  <a:lnTo>
                    <a:pt x="2424" y="1405"/>
                  </a:lnTo>
                  <a:lnTo>
                    <a:pt x="2438" y="1395"/>
                  </a:lnTo>
                  <a:lnTo>
                    <a:pt x="2455" y="1389"/>
                  </a:lnTo>
                  <a:lnTo>
                    <a:pt x="2474" y="1388"/>
                  </a:lnTo>
                  <a:lnTo>
                    <a:pt x="2492" y="1391"/>
                  </a:lnTo>
                  <a:lnTo>
                    <a:pt x="2509" y="1400"/>
                  </a:lnTo>
                  <a:lnTo>
                    <a:pt x="2523" y="1411"/>
                  </a:lnTo>
                  <a:lnTo>
                    <a:pt x="2533" y="1426"/>
                  </a:lnTo>
                  <a:lnTo>
                    <a:pt x="2539" y="1443"/>
                  </a:lnTo>
                  <a:lnTo>
                    <a:pt x="2541" y="1461"/>
                  </a:lnTo>
                  <a:lnTo>
                    <a:pt x="2537" y="1480"/>
                  </a:lnTo>
                  <a:lnTo>
                    <a:pt x="2509" y="1556"/>
                  </a:lnTo>
                  <a:lnTo>
                    <a:pt x="2476" y="1630"/>
                  </a:lnTo>
                  <a:lnTo>
                    <a:pt x="2438" y="1701"/>
                  </a:lnTo>
                  <a:lnTo>
                    <a:pt x="2395" y="1770"/>
                  </a:lnTo>
                  <a:lnTo>
                    <a:pt x="2348" y="1835"/>
                  </a:lnTo>
                  <a:lnTo>
                    <a:pt x="2295" y="1896"/>
                  </a:lnTo>
                  <a:lnTo>
                    <a:pt x="2239" y="1955"/>
                  </a:lnTo>
                  <a:lnTo>
                    <a:pt x="2239" y="2835"/>
                  </a:lnTo>
                  <a:lnTo>
                    <a:pt x="2236" y="2854"/>
                  </a:lnTo>
                  <a:lnTo>
                    <a:pt x="2230" y="2871"/>
                  </a:lnTo>
                  <a:lnTo>
                    <a:pt x="2218" y="2884"/>
                  </a:lnTo>
                  <a:lnTo>
                    <a:pt x="2204" y="2896"/>
                  </a:lnTo>
                  <a:lnTo>
                    <a:pt x="2187" y="2902"/>
                  </a:lnTo>
                  <a:lnTo>
                    <a:pt x="2168" y="2906"/>
                  </a:lnTo>
                  <a:lnTo>
                    <a:pt x="865" y="2906"/>
                  </a:lnTo>
                  <a:lnTo>
                    <a:pt x="847" y="2902"/>
                  </a:lnTo>
                  <a:lnTo>
                    <a:pt x="830" y="2896"/>
                  </a:lnTo>
                  <a:lnTo>
                    <a:pt x="816" y="2884"/>
                  </a:lnTo>
                  <a:lnTo>
                    <a:pt x="805" y="2871"/>
                  </a:lnTo>
                  <a:lnTo>
                    <a:pt x="798" y="2854"/>
                  </a:lnTo>
                  <a:lnTo>
                    <a:pt x="796" y="2835"/>
                  </a:lnTo>
                  <a:lnTo>
                    <a:pt x="796" y="2596"/>
                  </a:lnTo>
                  <a:lnTo>
                    <a:pt x="558" y="2631"/>
                  </a:lnTo>
                  <a:lnTo>
                    <a:pt x="555" y="2631"/>
                  </a:lnTo>
                  <a:lnTo>
                    <a:pt x="551" y="2631"/>
                  </a:lnTo>
                  <a:lnTo>
                    <a:pt x="549" y="2630"/>
                  </a:lnTo>
                  <a:lnTo>
                    <a:pt x="503" y="2627"/>
                  </a:lnTo>
                  <a:lnTo>
                    <a:pt x="461" y="2618"/>
                  </a:lnTo>
                  <a:lnTo>
                    <a:pt x="421" y="2602"/>
                  </a:lnTo>
                  <a:lnTo>
                    <a:pt x="384" y="2582"/>
                  </a:lnTo>
                  <a:lnTo>
                    <a:pt x="350" y="2557"/>
                  </a:lnTo>
                  <a:lnTo>
                    <a:pt x="321" y="2526"/>
                  </a:lnTo>
                  <a:lnTo>
                    <a:pt x="295" y="2493"/>
                  </a:lnTo>
                  <a:lnTo>
                    <a:pt x="274" y="2455"/>
                  </a:lnTo>
                  <a:lnTo>
                    <a:pt x="260" y="2415"/>
                  </a:lnTo>
                  <a:lnTo>
                    <a:pt x="249" y="2373"/>
                  </a:lnTo>
                  <a:lnTo>
                    <a:pt x="246" y="2329"/>
                  </a:lnTo>
                  <a:lnTo>
                    <a:pt x="246" y="1991"/>
                  </a:lnTo>
                  <a:lnTo>
                    <a:pt x="211" y="1991"/>
                  </a:lnTo>
                  <a:lnTo>
                    <a:pt x="176" y="1989"/>
                  </a:lnTo>
                  <a:lnTo>
                    <a:pt x="143" y="1983"/>
                  </a:lnTo>
                  <a:lnTo>
                    <a:pt x="114" y="1973"/>
                  </a:lnTo>
                  <a:lnTo>
                    <a:pt x="87" y="1961"/>
                  </a:lnTo>
                  <a:lnTo>
                    <a:pt x="62" y="1944"/>
                  </a:lnTo>
                  <a:lnTo>
                    <a:pt x="41" y="1924"/>
                  </a:lnTo>
                  <a:lnTo>
                    <a:pt x="24" y="1900"/>
                  </a:lnTo>
                  <a:lnTo>
                    <a:pt x="12" y="1874"/>
                  </a:lnTo>
                  <a:lnTo>
                    <a:pt x="3" y="1846"/>
                  </a:lnTo>
                  <a:lnTo>
                    <a:pt x="0" y="1817"/>
                  </a:lnTo>
                  <a:lnTo>
                    <a:pt x="0" y="1787"/>
                  </a:lnTo>
                  <a:lnTo>
                    <a:pt x="5" y="1756"/>
                  </a:lnTo>
                  <a:lnTo>
                    <a:pt x="16" y="1724"/>
                  </a:lnTo>
                  <a:lnTo>
                    <a:pt x="30" y="1693"/>
                  </a:lnTo>
                  <a:lnTo>
                    <a:pt x="247" y="1279"/>
                  </a:lnTo>
                  <a:lnTo>
                    <a:pt x="247" y="1114"/>
                  </a:lnTo>
                  <a:lnTo>
                    <a:pt x="250" y="1034"/>
                  </a:lnTo>
                  <a:lnTo>
                    <a:pt x="257" y="956"/>
                  </a:lnTo>
                  <a:lnTo>
                    <a:pt x="271" y="878"/>
                  </a:lnTo>
                  <a:lnTo>
                    <a:pt x="289" y="802"/>
                  </a:lnTo>
                  <a:lnTo>
                    <a:pt x="313" y="728"/>
                  </a:lnTo>
                  <a:lnTo>
                    <a:pt x="341" y="655"/>
                  </a:lnTo>
                  <a:lnTo>
                    <a:pt x="374" y="586"/>
                  </a:lnTo>
                  <a:lnTo>
                    <a:pt x="412" y="518"/>
                  </a:lnTo>
                  <a:lnTo>
                    <a:pt x="453" y="453"/>
                  </a:lnTo>
                  <a:lnTo>
                    <a:pt x="498" y="390"/>
                  </a:lnTo>
                  <a:lnTo>
                    <a:pt x="549" y="330"/>
                  </a:lnTo>
                  <a:lnTo>
                    <a:pt x="602" y="274"/>
                  </a:lnTo>
                  <a:lnTo>
                    <a:pt x="659" y="223"/>
                  </a:lnTo>
                  <a:lnTo>
                    <a:pt x="721" y="173"/>
                  </a:lnTo>
                  <a:lnTo>
                    <a:pt x="785" y="129"/>
                  </a:lnTo>
                  <a:lnTo>
                    <a:pt x="854" y="89"/>
                  </a:lnTo>
                  <a:lnTo>
                    <a:pt x="924" y="52"/>
                  </a:lnTo>
                  <a:lnTo>
                    <a:pt x="983" y="27"/>
                  </a:lnTo>
                  <a:lnTo>
                    <a:pt x="1045" y="3"/>
                  </a:lnTo>
                  <a:lnTo>
                    <a:pt x="10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9" name="Group 16"/>
          <p:cNvGrpSpPr/>
          <p:nvPr/>
        </p:nvGrpSpPr>
        <p:grpSpPr>
          <a:xfrm>
            <a:off x="1399139" y="3281285"/>
            <a:ext cx="1471248" cy="1164555"/>
            <a:chOff x="4083413" y="2133600"/>
            <a:chExt cx="2067411" cy="1849561"/>
          </a:xfrm>
        </p:grpSpPr>
        <p:sp>
          <p:nvSpPr>
            <p:cNvPr id="20" name="Rectangle 5"/>
            <p:cNvSpPr>
              <a:spLocks noChangeArrowheads="1"/>
            </p:cNvSpPr>
            <p:nvPr/>
          </p:nvSpPr>
          <p:spPr bwMode="auto">
            <a:xfrm>
              <a:off x="4083413" y="2133600"/>
              <a:ext cx="1855332" cy="1849561"/>
            </a:xfrm>
            <a:prstGeom prst="rect">
              <a:avLst/>
            </a:prstGeom>
            <a:solidFill>
              <a:schemeClr val="accent1"/>
            </a:solidFill>
            <a:ln>
              <a:noFill/>
            </a:ln>
          </p:spPr>
          <p:txBody>
            <a:bodyPr vert="horz" wrap="square" lIns="91440" tIns="45720" rIns="91440" bIns="45720" numCol="1" anchor="ctr" anchorCtr="0" compatLnSpc="1">
              <a:prstTxWarp prst="textNoShape">
                <a:avLst/>
              </a:prstTxWarp>
            </a:bodyPr>
            <a:lstStyle/>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1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أسلم عام سبع للهجرة </a:t>
              </a:r>
            </a:p>
            <a:p>
              <a:pPr algn="ctr"/>
              <a:endParaRPr lang="en-US" sz="2400" dirty="0">
                <a:cs typeface="DecoType Naskh Special" panose="02010000000000000000" pitchFamily="2" charset="-78"/>
              </a:endParaRPr>
            </a:p>
          </p:txBody>
        </p:sp>
        <p:sp>
          <p:nvSpPr>
            <p:cNvPr id="21" name="Freeform 6"/>
            <p:cNvSpPr>
              <a:spLocks/>
            </p:cNvSpPr>
            <p:nvPr/>
          </p:nvSpPr>
          <p:spPr bwMode="auto">
            <a:xfrm>
              <a:off x="5896906" y="2882370"/>
              <a:ext cx="253918" cy="352022"/>
            </a:xfrm>
            <a:custGeom>
              <a:avLst/>
              <a:gdLst>
                <a:gd name="T0" fmla="*/ 0 w 176"/>
                <a:gd name="T1" fmla="*/ 0 h 244"/>
                <a:gd name="T2" fmla="*/ 176 w 176"/>
                <a:gd name="T3" fmla="*/ 122 h 244"/>
                <a:gd name="T4" fmla="*/ 0 w 176"/>
                <a:gd name="T5" fmla="*/ 244 h 244"/>
                <a:gd name="T6" fmla="*/ 0 w 176"/>
                <a:gd name="T7" fmla="*/ 0 h 244"/>
              </a:gdLst>
              <a:ahLst/>
              <a:cxnLst>
                <a:cxn ang="0">
                  <a:pos x="T0" y="T1"/>
                </a:cxn>
                <a:cxn ang="0">
                  <a:pos x="T2" y="T3"/>
                </a:cxn>
                <a:cxn ang="0">
                  <a:pos x="T4" y="T5"/>
                </a:cxn>
                <a:cxn ang="0">
                  <a:pos x="T6" y="T7"/>
                </a:cxn>
              </a:cxnLst>
              <a:rect l="0" t="0" r="r" b="b"/>
              <a:pathLst>
                <a:path w="176" h="244">
                  <a:moveTo>
                    <a:pt x="0" y="0"/>
                  </a:moveTo>
                  <a:lnTo>
                    <a:pt x="176" y="122"/>
                  </a:lnTo>
                  <a:lnTo>
                    <a:pt x="0" y="244"/>
                  </a:lnTo>
                  <a:lnTo>
                    <a:pt x="0" y="0"/>
                  </a:lnTo>
                  <a:close/>
                </a:path>
              </a:pathLst>
            </a:custGeom>
            <a:solidFill>
              <a:schemeClr val="accent1"/>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grpSp>
        <p:nvGrpSpPr>
          <p:cNvPr id="22" name="Group 17"/>
          <p:cNvGrpSpPr/>
          <p:nvPr/>
        </p:nvGrpSpPr>
        <p:grpSpPr>
          <a:xfrm>
            <a:off x="2959329" y="3279090"/>
            <a:ext cx="1319298" cy="1288096"/>
            <a:chOff x="6274898" y="2133600"/>
            <a:chExt cx="1853889" cy="2045770"/>
          </a:xfrm>
        </p:grpSpPr>
        <p:sp>
          <p:nvSpPr>
            <p:cNvPr id="23" name="Rectangle 8"/>
            <p:cNvSpPr>
              <a:spLocks noChangeArrowheads="1"/>
            </p:cNvSpPr>
            <p:nvPr/>
          </p:nvSpPr>
          <p:spPr bwMode="auto">
            <a:xfrm>
              <a:off x="6274898" y="2133600"/>
              <a:ext cx="1853889" cy="1849561"/>
            </a:xfrm>
            <a:prstGeom prst="rect">
              <a:avLst/>
            </a:prstGeom>
            <a:solidFill>
              <a:schemeClr val="accent2"/>
            </a:solidFill>
            <a:ln>
              <a:noFill/>
            </a:ln>
          </p:spPr>
          <p:txBody>
            <a:bodyPr vert="horz" wrap="square" lIns="91440" tIns="45720" rIns="91440" bIns="45720" numCol="1" anchor="t" anchorCtr="0" compatLnSpc="1">
              <a:prstTxWarp prst="textNoShape">
                <a:avLst/>
              </a:prstTxWarp>
            </a:bodyPr>
            <a:lstStyle/>
            <a:p>
              <a:r>
                <a:rPr lang="ar-SA" sz="2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sym typeface="AGA Arabesque" panose="05010101010101010101" pitchFamily="2" charset="2"/>
                </a:rPr>
                <a:t>خدم النبي  10 سنين .</a:t>
              </a:r>
            </a:p>
            <a:p>
              <a:endParaRPr lang="en-US" dirty="0"/>
            </a:p>
          </p:txBody>
        </p:sp>
        <p:sp>
          <p:nvSpPr>
            <p:cNvPr id="24" name="Freeform 9"/>
            <p:cNvSpPr>
              <a:spLocks/>
            </p:cNvSpPr>
            <p:nvPr/>
          </p:nvSpPr>
          <p:spPr bwMode="auto">
            <a:xfrm>
              <a:off x="7023666" y="3925452"/>
              <a:ext cx="350580" cy="253918"/>
            </a:xfrm>
            <a:custGeom>
              <a:avLst/>
              <a:gdLst>
                <a:gd name="T0" fmla="*/ 243 w 243"/>
                <a:gd name="T1" fmla="*/ 0 h 176"/>
                <a:gd name="T2" fmla="*/ 122 w 243"/>
                <a:gd name="T3" fmla="*/ 176 h 176"/>
                <a:gd name="T4" fmla="*/ 0 w 243"/>
                <a:gd name="T5" fmla="*/ 0 h 176"/>
                <a:gd name="T6" fmla="*/ 243 w 243"/>
                <a:gd name="T7" fmla="*/ 0 h 176"/>
              </a:gdLst>
              <a:ahLst/>
              <a:cxnLst>
                <a:cxn ang="0">
                  <a:pos x="T0" y="T1"/>
                </a:cxn>
                <a:cxn ang="0">
                  <a:pos x="T2" y="T3"/>
                </a:cxn>
                <a:cxn ang="0">
                  <a:pos x="T4" y="T5"/>
                </a:cxn>
                <a:cxn ang="0">
                  <a:pos x="T6" y="T7"/>
                </a:cxn>
              </a:cxnLst>
              <a:rect l="0" t="0" r="r" b="b"/>
              <a:pathLst>
                <a:path w="243" h="176">
                  <a:moveTo>
                    <a:pt x="243" y="0"/>
                  </a:moveTo>
                  <a:lnTo>
                    <a:pt x="122" y="176"/>
                  </a:lnTo>
                  <a:lnTo>
                    <a:pt x="0" y="0"/>
                  </a:lnTo>
                  <a:lnTo>
                    <a:pt x="243"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25" name="Group 18"/>
          <p:cNvGrpSpPr/>
          <p:nvPr/>
        </p:nvGrpSpPr>
        <p:grpSpPr>
          <a:xfrm>
            <a:off x="2804298" y="4698892"/>
            <a:ext cx="1474329" cy="1167280"/>
            <a:chOff x="6057047" y="4297673"/>
            <a:chExt cx="2071740" cy="1853889"/>
          </a:xfrm>
        </p:grpSpPr>
        <p:sp>
          <p:nvSpPr>
            <p:cNvPr id="26" name="Rectangle 11"/>
            <p:cNvSpPr>
              <a:spLocks noChangeArrowheads="1"/>
            </p:cNvSpPr>
            <p:nvPr/>
          </p:nvSpPr>
          <p:spPr bwMode="auto">
            <a:xfrm>
              <a:off x="6274898" y="4297673"/>
              <a:ext cx="1853889" cy="1853889"/>
            </a:xfrm>
            <a:prstGeom prst="rect">
              <a:avLst/>
            </a:prstGeom>
            <a:solidFill>
              <a:schemeClr val="accent3"/>
            </a:solidFill>
            <a:ln>
              <a:noFill/>
            </a:ln>
          </p:spPr>
          <p:txBody>
            <a:bodyPr vert="horz" wrap="square" lIns="91440" tIns="45720" rIns="91440" bIns="45720" numCol="1" anchor="ctr" anchorCtr="0" compatLnSpc="1">
              <a:prstTxWarp prst="textNoShape">
                <a:avLst/>
              </a:prstTxWarp>
            </a:bodyPr>
            <a:lstStyle/>
            <a:p>
              <a:pPr algn="ct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عبدالرحمن بن صخر الدوسي </a:t>
              </a:r>
            </a:p>
            <a:p>
              <a:pPr algn="ctr"/>
              <a:endParaRPr lang="en-US" sz="2400" dirty="0">
                <a:cs typeface="DecoType Naskh Special" panose="02010000000000000000" pitchFamily="2" charset="-78"/>
              </a:endParaRPr>
            </a:p>
          </p:txBody>
        </p:sp>
        <p:sp>
          <p:nvSpPr>
            <p:cNvPr id="27" name="Freeform 12"/>
            <p:cNvSpPr>
              <a:spLocks/>
            </p:cNvSpPr>
            <p:nvPr/>
          </p:nvSpPr>
          <p:spPr bwMode="auto">
            <a:xfrm>
              <a:off x="6057047" y="5046442"/>
              <a:ext cx="253918" cy="352022"/>
            </a:xfrm>
            <a:custGeom>
              <a:avLst/>
              <a:gdLst>
                <a:gd name="T0" fmla="*/ 176 w 176"/>
                <a:gd name="T1" fmla="*/ 244 h 244"/>
                <a:gd name="T2" fmla="*/ 0 w 176"/>
                <a:gd name="T3" fmla="*/ 122 h 244"/>
                <a:gd name="T4" fmla="*/ 176 w 176"/>
                <a:gd name="T5" fmla="*/ 0 h 244"/>
                <a:gd name="T6" fmla="*/ 176 w 176"/>
                <a:gd name="T7" fmla="*/ 244 h 244"/>
              </a:gdLst>
              <a:ahLst/>
              <a:cxnLst>
                <a:cxn ang="0">
                  <a:pos x="T0" y="T1"/>
                </a:cxn>
                <a:cxn ang="0">
                  <a:pos x="T2" y="T3"/>
                </a:cxn>
                <a:cxn ang="0">
                  <a:pos x="T4" y="T5"/>
                </a:cxn>
                <a:cxn ang="0">
                  <a:pos x="T6" y="T7"/>
                </a:cxn>
              </a:cxnLst>
              <a:rect l="0" t="0" r="r" b="b"/>
              <a:pathLst>
                <a:path w="176" h="244">
                  <a:moveTo>
                    <a:pt x="176" y="244"/>
                  </a:moveTo>
                  <a:lnTo>
                    <a:pt x="0" y="122"/>
                  </a:lnTo>
                  <a:lnTo>
                    <a:pt x="176" y="0"/>
                  </a:lnTo>
                  <a:lnTo>
                    <a:pt x="176" y="244"/>
                  </a:lnTo>
                  <a:close/>
                </a:path>
              </a:pathLst>
            </a:custGeom>
            <a:solidFill>
              <a:schemeClr val="accent3"/>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grpSp>
        <p:nvGrpSpPr>
          <p:cNvPr id="28" name="Group 19"/>
          <p:cNvGrpSpPr/>
          <p:nvPr/>
        </p:nvGrpSpPr>
        <p:grpSpPr>
          <a:xfrm>
            <a:off x="1370391" y="4537209"/>
            <a:ext cx="1319298" cy="1309897"/>
            <a:chOff x="4063215" y="4071167"/>
            <a:chExt cx="1853889" cy="2080395"/>
          </a:xfrm>
        </p:grpSpPr>
        <p:sp>
          <p:nvSpPr>
            <p:cNvPr id="29" name="Rectangle 13"/>
            <p:cNvSpPr>
              <a:spLocks noChangeArrowheads="1"/>
            </p:cNvSpPr>
            <p:nvPr/>
          </p:nvSpPr>
          <p:spPr bwMode="auto">
            <a:xfrm>
              <a:off x="4063215" y="4297673"/>
              <a:ext cx="1853889" cy="1853889"/>
            </a:xfrm>
            <a:prstGeom prst="rect">
              <a:avLst/>
            </a:prstGeom>
            <a:solidFill>
              <a:schemeClr val="accent4"/>
            </a:solidFill>
            <a:ln>
              <a:noFill/>
            </a:ln>
          </p:spPr>
          <p:txBody>
            <a:bodyPr vert="horz" wrap="square" lIns="91440" tIns="45720" rIns="91440" bIns="45720" numCol="1" anchor="ctr" anchorCtr="0" compatLnSpc="1">
              <a:prstTxWarp prst="textNoShape">
                <a:avLst/>
              </a:prstTxWarp>
            </a:bodyPr>
            <a:lstStyle/>
            <a:p>
              <a:pPr algn="ctr"/>
              <a:endParaRPr lang="ar-SA" sz="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بلغت مروياته   ( 5374 ) حديثًا </a:t>
              </a:r>
            </a:p>
            <a:p>
              <a:pPr algn="ctr"/>
              <a:endParaRPr lang="en-US" sz="2400" dirty="0">
                <a:cs typeface="DecoType Naskh Special" panose="02010000000000000000" pitchFamily="2" charset="-78"/>
              </a:endParaRPr>
            </a:p>
          </p:txBody>
        </p:sp>
        <p:sp>
          <p:nvSpPr>
            <p:cNvPr id="30" name="Freeform 14"/>
            <p:cNvSpPr>
              <a:spLocks/>
            </p:cNvSpPr>
            <p:nvPr/>
          </p:nvSpPr>
          <p:spPr bwMode="auto">
            <a:xfrm>
              <a:off x="4811985" y="4071167"/>
              <a:ext cx="352022" cy="252476"/>
            </a:xfrm>
            <a:custGeom>
              <a:avLst/>
              <a:gdLst>
                <a:gd name="T0" fmla="*/ 0 w 244"/>
                <a:gd name="T1" fmla="*/ 175 h 175"/>
                <a:gd name="T2" fmla="*/ 122 w 244"/>
                <a:gd name="T3" fmla="*/ 0 h 175"/>
                <a:gd name="T4" fmla="*/ 244 w 244"/>
                <a:gd name="T5" fmla="*/ 175 h 175"/>
                <a:gd name="T6" fmla="*/ 0 w 244"/>
                <a:gd name="T7" fmla="*/ 175 h 175"/>
              </a:gdLst>
              <a:ahLst/>
              <a:cxnLst>
                <a:cxn ang="0">
                  <a:pos x="T0" y="T1"/>
                </a:cxn>
                <a:cxn ang="0">
                  <a:pos x="T2" y="T3"/>
                </a:cxn>
                <a:cxn ang="0">
                  <a:pos x="T4" y="T5"/>
                </a:cxn>
                <a:cxn ang="0">
                  <a:pos x="T6" y="T7"/>
                </a:cxn>
              </a:cxnLst>
              <a:rect l="0" t="0" r="r" b="b"/>
              <a:pathLst>
                <a:path w="244" h="175">
                  <a:moveTo>
                    <a:pt x="0" y="175"/>
                  </a:moveTo>
                  <a:lnTo>
                    <a:pt x="122" y="0"/>
                  </a:lnTo>
                  <a:lnTo>
                    <a:pt x="244" y="175"/>
                  </a:lnTo>
                  <a:lnTo>
                    <a:pt x="0" y="175"/>
                  </a:lnTo>
                  <a:close/>
                </a:path>
              </a:pathLst>
            </a:custGeom>
            <a:solidFill>
              <a:schemeClr val="accent4"/>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grpSp>
        <p:nvGrpSpPr>
          <p:cNvPr id="31" name="Group 16"/>
          <p:cNvGrpSpPr/>
          <p:nvPr/>
        </p:nvGrpSpPr>
        <p:grpSpPr>
          <a:xfrm>
            <a:off x="4532026" y="3253653"/>
            <a:ext cx="1471248" cy="1164555"/>
            <a:chOff x="4083413" y="2133600"/>
            <a:chExt cx="2067411" cy="1849561"/>
          </a:xfrm>
        </p:grpSpPr>
        <p:sp>
          <p:nvSpPr>
            <p:cNvPr id="32" name="Rectangle 5"/>
            <p:cNvSpPr>
              <a:spLocks noChangeArrowheads="1"/>
            </p:cNvSpPr>
            <p:nvPr/>
          </p:nvSpPr>
          <p:spPr bwMode="auto">
            <a:xfrm>
              <a:off x="4083413" y="2133600"/>
              <a:ext cx="1855332" cy="1849561"/>
            </a:xfrm>
            <a:prstGeom prst="rect">
              <a:avLst/>
            </a:prstGeom>
            <a:solidFill>
              <a:schemeClr val="accent1"/>
            </a:solidFill>
            <a:ln>
              <a:noFill/>
            </a:ln>
          </p:spPr>
          <p:txBody>
            <a:bodyPr vert="horz" wrap="square" lIns="91440" tIns="45720" rIns="91440" bIns="45720" numCol="1" anchor="ctr" anchorCtr="0" compatLnSpc="1">
              <a:prstTxWarp prst="textNoShape">
                <a:avLst/>
              </a:prstTxWarp>
            </a:bodyPr>
            <a:lstStyle/>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تزوج ابنتي الرسول </a:t>
              </a: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sym typeface="AGA Arabesque" panose="05010101010101010101" pitchFamily="2" charset="2"/>
                </a:rPr>
                <a:t> رقية ثم أم كلثوم </a:t>
              </a:r>
              <a:endPar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en-US" sz="2400" dirty="0">
                <a:cs typeface="DecoType Naskh Special" panose="02010000000000000000" pitchFamily="2" charset="-78"/>
              </a:endParaRPr>
            </a:p>
          </p:txBody>
        </p:sp>
        <p:sp>
          <p:nvSpPr>
            <p:cNvPr id="33" name="Freeform 6"/>
            <p:cNvSpPr>
              <a:spLocks/>
            </p:cNvSpPr>
            <p:nvPr/>
          </p:nvSpPr>
          <p:spPr bwMode="auto">
            <a:xfrm>
              <a:off x="5896906" y="2882370"/>
              <a:ext cx="253918" cy="352022"/>
            </a:xfrm>
            <a:custGeom>
              <a:avLst/>
              <a:gdLst>
                <a:gd name="T0" fmla="*/ 0 w 176"/>
                <a:gd name="T1" fmla="*/ 0 h 244"/>
                <a:gd name="T2" fmla="*/ 176 w 176"/>
                <a:gd name="T3" fmla="*/ 122 h 244"/>
                <a:gd name="T4" fmla="*/ 0 w 176"/>
                <a:gd name="T5" fmla="*/ 244 h 244"/>
                <a:gd name="T6" fmla="*/ 0 w 176"/>
                <a:gd name="T7" fmla="*/ 0 h 244"/>
              </a:gdLst>
              <a:ahLst/>
              <a:cxnLst>
                <a:cxn ang="0">
                  <a:pos x="T0" y="T1"/>
                </a:cxn>
                <a:cxn ang="0">
                  <a:pos x="T2" y="T3"/>
                </a:cxn>
                <a:cxn ang="0">
                  <a:pos x="T4" y="T5"/>
                </a:cxn>
                <a:cxn ang="0">
                  <a:pos x="T6" y="T7"/>
                </a:cxn>
              </a:cxnLst>
              <a:rect l="0" t="0" r="r" b="b"/>
              <a:pathLst>
                <a:path w="176" h="244">
                  <a:moveTo>
                    <a:pt x="0" y="0"/>
                  </a:moveTo>
                  <a:lnTo>
                    <a:pt x="176" y="122"/>
                  </a:lnTo>
                  <a:lnTo>
                    <a:pt x="0" y="244"/>
                  </a:lnTo>
                  <a:lnTo>
                    <a:pt x="0" y="0"/>
                  </a:lnTo>
                  <a:close/>
                </a:path>
              </a:pathLst>
            </a:custGeom>
            <a:solidFill>
              <a:schemeClr val="accent1"/>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grpSp>
        <p:nvGrpSpPr>
          <p:cNvPr id="34" name="Group 17"/>
          <p:cNvGrpSpPr/>
          <p:nvPr/>
        </p:nvGrpSpPr>
        <p:grpSpPr>
          <a:xfrm>
            <a:off x="6092216" y="3251458"/>
            <a:ext cx="1319298" cy="1288096"/>
            <a:chOff x="6274898" y="2133600"/>
            <a:chExt cx="1853889" cy="2045770"/>
          </a:xfrm>
        </p:grpSpPr>
        <p:sp>
          <p:nvSpPr>
            <p:cNvPr id="35" name="Rectangle 8"/>
            <p:cNvSpPr>
              <a:spLocks noChangeArrowheads="1"/>
            </p:cNvSpPr>
            <p:nvPr/>
          </p:nvSpPr>
          <p:spPr bwMode="auto">
            <a:xfrm>
              <a:off x="6274898" y="2133600"/>
              <a:ext cx="1853889" cy="1849561"/>
            </a:xfrm>
            <a:prstGeom prst="rect">
              <a:avLst/>
            </a:prstGeom>
            <a:solidFill>
              <a:schemeClr val="accent2"/>
            </a:solidFill>
            <a:ln>
              <a:noFill/>
            </a:ln>
          </p:spPr>
          <p:txBody>
            <a:bodyPr vert="horz" wrap="square" lIns="91440" tIns="45720" rIns="91440" bIns="45720" numCol="1" anchor="ctr" anchorCtr="0" compatLnSpc="1">
              <a:prstTxWarp prst="textNoShape">
                <a:avLst/>
              </a:prstTxWarp>
            </a:bodyPr>
            <a:lstStyle/>
            <a:p>
              <a:pPr algn="ctr"/>
              <a:r>
                <a:rPr lang="ar-SA" sz="28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توفي سنة 75هـ</a:t>
              </a:r>
            </a:p>
            <a:p>
              <a:pPr algn="ctr"/>
              <a:endParaRPr lang="en-US" sz="2400" dirty="0">
                <a:cs typeface="DecoType Naskh Special" panose="02010000000000000000" pitchFamily="2" charset="-78"/>
              </a:endParaRPr>
            </a:p>
          </p:txBody>
        </p:sp>
        <p:sp>
          <p:nvSpPr>
            <p:cNvPr id="36" name="Freeform 9"/>
            <p:cNvSpPr>
              <a:spLocks/>
            </p:cNvSpPr>
            <p:nvPr/>
          </p:nvSpPr>
          <p:spPr bwMode="auto">
            <a:xfrm>
              <a:off x="7023666" y="3925452"/>
              <a:ext cx="350580" cy="253918"/>
            </a:xfrm>
            <a:custGeom>
              <a:avLst/>
              <a:gdLst>
                <a:gd name="T0" fmla="*/ 243 w 243"/>
                <a:gd name="T1" fmla="*/ 0 h 176"/>
                <a:gd name="T2" fmla="*/ 122 w 243"/>
                <a:gd name="T3" fmla="*/ 176 h 176"/>
                <a:gd name="T4" fmla="*/ 0 w 243"/>
                <a:gd name="T5" fmla="*/ 0 h 176"/>
                <a:gd name="T6" fmla="*/ 243 w 243"/>
                <a:gd name="T7" fmla="*/ 0 h 176"/>
              </a:gdLst>
              <a:ahLst/>
              <a:cxnLst>
                <a:cxn ang="0">
                  <a:pos x="T0" y="T1"/>
                </a:cxn>
                <a:cxn ang="0">
                  <a:pos x="T2" y="T3"/>
                </a:cxn>
                <a:cxn ang="0">
                  <a:pos x="T4" y="T5"/>
                </a:cxn>
                <a:cxn ang="0">
                  <a:pos x="T6" y="T7"/>
                </a:cxn>
              </a:cxnLst>
              <a:rect l="0" t="0" r="r" b="b"/>
              <a:pathLst>
                <a:path w="243" h="176">
                  <a:moveTo>
                    <a:pt x="243" y="0"/>
                  </a:moveTo>
                  <a:lnTo>
                    <a:pt x="122" y="176"/>
                  </a:lnTo>
                  <a:lnTo>
                    <a:pt x="0" y="0"/>
                  </a:lnTo>
                  <a:lnTo>
                    <a:pt x="243" y="0"/>
                  </a:lnTo>
                  <a:close/>
                </a:path>
              </a:pathLst>
            </a:custGeom>
            <a:solidFill>
              <a:schemeClr val="accent2"/>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grpSp>
        <p:nvGrpSpPr>
          <p:cNvPr id="37" name="Group 18"/>
          <p:cNvGrpSpPr/>
          <p:nvPr/>
        </p:nvGrpSpPr>
        <p:grpSpPr>
          <a:xfrm>
            <a:off x="5937185" y="4671260"/>
            <a:ext cx="1474329" cy="1167280"/>
            <a:chOff x="6057047" y="4297673"/>
            <a:chExt cx="2071740" cy="1853889"/>
          </a:xfrm>
        </p:grpSpPr>
        <p:sp>
          <p:nvSpPr>
            <p:cNvPr id="38" name="Rectangle 11"/>
            <p:cNvSpPr>
              <a:spLocks noChangeArrowheads="1"/>
            </p:cNvSpPr>
            <p:nvPr/>
          </p:nvSpPr>
          <p:spPr bwMode="auto">
            <a:xfrm>
              <a:off x="6274898" y="4297673"/>
              <a:ext cx="1853889" cy="1853889"/>
            </a:xfrm>
            <a:prstGeom prst="rect">
              <a:avLst/>
            </a:prstGeom>
            <a:solidFill>
              <a:schemeClr val="accent3"/>
            </a:solidFill>
            <a:ln>
              <a:noFill/>
            </a:ln>
          </p:spPr>
          <p:txBody>
            <a:bodyPr vert="horz" wrap="square" lIns="91440" tIns="45720" rIns="91440" bIns="45720" numCol="1" anchor="ctr" anchorCtr="0" compatLnSpc="1">
              <a:prstTxWarp prst="textNoShape">
                <a:avLst/>
              </a:prstTxWarp>
            </a:bodyPr>
            <a:lstStyle/>
            <a:p>
              <a:pPr algn="ct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حافظ الأمة </a:t>
              </a:r>
            </a:p>
            <a:p>
              <a:pPr algn="ctr"/>
              <a:endParaRPr lang="en-US" sz="2400" dirty="0">
                <a:cs typeface="DecoType Naskh Special" panose="02010000000000000000" pitchFamily="2" charset="-78"/>
              </a:endParaRPr>
            </a:p>
          </p:txBody>
        </p:sp>
        <p:sp>
          <p:nvSpPr>
            <p:cNvPr id="39" name="Freeform 12"/>
            <p:cNvSpPr>
              <a:spLocks/>
            </p:cNvSpPr>
            <p:nvPr/>
          </p:nvSpPr>
          <p:spPr bwMode="auto">
            <a:xfrm>
              <a:off x="6057047" y="5046442"/>
              <a:ext cx="253918" cy="352022"/>
            </a:xfrm>
            <a:custGeom>
              <a:avLst/>
              <a:gdLst>
                <a:gd name="T0" fmla="*/ 176 w 176"/>
                <a:gd name="T1" fmla="*/ 244 h 244"/>
                <a:gd name="T2" fmla="*/ 0 w 176"/>
                <a:gd name="T3" fmla="*/ 122 h 244"/>
                <a:gd name="T4" fmla="*/ 176 w 176"/>
                <a:gd name="T5" fmla="*/ 0 h 244"/>
                <a:gd name="T6" fmla="*/ 176 w 176"/>
                <a:gd name="T7" fmla="*/ 244 h 244"/>
              </a:gdLst>
              <a:ahLst/>
              <a:cxnLst>
                <a:cxn ang="0">
                  <a:pos x="T0" y="T1"/>
                </a:cxn>
                <a:cxn ang="0">
                  <a:pos x="T2" y="T3"/>
                </a:cxn>
                <a:cxn ang="0">
                  <a:pos x="T4" y="T5"/>
                </a:cxn>
                <a:cxn ang="0">
                  <a:pos x="T6" y="T7"/>
                </a:cxn>
              </a:cxnLst>
              <a:rect l="0" t="0" r="r" b="b"/>
              <a:pathLst>
                <a:path w="176" h="244">
                  <a:moveTo>
                    <a:pt x="176" y="244"/>
                  </a:moveTo>
                  <a:lnTo>
                    <a:pt x="0" y="122"/>
                  </a:lnTo>
                  <a:lnTo>
                    <a:pt x="176" y="0"/>
                  </a:lnTo>
                  <a:lnTo>
                    <a:pt x="176" y="244"/>
                  </a:lnTo>
                  <a:close/>
                </a:path>
              </a:pathLst>
            </a:custGeom>
            <a:solidFill>
              <a:schemeClr val="accent3"/>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grpSp>
        <p:nvGrpSpPr>
          <p:cNvPr id="40" name="Group 19"/>
          <p:cNvGrpSpPr/>
          <p:nvPr/>
        </p:nvGrpSpPr>
        <p:grpSpPr>
          <a:xfrm>
            <a:off x="4503278" y="4509577"/>
            <a:ext cx="1319298" cy="1309897"/>
            <a:chOff x="4063215" y="4071167"/>
            <a:chExt cx="1853889" cy="2080395"/>
          </a:xfrm>
        </p:grpSpPr>
        <p:sp>
          <p:nvSpPr>
            <p:cNvPr id="41" name="Rectangle 13"/>
            <p:cNvSpPr>
              <a:spLocks noChangeArrowheads="1"/>
            </p:cNvSpPr>
            <p:nvPr/>
          </p:nvSpPr>
          <p:spPr bwMode="auto">
            <a:xfrm>
              <a:off x="4063215" y="4297673"/>
              <a:ext cx="1853889" cy="1853889"/>
            </a:xfrm>
            <a:prstGeom prst="rect">
              <a:avLst/>
            </a:prstGeom>
            <a:solidFill>
              <a:schemeClr val="accent4"/>
            </a:solidFill>
            <a:ln>
              <a:noFill/>
            </a:ln>
          </p:spPr>
          <p:txBody>
            <a:bodyPr vert="horz" wrap="square" lIns="91440" tIns="45720" rIns="91440" bIns="45720" numCol="1" anchor="ctr" anchorCtr="0" compatLnSpc="1">
              <a:prstTxWarp prst="textNoShape">
                <a:avLst/>
              </a:prstTxWarp>
            </a:bodyPr>
            <a:lstStyle/>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endParaRPr lang="ar-SA" sz="6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endParaRPr>
            </a:p>
            <a:p>
              <a:pPr algn="ct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rPr>
                <a:t>استغفر له الرسول </a:t>
              </a:r>
              <a:r>
                <a:rPr lang="ar-SA" sz="2400" b="1" dirty="0">
                  <a:effectLst>
                    <a:outerShdw blurRad="38100" dist="38100" dir="2700000" algn="tl">
                      <a:srgbClr val="000000">
                        <a:alpha val="43137"/>
                      </a:srgbClr>
                    </a:outerShdw>
                  </a:effectLst>
                  <a:latin typeface="Traditional Arabic" panose="02020603050405020304" pitchFamily="18" charset="-78"/>
                  <a:cs typeface="DecoType Naskh Special" panose="02010000000000000000" pitchFamily="2" charset="-78"/>
                  <a:sym typeface="AGA Arabesque" panose="05010101010101010101" pitchFamily="2" charset="2"/>
                </a:rPr>
                <a:t> 25 مرة .</a:t>
              </a:r>
            </a:p>
            <a:p>
              <a:pPr algn="ctr"/>
              <a:endParaRPr lang="en-US" sz="2400" dirty="0">
                <a:cs typeface="DecoType Naskh Special" panose="02010000000000000000" pitchFamily="2" charset="-78"/>
              </a:endParaRPr>
            </a:p>
          </p:txBody>
        </p:sp>
        <p:sp>
          <p:nvSpPr>
            <p:cNvPr id="42" name="Freeform 14"/>
            <p:cNvSpPr>
              <a:spLocks/>
            </p:cNvSpPr>
            <p:nvPr/>
          </p:nvSpPr>
          <p:spPr bwMode="auto">
            <a:xfrm>
              <a:off x="4811985" y="4071167"/>
              <a:ext cx="352022" cy="252476"/>
            </a:xfrm>
            <a:custGeom>
              <a:avLst/>
              <a:gdLst>
                <a:gd name="T0" fmla="*/ 0 w 244"/>
                <a:gd name="T1" fmla="*/ 175 h 175"/>
                <a:gd name="T2" fmla="*/ 122 w 244"/>
                <a:gd name="T3" fmla="*/ 0 h 175"/>
                <a:gd name="T4" fmla="*/ 244 w 244"/>
                <a:gd name="T5" fmla="*/ 175 h 175"/>
                <a:gd name="T6" fmla="*/ 0 w 244"/>
                <a:gd name="T7" fmla="*/ 175 h 175"/>
              </a:gdLst>
              <a:ahLst/>
              <a:cxnLst>
                <a:cxn ang="0">
                  <a:pos x="T0" y="T1"/>
                </a:cxn>
                <a:cxn ang="0">
                  <a:pos x="T2" y="T3"/>
                </a:cxn>
                <a:cxn ang="0">
                  <a:pos x="T4" y="T5"/>
                </a:cxn>
                <a:cxn ang="0">
                  <a:pos x="T6" y="T7"/>
                </a:cxn>
              </a:cxnLst>
              <a:rect l="0" t="0" r="r" b="b"/>
              <a:pathLst>
                <a:path w="244" h="175">
                  <a:moveTo>
                    <a:pt x="0" y="175"/>
                  </a:moveTo>
                  <a:lnTo>
                    <a:pt x="122" y="0"/>
                  </a:lnTo>
                  <a:lnTo>
                    <a:pt x="244" y="175"/>
                  </a:lnTo>
                  <a:lnTo>
                    <a:pt x="0" y="175"/>
                  </a:lnTo>
                  <a:close/>
                </a:path>
              </a:pathLst>
            </a:custGeom>
            <a:solidFill>
              <a:schemeClr val="accent4"/>
            </a:solidFill>
            <a:ln>
              <a:noFill/>
            </a:ln>
          </p:spPr>
          <p:txBody>
            <a:bodyPr vert="horz" wrap="square" lIns="91440" tIns="45720" rIns="91440" bIns="45720" numCol="1" anchor="ctr" anchorCtr="0" compatLnSpc="1">
              <a:prstTxWarp prst="textNoShape">
                <a:avLst/>
              </a:prstTxWarp>
            </a:bodyPr>
            <a:lstStyle/>
            <a:p>
              <a:pPr algn="ctr"/>
              <a:endParaRPr lang="en-US" sz="2400">
                <a:cs typeface="DecoType Naskh Special" panose="02010000000000000000" pitchFamily="2" charset="-78"/>
              </a:endParaRPr>
            </a:p>
          </p:txBody>
        </p:sp>
      </p:grpSp>
    </p:spTree>
    <p:extLst>
      <p:ext uri="{BB962C8B-B14F-4D97-AF65-F5344CB8AC3E}">
        <p14:creationId xmlns:p14="http://schemas.microsoft.com/office/powerpoint/2010/main" val="29750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 calcmode="lin" valueType="num">
                                      <p:cBhvr>
                                        <p:cTn id="20"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23" dur="1000"/>
                                        <p:tgtEl>
                                          <p:spTgt spid="5">
                                            <p:txEl>
                                              <p:pRg st="0" end="0"/>
                                            </p:txEl>
                                          </p:spTgt>
                                        </p:tgtEl>
                                      </p:cBhvr>
                                    </p:animEffect>
                                  </p:childTnLst>
                                </p:cTn>
                              </p:par>
                            </p:childTnLst>
                          </p:cTn>
                        </p:par>
                        <p:par>
                          <p:cTn id="24" fill="hold">
                            <p:stCondLst>
                              <p:cond delay="1000"/>
                            </p:stCondLst>
                            <p:childTnLst>
                              <p:par>
                                <p:cTn id="25" presetID="53" presetClass="entr" presetSubtype="16"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p:cTn id="27" dur="500" fill="hold"/>
                                        <p:tgtEl>
                                          <p:spTgt spid="19"/>
                                        </p:tgtEl>
                                        <p:attrNameLst>
                                          <p:attrName>ppt_w</p:attrName>
                                        </p:attrNameLst>
                                      </p:cBhvr>
                                      <p:tavLst>
                                        <p:tav tm="0">
                                          <p:val>
                                            <p:fltVal val="0"/>
                                          </p:val>
                                        </p:tav>
                                        <p:tav tm="100000">
                                          <p:val>
                                            <p:strVal val="#ppt_w"/>
                                          </p:val>
                                        </p:tav>
                                      </p:tavLst>
                                    </p:anim>
                                    <p:anim calcmode="lin" valueType="num">
                                      <p:cBhvr>
                                        <p:cTn id="28" dur="500" fill="hold"/>
                                        <p:tgtEl>
                                          <p:spTgt spid="19"/>
                                        </p:tgtEl>
                                        <p:attrNameLst>
                                          <p:attrName>ppt_h</p:attrName>
                                        </p:attrNameLst>
                                      </p:cBhvr>
                                      <p:tavLst>
                                        <p:tav tm="0">
                                          <p:val>
                                            <p:fltVal val="0"/>
                                          </p:val>
                                        </p:tav>
                                        <p:tav tm="100000">
                                          <p:val>
                                            <p:strVal val="#ppt_h"/>
                                          </p:val>
                                        </p:tav>
                                      </p:tavLst>
                                    </p:anim>
                                    <p:animEffect transition="in" filter="fade">
                                      <p:cBhvr>
                                        <p:cTn id="29" dur="500"/>
                                        <p:tgtEl>
                                          <p:spTgt spid="19"/>
                                        </p:tgtEl>
                                      </p:cBhvr>
                                    </p:animEffect>
                                  </p:childTnLst>
                                </p:cTn>
                              </p:par>
                            </p:childTnLst>
                          </p:cTn>
                        </p:par>
                        <p:par>
                          <p:cTn id="30" fill="hold">
                            <p:stCondLst>
                              <p:cond delay="1500"/>
                            </p:stCondLst>
                            <p:childTnLst>
                              <p:par>
                                <p:cTn id="31" presetID="53" presetClass="entr" presetSubtype="16" fill="hold" nodeType="after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p:cTn id="33" dur="500" fill="hold"/>
                                        <p:tgtEl>
                                          <p:spTgt spid="22"/>
                                        </p:tgtEl>
                                        <p:attrNameLst>
                                          <p:attrName>ppt_w</p:attrName>
                                        </p:attrNameLst>
                                      </p:cBhvr>
                                      <p:tavLst>
                                        <p:tav tm="0">
                                          <p:val>
                                            <p:fltVal val="0"/>
                                          </p:val>
                                        </p:tav>
                                        <p:tav tm="100000">
                                          <p:val>
                                            <p:strVal val="#ppt_w"/>
                                          </p:val>
                                        </p:tav>
                                      </p:tavLst>
                                    </p:anim>
                                    <p:anim calcmode="lin" valueType="num">
                                      <p:cBhvr>
                                        <p:cTn id="34" dur="500" fill="hold"/>
                                        <p:tgtEl>
                                          <p:spTgt spid="22"/>
                                        </p:tgtEl>
                                        <p:attrNameLst>
                                          <p:attrName>ppt_h</p:attrName>
                                        </p:attrNameLst>
                                      </p:cBhvr>
                                      <p:tavLst>
                                        <p:tav tm="0">
                                          <p:val>
                                            <p:fltVal val="0"/>
                                          </p:val>
                                        </p:tav>
                                        <p:tav tm="100000">
                                          <p:val>
                                            <p:strVal val="#ppt_h"/>
                                          </p:val>
                                        </p:tav>
                                      </p:tavLst>
                                    </p:anim>
                                    <p:animEffect transition="in" filter="fade">
                                      <p:cBhvr>
                                        <p:cTn id="35" dur="500"/>
                                        <p:tgtEl>
                                          <p:spTgt spid="22"/>
                                        </p:tgtEl>
                                      </p:cBhvr>
                                    </p:animEffect>
                                  </p:childTnLst>
                                </p:cTn>
                              </p:par>
                            </p:childTnLst>
                          </p:cTn>
                        </p:par>
                        <p:par>
                          <p:cTn id="36" fill="hold">
                            <p:stCondLst>
                              <p:cond delay="2000"/>
                            </p:stCondLst>
                            <p:childTnLst>
                              <p:par>
                                <p:cTn id="37" presetID="53" presetClass="entr" presetSubtype="16" fill="hold" nodeType="after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p:cTn id="39" dur="500" fill="hold"/>
                                        <p:tgtEl>
                                          <p:spTgt spid="25"/>
                                        </p:tgtEl>
                                        <p:attrNameLst>
                                          <p:attrName>ppt_w</p:attrName>
                                        </p:attrNameLst>
                                      </p:cBhvr>
                                      <p:tavLst>
                                        <p:tav tm="0">
                                          <p:val>
                                            <p:fltVal val="0"/>
                                          </p:val>
                                        </p:tav>
                                        <p:tav tm="100000">
                                          <p:val>
                                            <p:strVal val="#ppt_w"/>
                                          </p:val>
                                        </p:tav>
                                      </p:tavLst>
                                    </p:anim>
                                    <p:anim calcmode="lin" valueType="num">
                                      <p:cBhvr>
                                        <p:cTn id="40" dur="500" fill="hold"/>
                                        <p:tgtEl>
                                          <p:spTgt spid="25"/>
                                        </p:tgtEl>
                                        <p:attrNameLst>
                                          <p:attrName>ppt_h</p:attrName>
                                        </p:attrNameLst>
                                      </p:cBhvr>
                                      <p:tavLst>
                                        <p:tav tm="0">
                                          <p:val>
                                            <p:fltVal val="0"/>
                                          </p:val>
                                        </p:tav>
                                        <p:tav tm="100000">
                                          <p:val>
                                            <p:strVal val="#ppt_h"/>
                                          </p:val>
                                        </p:tav>
                                      </p:tavLst>
                                    </p:anim>
                                    <p:animEffect transition="in" filter="fade">
                                      <p:cBhvr>
                                        <p:cTn id="41" dur="500"/>
                                        <p:tgtEl>
                                          <p:spTgt spid="25"/>
                                        </p:tgtEl>
                                      </p:cBhvr>
                                    </p:animEffect>
                                  </p:childTnLst>
                                </p:cTn>
                              </p:par>
                            </p:childTnLst>
                          </p:cTn>
                        </p:par>
                        <p:par>
                          <p:cTn id="42" fill="hold">
                            <p:stCondLst>
                              <p:cond delay="2500"/>
                            </p:stCondLst>
                            <p:childTnLst>
                              <p:par>
                                <p:cTn id="43" presetID="53" presetClass="entr" presetSubtype="16" fill="hold" nodeType="afterEffect">
                                  <p:stCondLst>
                                    <p:cond delay="0"/>
                                  </p:stCondLst>
                                  <p:childTnLst>
                                    <p:set>
                                      <p:cBhvr>
                                        <p:cTn id="44" dur="1" fill="hold">
                                          <p:stCondLst>
                                            <p:cond delay="0"/>
                                          </p:stCondLst>
                                        </p:cTn>
                                        <p:tgtEl>
                                          <p:spTgt spid="28"/>
                                        </p:tgtEl>
                                        <p:attrNameLst>
                                          <p:attrName>style.visibility</p:attrName>
                                        </p:attrNameLst>
                                      </p:cBhvr>
                                      <p:to>
                                        <p:strVal val="visible"/>
                                      </p:to>
                                    </p:set>
                                    <p:anim calcmode="lin" valueType="num">
                                      <p:cBhvr>
                                        <p:cTn id="45" dur="500" fill="hold"/>
                                        <p:tgtEl>
                                          <p:spTgt spid="28"/>
                                        </p:tgtEl>
                                        <p:attrNameLst>
                                          <p:attrName>ppt_w</p:attrName>
                                        </p:attrNameLst>
                                      </p:cBhvr>
                                      <p:tavLst>
                                        <p:tav tm="0">
                                          <p:val>
                                            <p:fltVal val="0"/>
                                          </p:val>
                                        </p:tav>
                                        <p:tav tm="100000">
                                          <p:val>
                                            <p:strVal val="#ppt_w"/>
                                          </p:val>
                                        </p:tav>
                                      </p:tavLst>
                                    </p:anim>
                                    <p:anim calcmode="lin" valueType="num">
                                      <p:cBhvr>
                                        <p:cTn id="46" dur="500" fill="hold"/>
                                        <p:tgtEl>
                                          <p:spTgt spid="28"/>
                                        </p:tgtEl>
                                        <p:attrNameLst>
                                          <p:attrName>ppt_h</p:attrName>
                                        </p:attrNameLst>
                                      </p:cBhvr>
                                      <p:tavLst>
                                        <p:tav tm="0">
                                          <p:val>
                                            <p:fltVal val="0"/>
                                          </p:val>
                                        </p:tav>
                                        <p:tav tm="100000">
                                          <p:val>
                                            <p:strVal val="#ppt_h"/>
                                          </p:val>
                                        </p:tav>
                                      </p:tavLst>
                                    </p:anim>
                                    <p:animEffect transition="in" filter="fade">
                                      <p:cBhvr>
                                        <p:cTn id="47" dur="500"/>
                                        <p:tgtEl>
                                          <p:spTgt spid="28"/>
                                        </p:tgtEl>
                                      </p:cBhvr>
                                    </p:animEffect>
                                  </p:childTnLst>
                                </p:cTn>
                              </p:par>
                            </p:childTnLst>
                          </p:cTn>
                        </p:par>
                        <p:par>
                          <p:cTn id="48" fill="hold">
                            <p:stCondLst>
                              <p:cond delay="3000"/>
                            </p:stCondLst>
                            <p:childTnLst>
                              <p:par>
                                <p:cTn id="49" presetID="53" presetClass="entr" presetSubtype="16" fill="hold" nodeType="afterEffect">
                                  <p:stCondLst>
                                    <p:cond delay="0"/>
                                  </p:stCondLst>
                                  <p:childTnLst>
                                    <p:set>
                                      <p:cBhvr>
                                        <p:cTn id="50" dur="1" fill="hold">
                                          <p:stCondLst>
                                            <p:cond delay="0"/>
                                          </p:stCondLst>
                                        </p:cTn>
                                        <p:tgtEl>
                                          <p:spTgt spid="31"/>
                                        </p:tgtEl>
                                        <p:attrNameLst>
                                          <p:attrName>style.visibility</p:attrName>
                                        </p:attrNameLst>
                                      </p:cBhvr>
                                      <p:to>
                                        <p:strVal val="visible"/>
                                      </p:to>
                                    </p:set>
                                    <p:anim calcmode="lin" valueType="num">
                                      <p:cBhvr>
                                        <p:cTn id="51" dur="500" fill="hold"/>
                                        <p:tgtEl>
                                          <p:spTgt spid="31"/>
                                        </p:tgtEl>
                                        <p:attrNameLst>
                                          <p:attrName>ppt_w</p:attrName>
                                        </p:attrNameLst>
                                      </p:cBhvr>
                                      <p:tavLst>
                                        <p:tav tm="0">
                                          <p:val>
                                            <p:fltVal val="0"/>
                                          </p:val>
                                        </p:tav>
                                        <p:tav tm="100000">
                                          <p:val>
                                            <p:strVal val="#ppt_w"/>
                                          </p:val>
                                        </p:tav>
                                      </p:tavLst>
                                    </p:anim>
                                    <p:anim calcmode="lin" valueType="num">
                                      <p:cBhvr>
                                        <p:cTn id="52" dur="500" fill="hold"/>
                                        <p:tgtEl>
                                          <p:spTgt spid="31"/>
                                        </p:tgtEl>
                                        <p:attrNameLst>
                                          <p:attrName>ppt_h</p:attrName>
                                        </p:attrNameLst>
                                      </p:cBhvr>
                                      <p:tavLst>
                                        <p:tav tm="0">
                                          <p:val>
                                            <p:fltVal val="0"/>
                                          </p:val>
                                        </p:tav>
                                        <p:tav tm="100000">
                                          <p:val>
                                            <p:strVal val="#ppt_h"/>
                                          </p:val>
                                        </p:tav>
                                      </p:tavLst>
                                    </p:anim>
                                    <p:animEffect transition="in" filter="fade">
                                      <p:cBhvr>
                                        <p:cTn id="53" dur="500"/>
                                        <p:tgtEl>
                                          <p:spTgt spid="31"/>
                                        </p:tgtEl>
                                      </p:cBhvr>
                                    </p:animEffect>
                                  </p:childTnLst>
                                </p:cTn>
                              </p:par>
                            </p:childTnLst>
                          </p:cTn>
                        </p:par>
                        <p:par>
                          <p:cTn id="54" fill="hold">
                            <p:stCondLst>
                              <p:cond delay="3500"/>
                            </p:stCondLst>
                            <p:childTnLst>
                              <p:par>
                                <p:cTn id="55" presetID="53" presetClass="entr" presetSubtype="16" fill="hold" nodeType="afterEffect">
                                  <p:stCondLst>
                                    <p:cond delay="0"/>
                                  </p:stCondLst>
                                  <p:childTnLst>
                                    <p:set>
                                      <p:cBhvr>
                                        <p:cTn id="56" dur="1" fill="hold">
                                          <p:stCondLst>
                                            <p:cond delay="0"/>
                                          </p:stCondLst>
                                        </p:cTn>
                                        <p:tgtEl>
                                          <p:spTgt spid="34"/>
                                        </p:tgtEl>
                                        <p:attrNameLst>
                                          <p:attrName>style.visibility</p:attrName>
                                        </p:attrNameLst>
                                      </p:cBhvr>
                                      <p:to>
                                        <p:strVal val="visible"/>
                                      </p:to>
                                    </p:set>
                                    <p:anim calcmode="lin" valueType="num">
                                      <p:cBhvr>
                                        <p:cTn id="57" dur="500" fill="hold"/>
                                        <p:tgtEl>
                                          <p:spTgt spid="34"/>
                                        </p:tgtEl>
                                        <p:attrNameLst>
                                          <p:attrName>ppt_w</p:attrName>
                                        </p:attrNameLst>
                                      </p:cBhvr>
                                      <p:tavLst>
                                        <p:tav tm="0">
                                          <p:val>
                                            <p:fltVal val="0"/>
                                          </p:val>
                                        </p:tav>
                                        <p:tav tm="100000">
                                          <p:val>
                                            <p:strVal val="#ppt_w"/>
                                          </p:val>
                                        </p:tav>
                                      </p:tavLst>
                                    </p:anim>
                                    <p:anim calcmode="lin" valueType="num">
                                      <p:cBhvr>
                                        <p:cTn id="58" dur="500" fill="hold"/>
                                        <p:tgtEl>
                                          <p:spTgt spid="34"/>
                                        </p:tgtEl>
                                        <p:attrNameLst>
                                          <p:attrName>ppt_h</p:attrName>
                                        </p:attrNameLst>
                                      </p:cBhvr>
                                      <p:tavLst>
                                        <p:tav tm="0">
                                          <p:val>
                                            <p:fltVal val="0"/>
                                          </p:val>
                                        </p:tav>
                                        <p:tav tm="100000">
                                          <p:val>
                                            <p:strVal val="#ppt_h"/>
                                          </p:val>
                                        </p:tav>
                                      </p:tavLst>
                                    </p:anim>
                                    <p:animEffect transition="in" filter="fade">
                                      <p:cBhvr>
                                        <p:cTn id="59" dur="500"/>
                                        <p:tgtEl>
                                          <p:spTgt spid="34"/>
                                        </p:tgtEl>
                                      </p:cBhvr>
                                    </p:animEffect>
                                  </p:childTnLst>
                                </p:cTn>
                              </p:par>
                            </p:childTnLst>
                          </p:cTn>
                        </p:par>
                        <p:par>
                          <p:cTn id="60" fill="hold">
                            <p:stCondLst>
                              <p:cond delay="4000"/>
                            </p:stCondLst>
                            <p:childTnLst>
                              <p:par>
                                <p:cTn id="61" presetID="53" presetClass="entr" presetSubtype="16" fill="hold" nodeType="afterEffect">
                                  <p:stCondLst>
                                    <p:cond delay="0"/>
                                  </p:stCondLst>
                                  <p:childTnLst>
                                    <p:set>
                                      <p:cBhvr>
                                        <p:cTn id="62" dur="1" fill="hold">
                                          <p:stCondLst>
                                            <p:cond delay="0"/>
                                          </p:stCondLst>
                                        </p:cTn>
                                        <p:tgtEl>
                                          <p:spTgt spid="37"/>
                                        </p:tgtEl>
                                        <p:attrNameLst>
                                          <p:attrName>style.visibility</p:attrName>
                                        </p:attrNameLst>
                                      </p:cBhvr>
                                      <p:to>
                                        <p:strVal val="visible"/>
                                      </p:to>
                                    </p:set>
                                    <p:anim calcmode="lin" valueType="num">
                                      <p:cBhvr>
                                        <p:cTn id="63" dur="500" fill="hold"/>
                                        <p:tgtEl>
                                          <p:spTgt spid="37"/>
                                        </p:tgtEl>
                                        <p:attrNameLst>
                                          <p:attrName>ppt_w</p:attrName>
                                        </p:attrNameLst>
                                      </p:cBhvr>
                                      <p:tavLst>
                                        <p:tav tm="0">
                                          <p:val>
                                            <p:fltVal val="0"/>
                                          </p:val>
                                        </p:tav>
                                        <p:tav tm="100000">
                                          <p:val>
                                            <p:strVal val="#ppt_w"/>
                                          </p:val>
                                        </p:tav>
                                      </p:tavLst>
                                    </p:anim>
                                    <p:anim calcmode="lin" valueType="num">
                                      <p:cBhvr>
                                        <p:cTn id="64" dur="500" fill="hold"/>
                                        <p:tgtEl>
                                          <p:spTgt spid="37"/>
                                        </p:tgtEl>
                                        <p:attrNameLst>
                                          <p:attrName>ppt_h</p:attrName>
                                        </p:attrNameLst>
                                      </p:cBhvr>
                                      <p:tavLst>
                                        <p:tav tm="0">
                                          <p:val>
                                            <p:fltVal val="0"/>
                                          </p:val>
                                        </p:tav>
                                        <p:tav tm="100000">
                                          <p:val>
                                            <p:strVal val="#ppt_h"/>
                                          </p:val>
                                        </p:tav>
                                      </p:tavLst>
                                    </p:anim>
                                    <p:animEffect transition="in" filter="fade">
                                      <p:cBhvr>
                                        <p:cTn id="65" dur="500"/>
                                        <p:tgtEl>
                                          <p:spTgt spid="37"/>
                                        </p:tgtEl>
                                      </p:cBhvr>
                                    </p:animEffect>
                                  </p:childTnLst>
                                </p:cTn>
                              </p:par>
                            </p:childTnLst>
                          </p:cTn>
                        </p:par>
                        <p:par>
                          <p:cTn id="66" fill="hold">
                            <p:stCondLst>
                              <p:cond delay="4500"/>
                            </p:stCondLst>
                            <p:childTnLst>
                              <p:par>
                                <p:cTn id="67" presetID="53" presetClass="entr" presetSubtype="16" fill="hold" nodeType="afterEffect">
                                  <p:stCondLst>
                                    <p:cond delay="0"/>
                                  </p:stCondLst>
                                  <p:childTnLst>
                                    <p:set>
                                      <p:cBhvr>
                                        <p:cTn id="68" dur="1" fill="hold">
                                          <p:stCondLst>
                                            <p:cond delay="0"/>
                                          </p:stCondLst>
                                        </p:cTn>
                                        <p:tgtEl>
                                          <p:spTgt spid="40"/>
                                        </p:tgtEl>
                                        <p:attrNameLst>
                                          <p:attrName>style.visibility</p:attrName>
                                        </p:attrNameLst>
                                      </p:cBhvr>
                                      <p:to>
                                        <p:strVal val="visible"/>
                                      </p:to>
                                    </p:set>
                                    <p:anim calcmode="lin" valueType="num">
                                      <p:cBhvr>
                                        <p:cTn id="69" dur="500" fill="hold"/>
                                        <p:tgtEl>
                                          <p:spTgt spid="40"/>
                                        </p:tgtEl>
                                        <p:attrNameLst>
                                          <p:attrName>ppt_w</p:attrName>
                                        </p:attrNameLst>
                                      </p:cBhvr>
                                      <p:tavLst>
                                        <p:tav tm="0">
                                          <p:val>
                                            <p:fltVal val="0"/>
                                          </p:val>
                                        </p:tav>
                                        <p:tav tm="100000">
                                          <p:val>
                                            <p:strVal val="#ppt_w"/>
                                          </p:val>
                                        </p:tav>
                                      </p:tavLst>
                                    </p:anim>
                                    <p:anim calcmode="lin" valueType="num">
                                      <p:cBhvr>
                                        <p:cTn id="70" dur="500" fill="hold"/>
                                        <p:tgtEl>
                                          <p:spTgt spid="40"/>
                                        </p:tgtEl>
                                        <p:attrNameLst>
                                          <p:attrName>ppt_h</p:attrName>
                                        </p:attrNameLst>
                                      </p:cBhvr>
                                      <p:tavLst>
                                        <p:tav tm="0">
                                          <p:val>
                                            <p:fltVal val="0"/>
                                          </p:val>
                                        </p:tav>
                                        <p:tav tm="100000">
                                          <p:val>
                                            <p:strVal val="#ppt_h"/>
                                          </p:val>
                                        </p:tav>
                                      </p:tavLst>
                                    </p:anim>
                                    <p:animEffect transition="in" filter="fade">
                                      <p:cBhvr>
                                        <p:cTn id="71"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p:nvPr/>
        </p:nvGrpSpPr>
        <p:grpSpPr>
          <a:xfrm>
            <a:off x="2214364" y="1757083"/>
            <a:ext cx="4334252" cy="4440890"/>
            <a:chOff x="3928874" y="1905000"/>
            <a:chExt cx="4334252" cy="4440890"/>
          </a:xfrm>
        </p:grpSpPr>
        <p:sp>
          <p:nvSpPr>
            <p:cNvPr id="3" name="Oval 28"/>
            <p:cNvSpPr>
              <a:spLocks noChangeArrowheads="1"/>
            </p:cNvSpPr>
            <p:nvPr/>
          </p:nvSpPr>
          <p:spPr bwMode="auto">
            <a:xfrm>
              <a:off x="6988207" y="4870728"/>
              <a:ext cx="761871" cy="763056"/>
            </a:xfrm>
            <a:prstGeom prst="ellipse">
              <a:avLst/>
            </a:pr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4" name="Group 5"/>
            <p:cNvGrpSpPr/>
            <p:nvPr/>
          </p:nvGrpSpPr>
          <p:grpSpPr>
            <a:xfrm>
              <a:off x="3928874" y="1905000"/>
              <a:ext cx="4334252" cy="4440890"/>
              <a:chOff x="3928874" y="1905000"/>
              <a:chExt cx="4334252" cy="4440890"/>
            </a:xfrm>
          </p:grpSpPr>
          <p:sp>
            <p:nvSpPr>
              <p:cNvPr id="5" name="Freeform 5"/>
              <p:cNvSpPr>
                <a:spLocks/>
              </p:cNvSpPr>
              <p:nvPr/>
            </p:nvSpPr>
            <p:spPr bwMode="auto">
              <a:xfrm>
                <a:off x="7148164" y="5876682"/>
                <a:ext cx="468024" cy="469208"/>
              </a:xfrm>
              <a:custGeom>
                <a:avLst/>
                <a:gdLst>
                  <a:gd name="T0" fmla="*/ 193 w 291"/>
                  <a:gd name="T1" fmla="*/ 27 h 291"/>
                  <a:gd name="T2" fmla="*/ 264 w 291"/>
                  <a:gd name="T3" fmla="*/ 194 h 291"/>
                  <a:gd name="T4" fmla="*/ 97 w 291"/>
                  <a:gd name="T5" fmla="*/ 265 h 291"/>
                  <a:gd name="T6" fmla="*/ 26 w 291"/>
                  <a:gd name="T7" fmla="*/ 98 h 291"/>
                  <a:gd name="T8" fmla="*/ 193 w 291"/>
                  <a:gd name="T9" fmla="*/ 27 h 291"/>
                </a:gdLst>
                <a:ahLst/>
                <a:cxnLst>
                  <a:cxn ang="0">
                    <a:pos x="T0" y="T1"/>
                  </a:cxn>
                  <a:cxn ang="0">
                    <a:pos x="T2" y="T3"/>
                  </a:cxn>
                  <a:cxn ang="0">
                    <a:pos x="T4" y="T5"/>
                  </a:cxn>
                  <a:cxn ang="0">
                    <a:pos x="T6" y="T7"/>
                  </a:cxn>
                  <a:cxn ang="0">
                    <a:pos x="T8" y="T9"/>
                  </a:cxn>
                </a:cxnLst>
                <a:rect l="0" t="0" r="r" b="b"/>
                <a:pathLst>
                  <a:path w="291" h="291">
                    <a:moveTo>
                      <a:pt x="193" y="27"/>
                    </a:moveTo>
                    <a:cubicBezTo>
                      <a:pt x="259" y="53"/>
                      <a:pt x="291" y="128"/>
                      <a:pt x="264" y="194"/>
                    </a:cubicBezTo>
                    <a:cubicBezTo>
                      <a:pt x="238" y="259"/>
                      <a:pt x="163" y="291"/>
                      <a:pt x="97" y="265"/>
                    </a:cubicBezTo>
                    <a:cubicBezTo>
                      <a:pt x="32" y="238"/>
                      <a:pt x="0" y="163"/>
                      <a:pt x="26" y="98"/>
                    </a:cubicBezTo>
                    <a:cubicBezTo>
                      <a:pt x="53" y="32"/>
                      <a:pt x="128" y="0"/>
                      <a:pt x="193" y="27"/>
                    </a:cubicBezTo>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6" name="Freeform 8"/>
              <p:cNvSpPr>
                <a:spLocks/>
              </p:cNvSpPr>
              <p:nvPr/>
            </p:nvSpPr>
            <p:spPr bwMode="auto">
              <a:xfrm>
                <a:off x="7902926" y="1905000"/>
                <a:ext cx="360200" cy="359016"/>
              </a:xfrm>
              <a:custGeom>
                <a:avLst/>
                <a:gdLst>
                  <a:gd name="T0" fmla="*/ 0 w 223"/>
                  <a:gd name="T1" fmla="*/ 110 h 223"/>
                  <a:gd name="T2" fmla="*/ 112 w 223"/>
                  <a:gd name="T3" fmla="*/ 0 h 223"/>
                  <a:gd name="T4" fmla="*/ 222 w 223"/>
                  <a:gd name="T5" fmla="*/ 112 h 223"/>
                  <a:gd name="T6" fmla="*/ 110 w 223"/>
                  <a:gd name="T7" fmla="*/ 222 h 223"/>
                  <a:gd name="T8" fmla="*/ 0 w 223"/>
                  <a:gd name="T9" fmla="*/ 110 h 223"/>
                </a:gdLst>
                <a:ahLst/>
                <a:cxnLst>
                  <a:cxn ang="0">
                    <a:pos x="T0" y="T1"/>
                  </a:cxn>
                  <a:cxn ang="0">
                    <a:pos x="T2" y="T3"/>
                  </a:cxn>
                  <a:cxn ang="0">
                    <a:pos x="T4" y="T5"/>
                  </a:cxn>
                  <a:cxn ang="0">
                    <a:pos x="T6" y="T7"/>
                  </a:cxn>
                  <a:cxn ang="0">
                    <a:pos x="T8" y="T9"/>
                  </a:cxn>
                </a:cxnLst>
                <a:rect l="0" t="0" r="r" b="b"/>
                <a:pathLst>
                  <a:path w="223" h="223">
                    <a:moveTo>
                      <a:pt x="0" y="110"/>
                    </a:moveTo>
                    <a:cubicBezTo>
                      <a:pt x="1" y="49"/>
                      <a:pt x="51" y="0"/>
                      <a:pt x="112" y="0"/>
                    </a:cubicBezTo>
                    <a:cubicBezTo>
                      <a:pt x="173" y="1"/>
                      <a:pt x="223" y="51"/>
                      <a:pt x="222" y="112"/>
                    </a:cubicBezTo>
                    <a:cubicBezTo>
                      <a:pt x="221" y="173"/>
                      <a:pt x="171" y="223"/>
                      <a:pt x="110" y="222"/>
                    </a:cubicBezTo>
                    <a:cubicBezTo>
                      <a:pt x="49" y="221"/>
                      <a:pt x="0" y="171"/>
                      <a:pt x="0" y="110"/>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Oval 11"/>
              <p:cNvSpPr>
                <a:spLocks noChangeArrowheads="1"/>
              </p:cNvSpPr>
              <p:nvPr/>
            </p:nvSpPr>
            <p:spPr bwMode="auto">
              <a:xfrm>
                <a:off x="3928874" y="5947774"/>
                <a:ext cx="357831" cy="355461"/>
              </a:xfrm>
              <a:prstGeom prst="ellipse">
                <a:avLst/>
              </a:pr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Freeform 14"/>
              <p:cNvSpPr>
                <a:spLocks/>
              </p:cNvSpPr>
              <p:nvPr/>
            </p:nvSpPr>
            <p:spPr bwMode="auto">
              <a:xfrm>
                <a:off x="5118483" y="1944101"/>
                <a:ext cx="360200" cy="359016"/>
              </a:xfrm>
              <a:custGeom>
                <a:avLst/>
                <a:gdLst>
                  <a:gd name="T0" fmla="*/ 1 w 223"/>
                  <a:gd name="T1" fmla="*/ 110 h 223"/>
                  <a:gd name="T2" fmla="*/ 113 w 223"/>
                  <a:gd name="T3" fmla="*/ 0 h 223"/>
                  <a:gd name="T4" fmla="*/ 223 w 223"/>
                  <a:gd name="T5" fmla="*/ 112 h 223"/>
                  <a:gd name="T6" fmla="*/ 111 w 223"/>
                  <a:gd name="T7" fmla="*/ 222 h 223"/>
                  <a:gd name="T8" fmla="*/ 1 w 223"/>
                  <a:gd name="T9" fmla="*/ 110 h 223"/>
                </a:gdLst>
                <a:ahLst/>
                <a:cxnLst>
                  <a:cxn ang="0">
                    <a:pos x="T0" y="T1"/>
                  </a:cxn>
                  <a:cxn ang="0">
                    <a:pos x="T2" y="T3"/>
                  </a:cxn>
                  <a:cxn ang="0">
                    <a:pos x="T4" y="T5"/>
                  </a:cxn>
                  <a:cxn ang="0">
                    <a:pos x="T6" y="T7"/>
                  </a:cxn>
                  <a:cxn ang="0">
                    <a:pos x="T8" y="T9"/>
                  </a:cxn>
                </a:cxnLst>
                <a:rect l="0" t="0" r="r" b="b"/>
                <a:pathLst>
                  <a:path w="223" h="223">
                    <a:moveTo>
                      <a:pt x="1" y="110"/>
                    </a:moveTo>
                    <a:cubicBezTo>
                      <a:pt x="2" y="49"/>
                      <a:pt x="52" y="0"/>
                      <a:pt x="113" y="0"/>
                    </a:cubicBezTo>
                    <a:cubicBezTo>
                      <a:pt x="174" y="1"/>
                      <a:pt x="223" y="51"/>
                      <a:pt x="223" y="112"/>
                    </a:cubicBezTo>
                    <a:cubicBezTo>
                      <a:pt x="222" y="173"/>
                      <a:pt x="172" y="223"/>
                      <a:pt x="111" y="222"/>
                    </a:cubicBezTo>
                    <a:cubicBezTo>
                      <a:pt x="50" y="221"/>
                      <a:pt x="0" y="171"/>
                      <a:pt x="1" y="110"/>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17"/>
              <p:cNvSpPr>
                <a:spLocks/>
              </p:cNvSpPr>
              <p:nvPr/>
            </p:nvSpPr>
            <p:spPr bwMode="auto">
              <a:xfrm>
                <a:off x="7417129" y="3713110"/>
                <a:ext cx="393377" cy="393377"/>
              </a:xfrm>
              <a:custGeom>
                <a:avLst/>
                <a:gdLst>
                  <a:gd name="T0" fmla="*/ 44 w 244"/>
                  <a:gd name="T1" fmla="*/ 43 h 244"/>
                  <a:gd name="T2" fmla="*/ 201 w 244"/>
                  <a:gd name="T3" fmla="*/ 45 h 244"/>
                  <a:gd name="T4" fmla="*/ 199 w 244"/>
                  <a:gd name="T5" fmla="*/ 201 h 244"/>
                  <a:gd name="T6" fmla="*/ 43 w 244"/>
                  <a:gd name="T7" fmla="*/ 200 h 244"/>
                  <a:gd name="T8" fmla="*/ 44 w 244"/>
                  <a:gd name="T9" fmla="*/ 43 h 244"/>
                </a:gdLst>
                <a:ahLst/>
                <a:cxnLst>
                  <a:cxn ang="0">
                    <a:pos x="T0" y="T1"/>
                  </a:cxn>
                  <a:cxn ang="0">
                    <a:pos x="T2" y="T3"/>
                  </a:cxn>
                  <a:cxn ang="0">
                    <a:pos x="T4" y="T5"/>
                  </a:cxn>
                  <a:cxn ang="0">
                    <a:pos x="T6" y="T7"/>
                  </a:cxn>
                  <a:cxn ang="0">
                    <a:pos x="T8" y="T9"/>
                  </a:cxn>
                </a:cxnLst>
                <a:rect l="0" t="0" r="r" b="b"/>
                <a:pathLst>
                  <a:path w="244" h="244">
                    <a:moveTo>
                      <a:pt x="44" y="43"/>
                    </a:moveTo>
                    <a:cubicBezTo>
                      <a:pt x="88" y="0"/>
                      <a:pt x="158" y="1"/>
                      <a:pt x="201" y="45"/>
                    </a:cubicBezTo>
                    <a:cubicBezTo>
                      <a:pt x="244" y="88"/>
                      <a:pt x="243" y="158"/>
                      <a:pt x="199" y="201"/>
                    </a:cubicBezTo>
                    <a:cubicBezTo>
                      <a:pt x="156" y="244"/>
                      <a:pt x="85" y="243"/>
                      <a:pt x="43" y="200"/>
                    </a:cubicBezTo>
                    <a:cubicBezTo>
                      <a:pt x="0" y="156"/>
                      <a:pt x="0" y="86"/>
                      <a:pt x="44" y="43"/>
                    </a:cubicBezTo>
                    <a:close/>
                  </a:path>
                </a:pathLst>
              </a:custGeom>
              <a:solidFill>
                <a:schemeClr val="bg1">
                  <a:lumMod val="95000"/>
                </a:schemeClr>
              </a:solidFill>
              <a:ln>
                <a:noFill/>
              </a:ln>
            </p:spPr>
            <p:txBody>
              <a:bodyPr vert="horz" wrap="square" lIns="91440" tIns="45720" rIns="91440" bIns="45720" numCol="1" anchor="ctr" anchorCtr="0" compatLnSpc="1">
                <a:prstTxWarp prst="textNoShape">
                  <a:avLst/>
                </a:prstTxWarp>
              </a:bodyPr>
              <a:lstStyle/>
              <a:p>
                <a:pPr algn="ctr"/>
                <a:endParaRPr lang="en-US" sz="1400" b="1" dirty="0">
                  <a:solidFill>
                    <a:schemeClr val="bg1"/>
                  </a:solidFill>
                </a:endParaRPr>
              </a:p>
            </p:txBody>
          </p:sp>
          <p:grpSp>
            <p:nvGrpSpPr>
              <p:cNvPr id="10" name="Group 50"/>
              <p:cNvGrpSpPr/>
              <p:nvPr/>
            </p:nvGrpSpPr>
            <p:grpSpPr>
              <a:xfrm>
                <a:off x="4103049" y="2107613"/>
                <a:ext cx="3950355" cy="3971682"/>
                <a:chOff x="3429000" y="742951"/>
                <a:chExt cx="5292726" cy="5321300"/>
              </a:xfrm>
              <a:solidFill>
                <a:schemeClr val="bg1">
                  <a:lumMod val="95000"/>
                </a:schemeClr>
              </a:solidFill>
            </p:grpSpPr>
            <p:sp>
              <p:nvSpPr>
                <p:cNvPr id="14" name="Freeform 16"/>
                <p:cNvSpPr>
                  <a:spLocks/>
                </p:cNvSpPr>
                <p:nvPr/>
              </p:nvSpPr>
              <p:spPr bwMode="auto">
                <a:xfrm>
                  <a:off x="7470775" y="3028951"/>
                  <a:ext cx="466725" cy="269875"/>
                </a:xfrm>
                <a:custGeom>
                  <a:avLst/>
                  <a:gdLst>
                    <a:gd name="T0" fmla="*/ 4 w 216"/>
                    <a:gd name="T1" fmla="*/ 38 h 125"/>
                    <a:gd name="T2" fmla="*/ 214 w 216"/>
                    <a:gd name="T3" fmla="*/ 0 h 125"/>
                    <a:gd name="T4" fmla="*/ 216 w 216"/>
                    <a:gd name="T5" fmla="*/ 125 h 125"/>
                    <a:gd name="T6" fmla="*/ 0 w 216"/>
                    <a:gd name="T7" fmla="*/ 102 h 125"/>
                    <a:gd name="T8" fmla="*/ 4 w 216"/>
                    <a:gd name="T9" fmla="*/ 38 h 125"/>
                  </a:gdLst>
                  <a:ahLst/>
                  <a:cxnLst>
                    <a:cxn ang="0">
                      <a:pos x="T0" y="T1"/>
                    </a:cxn>
                    <a:cxn ang="0">
                      <a:pos x="T2" y="T3"/>
                    </a:cxn>
                    <a:cxn ang="0">
                      <a:pos x="T4" y="T5"/>
                    </a:cxn>
                    <a:cxn ang="0">
                      <a:pos x="T6" y="T7"/>
                    </a:cxn>
                    <a:cxn ang="0">
                      <a:pos x="T8" y="T9"/>
                    </a:cxn>
                  </a:cxnLst>
                  <a:rect l="0" t="0" r="r" b="b"/>
                  <a:pathLst>
                    <a:path w="216" h="125">
                      <a:moveTo>
                        <a:pt x="4" y="38"/>
                      </a:moveTo>
                      <a:cubicBezTo>
                        <a:pt x="117" y="75"/>
                        <a:pt x="214" y="0"/>
                        <a:pt x="214" y="0"/>
                      </a:cubicBezTo>
                      <a:cubicBezTo>
                        <a:pt x="216" y="125"/>
                        <a:pt x="216" y="125"/>
                        <a:pt x="216" y="125"/>
                      </a:cubicBezTo>
                      <a:cubicBezTo>
                        <a:pt x="216" y="125"/>
                        <a:pt x="104" y="44"/>
                        <a:pt x="0" y="102"/>
                      </a:cubicBezTo>
                      <a:lnTo>
                        <a:pt x="4" y="38"/>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nvGrpSpPr>
                <p:cNvPr id="15" name="Group 49"/>
                <p:cNvGrpSpPr/>
                <p:nvPr/>
              </p:nvGrpSpPr>
              <p:grpSpPr>
                <a:xfrm>
                  <a:off x="3429000" y="742951"/>
                  <a:ext cx="5292726" cy="5321300"/>
                  <a:chOff x="3429000" y="742951"/>
                  <a:chExt cx="5292726" cy="5321300"/>
                </a:xfrm>
                <a:grpFill/>
              </p:grpSpPr>
              <p:grpSp>
                <p:nvGrpSpPr>
                  <p:cNvPr id="16" name="Group 48"/>
                  <p:cNvGrpSpPr/>
                  <p:nvPr/>
                </p:nvGrpSpPr>
                <p:grpSpPr>
                  <a:xfrm>
                    <a:off x="3429000" y="742951"/>
                    <a:ext cx="5292726" cy="5321300"/>
                    <a:chOff x="3429000" y="742951"/>
                    <a:chExt cx="5292726" cy="5321300"/>
                  </a:xfrm>
                  <a:grpFill/>
                </p:grpSpPr>
                <p:sp>
                  <p:nvSpPr>
                    <p:cNvPr id="18" name="Freeform 7"/>
                    <p:cNvSpPr>
                      <a:spLocks/>
                    </p:cNvSpPr>
                    <p:nvPr/>
                  </p:nvSpPr>
                  <p:spPr bwMode="auto">
                    <a:xfrm>
                      <a:off x="8266113" y="742951"/>
                      <a:ext cx="455613" cy="487363"/>
                    </a:xfrm>
                    <a:custGeom>
                      <a:avLst/>
                      <a:gdLst>
                        <a:gd name="T0" fmla="*/ 0 w 211"/>
                        <a:gd name="T1" fmla="*/ 183 h 225"/>
                        <a:gd name="T2" fmla="*/ 119 w 211"/>
                        <a:gd name="T3" fmla="*/ 0 h 225"/>
                        <a:gd name="T4" fmla="*/ 211 w 211"/>
                        <a:gd name="T5" fmla="*/ 94 h 225"/>
                        <a:gd name="T6" fmla="*/ 45 w 211"/>
                        <a:gd name="T7" fmla="*/ 225 h 225"/>
                        <a:gd name="T8" fmla="*/ 0 w 211"/>
                        <a:gd name="T9" fmla="*/ 183 h 225"/>
                      </a:gdLst>
                      <a:ahLst/>
                      <a:cxnLst>
                        <a:cxn ang="0">
                          <a:pos x="T0" y="T1"/>
                        </a:cxn>
                        <a:cxn ang="0">
                          <a:pos x="T2" y="T3"/>
                        </a:cxn>
                        <a:cxn ang="0">
                          <a:pos x="T4" y="T5"/>
                        </a:cxn>
                        <a:cxn ang="0">
                          <a:pos x="T6" y="T7"/>
                        </a:cxn>
                        <a:cxn ang="0">
                          <a:pos x="T8" y="T9"/>
                        </a:cxn>
                      </a:cxnLst>
                      <a:rect l="0" t="0" r="r" b="b"/>
                      <a:pathLst>
                        <a:path w="211" h="225">
                          <a:moveTo>
                            <a:pt x="0" y="183"/>
                          </a:moveTo>
                          <a:cubicBezTo>
                            <a:pt x="114" y="126"/>
                            <a:pt x="119" y="0"/>
                            <a:pt x="119" y="0"/>
                          </a:cubicBezTo>
                          <a:cubicBezTo>
                            <a:pt x="211" y="94"/>
                            <a:pt x="211" y="94"/>
                            <a:pt x="211" y="94"/>
                          </a:cubicBezTo>
                          <a:cubicBezTo>
                            <a:pt x="211" y="94"/>
                            <a:pt x="78" y="111"/>
                            <a:pt x="45" y="225"/>
                          </a:cubicBezTo>
                          <a:lnTo>
                            <a:pt x="0" y="183"/>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10"/>
                    <p:cNvSpPr>
                      <a:spLocks/>
                    </p:cNvSpPr>
                    <p:nvPr/>
                  </p:nvSpPr>
                  <p:spPr bwMode="auto">
                    <a:xfrm>
                      <a:off x="3429000" y="5584826"/>
                      <a:ext cx="476250" cy="479425"/>
                    </a:xfrm>
                    <a:custGeom>
                      <a:avLst/>
                      <a:gdLst>
                        <a:gd name="T0" fmla="*/ 220 w 220"/>
                        <a:gd name="T1" fmla="*/ 30 h 222"/>
                        <a:gd name="T2" fmla="*/ 110 w 220"/>
                        <a:gd name="T3" fmla="*/ 222 h 222"/>
                        <a:gd name="T4" fmla="*/ 0 w 220"/>
                        <a:gd name="T5" fmla="*/ 140 h 222"/>
                        <a:gd name="T6" fmla="*/ 186 w 220"/>
                        <a:gd name="T7" fmla="*/ 0 h 222"/>
                        <a:gd name="T8" fmla="*/ 220 w 220"/>
                        <a:gd name="T9" fmla="*/ 30 h 222"/>
                      </a:gdLst>
                      <a:ahLst/>
                      <a:cxnLst>
                        <a:cxn ang="0">
                          <a:pos x="T0" y="T1"/>
                        </a:cxn>
                        <a:cxn ang="0">
                          <a:pos x="T2" y="T3"/>
                        </a:cxn>
                        <a:cxn ang="0">
                          <a:pos x="T4" y="T5"/>
                        </a:cxn>
                        <a:cxn ang="0">
                          <a:pos x="T6" y="T7"/>
                        </a:cxn>
                        <a:cxn ang="0">
                          <a:pos x="T8" y="T9"/>
                        </a:cxn>
                      </a:cxnLst>
                      <a:rect l="0" t="0" r="r" b="b"/>
                      <a:pathLst>
                        <a:path w="220" h="222">
                          <a:moveTo>
                            <a:pt x="220" y="30"/>
                          </a:moveTo>
                          <a:cubicBezTo>
                            <a:pt x="123" y="99"/>
                            <a:pt x="110" y="222"/>
                            <a:pt x="110" y="222"/>
                          </a:cubicBezTo>
                          <a:cubicBezTo>
                            <a:pt x="0" y="140"/>
                            <a:pt x="0" y="140"/>
                            <a:pt x="0" y="140"/>
                          </a:cubicBezTo>
                          <a:cubicBezTo>
                            <a:pt x="0" y="140"/>
                            <a:pt x="155" y="114"/>
                            <a:pt x="186" y="0"/>
                          </a:cubicBezTo>
                          <a:lnTo>
                            <a:pt x="220" y="3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13"/>
                    <p:cNvSpPr>
                      <a:spLocks/>
                    </p:cNvSpPr>
                    <p:nvPr/>
                  </p:nvSpPr>
                  <p:spPr bwMode="auto">
                    <a:xfrm>
                      <a:off x="4475163" y="823913"/>
                      <a:ext cx="519113" cy="520700"/>
                    </a:xfrm>
                    <a:custGeom>
                      <a:avLst/>
                      <a:gdLst>
                        <a:gd name="T0" fmla="*/ 0 w 241"/>
                        <a:gd name="T1" fmla="*/ 166 h 241"/>
                        <a:gd name="T2" fmla="*/ 151 w 241"/>
                        <a:gd name="T3" fmla="*/ 0 h 241"/>
                        <a:gd name="T4" fmla="*/ 241 w 241"/>
                        <a:gd name="T5" fmla="*/ 82 h 241"/>
                        <a:gd name="T6" fmla="*/ 92 w 241"/>
                        <a:gd name="T7" fmla="*/ 241 h 241"/>
                        <a:gd name="T8" fmla="*/ 0 w 241"/>
                        <a:gd name="T9" fmla="*/ 166 h 241"/>
                      </a:gdLst>
                      <a:ahLst/>
                      <a:cxnLst>
                        <a:cxn ang="0">
                          <a:pos x="T0" y="T1"/>
                        </a:cxn>
                        <a:cxn ang="0">
                          <a:pos x="T2" y="T3"/>
                        </a:cxn>
                        <a:cxn ang="0">
                          <a:pos x="T4" y="T5"/>
                        </a:cxn>
                        <a:cxn ang="0">
                          <a:pos x="T6" y="T7"/>
                        </a:cxn>
                        <a:cxn ang="0">
                          <a:pos x="T8" y="T9"/>
                        </a:cxn>
                      </a:cxnLst>
                      <a:rect l="0" t="0" r="r" b="b"/>
                      <a:pathLst>
                        <a:path w="241" h="241">
                          <a:moveTo>
                            <a:pt x="0" y="166"/>
                          </a:moveTo>
                          <a:cubicBezTo>
                            <a:pt x="138" y="135"/>
                            <a:pt x="151" y="0"/>
                            <a:pt x="151" y="0"/>
                          </a:cubicBezTo>
                          <a:cubicBezTo>
                            <a:pt x="241" y="82"/>
                            <a:pt x="241" y="82"/>
                            <a:pt x="241" y="82"/>
                          </a:cubicBezTo>
                          <a:cubicBezTo>
                            <a:pt x="241" y="82"/>
                            <a:pt x="85" y="107"/>
                            <a:pt x="92" y="241"/>
                          </a:cubicBezTo>
                          <a:lnTo>
                            <a:pt x="0" y="166"/>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19"/>
                    <p:cNvSpPr>
                      <a:spLocks/>
                    </p:cNvSpPr>
                    <p:nvPr/>
                  </p:nvSpPr>
                  <p:spPr bwMode="auto">
                    <a:xfrm>
                      <a:off x="4454525" y="3795713"/>
                      <a:ext cx="1071563" cy="1046163"/>
                    </a:xfrm>
                    <a:custGeom>
                      <a:avLst/>
                      <a:gdLst>
                        <a:gd name="T0" fmla="*/ 496 w 496"/>
                        <a:gd name="T1" fmla="*/ 87 h 485"/>
                        <a:gd name="T2" fmla="*/ 323 w 496"/>
                        <a:gd name="T3" fmla="*/ 485 h 485"/>
                        <a:gd name="T4" fmla="*/ 0 w 496"/>
                        <a:gd name="T5" fmla="*/ 208 h 485"/>
                        <a:gd name="T6" fmla="*/ 415 w 496"/>
                        <a:gd name="T7" fmla="*/ 0 h 485"/>
                        <a:gd name="T8" fmla="*/ 496 w 496"/>
                        <a:gd name="T9" fmla="*/ 87 h 485"/>
                      </a:gdLst>
                      <a:ahLst/>
                      <a:cxnLst>
                        <a:cxn ang="0">
                          <a:pos x="T0" y="T1"/>
                        </a:cxn>
                        <a:cxn ang="0">
                          <a:pos x="T2" y="T3"/>
                        </a:cxn>
                        <a:cxn ang="0">
                          <a:pos x="T4" y="T5"/>
                        </a:cxn>
                        <a:cxn ang="0">
                          <a:pos x="T6" y="T7"/>
                        </a:cxn>
                        <a:cxn ang="0">
                          <a:pos x="T8" y="T9"/>
                        </a:cxn>
                      </a:cxnLst>
                      <a:rect l="0" t="0" r="r" b="b"/>
                      <a:pathLst>
                        <a:path w="496" h="485">
                          <a:moveTo>
                            <a:pt x="496" y="87"/>
                          </a:moveTo>
                          <a:cubicBezTo>
                            <a:pt x="223" y="243"/>
                            <a:pt x="323" y="485"/>
                            <a:pt x="323" y="485"/>
                          </a:cubicBezTo>
                          <a:cubicBezTo>
                            <a:pt x="0" y="208"/>
                            <a:pt x="0" y="208"/>
                            <a:pt x="0" y="208"/>
                          </a:cubicBezTo>
                          <a:cubicBezTo>
                            <a:pt x="0" y="208"/>
                            <a:pt x="197" y="278"/>
                            <a:pt x="415" y="0"/>
                          </a:cubicBezTo>
                          <a:lnTo>
                            <a:pt x="496" y="87"/>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20"/>
                    <p:cNvSpPr>
                      <a:spLocks/>
                    </p:cNvSpPr>
                    <p:nvPr/>
                  </p:nvSpPr>
                  <p:spPr bwMode="auto">
                    <a:xfrm>
                      <a:off x="4445000" y="1692276"/>
                      <a:ext cx="1243013" cy="1138238"/>
                    </a:xfrm>
                    <a:custGeom>
                      <a:avLst/>
                      <a:gdLst>
                        <a:gd name="T0" fmla="*/ 68 w 576"/>
                        <a:gd name="T1" fmla="*/ 0 h 527"/>
                        <a:gd name="T2" fmla="*/ 576 w 576"/>
                        <a:gd name="T3" fmla="*/ 201 h 527"/>
                        <a:gd name="T4" fmla="*/ 329 w 576"/>
                        <a:gd name="T5" fmla="*/ 527 h 527"/>
                        <a:gd name="T6" fmla="*/ 0 w 576"/>
                        <a:gd name="T7" fmla="*/ 105 h 527"/>
                        <a:gd name="T8" fmla="*/ 68 w 576"/>
                        <a:gd name="T9" fmla="*/ 0 h 527"/>
                      </a:gdLst>
                      <a:ahLst/>
                      <a:cxnLst>
                        <a:cxn ang="0">
                          <a:pos x="T0" y="T1"/>
                        </a:cxn>
                        <a:cxn ang="0">
                          <a:pos x="T2" y="T3"/>
                        </a:cxn>
                        <a:cxn ang="0">
                          <a:pos x="T4" y="T5"/>
                        </a:cxn>
                        <a:cxn ang="0">
                          <a:pos x="T6" y="T7"/>
                        </a:cxn>
                        <a:cxn ang="0">
                          <a:pos x="T8" y="T9"/>
                        </a:cxn>
                      </a:cxnLst>
                      <a:rect l="0" t="0" r="r" b="b"/>
                      <a:pathLst>
                        <a:path w="576" h="527">
                          <a:moveTo>
                            <a:pt x="68" y="0"/>
                          </a:moveTo>
                          <a:cubicBezTo>
                            <a:pt x="283" y="300"/>
                            <a:pt x="576" y="201"/>
                            <a:pt x="576" y="201"/>
                          </a:cubicBezTo>
                          <a:cubicBezTo>
                            <a:pt x="329" y="527"/>
                            <a:pt x="329" y="527"/>
                            <a:pt x="329" y="527"/>
                          </a:cubicBezTo>
                          <a:cubicBezTo>
                            <a:pt x="329" y="527"/>
                            <a:pt x="356" y="202"/>
                            <a:pt x="0" y="105"/>
                          </a:cubicBezTo>
                          <a:lnTo>
                            <a:pt x="68" y="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22"/>
                    <p:cNvSpPr>
                      <a:spLocks/>
                    </p:cNvSpPr>
                    <p:nvPr/>
                  </p:nvSpPr>
                  <p:spPr bwMode="auto">
                    <a:xfrm>
                      <a:off x="6646863" y="3711576"/>
                      <a:ext cx="1155700" cy="1252538"/>
                    </a:xfrm>
                    <a:custGeom>
                      <a:avLst/>
                      <a:gdLst>
                        <a:gd name="T0" fmla="*/ 443 w 535"/>
                        <a:gd name="T1" fmla="*/ 580 h 580"/>
                        <a:gd name="T2" fmla="*/ 0 w 535"/>
                        <a:gd name="T3" fmla="*/ 261 h 580"/>
                        <a:gd name="T4" fmla="*/ 317 w 535"/>
                        <a:gd name="T5" fmla="*/ 0 h 580"/>
                        <a:gd name="T6" fmla="*/ 535 w 535"/>
                        <a:gd name="T7" fmla="*/ 495 h 580"/>
                        <a:gd name="T8" fmla="*/ 443 w 535"/>
                        <a:gd name="T9" fmla="*/ 580 h 580"/>
                      </a:gdLst>
                      <a:ahLst/>
                      <a:cxnLst>
                        <a:cxn ang="0">
                          <a:pos x="T0" y="T1"/>
                        </a:cxn>
                        <a:cxn ang="0">
                          <a:pos x="T2" y="T3"/>
                        </a:cxn>
                        <a:cxn ang="0">
                          <a:pos x="T4" y="T5"/>
                        </a:cxn>
                        <a:cxn ang="0">
                          <a:pos x="T6" y="T7"/>
                        </a:cxn>
                        <a:cxn ang="0">
                          <a:pos x="T8" y="T9"/>
                        </a:cxn>
                      </a:cxnLst>
                      <a:rect l="0" t="0" r="r" b="b"/>
                      <a:pathLst>
                        <a:path w="535" h="580">
                          <a:moveTo>
                            <a:pt x="443" y="580"/>
                          </a:moveTo>
                          <a:cubicBezTo>
                            <a:pt x="308" y="237"/>
                            <a:pt x="0" y="261"/>
                            <a:pt x="0" y="261"/>
                          </a:cubicBezTo>
                          <a:cubicBezTo>
                            <a:pt x="317" y="0"/>
                            <a:pt x="317" y="0"/>
                            <a:pt x="317" y="0"/>
                          </a:cubicBezTo>
                          <a:cubicBezTo>
                            <a:pt x="317" y="0"/>
                            <a:pt x="214" y="313"/>
                            <a:pt x="535" y="495"/>
                          </a:cubicBezTo>
                          <a:lnTo>
                            <a:pt x="443" y="58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4" name="Oval 23"/>
                    <p:cNvSpPr>
                      <a:spLocks noChangeArrowheads="1"/>
                    </p:cNvSpPr>
                    <p:nvPr/>
                  </p:nvSpPr>
                  <p:spPr bwMode="auto">
                    <a:xfrm>
                      <a:off x="5111750" y="1957388"/>
                      <a:ext cx="2368550" cy="2368550"/>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27"/>
                    <p:cNvSpPr>
                      <a:spLocks/>
                    </p:cNvSpPr>
                    <p:nvPr/>
                  </p:nvSpPr>
                  <p:spPr bwMode="auto">
                    <a:xfrm>
                      <a:off x="7618413" y="5429251"/>
                      <a:ext cx="376238" cy="431800"/>
                    </a:xfrm>
                    <a:custGeom>
                      <a:avLst/>
                      <a:gdLst>
                        <a:gd name="T0" fmla="*/ 35 w 174"/>
                        <a:gd name="T1" fmla="*/ 200 h 200"/>
                        <a:gd name="T2" fmla="*/ 0 w 174"/>
                        <a:gd name="T3" fmla="*/ 1 h 200"/>
                        <a:gd name="T4" fmla="*/ 174 w 174"/>
                        <a:gd name="T5" fmla="*/ 0 h 200"/>
                        <a:gd name="T6" fmla="*/ 154 w 174"/>
                        <a:gd name="T7" fmla="*/ 200 h 200"/>
                        <a:gd name="T8" fmla="*/ 35 w 174"/>
                        <a:gd name="T9" fmla="*/ 200 h 200"/>
                      </a:gdLst>
                      <a:ahLst/>
                      <a:cxnLst>
                        <a:cxn ang="0">
                          <a:pos x="T0" y="T1"/>
                        </a:cxn>
                        <a:cxn ang="0">
                          <a:pos x="T2" y="T3"/>
                        </a:cxn>
                        <a:cxn ang="0">
                          <a:pos x="T4" y="T5"/>
                        </a:cxn>
                        <a:cxn ang="0">
                          <a:pos x="T6" y="T7"/>
                        </a:cxn>
                        <a:cxn ang="0">
                          <a:pos x="T8" y="T9"/>
                        </a:cxn>
                      </a:cxnLst>
                      <a:rect l="0" t="0" r="r" b="b"/>
                      <a:pathLst>
                        <a:path w="174" h="200">
                          <a:moveTo>
                            <a:pt x="35" y="200"/>
                          </a:moveTo>
                          <a:cubicBezTo>
                            <a:pt x="131" y="35"/>
                            <a:pt x="0" y="1"/>
                            <a:pt x="0" y="1"/>
                          </a:cubicBezTo>
                          <a:cubicBezTo>
                            <a:pt x="174" y="0"/>
                            <a:pt x="174" y="0"/>
                            <a:pt x="174" y="0"/>
                          </a:cubicBezTo>
                          <a:cubicBezTo>
                            <a:pt x="174" y="0"/>
                            <a:pt x="28" y="36"/>
                            <a:pt x="154" y="200"/>
                          </a:cubicBezTo>
                          <a:lnTo>
                            <a:pt x="35" y="200"/>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sp>
                <p:nvSpPr>
                  <p:cNvPr id="17" name="Freeform 21"/>
                  <p:cNvSpPr>
                    <a:spLocks/>
                  </p:cNvSpPr>
                  <p:nvPr/>
                </p:nvSpPr>
                <p:spPr bwMode="auto">
                  <a:xfrm>
                    <a:off x="6880225" y="1820863"/>
                    <a:ext cx="884238" cy="933450"/>
                  </a:xfrm>
                  <a:custGeom>
                    <a:avLst/>
                    <a:gdLst>
                      <a:gd name="T0" fmla="*/ 410 w 410"/>
                      <a:gd name="T1" fmla="*/ 77 h 432"/>
                      <a:gd name="T2" fmla="*/ 248 w 410"/>
                      <a:gd name="T3" fmla="*/ 432 h 432"/>
                      <a:gd name="T4" fmla="*/ 0 w 410"/>
                      <a:gd name="T5" fmla="*/ 134 h 432"/>
                      <a:gd name="T6" fmla="*/ 330 w 410"/>
                      <a:gd name="T7" fmla="*/ 0 h 432"/>
                      <a:gd name="T8" fmla="*/ 410 w 410"/>
                      <a:gd name="T9" fmla="*/ 77 h 432"/>
                    </a:gdLst>
                    <a:ahLst/>
                    <a:cxnLst>
                      <a:cxn ang="0">
                        <a:pos x="T0" y="T1"/>
                      </a:cxn>
                      <a:cxn ang="0">
                        <a:pos x="T2" y="T3"/>
                      </a:cxn>
                      <a:cxn ang="0">
                        <a:pos x="T4" y="T5"/>
                      </a:cxn>
                      <a:cxn ang="0">
                        <a:pos x="T6" y="T7"/>
                      </a:cxn>
                      <a:cxn ang="0">
                        <a:pos x="T8" y="T9"/>
                      </a:cxn>
                    </a:cxnLst>
                    <a:rect l="0" t="0" r="r" b="b"/>
                    <a:pathLst>
                      <a:path w="410" h="432">
                        <a:moveTo>
                          <a:pt x="410" y="77"/>
                        </a:moveTo>
                        <a:cubicBezTo>
                          <a:pt x="119" y="194"/>
                          <a:pt x="248" y="432"/>
                          <a:pt x="248" y="432"/>
                        </a:cubicBezTo>
                        <a:cubicBezTo>
                          <a:pt x="0" y="134"/>
                          <a:pt x="0" y="134"/>
                          <a:pt x="0" y="134"/>
                        </a:cubicBezTo>
                        <a:cubicBezTo>
                          <a:pt x="0" y="134"/>
                          <a:pt x="176" y="252"/>
                          <a:pt x="330" y="0"/>
                        </a:cubicBezTo>
                        <a:lnTo>
                          <a:pt x="410" y="77"/>
                        </a:lnTo>
                        <a:close/>
                      </a:path>
                    </a:pathLst>
                  </a:custGeom>
                  <a:grp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11" name="Oval 25"/>
              <p:cNvSpPr>
                <a:spLocks noChangeArrowheads="1"/>
              </p:cNvSpPr>
              <p:nvPr/>
            </p:nvSpPr>
            <p:spPr bwMode="auto">
              <a:xfrm>
                <a:off x="4343578" y="2401461"/>
                <a:ext cx="761871" cy="761871"/>
              </a:xfrm>
              <a:prstGeom prst="ellipse">
                <a:avLst/>
              </a:pr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Oval 30"/>
              <p:cNvSpPr>
                <a:spLocks noChangeArrowheads="1"/>
              </p:cNvSpPr>
              <p:nvPr/>
            </p:nvSpPr>
            <p:spPr bwMode="auto">
              <a:xfrm>
                <a:off x="4227461" y="4719065"/>
                <a:ext cx="1181315" cy="1181315"/>
              </a:xfrm>
              <a:prstGeom prst="ellipse">
                <a:avLst/>
              </a:pr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Oval 34"/>
              <p:cNvSpPr>
                <a:spLocks noChangeArrowheads="1"/>
              </p:cNvSpPr>
              <p:nvPr/>
            </p:nvSpPr>
            <p:spPr bwMode="auto">
              <a:xfrm>
                <a:off x="7110248" y="2332738"/>
                <a:ext cx="763056" cy="761871"/>
              </a:xfrm>
              <a:prstGeom prst="ellipse">
                <a:avLst/>
              </a:pr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en-US"/>
              </a:p>
            </p:txBody>
          </p:sp>
        </p:grpSp>
      </p:grpSp>
      <p:sp>
        <p:nvSpPr>
          <p:cNvPr id="26" name="Oval 24"/>
          <p:cNvSpPr>
            <a:spLocks noChangeArrowheads="1"/>
          </p:cNvSpPr>
          <p:nvPr/>
        </p:nvSpPr>
        <p:spPr bwMode="auto">
          <a:xfrm>
            <a:off x="3768913" y="2990532"/>
            <a:ext cx="1519002" cy="1517818"/>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8"/>
          <p:cNvSpPr>
            <a:spLocks/>
          </p:cNvSpPr>
          <p:nvPr/>
        </p:nvSpPr>
        <p:spPr bwMode="auto">
          <a:xfrm>
            <a:off x="5747644" y="3612588"/>
            <a:ext cx="300957" cy="300957"/>
          </a:xfrm>
          <a:custGeom>
            <a:avLst/>
            <a:gdLst>
              <a:gd name="T0" fmla="*/ 34 w 187"/>
              <a:gd name="T1" fmla="*/ 32 h 187"/>
              <a:gd name="T2" fmla="*/ 155 w 187"/>
              <a:gd name="T3" fmla="*/ 34 h 187"/>
              <a:gd name="T4" fmla="*/ 153 w 187"/>
              <a:gd name="T5" fmla="*/ 154 h 187"/>
              <a:gd name="T6" fmla="*/ 33 w 187"/>
              <a:gd name="T7" fmla="*/ 153 h 187"/>
              <a:gd name="T8" fmla="*/ 34 w 187"/>
              <a:gd name="T9" fmla="*/ 32 h 187"/>
            </a:gdLst>
            <a:ahLst/>
            <a:cxnLst>
              <a:cxn ang="0">
                <a:pos x="T0" y="T1"/>
              </a:cxn>
              <a:cxn ang="0">
                <a:pos x="T2" y="T3"/>
              </a:cxn>
              <a:cxn ang="0">
                <a:pos x="T4" y="T5"/>
              </a:cxn>
              <a:cxn ang="0">
                <a:pos x="T6" y="T7"/>
              </a:cxn>
              <a:cxn ang="0">
                <a:pos x="T8" y="T9"/>
              </a:cxn>
            </a:cxnLst>
            <a:rect l="0" t="0" r="r" b="b"/>
            <a:pathLst>
              <a:path w="187" h="187">
                <a:moveTo>
                  <a:pt x="34" y="32"/>
                </a:moveTo>
                <a:cubicBezTo>
                  <a:pt x="68" y="0"/>
                  <a:pt x="122" y="0"/>
                  <a:pt x="155" y="34"/>
                </a:cubicBezTo>
                <a:cubicBezTo>
                  <a:pt x="187" y="67"/>
                  <a:pt x="187" y="121"/>
                  <a:pt x="153" y="154"/>
                </a:cubicBezTo>
                <a:cubicBezTo>
                  <a:pt x="120" y="187"/>
                  <a:pt x="66" y="186"/>
                  <a:pt x="33" y="153"/>
                </a:cubicBezTo>
                <a:cubicBezTo>
                  <a:pt x="0" y="119"/>
                  <a:pt x="1" y="65"/>
                  <a:pt x="34" y="32"/>
                </a:cubicBezTo>
                <a:close/>
              </a:path>
            </a:pathLst>
          </a:custGeom>
          <a:solidFill>
            <a:schemeClr val="accent1"/>
          </a:solidFill>
          <a:ln>
            <a:noFill/>
          </a:ln>
        </p:spPr>
        <p:txBody>
          <a:bodyPr vert="horz" wrap="square" lIns="91440" tIns="45720" rIns="91440" bIns="45720" numCol="1" anchor="ctr" anchorCtr="0" compatLnSpc="1">
            <a:prstTxWarp prst="textNoShape">
              <a:avLst/>
            </a:prstTxWarp>
          </a:bodyPr>
          <a:lstStyle/>
          <a:p>
            <a:pPr algn="ctr"/>
            <a:endParaRPr lang="en-US" sz="1400" b="1" dirty="0">
              <a:solidFill>
                <a:schemeClr val="bg1"/>
              </a:solidFill>
            </a:endParaRPr>
          </a:p>
        </p:txBody>
      </p:sp>
      <p:sp>
        <p:nvSpPr>
          <p:cNvPr id="28" name="Freeform 6"/>
          <p:cNvSpPr>
            <a:spLocks/>
          </p:cNvSpPr>
          <p:nvPr/>
        </p:nvSpPr>
        <p:spPr bwMode="auto">
          <a:xfrm>
            <a:off x="5483418" y="5778529"/>
            <a:ext cx="368495" cy="369679"/>
          </a:xfrm>
          <a:custGeom>
            <a:avLst/>
            <a:gdLst>
              <a:gd name="T0" fmla="*/ 152 w 229"/>
              <a:gd name="T1" fmla="*/ 21 h 229"/>
              <a:gd name="T2" fmla="*/ 208 w 229"/>
              <a:gd name="T3" fmla="*/ 153 h 229"/>
              <a:gd name="T4" fmla="*/ 76 w 229"/>
              <a:gd name="T5" fmla="*/ 208 h 229"/>
              <a:gd name="T6" fmla="*/ 21 w 229"/>
              <a:gd name="T7" fmla="*/ 77 h 229"/>
              <a:gd name="T8" fmla="*/ 152 w 229"/>
              <a:gd name="T9" fmla="*/ 21 h 229"/>
            </a:gdLst>
            <a:ahLst/>
            <a:cxnLst>
              <a:cxn ang="0">
                <a:pos x="T0" y="T1"/>
              </a:cxn>
              <a:cxn ang="0">
                <a:pos x="T2" y="T3"/>
              </a:cxn>
              <a:cxn ang="0">
                <a:pos x="T4" y="T5"/>
              </a:cxn>
              <a:cxn ang="0">
                <a:pos x="T6" y="T7"/>
              </a:cxn>
              <a:cxn ang="0">
                <a:pos x="T8" y="T9"/>
              </a:cxn>
            </a:cxnLst>
            <a:rect l="0" t="0" r="r" b="b"/>
            <a:pathLst>
              <a:path w="229" h="229">
                <a:moveTo>
                  <a:pt x="152" y="21"/>
                </a:moveTo>
                <a:cubicBezTo>
                  <a:pt x="204" y="42"/>
                  <a:pt x="229" y="101"/>
                  <a:pt x="208" y="153"/>
                </a:cubicBezTo>
                <a:cubicBezTo>
                  <a:pt x="187" y="204"/>
                  <a:pt x="128" y="229"/>
                  <a:pt x="76" y="208"/>
                </a:cubicBezTo>
                <a:cubicBezTo>
                  <a:pt x="25" y="187"/>
                  <a:pt x="0" y="129"/>
                  <a:pt x="21" y="77"/>
                </a:cubicBezTo>
                <a:cubicBezTo>
                  <a:pt x="42" y="25"/>
                  <a:pt x="101" y="0"/>
                  <a:pt x="152" y="21"/>
                </a:cubicBezTo>
              </a:path>
            </a:pathLst>
          </a:custGeom>
          <a:solidFill>
            <a:schemeClr val="accent2"/>
          </a:solidFill>
          <a:ln>
            <a:noFill/>
          </a:ln>
        </p:spPr>
        <p:txBody>
          <a:bodyPr vert="horz" wrap="square" lIns="91440" tIns="45720" rIns="91440" bIns="45720" numCol="1" anchor="ctr" anchorCtr="0" compatLnSpc="1">
            <a:prstTxWarp prst="textNoShape">
              <a:avLst/>
            </a:prstTxWarp>
          </a:bodyPr>
          <a:lstStyle/>
          <a:p>
            <a:pPr algn="ctr"/>
            <a:endParaRPr lang="en-US" sz="1400" b="1" dirty="0">
              <a:solidFill>
                <a:schemeClr val="bg1"/>
              </a:solidFill>
            </a:endParaRPr>
          </a:p>
        </p:txBody>
      </p:sp>
      <p:sp>
        <p:nvSpPr>
          <p:cNvPr id="29" name="Freeform 9"/>
          <p:cNvSpPr>
            <a:spLocks/>
          </p:cNvSpPr>
          <p:nvPr/>
        </p:nvSpPr>
        <p:spPr bwMode="auto">
          <a:xfrm>
            <a:off x="6231071" y="1798554"/>
            <a:ext cx="274890" cy="276075"/>
          </a:xfrm>
          <a:custGeom>
            <a:avLst/>
            <a:gdLst>
              <a:gd name="T0" fmla="*/ 0 w 171"/>
              <a:gd name="T1" fmla="*/ 84 h 171"/>
              <a:gd name="T2" fmla="*/ 86 w 171"/>
              <a:gd name="T3" fmla="*/ 0 h 171"/>
              <a:gd name="T4" fmla="*/ 170 w 171"/>
              <a:gd name="T5" fmla="*/ 86 h 171"/>
              <a:gd name="T6" fmla="*/ 84 w 171"/>
              <a:gd name="T7" fmla="*/ 170 h 171"/>
              <a:gd name="T8" fmla="*/ 0 w 171"/>
              <a:gd name="T9" fmla="*/ 84 h 171"/>
            </a:gdLst>
            <a:ahLst/>
            <a:cxnLst>
              <a:cxn ang="0">
                <a:pos x="T0" y="T1"/>
              </a:cxn>
              <a:cxn ang="0">
                <a:pos x="T2" y="T3"/>
              </a:cxn>
              <a:cxn ang="0">
                <a:pos x="T4" y="T5"/>
              </a:cxn>
              <a:cxn ang="0">
                <a:pos x="T6" y="T7"/>
              </a:cxn>
              <a:cxn ang="0">
                <a:pos x="T8" y="T9"/>
              </a:cxn>
            </a:cxnLst>
            <a:rect l="0" t="0" r="r" b="b"/>
            <a:pathLst>
              <a:path w="171" h="171">
                <a:moveTo>
                  <a:pt x="0" y="84"/>
                </a:moveTo>
                <a:cubicBezTo>
                  <a:pt x="1" y="37"/>
                  <a:pt x="39" y="0"/>
                  <a:pt x="86" y="0"/>
                </a:cubicBezTo>
                <a:cubicBezTo>
                  <a:pt x="133" y="1"/>
                  <a:pt x="171" y="39"/>
                  <a:pt x="170" y="86"/>
                </a:cubicBezTo>
                <a:cubicBezTo>
                  <a:pt x="170" y="133"/>
                  <a:pt x="131" y="171"/>
                  <a:pt x="84" y="170"/>
                </a:cubicBezTo>
                <a:cubicBezTo>
                  <a:pt x="37" y="170"/>
                  <a:pt x="0" y="131"/>
                  <a:pt x="0" y="84"/>
                </a:cubicBezTo>
                <a:close/>
              </a:path>
            </a:pathLst>
          </a:custGeom>
          <a:solidFill>
            <a:schemeClr val="accent5"/>
          </a:solidFill>
          <a:ln>
            <a:noFill/>
          </a:ln>
        </p:spPr>
        <p:txBody>
          <a:bodyPr vert="horz" wrap="square" lIns="91440" tIns="45720" rIns="91440" bIns="45720" numCol="1" anchor="ctr" anchorCtr="0" compatLnSpc="1">
            <a:prstTxWarp prst="textNoShape">
              <a:avLst/>
            </a:prstTxWarp>
          </a:bodyPr>
          <a:lstStyle/>
          <a:p>
            <a:pPr algn="ctr"/>
            <a:endParaRPr lang="en-US" sz="1400" b="1" dirty="0">
              <a:solidFill>
                <a:schemeClr val="bg1"/>
              </a:solidFill>
            </a:endParaRPr>
          </a:p>
        </p:txBody>
      </p:sp>
      <p:sp>
        <p:nvSpPr>
          <p:cNvPr id="30" name="Oval 12"/>
          <p:cNvSpPr>
            <a:spLocks noChangeArrowheads="1"/>
          </p:cNvSpPr>
          <p:nvPr/>
        </p:nvSpPr>
        <p:spPr bwMode="auto">
          <a:xfrm>
            <a:off x="2257019" y="5840142"/>
            <a:ext cx="273705" cy="273705"/>
          </a:xfrm>
          <a:prstGeom prst="ellipse">
            <a:avLst/>
          </a:prstGeom>
          <a:solidFill>
            <a:schemeClr val="accent3"/>
          </a:solidFill>
          <a:ln>
            <a:noFill/>
          </a:ln>
        </p:spPr>
        <p:txBody>
          <a:bodyPr vert="horz" wrap="square" lIns="91440" tIns="45720" rIns="91440" bIns="45720" numCol="1" anchor="ctr" anchorCtr="0" compatLnSpc="1">
            <a:prstTxWarp prst="textNoShape">
              <a:avLst/>
            </a:prstTxWarp>
          </a:bodyPr>
          <a:lstStyle/>
          <a:p>
            <a:pPr algn="ctr"/>
            <a:endParaRPr lang="en-US" sz="1400" b="1" dirty="0">
              <a:solidFill>
                <a:schemeClr val="bg1"/>
              </a:solidFill>
            </a:endParaRPr>
          </a:p>
        </p:txBody>
      </p:sp>
      <p:sp>
        <p:nvSpPr>
          <p:cNvPr id="31" name="Freeform 15"/>
          <p:cNvSpPr>
            <a:spLocks/>
          </p:cNvSpPr>
          <p:nvPr/>
        </p:nvSpPr>
        <p:spPr bwMode="auto">
          <a:xfrm>
            <a:off x="3446628" y="1837654"/>
            <a:ext cx="274890" cy="276075"/>
          </a:xfrm>
          <a:custGeom>
            <a:avLst/>
            <a:gdLst>
              <a:gd name="T0" fmla="*/ 1 w 171"/>
              <a:gd name="T1" fmla="*/ 84 h 171"/>
              <a:gd name="T2" fmla="*/ 87 w 171"/>
              <a:gd name="T3" fmla="*/ 0 h 171"/>
              <a:gd name="T4" fmla="*/ 171 w 171"/>
              <a:gd name="T5" fmla="*/ 86 h 171"/>
              <a:gd name="T6" fmla="*/ 85 w 171"/>
              <a:gd name="T7" fmla="*/ 170 h 171"/>
              <a:gd name="T8" fmla="*/ 1 w 171"/>
              <a:gd name="T9" fmla="*/ 84 h 171"/>
            </a:gdLst>
            <a:ahLst/>
            <a:cxnLst>
              <a:cxn ang="0">
                <a:pos x="T0" y="T1"/>
              </a:cxn>
              <a:cxn ang="0">
                <a:pos x="T2" y="T3"/>
              </a:cxn>
              <a:cxn ang="0">
                <a:pos x="T4" y="T5"/>
              </a:cxn>
              <a:cxn ang="0">
                <a:pos x="T6" y="T7"/>
              </a:cxn>
              <a:cxn ang="0">
                <a:pos x="T8" y="T9"/>
              </a:cxn>
            </a:cxnLst>
            <a:rect l="0" t="0" r="r" b="b"/>
            <a:pathLst>
              <a:path w="171" h="171">
                <a:moveTo>
                  <a:pt x="1" y="84"/>
                </a:moveTo>
                <a:cubicBezTo>
                  <a:pt x="1" y="37"/>
                  <a:pt x="40" y="0"/>
                  <a:pt x="87" y="0"/>
                </a:cubicBezTo>
                <a:cubicBezTo>
                  <a:pt x="134" y="1"/>
                  <a:pt x="171" y="39"/>
                  <a:pt x="171" y="86"/>
                </a:cubicBezTo>
                <a:cubicBezTo>
                  <a:pt x="170" y="133"/>
                  <a:pt x="132" y="171"/>
                  <a:pt x="85" y="170"/>
                </a:cubicBezTo>
                <a:cubicBezTo>
                  <a:pt x="38" y="170"/>
                  <a:pt x="0" y="131"/>
                  <a:pt x="1" y="84"/>
                </a:cubicBezTo>
                <a:close/>
              </a:path>
            </a:pathLst>
          </a:custGeom>
          <a:solidFill>
            <a:schemeClr val="accent4"/>
          </a:solidFill>
          <a:ln>
            <a:noFill/>
          </a:ln>
        </p:spPr>
        <p:txBody>
          <a:bodyPr vert="horz" wrap="square" lIns="91440" tIns="45720" rIns="91440" bIns="45720" numCol="1" anchor="ctr" anchorCtr="0" compatLnSpc="1">
            <a:prstTxWarp prst="textNoShape">
              <a:avLst/>
            </a:prstTxWarp>
          </a:bodyPr>
          <a:lstStyle/>
          <a:p>
            <a:pPr algn="ctr"/>
            <a:endParaRPr lang="en-US" sz="1400" b="1" dirty="0">
              <a:solidFill>
                <a:schemeClr val="bg1"/>
              </a:solidFill>
            </a:endParaRPr>
          </a:p>
        </p:txBody>
      </p:sp>
      <p:sp>
        <p:nvSpPr>
          <p:cNvPr id="32" name="Oval 26"/>
          <p:cNvSpPr>
            <a:spLocks noChangeArrowheads="1"/>
          </p:cNvSpPr>
          <p:nvPr/>
        </p:nvSpPr>
        <p:spPr bwMode="auto">
          <a:xfrm>
            <a:off x="2697791" y="2321081"/>
            <a:ext cx="625611" cy="626796"/>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Oval 29"/>
          <p:cNvSpPr>
            <a:spLocks noChangeArrowheads="1"/>
          </p:cNvSpPr>
          <p:nvPr/>
        </p:nvSpPr>
        <p:spPr bwMode="auto">
          <a:xfrm>
            <a:off x="5319906" y="4770206"/>
            <a:ext cx="667082" cy="667082"/>
          </a:xfrm>
          <a:prstGeom prst="ellipse">
            <a:avLst/>
          </a:pr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Oval 31"/>
          <p:cNvSpPr>
            <a:spLocks noChangeArrowheads="1"/>
          </p:cNvSpPr>
          <p:nvPr/>
        </p:nvSpPr>
        <p:spPr bwMode="auto">
          <a:xfrm>
            <a:off x="2574564" y="4632761"/>
            <a:ext cx="1058089" cy="1059273"/>
          </a:xfrm>
          <a:prstGeom prst="ellipse">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Oval 35"/>
          <p:cNvSpPr>
            <a:spLocks noChangeArrowheads="1"/>
          </p:cNvSpPr>
          <p:nvPr/>
        </p:nvSpPr>
        <p:spPr bwMode="auto">
          <a:xfrm>
            <a:off x="5466830" y="2254728"/>
            <a:ext cx="620872" cy="620871"/>
          </a:xfrm>
          <a:prstGeom prst="ellipse">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6" name="Group 67"/>
          <p:cNvGrpSpPr/>
          <p:nvPr/>
        </p:nvGrpSpPr>
        <p:grpSpPr>
          <a:xfrm>
            <a:off x="2846191" y="4874257"/>
            <a:ext cx="514834" cy="576280"/>
            <a:chOff x="3471863" y="1916113"/>
            <a:chExt cx="492125" cy="550863"/>
          </a:xfrm>
          <a:solidFill>
            <a:schemeClr val="bg1"/>
          </a:solidFill>
        </p:grpSpPr>
        <p:sp>
          <p:nvSpPr>
            <p:cNvPr id="37" name="Freeform 70"/>
            <p:cNvSpPr>
              <a:spLocks noEditPoints="1"/>
            </p:cNvSpPr>
            <p:nvPr/>
          </p:nvSpPr>
          <p:spPr bwMode="auto">
            <a:xfrm>
              <a:off x="3633788" y="1916113"/>
              <a:ext cx="330200" cy="330200"/>
            </a:xfrm>
            <a:custGeom>
              <a:avLst/>
              <a:gdLst>
                <a:gd name="T0" fmla="*/ 958 w 2077"/>
                <a:gd name="T1" fmla="*/ 277 h 2076"/>
                <a:gd name="T2" fmla="*/ 796 w 2077"/>
                <a:gd name="T3" fmla="*/ 377 h 2076"/>
                <a:gd name="T4" fmla="*/ 576 w 2077"/>
                <a:gd name="T5" fmla="*/ 455 h 2076"/>
                <a:gd name="T6" fmla="*/ 456 w 2077"/>
                <a:gd name="T7" fmla="*/ 350 h 2076"/>
                <a:gd name="T8" fmla="*/ 457 w 2077"/>
                <a:gd name="T9" fmla="*/ 573 h 2076"/>
                <a:gd name="T10" fmla="*/ 379 w 2077"/>
                <a:gd name="T11" fmla="*/ 793 h 2076"/>
                <a:gd name="T12" fmla="*/ 281 w 2077"/>
                <a:gd name="T13" fmla="*/ 955 h 2076"/>
                <a:gd name="T14" fmla="*/ 142 w 2077"/>
                <a:gd name="T15" fmla="*/ 1105 h 2076"/>
                <a:gd name="T16" fmla="*/ 300 w 2077"/>
                <a:gd name="T17" fmla="*/ 1120 h 2076"/>
                <a:gd name="T18" fmla="*/ 400 w 2077"/>
                <a:gd name="T19" fmla="*/ 1331 h 2076"/>
                <a:gd name="T20" fmla="*/ 446 w 2077"/>
                <a:gd name="T21" fmla="*/ 1515 h 2076"/>
                <a:gd name="T22" fmla="*/ 459 w 2077"/>
                <a:gd name="T23" fmla="*/ 1723 h 2076"/>
                <a:gd name="T24" fmla="*/ 591 w 2077"/>
                <a:gd name="T25" fmla="*/ 1612 h 2076"/>
                <a:gd name="T26" fmla="*/ 846 w 2077"/>
                <a:gd name="T27" fmla="*/ 1714 h 2076"/>
                <a:gd name="T28" fmla="*/ 957 w 2077"/>
                <a:gd name="T29" fmla="*/ 1922 h 2076"/>
                <a:gd name="T30" fmla="*/ 1111 w 2077"/>
                <a:gd name="T31" fmla="*/ 1934 h 2076"/>
                <a:gd name="T32" fmla="*/ 1130 w 2077"/>
                <a:gd name="T33" fmla="*/ 1759 h 2076"/>
                <a:gd name="T34" fmla="*/ 1382 w 2077"/>
                <a:gd name="T35" fmla="*/ 1650 h 2076"/>
                <a:gd name="T36" fmla="*/ 1608 w 2077"/>
                <a:gd name="T37" fmla="*/ 1720 h 2076"/>
                <a:gd name="T38" fmla="*/ 1723 w 2077"/>
                <a:gd name="T39" fmla="*/ 1623 h 2076"/>
                <a:gd name="T40" fmla="*/ 1613 w 2077"/>
                <a:gd name="T41" fmla="*/ 1464 h 2076"/>
                <a:gd name="T42" fmla="*/ 1730 w 2077"/>
                <a:gd name="T43" fmla="*/ 1175 h 2076"/>
                <a:gd name="T44" fmla="*/ 1929 w 2077"/>
                <a:gd name="T45" fmla="*/ 1118 h 2076"/>
                <a:gd name="T46" fmla="*/ 1934 w 2077"/>
                <a:gd name="T47" fmla="*/ 962 h 2076"/>
                <a:gd name="T48" fmla="*/ 1747 w 2077"/>
                <a:gd name="T49" fmla="*/ 934 h 2076"/>
                <a:gd name="T50" fmla="*/ 1624 w 2077"/>
                <a:gd name="T51" fmla="*/ 648 h 2076"/>
                <a:gd name="T52" fmla="*/ 1728 w 2077"/>
                <a:gd name="T53" fmla="*/ 463 h 2076"/>
                <a:gd name="T54" fmla="*/ 1616 w 2077"/>
                <a:gd name="T55" fmla="*/ 350 h 2076"/>
                <a:gd name="T56" fmla="*/ 1449 w 2077"/>
                <a:gd name="T57" fmla="*/ 461 h 2076"/>
                <a:gd name="T58" fmla="*/ 1159 w 2077"/>
                <a:gd name="T59" fmla="*/ 341 h 2076"/>
                <a:gd name="T60" fmla="*/ 1119 w 2077"/>
                <a:gd name="T61" fmla="*/ 145 h 2076"/>
                <a:gd name="T62" fmla="*/ 1139 w 2077"/>
                <a:gd name="T63" fmla="*/ 3 h 2076"/>
                <a:gd name="T64" fmla="*/ 1260 w 2077"/>
                <a:gd name="T65" fmla="*/ 152 h 2076"/>
                <a:gd name="T66" fmla="*/ 1547 w 2077"/>
                <a:gd name="T67" fmla="*/ 227 h 2076"/>
                <a:gd name="T68" fmla="*/ 1705 w 2077"/>
                <a:gd name="T69" fmla="*/ 239 h 2076"/>
                <a:gd name="T70" fmla="*/ 1866 w 2077"/>
                <a:gd name="T71" fmla="*/ 474 h 2076"/>
                <a:gd name="T72" fmla="*/ 1819 w 2077"/>
                <a:gd name="T73" fmla="*/ 714 h 2076"/>
                <a:gd name="T74" fmla="*/ 2032 w 2077"/>
                <a:gd name="T75" fmla="*/ 861 h 2076"/>
                <a:gd name="T76" fmla="*/ 2065 w 2077"/>
                <a:gd name="T77" fmla="*/ 1165 h 2076"/>
                <a:gd name="T78" fmla="*/ 1925 w 2077"/>
                <a:gd name="T79" fmla="*/ 1259 h 2076"/>
                <a:gd name="T80" fmla="*/ 1852 w 2077"/>
                <a:gd name="T81" fmla="*/ 1551 h 2076"/>
                <a:gd name="T82" fmla="*/ 1821 w 2077"/>
                <a:gd name="T83" fmla="*/ 1722 h 2076"/>
                <a:gd name="T84" fmla="*/ 1592 w 2077"/>
                <a:gd name="T85" fmla="*/ 1863 h 2076"/>
                <a:gd name="T86" fmla="*/ 1361 w 2077"/>
                <a:gd name="T87" fmla="*/ 1818 h 2076"/>
                <a:gd name="T88" fmla="*/ 1216 w 2077"/>
                <a:gd name="T89" fmla="*/ 2031 h 2076"/>
                <a:gd name="T90" fmla="*/ 910 w 2077"/>
                <a:gd name="T91" fmla="*/ 2064 h 2076"/>
                <a:gd name="T92" fmla="*/ 817 w 2077"/>
                <a:gd name="T93" fmla="*/ 1852 h 2076"/>
                <a:gd name="T94" fmla="*/ 508 w 2077"/>
                <a:gd name="T95" fmla="*/ 1857 h 2076"/>
                <a:gd name="T96" fmla="*/ 354 w 2077"/>
                <a:gd name="T97" fmla="*/ 1820 h 2076"/>
                <a:gd name="T98" fmla="*/ 216 w 2077"/>
                <a:gd name="T99" fmla="*/ 1577 h 2076"/>
                <a:gd name="T100" fmla="*/ 240 w 2077"/>
                <a:gd name="T101" fmla="*/ 1311 h 2076"/>
                <a:gd name="T102" fmla="*/ 26 w 2077"/>
                <a:gd name="T103" fmla="*/ 1192 h 2076"/>
                <a:gd name="T104" fmla="*/ 26 w 2077"/>
                <a:gd name="T105" fmla="*/ 884 h 2076"/>
                <a:gd name="T106" fmla="*/ 246 w 2077"/>
                <a:gd name="T107" fmla="*/ 748 h 2076"/>
                <a:gd name="T108" fmla="*/ 211 w 2077"/>
                <a:gd name="T109" fmla="*/ 474 h 2076"/>
                <a:gd name="T110" fmla="*/ 372 w 2077"/>
                <a:gd name="T111" fmla="*/ 239 h 2076"/>
                <a:gd name="T112" fmla="*/ 530 w 2077"/>
                <a:gd name="T113" fmla="*/ 227 h 2076"/>
                <a:gd name="T114" fmla="*/ 817 w 2077"/>
                <a:gd name="T115" fmla="*/ 224 h 2076"/>
                <a:gd name="T116" fmla="*/ 910 w 2077"/>
                <a:gd name="T117" fmla="*/ 12 h 20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77" h="2076">
                  <a:moveTo>
                    <a:pt x="971" y="140"/>
                  </a:moveTo>
                  <a:lnTo>
                    <a:pt x="967" y="140"/>
                  </a:lnTo>
                  <a:lnTo>
                    <a:pt x="964" y="142"/>
                  </a:lnTo>
                  <a:lnTo>
                    <a:pt x="961" y="145"/>
                  </a:lnTo>
                  <a:lnTo>
                    <a:pt x="959" y="149"/>
                  </a:lnTo>
                  <a:lnTo>
                    <a:pt x="958" y="152"/>
                  </a:lnTo>
                  <a:lnTo>
                    <a:pt x="958" y="277"/>
                  </a:lnTo>
                  <a:lnTo>
                    <a:pt x="956" y="296"/>
                  </a:lnTo>
                  <a:lnTo>
                    <a:pt x="948" y="314"/>
                  </a:lnTo>
                  <a:lnTo>
                    <a:pt x="936" y="329"/>
                  </a:lnTo>
                  <a:lnTo>
                    <a:pt x="920" y="340"/>
                  </a:lnTo>
                  <a:lnTo>
                    <a:pt x="902" y="346"/>
                  </a:lnTo>
                  <a:lnTo>
                    <a:pt x="849" y="360"/>
                  </a:lnTo>
                  <a:lnTo>
                    <a:pt x="796" y="377"/>
                  </a:lnTo>
                  <a:lnTo>
                    <a:pt x="745" y="397"/>
                  </a:lnTo>
                  <a:lnTo>
                    <a:pt x="697" y="422"/>
                  </a:lnTo>
                  <a:lnTo>
                    <a:pt x="649" y="451"/>
                  </a:lnTo>
                  <a:lnTo>
                    <a:pt x="631" y="460"/>
                  </a:lnTo>
                  <a:lnTo>
                    <a:pt x="612" y="463"/>
                  </a:lnTo>
                  <a:lnTo>
                    <a:pt x="594" y="461"/>
                  </a:lnTo>
                  <a:lnTo>
                    <a:pt x="576" y="455"/>
                  </a:lnTo>
                  <a:lnTo>
                    <a:pt x="561" y="443"/>
                  </a:lnTo>
                  <a:lnTo>
                    <a:pt x="471" y="352"/>
                  </a:lnTo>
                  <a:lnTo>
                    <a:pt x="468" y="350"/>
                  </a:lnTo>
                  <a:lnTo>
                    <a:pt x="465" y="349"/>
                  </a:lnTo>
                  <a:lnTo>
                    <a:pt x="462" y="349"/>
                  </a:lnTo>
                  <a:lnTo>
                    <a:pt x="459" y="349"/>
                  </a:lnTo>
                  <a:lnTo>
                    <a:pt x="456" y="350"/>
                  </a:lnTo>
                  <a:lnTo>
                    <a:pt x="453" y="352"/>
                  </a:lnTo>
                  <a:lnTo>
                    <a:pt x="356" y="450"/>
                  </a:lnTo>
                  <a:lnTo>
                    <a:pt x="353" y="456"/>
                  </a:lnTo>
                  <a:lnTo>
                    <a:pt x="353" y="462"/>
                  </a:lnTo>
                  <a:lnTo>
                    <a:pt x="356" y="467"/>
                  </a:lnTo>
                  <a:lnTo>
                    <a:pt x="446" y="557"/>
                  </a:lnTo>
                  <a:lnTo>
                    <a:pt x="457" y="573"/>
                  </a:lnTo>
                  <a:lnTo>
                    <a:pt x="465" y="591"/>
                  </a:lnTo>
                  <a:lnTo>
                    <a:pt x="466" y="610"/>
                  </a:lnTo>
                  <a:lnTo>
                    <a:pt x="462" y="629"/>
                  </a:lnTo>
                  <a:lnTo>
                    <a:pt x="454" y="645"/>
                  </a:lnTo>
                  <a:lnTo>
                    <a:pt x="425" y="693"/>
                  </a:lnTo>
                  <a:lnTo>
                    <a:pt x="400" y="742"/>
                  </a:lnTo>
                  <a:lnTo>
                    <a:pt x="379" y="793"/>
                  </a:lnTo>
                  <a:lnTo>
                    <a:pt x="362" y="845"/>
                  </a:lnTo>
                  <a:lnTo>
                    <a:pt x="350" y="899"/>
                  </a:lnTo>
                  <a:lnTo>
                    <a:pt x="343" y="918"/>
                  </a:lnTo>
                  <a:lnTo>
                    <a:pt x="332" y="933"/>
                  </a:lnTo>
                  <a:lnTo>
                    <a:pt x="317" y="945"/>
                  </a:lnTo>
                  <a:lnTo>
                    <a:pt x="300" y="952"/>
                  </a:lnTo>
                  <a:lnTo>
                    <a:pt x="281" y="955"/>
                  </a:lnTo>
                  <a:lnTo>
                    <a:pt x="153" y="955"/>
                  </a:lnTo>
                  <a:lnTo>
                    <a:pt x="150" y="955"/>
                  </a:lnTo>
                  <a:lnTo>
                    <a:pt x="147" y="958"/>
                  </a:lnTo>
                  <a:lnTo>
                    <a:pt x="144" y="961"/>
                  </a:lnTo>
                  <a:lnTo>
                    <a:pt x="143" y="964"/>
                  </a:lnTo>
                  <a:lnTo>
                    <a:pt x="142" y="967"/>
                  </a:lnTo>
                  <a:lnTo>
                    <a:pt x="142" y="1105"/>
                  </a:lnTo>
                  <a:lnTo>
                    <a:pt x="143" y="1109"/>
                  </a:lnTo>
                  <a:lnTo>
                    <a:pt x="144" y="1113"/>
                  </a:lnTo>
                  <a:lnTo>
                    <a:pt x="147" y="1115"/>
                  </a:lnTo>
                  <a:lnTo>
                    <a:pt x="150" y="1117"/>
                  </a:lnTo>
                  <a:lnTo>
                    <a:pt x="153" y="1118"/>
                  </a:lnTo>
                  <a:lnTo>
                    <a:pt x="281" y="1118"/>
                  </a:lnTo>
                  <a:lnTo>
                    <a:pt x="300" y="1120"/>
                  </a:lnTo>
                  <a:lnTo>
                    <a:pt x="317" y="1128"/>
                  </a:lnTo>
                  <a:lnTo>
                    <a:pt x="332" y="1140"/>
                  </a:lnTo>
                  <a:lnTo>
                    <a:pt x="343" y="1156"/>
                  </a:lnTo>
                  <a:lnTo>
                    <a:pt x="350" y="1174"/>
                  </a:lnTo>
                  <a:lnTo>
                    <a:pt x="362" y="1228"/>
                  </a:lnTo>
                  <a:lnTo>
                    <a:pt x="379" y="1280"/>
                  </a:lnTo>
                  <a:lnTo>
                    <a:pt x="400" y="1331"/>
                  </a:lnTo>
                  <a:lnTo>
                    <a:pt x="425" y="1379"/>
                  </a:lnTo>
                  <a:lnTo>
                    <a:pt x="454" y="1427"/>
                  </a:lnTo>
                  <a:lnTo>
                    <a:pt x="462" y="1445"/>
                  </a:lnTo>
                  <a:lnTo>
                    <a:pt x="467" y="1464"/>
                  </a:lnTo>
                  <a:lnTo>
                    <a:pt x="465" y="1483"/>
                  </a:lnTo>
                  <a:lnTo>
                    <a:pt x="457" y="1500"/>
                  </a:lnTo>
                  <a:lnTo>
                    <a:pt x="446" y="1515"/>
                  </a:lnTo>
                  <a:lnTo>
                    <a:pt x="356" y="1606"/>
                  </a:lnTo>
                  <a:lnTo>
                    <a:pt x="353" y="1611"/>
                  </a:lnTo>
                  <a:lnTo>
                    <a:pt x="353" y="1617"/>
                  </a:lnTo>
                  <a:lnTo>
                    <a:pt x="356" y="1623"/>
                  </a:lnTo>
                  <a:lnTo>
                    <a:pt x="453" y="1720"/>
                  </a:lnTo>
                  <a:lnTo>
                    <a:pt x="456" y="1722"/>
                  </a:lnTo>
                  <a:lnTo>
                    <a:pt x="459" y="1723"/>
                  </a:lnTo>
                  <a:lnTo>
                    <a:pt x="462" y="1724"/>
                  </a:lnTo>
                  <a:lnTo>
                    <a:pt x="465" y="1723"/>
                  </a:lnTo>
                  <a:lnTo>
                    <a:pt x="468" y="1722"/>
                  </a:lnTo>
                  <a:lnTo>
                    <a:pt x="471" y="1720"/>
                  </a:lnTo>
                  <a:lnTo>
                    <a:pt x="559" y="1630"/>
                  </a:lnTo>
                  <a:lnTo>
                    <a:pt x="574" y="1619"/>
                  </a:lnTo>
                  <a:lnTo>
                    <a:pt x="591" y="1612"/>
                  </a:lnTo>
                  <a:lnTo>
                    <a:pt x="609" y="1610"/>
                  </a:lnTo>
                  <a:lnTo>
                    <a:pt x="629" y="1614"/>
                  </a:lnTo>
                  <a:lnTo>
                    <a:pt x="648" y="1622"/>
                  </a:lnTo>
                  <a:lnTo>
                    <a:pt x="695" y="1651"/>
                  </a:lnTo>
                  <a:lnTo>
                    <a:pt x="744" y="1676"/>
                  </a:lnTo>
                  <a:lnTo>
                    <a:pt x="795" y="1697"/>
                  </a:lnTo>
                  <a:lnTo>
                    <a:pt x="846" y="1714"/>
                  </a:lnTo>
                  <a:lnTo>
                    <a:pt x="900" y="1726"/>
                  </a:lnTo>
                  <a:lnTo>
                    <a:pt x="919" y="1733"/>
                  </a:lnTo>
                  <a:lnTo>
                    <a:pt x="935" y="1744"/>
                  </a:lnTo>
                  <a:lnTo>
                    <a:pt x="947" y="1759"/>
                  </a:lnTo>
                  <a:lnTo>
                    <a:pt x="955" y="1776"/>
                  </a:lnTo>
                  <a:lnTo>
                    <a:pt x="957" y="1796"/>
                  </a:lnTo>
                  <a:lnTo>
                    <a:pt x="957" y="1922"/>
                  </a:lnTo>
                  <a:lnTo>
                    <a:pt x="958" y="1926"/>
                  </a:lnTo>
                  <a:lnTo>
                    <a:pt x="959" y="1929"/>
                  </a:lnTo>
                  <a:lnTo>
                    <a:pt x="963" y="1932"/>
                  </a:lnTo>
                  <a:lnTo>
                    <a:pt x="966" y="1934"/>
                  </a:lnTo>
                  <a:lnTo>
                    <a:pt x="970" y="1934"/>
                  </a:lnTo>
                  <a:lnTo>
                    <a:pt x="1108" y="1934"/>
                  </a:lnTo>
                  <a:lnTo>
                    <a:pt x="1111" y="1934"/>
                  </a:lnTo>
                  <a:lnTo>
                    <a:pt x="1114" y="1932"/>
                  </a:lnTo>
                  <a:lnTo>
                    <a:pt x="1118" y="1929"/>
                  </a:lnTo>
                  <a:lnTo>
                    <a:pt x="1119" y="1926"/>
                  </a:lnTo>
                  <a:lnTo>
                    <a:pt x="1120" y="1922"/>
                  </a:lnTo>
                  <a:lnTo>
                    <a:pt x="1120" y="1796"/>
                  </a:lnTo>
                  <a:lnTo>
                    <a:pt x="1123" y="1776"/>
                  </a:lnTo>
                  <a:lnTo>
                    <a:pt x="1130" y="1759"/>
                  </a:lnTo>
                  <a:lnTo>
                    <a:pt x="1142" y="1744"/>
                  </a:lnTo>
                  <a:lnTo>
                    <a:pt x="1158" y="1733"/>
                  </a:lnTo>
                  <a:lnTo>
                    <a:pt x="1177" y="1726"/>
                  </a:lnTo>
                  <a:lnTo>
                    <a:pt x="1231" y="1714"/>
                  </a:lnTo>
                  <a:lnTo>
                    <a:pt x="1282" y="1697"/>
                  </a:lnTo>
                  <a:lnTo>
                    <a:pt x="1333" y="1676"/>
                  </a:lnTo>
                  <a:lnTo>
                    <a:pt x="1382" y="1650"/>
                  </a:lnTo>
                  <a:lnTo>
                    <a:pt x="1430" y="1622"/>
                  </a:lnTo>
                  <a:lnTo>
                    <a:pt x="1447" y="1614"/>
                  </a:lnTo>
                  <a:lnTo>
                    <a:pt x="1466" y="1610"/>
                  </a:lnTo>
                  <a:lnTo>
                    <a:pt x="1485" y="1611"/>
                  </a:lnTo>
                  <a:lnTo>
                    <a:pt x="1503" y="1619"/>
                  </a:lnTo>
                  <a:lnTo>
                    <a:pt x="1518" y="1630"/>
                  </a:lnTo>
                  <a:lnTo>
                    <a:pt x="1608" y="1720"/>
                  </a:lnTo>
                  <a:lnTo>
                    <a:pt x="1611" y="1722"/>
                  </a:lnTo>
                  <a:lnTo>
                    <a:pt x="1614" y="1723"/>
                  </a:lnTo>
                  <a:lnTo>
                    <a:pt x="1617" y="1724"/>
                  </a:lnTo>
                  <a:lnTo>
                    <a:pt x="1619" y="1723"/>
                  </a:lnTo>
                  <a:lnTo>
                    <a:pt x="1622" y="1722"/>
                  </a:lnTo>
                  <a:lnTo>
                    <a:pt x="1625" y="1720"/>
                  </a:lnTo>
                  <a:lnTo>
                    <a:pt x="1723" y="1623"/>
                  </a:lnTo>
                  <a:lnTo>
                    <a:pt x="1726" y="1618"/>
                  </a:lnTo>
                  <a:lnTo>
                    <a:pt x="1726" y="1611"/>
                  </a:lnTo>
                  <a:lnTo>
                    <a:pt x="1723" y="1606"/>
                  </a:lnTo>
                  <a:lnTo>
                    <a:pt x="1633" y="1516"/>
                  </a:lnTo>
                  <a:lnTo>
                    <a:pt x="1621" y="1501"/>
                  </a:lnTo>
                  <a:lnTo>
                    <a:pt x="1615" y="1483"/>
                  </a:lnTo>
                  <a:lnTo>
                    <a:pt x="1613" y="1464"/>
                  </a:lnTo>
                  <a:lnTo>
                    <a:pt x="1616" y="1446"/>
                  </a:lnTo>
                  <a:lnTo>
                    <a:pt x="1624" y="1428"/>
                  </a:lnTo>
                  <a:lnTo>
                    <a:pt x="1654" y="1380"/>
                  </a:lnTo>
                  <a:lnTo>
                    <a:pt x="1679" y="1332"/>
                  </a:lnTo>
                  <a:lnTo>
                    <a:pt x="1700" y="1281"/>
                  </a:lnTo>
                  <a:lnTo>
                    <a:pt x="1717" y="1229"/>
                  </a:lnTo>
                  <a:lnTo>
                    <a:pt x="1730" y="1175"/>
                  </a:lnTo>
                  <a:lnTo>
                    <a:pt x="1736" y="1156"/>
                  </a:lnTo>
                  <a:lnTo>
                    <a:pt x="1747" y="1141"/>
                  </a:lnTo>
                  <a:lnTo>
                    <a:pt x="1761" y="1128"/>
                  </a:lnTo>
                  <a:lnTo>
                    <a:pt x="1779" y="1121"/>
                  </a:lnTo>
                  <a:lnTo>
                    <a:pt x="1798" y="1119"/>
                  </a:lnTo>
                  <a:lnTo>
                    <a:pt x="1925" y="1119"/>
                  </a:lnTo>
                  <a:lnTo>
                    <a:pt x="1929" y="1118"/>
                  </a:lnTo>
                  <a:lnTo>
                    <a:pt x="1932" y="1117"/>
                  </a:lnTo>
                  <a:lnTo>
                    <a:pt x="1934" y="1114"/>
                  </a:lnTo>
                  <a:lnTo>
                    <a:pt x="1936" y="1110"/>
                  </a:lnTo>
                  <a:lnTo>
                    <a:pt x="1936" y="1107"/>
                  </a:lnTo>
                  <a:lnTo>
                    <a:pt x="1936" y="969"/>
                  </a:lnTo>
                  <a:lnTo>
                    <a:pt x="1936" y="965"/>
                  </a:lnTo>
                  <a:lnTo>
                    <a:pt x="1934" y="962"/>
                  </a:lnTo>
                  <a:lnTo>
                    <a:pt x="1932" y="959"/>
                  </a:lnTo>
                  <a:lnTo>
                    <a:pt x="1929" y="958"/>
                  </a:lnTo>
                  <a:lnTo>
                    <a:pt x="1925" y="957"/>
                  </a:lnTo>
                  <a:lnTo>
                    <a:pt x="1798" y="957"/>
                  </a:lnTo>
                  <a:lnTo>
                    <a:pt x="1779" y="954"/>
                  </a:lnTo>
                  <a:lnTo>
                    <a:pt x="1761" y="946"/>
                  </a:lnTo>
                  <a:lnTo>
                    <a:pt x="1747" y="934"/>
                  </a:lnTo>
                  <a:lnTo>
                    <a:pt x="1736" y="919"/>
                  </a:lnTo>
                  <a:lnTo>
                    <a:pt x="1730" y="900"/>
                  </a:lnTo>
                  <a:lnTo>
                    <a:pt x="1716" y="847"/>
                  </a:lnTo>
                  <a:lnTo>
                    <a:pt x="1699" y="794"/>
                  </a:lnTo>
                  <a:lnTo>
                    <a:pt x="1678" y="744"/>
                  </a:lnTo>
                  <a:lnTo>
                    <a:pt x="1654" y="694"/>
                  </a:lnTo>
                  <a:lnTo>
                    <a:pt x="1624" y="648"/>
                  </a:lnTo>
                  <a:lnTo>
                    <a:pt x="1616" y="630"/>
                  </a:lnTo>
                  <a:lnTo>
                    <a:pt x="1613" y="611"/>
                  </a:lnTo>
                  <a:lnTo>
                    <a:pt x="1615" y="592"/>
                  </a:lnTo>
                  <a:lnTo>
                    <a:pt x="1621" y="574"/>
                  </a:lnTo>
                  <a:lnTo>
                    <a:pt x="1633" y="559"/>
                  </a:lnTo>
                  <a:lnTo>
                    <a:pt x="1724" y="468"/>
                  </a:lnTo>
                  <a:lnTo>
                    <a:pt x="1728" y="463"/>
                  </a:lnTo>
                  <a:lnTo>
                    <a:pt x="1728" y="457"/>
                  </a:lnTo>
                  <a:lnTo>
                    <a:pt x="1724" y="451"/>
                  </a:lnTo>
                  <a:lnTo>
                    <a:pt x="1626" y="354"/>
                  </a:lnTo>
                  <a:lnTo>
                    <a:pt x="1623" y="351"/>
                  </a:lnTo>
                  <a:lnTo>
                    <a:pt x="1621" y="350"/>
                  </a:lnTo>
                  <a:lnTo>
                    <a:pt x="1618" y="350"/>
                  </a:lnTo>
                  <a:lnTo>
                    <a:pt x="1616" y="350"/>
                  </a:lnTo>
                  <a:lnTo>
                    <a:pt x="1613" y="351"/>
                  </a:lnTo>
                  <a:lnTo>
                    <a:pt x="1609" y="354"/>
                  </a:lnTo>
                  <a:lnTo>
                    <a:pt x="1520" y="444"/>
                  </a:lnTo>
                  <a:lnTo>
                    <a:pt x="1504" y="456"/>
                  </a:lnTo>
                  <a:lnTo>
                    <a:pt x="1486" y="462"/>
                  </a:lnTo>
                  <a:lnTo>
                    <a:pt x="1467" y="464"/>
                  </a:lnTo>
                  <a:lnTo>
                    <a:pt x="1449" y="461"/>
                  </a:lnTo>
                  <a:lnTo>
                    <a:pt x="1431" y="452"/>
                  </a:lnTo>
                  <a:lnTo>
                    <a:pt x="1384" y="423"/>
                  </a:lnTo>
                  <a:lnTo>
                    <a:pt x="1335" y="399"/>
                  </a:lnTo>
                  <a:lnTo>
                    <a:pt x="1284" y="378"/>
                  </a:lnTo>
                  <a:lnTo>
                    <a:pt x="1232" y="361"/>
                  </a:lnTo>
                  <a:lnTo>
                    <a:pt x="1178" y="348"/>
                  </a:lnTo>
                  <a:lnTo>
                    <a:pt x="1159" y="341"/>
                  </a:lnTo>
                  <a:lnTo>
                    <a:pt x="1143" y="330"/>
                  </a:lnTo>
                  <a:lnTo>
                    <a:pt x="1131" y="315"/>
                  </a:lnTo>
                  <a:lnTo>
                    <a:pt x="1124" y="298"/>
                  </a:lnTo>
                  <a:lnTo>
                    <a:pt x="1121" y="278"/>
                  </a:lnTo>
                  <a:lnTo>
                    <a:pt x="1121" y="152"/>
                  </a:lnTo>
                  <a:lnTo>
                    <a:pt x="1121" y="149"/>
                  </a:lnTo>
                  <a:lnTo>
                    <a:pt x="1119" y="145"/>
                  </a:lnTo>
                  <a:lnTo>
                    <a:pt x="1117" y="142"/>
                  </a:lnTo>
                  <a:lnTo>
                    <a:pt x="1112" y="140"/>
                  </a:lnTo>
                  <a:lnTo>
                    <a:pt x="1109" y="140"/>
                  </a:lnTo>
                  <a:lnTo>
                    <a:pt x="971" y="140"/>
                  </a:lnTo>
                  <a:close/>
                  <a:moveTo>
                    <a:pt x="970" y="0"/>
                  </a:moveTo>
                  <a:lnTo>
                    <a:pt x="1108" y="0"/>
                  </a:lnTo>
                  <a:lnTo>
                    <a:pt x="1139" y="3"/>
                  </a:lnTo>
                  <a:lnTo>
                    <a:pt x="1167" y="12"/>
                  </a:lnTo>
                  <a:lnTo>
                    <a:pt x="1193" y="25"/>
                  </a:lnTo>
                  <a:lnTo>
                    <a:pt x="1216" y="44"/>
                  </a:lnTo>
                  <a:lnTo>
                    <a:pt x="1234" y="66"/>
                  </a:lnTo>
                  <a:lnTo>
                    <a:pt x="1248" y="93"/>
                  </a:lnTo>
                  <a:lnTo>
                    <a:pt x="1257" y="121"/>
                  </a:lnTo>
                  <a:lnTo>
                    <a:pt x="1260" y="152"/>
                  </a:lnTo>
                  <a:lnTo>
                    <a:pt x="1260" y="223"/>
                  </a:lnTo>
                  <a:lnTo>
                    <a:pt x="1329" y="245"/>
                  </a:lnTo>
                  <a:lnTo>
                    <a:pt x="1394" y="272"/>
                  </a:lnTo>
                  <a:lnTo>
                    <a:pt x="1457" y="305"/>
                  </a:lnTo>
                  <a:lnTo>
                    <a:pt x="1508" y="255"/>
                  </a:lnTo>
                  <a:lnTo>
                    <a:pt x="1527" y="239"/>
                  </a:lnTo>
                  <a:lnTo>
                    <a:pt x="1547" y="227"/>
                  </a:lnTo>
                  <a:lnTo>
                    <a:pt x="1569" y="217"/>
                  </a:lnTo>
                  <a:lnTo>
                    <a:pt x="1592" y="212"/>
                  </a:lnTo>
                  <a:lnTo>
                    <a:pt x="1616" y="210"/>
                  </a:lnTo>
                  <a:lnTo>
                    <a:pt x="1640" y="212"/>
                  </a:lnTo>
                  <a:lnTo>
                    <a:pt x="1663" y="217"/>
                  </a:lnTo>
                  <a:lnTo>
                    <a:pt x="1684" y="227"/>
                  </a:lnTo>
                  <a:lnTo>
                    <a:pt x="1705" y="239"/>
                  </a:lnTo>
                  <a:lnTo>
                    <a:pt x="1723" y="255"/>
                  </a:lnTo>
                  <a:lnTo>
                    <a:pt x="1821" y="352"/>
                  </a:lnTo>
                  <a:lnTo>
                    <a:pt x="1839" y="373"/>
                  </a:lnTo>
                  <a:lnTo>
                    <a:pt x="1852" y="397"/>
                  </a:lnTo>
                  <a:lnTo>
                    <a:pt x="1862" y="422"/>
                  </a:lnTo>
                  <a:lnTo>
                    <a:pt x="1866" y="447"/>
                  </a:lnTo>
                  <a:lnTo>
                    <a:pt x="1866" y="474"/>
                  </a:lnTo>
                  <a:lnTo>
                    <a:pt x="1862" y="499"/>
                  </a:lnTo>
                  <a:lnTo>
                    <a:pt x="1852" y="523"/>
                  </a:lnTo>
                  <a:lnTo>
                    <a:pt x="1839" y="546"/>
                  </a:lnTo>
                  <a:lnTo>
                    <a:pt x="1821" y="567"/>
                  </a:lnTo>
                  <a:lnTo>
                    <a:pt x="1771" y="618"/>
                  </a:lnTo>
                  <a:lnTo>
                    <a:pt x="1796" y="665"/>
                  </a:lnTo>
                  <a:lnTo>
                    <a:pt x="1819" y="714"/>
                  </a:lnTo>
                  <a:lnTo>
                    <a:pt x="1837" y="765"/>
                  </a:lnTo>
                  <a:lnTo>
                    <a:pt x="1853" y="816"/>
                  </a:lnTo>
                  <a:lnTo>
                    <a:pt x="1925" y="816"/>
                  </a:lnTo>
                  <a:lnTo>
                    <a:pt x="1955" y="818"/>
                  </a:lnTo>
                  <a:lnTo>
                    <a:pt x="1984" y="828"/>
                  </a:lnTo>
                  <a:lnTo>
                    <a:pt x="2010" y="842"/>
                  </a:lnTo>
                  <a:lnTo>
                    <a:pt x="2032" y="861"/>
                  </a:lnTo>
                  <a:lnTo>
                    <a:pt x="2051" y="883"/>
                  </a:lnTo>
                  <a:lnTo>
                    <a:pt x="2065" y="909"/>
                  </a:lnTo>
                  <a:lnTo>
                    <a:pt x="2075" y="938"/>
                  </a:lnTo>
                  <a:lnTo>
                    <a:pt x="2077" y="968"/>
                  </a:lnTo>
                  <a:lnTo>
                    <a:pt x="2077" y="1106"/>
                  </a:lnTo>
                  <a:lnTo>
                    <a:pt x="2075" y="1137"/>
                  </a:lnTo>
                  <a:lnTo>
                    <a:pt x="2065" y="1165"/>
                  </a:lnTo>
                  <a:lnTo>
                    <a:pt x="2051" y="1192"/>
                  </a:lnTo>
                  <a:lnTo>
                    <a:pt x="2032" y="1214"/>
                  </a:lnTo>
                  <a:lnTo>
                    <a:pt x="2010" y="1233"/>
                  </a:lnTo>
                  <a:lnTo>
                    <a:pt x="1984" y="1247"/>
                  </a:lnTo>
                  <a:lnTo>
                    <a:pt x="1955" y="1255"/>
                  </a:lnTo>
                  <a:lnTo>
                    <a:pt x="1925" y="1258"/>
                  </a:lnTo>
                  <a:lnTo>
                    <a:pt x="1925" y="1259"/>
                  </a:lnTo>
                  <a:lnTo>
                    <a:pt x="1853" y="1259"/>
                  </a:lnTo>
                  <a:lnTo>
                    <a:pt x="1831" y="1328"/>
                  </a:lnTo>
                  <a:lnTo>
                    <a:pt x="1803" y="1393"/>
                  </a:lnTo>
                  <a:lnTo>
                    <a:pt x="1771" y="1456"/>
                  </a:lnTo>
                  <a:lnTo>
                    <a:pt x="1821" y="1507"/>
                  </a:lnTo>
                  <a:lnTo>
                    <a:pt x="1839" y="1528"/>
                  </a:lnTo>
                  <a:lnTo>
                    <a:pt x="1852" y="1551"/>
                  </a:lnTo>
                  <a:lnTo>
                    <a:pt x="1862" y="1577"/>
                  </a:lnTo>
                  <a:lnTo>
                    <a:pt x="1866" y="1602"/>
                  </a:lnTo>
                  <a:lnTo>
                    <a:pt x="1866" y="1628"/>
                  </a:lnTo>
                  <a:lnTo>
                    <a:pt x="1862" y="1654"/>
                  </a:lnTo>
                  <a:lnTo>
                    <a:pt x="1852" y="1678"/>
                  </a:lnTo>
                  <a:lnTo>
                    <a:pt x="1839" y="1701"/>
                  </a:lnTo>
                  <a:lnTo>
                    <a:pt x="1821" y="1722"/>
                  </a:lnTo>
                  <a:lnTo>
                    <a:pt x="1723" y="1820"/>
                  </a:lnTo>
                  <a:lnTo>
                    <a:pt x="1705" y="1836"/>
                  </a:lnTo>
                  <a:lnTo>
                    <a:pt x="1684" y="1849"/>
                  </a:lnTo>
                  <a:lnTo>
                    <a:pt x="1663" y="1857"/>
                  </a:lnTo>
                  <a:lnTo>
                    <a:pt x="1640" y="1863"/>
                  </a:lnTo>
                  <a:lnTo>
                    <a:pt x="1616" y="1864"/>
                  </a:lnTo>
                  <a:lnTo>
                    <a:pt x="1592" y="1863"/>
                  </a:lnTo>
                  <a:lnTo>
                    <a:pt x="1569" y="1857"/>
                  </a:lnTo>
                  <a:lnTo>
                    <a:pt x="1547" y="1849"/>
                  </a:lnTo>
                  <a:lnTo>
                    <a:pt x="1527" y="1836"/>
                  </a:lnTo>
                  <a:lnTo>
                    <a:pt x="1508" y="1820"/>
                  </a:lnTo>
                  <a:lnTo>
                    <a:pt x="1457" y="1770"/>
                  </a:lnTo>
                  <a:lnTo>
                    <a:pt x="1410" y="1796"/>
                  </a:lnTo>
                  <a:lnTo>
                    <a:pt x="1361" y="1818"/>
                  </a:lnTo>
                  <a:lnTo>
                    <a:pt x="1312" y="1837"/>
                  </a:lnTo>
                  <a:lnTo>
                    <a:pt x="1260" y="1852"/>
                  </a:lnTo>
                  <a:lnTo>
                    <a:pt x="1260" y="1924"/>
                  </a:lnTo>
                  <a:lnTo>
                    <a:pt x="1257" y="1954"/>
                  </a:lnTo>
                  <a:lnTo>
                    <a:pt x="1248" y="1983"/>
                  </a:lnTo>
                  <a:lnTo>
                    <a:pt x="1234" y="2009"/>
                  </a:lnTo>
                  <a:lnTo>
                    <a:pt x="1216" y="2031"/>
                  </a:lnTo>
                  <a:lnTo>
                    <a:pt x="1193" y="2050"/>
                  </a:lnTo>
                  <a:lnTo>
                    <a:pt x="1167" y="2064"/>
                  </a:lnTo>
                  <a:lnTo>
                    <a:pt x="1139" y="2073"/>
                  </a:lnTo>
                  <a:lnTo>
                    <a:pt x="1108" y="2076"/>
                  </a:lnTo>
                  <a:lnTo>
                    <a:pt x="970" y="2076"/>
                  </a:lnTo>
                  <a:lnTo>
                    <a:pt x="938" y="2073"/>
                  </a:lnTo>
                  <a:lnTo>
                    <a:pt x="910" y="2064"/>
                  </a:lnTo>
                  <a:lnTo>
                    <a:pt x="884" y="2050"/>
                  </a:lnTo>
                  <a:lnTo>
                    <a:pt x="861" y="2031"/>
                  </a:lnTo>
                  <a:lnTo>
                    <a:pt x="843" y="2009"/>
                  </a:lnTo>
                  <a:lnTo>
                    <a:pt x="829" y="1983"/>
                  </a:lnTo>
                  <a:lnTo>
                    <a:pt x="820" y="1954"/>
                  </a:lnTo>
                  <a:lnTo>
                    <a:pt x="817" y="1924"/>
                  </a:lnTo>
                  <a:lnTo>
                    <a:pt x="817" y="1852"/>
                  </a:lnTo>
                  <a:lnTo>
                    <a:pt x="748" y="1831"/>
                  </a:lnTo>
                  <a:lnTo>
                    <a:pt x="683" y="1802"/>
                  </a:lnTo>
                  <a:lnTo>
                    <a:pt x="620" y="1770"/>
                  </a:lnTo>
                  <a:lnTo>
                    <a:pt x="569" y="1820"/>
                  </a:lnTo>
                  <a:lnTo>
                    <a:pt x="550" y="1836"/>
                  </a:lnTo>
                  <a:lnTo>
                    <a:pt x="530" y="1849"/>
                  </a:lnTo>
                  <a:lnTo>
                    <a:pt x="508" y="1857"/>
                  </a:lnTo>
                  <a:lnTo>
                    <a:pt x="486" y="1863"/>
                  </a:lnTo>
                  <a:lnTo>
                    <a:pt x="461" y="1864"/>
                  </a:lnTo>
                  <a:lnTo>
                    <a:pt x="437" y="1863"/>
                  </a:lnTo>
                  <a:lnTo>
                    <a:pt x="414" y="1857"/>
                  </a:lnTo>
                  <a:lnTo>
                    <a:pt x="393" y="1849"/>
                  </a:lnTo>
                  <a:lnTo>
                    <a:pt x="372" y="1836"/>
                  </a:lnTo>
                  <a:lnTo>
                    <a:pt x="354" y="1820"/>
                  </a:lnTo>
                  <a:lnTo>
                    <a:pt x="256" y="1722"/>
                  </a:lnTo>
                  <a:lnTo>
                    <a:pt x="238" y="1701"/>
                  </a:lnTo>
                  <a:lnTo>
                    <a:pt x="225" y="1678"/>
                  </a:lnTo>
                  <a:lnTo>
                    <a:pt x="216" y="1654"/>
                  </a:lnTo>
                  <a:lnTo>
                    <a:pt x="211" y="1628"/>
                  </a:lnTo>
                  <a:lnTo>
                    <a:pt x="211" y="1602"/>
                  </a:lnTo>
                  <a:lnTo>
                    <a:pt x="216" y="1577"/>
                  </a:lnTo>
                  <a:lnTo>
                    <a:pt x="225" y="1551"/>
                  </a:lnTo>
                  <a:lnTo>
                    <a:pt x="238" y="1528"/>
                  </a:lnTo>
                  <a:lnTo>
                    <a:pt x="256" y="1507"/>
                  </a:lnTo>
                  <a:lnTo>
                    <a:pt x="306" y="1456"/>
                  </a:lnTo>
                  <a:lnTo>
                    <a:pt x="281" y="1410"/>
                  </a:lnTo>
                  <a:lnTo>
                    <a:pt x="259" y="1360"/>
                  </a:lnTo>
                  <a:lnTo>
                    <a:pt x="240" y="1311"/>
                  </a:lnTo>
                  <a:lnTo>
                    <a:pt x="224" y="1259"/>
                  </a:lnTo>
                  <a:lnTo>
                    <a:pt x="152" y="1259"/>
                  </a:lnTo>
                  <a:lnTo>
                    <a:pt x="122" y="1256"/>
                  </a:lnTo>
                  <a:lnTo>
                    <a:pt x="93" y="1248"/>
                  </a:lnTo>
                  <a:lnTo>
                    <a:pt x="67" y="1233"/>
                  </a:lnTo>
                  <a:lnTo>
                    <a:pt x="45" y="1215"/>
                  </a:lnTo>
                  <a:lnTo>
                    <a:pt x="26" y="1192"/>
                  </a:lnTo>
                  <a:lnTo>
                    <a:pt x="12" y="1166"/>
                  </a:lnTo>
                  <a:lnTo>
                    <a:pt x="3" y="1138"/>
                  </a:lnTo>
                  <a:lnTo>
                    <a:pt x="0" y="1107"/>
                  </a:lnTo>
                  <a:lnTo>
                    <a:pt x="0" y="969"/>
                  </a:lnTo>
                  <a:lnTo>
                    <a:pt x="3" y="938"/>
                  </a:lnTo>
                  <a:lnTo>
                    <a:pt x="12" y="909"/>
                  </a:lnTo>
                  <a:lnTo>
                    <a:pt x="26" y="884"/>
                  </a:lnTo>
                  <a:lnTo>
                    <a:pt x="45" y="861"/>
                  </a:lnTo>
                  <a:lnTo>
                    <a:pt x="67" y="843"/>
                  </a:lnTo>
                  <a:lnTo>
                    <a:pt x="93" y="829"/>
                  </a:lnTo>
                  <a:lnTo>
                    <a:pt x="122" y="819"/>
                  </a:lnTo>
                  <a:lnTo>
                    <a:pt x="152" y="816"/>
                  </a:lnTo>
                  <a:lnTo>
                    <a:pt x="224" y="816"/>
                  </a:lnTo>
                  <a:lnTo>
                    <a:pt x="246" y="748"/>
                  </a:lnTo>
                  <a:lnTo>
                    <a:pt x="274" y="682"/>
                  </a:lnTo>
                  <a:lnTo>
                    <a:pt x="306" y="619"/>
                  </a:lnTo>
                  <a:lnTo>
                    <a:pt x="256" y="568"/>
                  </a:lnTo>
                  <a:lnTo>
                    <a:pt x="238" y="547"/>
                  </a:lnTo>
                  <a:lnTo>
                    <a:pt x="225" y="524"/>
                  </a:lnTo>
                  <a:lnTo>
                    <a:pt x="216" y="500"/>
                  </a:lnTo>
                  <a:lnTo>
                    <a:pt x="211" y="474"/>
                  </a:lnTo>
                  <a:lnTo>
                    <a:pt x="211" y="448"/>
                  </a:lnTo>
                  <a:lnTo>
                    <a:pt x="216" y="422"/>
                  </a:lnTo>
                  <a:lnTo>
                    <a:pt x="225" y="398"/>
                  </a:lnTo>
                  <a:lnTo>
                    <a:pt x="238" y="374"/>
                  </a:lnTo>
                  <a:lnTo>
                    <a:pt x="256" y="353"/>
                  </a:lnTo>
                  <a:lnTo>
                    <a:pt x="354" y="255"/>
                  </a:lnTo>
                  <a:lnTo>
                    <a:pt x="372" y="239"/>
                  </a:lnTo>
                  <a:lnTo>
                    <a:pt x="393" y="227"/>
                  </a:lnTo>
                  <a:lnTo>
                    <a:pt x="414" y="218"/>
                  </a:lnTo>
                  <a:lnTo>
                    <a:pt x="437" y="213"/>
                  </a:lnTo>
                  <a:lnTo>
                    <a:pt x="461" y="211"/>
                  </a:lnTo>
                  <a:lnTo>
                    <a:pt x="486" y="213"/>
                  </a:lnTo>
                  <a:lnTo>
                    <a:pt x="508" y="218"/>
                  </a:lnTo>
                  <a:lnTo>
                    <a:pt x="530" y="227"/>
                  </a:lnTo>
                  <a:lnTo>
                    <a:pt x="550" y="239"/>
                  </a:lnTo>
                  <a:lnTo>
                    <a:pt x="569" y="255"/>
                  </a:lnTo>
                  <a:lnTo>
                    <a:pt x="620" y="306"/>
                  </a:lnTo>
                  <a:lnTo>
                    <a:pt x="667" y="281"/>
                  </a:lnTo>
                  <a:lnTo>
                    <a:pt x="716" y="258"/>
                  </a:lnTo>
                  <a:lnTo>
                    <a:pt x="765" y="239"/>
                  </a:lnTo>
                  <a:lnTo>
                    <a:pt x="817" y="224"/>
                  </a:lnTo>
                  <a:lnTo>
                    <a:pt x="817" y="152"/>
                  </a:lnTo>
                  <a:lnTo>
                    <a:pt x="820" y="121"/>
                  </a:lnTo>
                  <a:lnTo>
                    <a:pt x="829" y="93"/>
                  </a:lnTo>
                  <a:lnTo>
                    <a:pt x="843" y="66"/>
                  </a:lnTo>
                  <a:lnTo>
                    <a:pt x="861" y="44"/>
                  </a:lnTo>
                  <a:lnTo>
                    <a:pt x="884" y="25"/>
                  </a:lnTo>
                  <a:lnTo>
                    <a:pt x="910" y="12"/>
                  </a:lnTo>
                  <a:lnTo>
                    <a:pt x="938" y="3"/>
                  </a:lnTo>
                  <a:lnTo>
                    <a:pt x="9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71"/>
            <p:cNvSpPr>
              <a:spLocks noEditPoints="1"/>
            </p:cNvSpPr>
            <p:nvPr/>
          </p:nvSpPr>
          <p:spPr bwMode="auto">
            <a:xfrm>
              <a:off x="3729038" y="2011363"/>
              <a:ext cx="139700" cy="139700"/>
            </a:xfrm>
            <a:custGeom>
              <a:avLst/>
              <a:gdLst>
                <a:gd name="T0" fmla="*/ 398 w 886"/>
                <a:gd name="T1" fmla="*/ 143 h 884"/>
                <a:gd name="T2" fmla="*/ 316 w 886"/>
                <a:gd name="T3" fmla="*/ 169 h 884"/>
                <a:gd name="T4" fmla="*/ 245 w 886"/>
                <a:gd name="T5" fmla="*/ 214 h 884"/>
                <a:gd name="T6" fmla="*/ 189 w 886"/>
                <a:gd name="T7" fmla="*/ 277 h 884"/>
                <a:gd name="T8" fmla="*/ 153 w 886"/>
                <a:gd name="T9" fmla="*/ 355 h 884"/>
                <a:gd name="T10" fmla="*/ 141 w 886"/>
                <a:gd name="T11" fmla="*/ 442 h 884"/>
                <a:gd name="T12" fmla="*/ 153 w 886"/>
                <a:gd name="T13" fmla="*/ 529 h 884"/>
                <a:gd name="T14" fmla="*/ 189 w 886"/>
                <a:gd name="T15" fmla="*/ 606 h 884"/>
                <a:gd name="T16" fmla="*/ 245 w 886"/>
                <a:gd name="T17" fmla="*/ 669 h 884"/>
                <a:gd name="T18" fmla="*/ 316 w 886"/>
                <a:gd name="T19" fmla="*/ 716 h 884"/>
                <a:gd name="T20" fmla="*/ 398 w 886"/>
                <a:gd name="T21" fmla="*/ 740 h 884"/>
                <a:gd name="T22" fmla="*/ 488 w 886"/>
                <a:gd name="T23" fmla="*/ 740 h 884"/>
                <a:gd name="T24" fmla="*/ 570 w 886"/>
                <a:gd name="T25" fmla="*/ 716 h 884"/>
                <a:gd name="T26" fmla="*/ 641 w 886"/>
                <a:gd name="T27" fmla="*/ 669 h 884"/>
                <a:gd name="T28" fmla="*/ 696 w 886"/>
                <a:gd name="T29" fmla="*/ 606 h 884"/>
                <a:gd name="T30" fmla="*/ 732 w 886"/>
                <a:gd name="T31" fmla="*/ 529 h 884"/>
                <a:gd name="T32" fmla="*/ 745 w 886"/>
                <a:gd name="T33" fmla="*/ 442 h 884"/>
                <a:gd name="T34" fmla="*/ 732 w 886"/>
                <a:gd name="T35" fmla="*/ 355 h 884"/>
                <a:gd name="T36" fmla="*/ 696 w 886"/>
                <a:gd name="T37" fmla="*/ 277 h 884"/>
                <a:gd name="T38" fmla="*/ 641 w 886"/>
                <a:gd name="T39" fmla="*/ 214 h 884"/>
                <a:gd name="T40" fmla="*/ 570 w 886"/>
                <a:gd name="T41" fmla="*/ 169 h 884"/>
                <a:gd name="T42" fmla="*/ 488 w 886"/>
                <a:gd name="T43" fmla="*/ 143 h 884"/>
                <a:gd name="T44" fmla="*/ 443 w 886"/>
                <a:gd name="T45" fmla="*/ 0 h 884"/>
                <a:gd name="T46" fmla="*/ 544 w 886"/>
                <a:gd name="T47" fmla="*/ 11 h 884"/>
                <a:gd name="T48" fmla="*/ 638 w 886"/>
                <a:gd name="T49" fmla="*/ 45 h 884"/>
                <a:gd name="T50" fmla="*/ 719 w 886"/>
                <a:gd name="T51" fmla="*/ 97 h 884"/>
                <a:gd name="T52" fmla="*/ 788 w 886"/>
                <a:gd name="T53" fmla="*/ 165 h 884"/>
                <a:gd name="T54" fmla="*/ 840 w 886"/>
                <a:gd name="T55" fmla="*/ 248 h 884"/>
                <a:gd name="T56" fmla="*/ 873 w 886"/>
                <a:gd name="T57" fmla="*/ 340 h 884"/>
                <a:gd name="T58" fmla="*/ 886 w 886"/>
                <a:gd name="T59" fmla="*/ 442 h 884"/>
                <a:gd name="T60" fmla="*/ 873 w 886"/>
                <a:gd name="T61" fmla="*/ 543 h 884"/>
                <a:gd name="T62" fmla="*/ 840 w 886"/>
                <a:gd name="T63" fmla="*/ 636 h 884"/>
                <a:gd name="T64" fmla="*/ 788 w 886"/>
                <a:gd name="T65" fmla="*/ 718 h 884"/>
                <a:gd name="T66" fmla="*/ 719 w 886"/>
                <a:gd name="T67" fmla="*/ 787 h 884"/>
                <a:gd name="T68" fmla="*/ 638 w 886"/>
                <a:gd name="T69" fmla="*/ 839 h 884"/>
                <a:gd name="T70" fmla="*/ 544 w 886"/>
                <a:gd name="T71" fmla="*/ 872 h 884"/>
                <a:gd name="T72" fmla="*/ 443 w 886"/>
                <a:gd name="T73" fmla="*/ 884 h 884"/>
                <a:gd name="T74" fmla="*/ 341 w 886"/>
                <a:gd name="T75" fmla="*/ 872 h 884"/>
                <a:gd name="T76" fmla="*/ 248 w 886"/>
                <a:gd name="T77" fmla="*/ 839 h 884"/>
                <a:gd name="T78" fmla="*/ 166 w 886"/>
                <a:gd name="T79" fmla="*/ 787 h 884"/>
                <a:gd name="T80" fmla="*/ 97 w 886"/>
                <a:gd name="T81" fmla="*/ 718 h 884"/>
                <a:gd name="T82" fmla="*/ 46 w 886"/>
                <a:gd name="T83" fmla="*/ 636 h 884"/>
                <a:gd name="T84" fmla="*/ 12 w 886"/>
                <a:gd name="T85" fmla="*/ 543 h 884"/>
                <a:gd name="T86" fmla="*/ 0 w 886"/>
                <a:gd name="T87" fmla="*/ 442 h 884"/>
                <a:gd name="T88" fmla="*/ 12 w 886"/>
                <a:gd name="T89" fmla="*/ 340 h 884"/>
                <a:gd name="T90" fmla="*/ 46 w 886"/>
                <a:gd name="T91" fmla="*/ 248 h 884"/>
                <a:gd name="T92" fmla="*/ 97 w 886"/>
                <a:gd name="T93" fmla="*/ 165 h 884"/>
                <a:gd name="T94" fmla="*/ 166 w 886"/>
                <a:gd name="T95" fmla="*/ 97 h 884"/>
                <a:gd name="T96" fmla="*/ 248 w 886"/>
                <a:gd name="T97" fmla="*/ 45 h 884"/>
                <a:gd name="T98" fmla="*/ 341 w 886"/>
                <a:gd name="T99" fmla="*/ 11 h 884"/>
                <a:gd name="T100" fmla="*/ 443 w 886"/>
                <a:gd name="T101" fmla="*/ 0 h 8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86" h="884">
                  <a:moveTo>
                    <a:pt x="443" y="140"/>
                  </a:moveTo>
                  <a:lnTo>
                    <a:pt x="398" y="143"/>
                  </a:lnTo>
                  <a:lnTo>
                    <a:pt x="356" y="153"/>
                  </a:lnTo>
                  <a:lnTo>
                    <a:pt x="316" y="169"/>
                  </a:lnTo>
                  <a:lnTo>
                    <a:pt x="279" y="189"/>
                  </a:lnTo>
                  <a:lnTo>
                    <a:pt x="245" y="214"/>
                  </a:lnTo>
                  <a:lnTo>
                    <a:pt x="215" y="243"/>
                  </a:lnTo>
                  <a:lnTo>
                    <a:pt x="189" y="277"/>
                  </a:lnTo>
                  <a:lnTo>
                    <a:pt x="169" y="315"/>
                  </a:lnTo>
                  <a:lnTo>
                    <a:pt x="153" y="355"/>
                  </a:lnTo>
                  <a:lnTo>
                    <a:pt x="144" y="397"/>
                  </a:lnTo>
                  <a:lnTo>
                    <a:pt x="141" y="442"/>
                  </a:lnTo>
                  <a:lnTo>
                    <a:pt x="144" y="486"/>
                  </a:lnTo>
                  <a:lnTo>
                    <a:pt x="153" y="529"/>
                  </a:lnTo>
                  <a:lnTo>
                    <a:pt x="169" y="569"/>
                  </a:lnTo>
                  <a:lnTo>
                    <a:pt x="189" y="606"/>
                  </a:lnTo>
                  <a:lnTo>
                    <a:pt x="215" y="640"/>
                  </a:lnTo>
                  <a:lnTo>
                    <a:pt x="245" y="669"/>
                  </a:lnTo>
                  <a:lnTo>
                    <a:pt x="279" y="695"/>
                  </a:lnTo>
                  <a:lnTo>
                    <a:pt x="316" y="716"/>
                  </a:lnTo>
                  <a:lnTo>
                    <a:pt x="356" y="731"/>
                  </a:lnTo>
                  <a:lnTo>
                    <a:pt x="398" y="740"/>
                  </a:lnTo>
                  <a:lnTo>
                    <a:pt x="443" y="743"/>
                  </a:lnTo>
                  <a:lnTo>
                    <a:pt x="488" y="740"/>
                  </a:lnTo>
                  <a:lnTo>
                    <a:pt x="530" y="731"/>
                  </a:lnTo>
                  <a:lnTo>
                    <a:pt x="570" y="716"/>
                  </a:lnTo>
                  <a:lnTo>
                    <a:pt x="607" y="695"/>
                  </a:lnTo>
                  <a:lnTo>
                    <a:pt x="641" y="669"/>
                  </a:lnTo>
                  <a:lnTo>
                    <a:pt x="670" y="640"/>
                  </a:lnTo>
                  <a:lnTo>
                    <a:pt x="696" y="606"/>
                  </a:lnTo>
                  <a:lnTo>
                    <a:pt x="717" y="569"/>
                  </a:lnTo>
                  <a:lnTo>
                    <a:pt x="732" y="529"/>
                  </a:lnTo>
                  <a:lnTo>
                    <a:pt x="741" y="486"/>
                  </a:lnTo>
                  <a:lnTo>
                    <a:pt x="745" y="442"/>
                  </a:lnTo>
                  <a:lnTo>
                    <a:pt x="741" y="397"/>
                  </a:lnTo>
                  <a:lnTo>
                    <a:pt x="732" y="355"/>
                  </a:lnTo>
                  <a:lnTo>
                    <a:pt x="717" y="315"/>
                  </a:lnTo>
                  <a:lnTo>
                    <a:pt x="696" y="277"/>
                  </a:lnTo>
                  <a:lnTo>
                    <a:pt x="670" y="243"/>
                  </a:lnTo>
                  <a:lnTo>
                    <a:pt x="641" y="214"/>
                  </a:lnTo>
                  <a:lnTo>
                    <a:pt x="607" y="189"/>
                  </a:lnTo>
                  <a:lnTo>
                    <a:pt x="570" y="169"/>
                  </a:lnTo>
                  <a:lnTo>
                    <a:pt x="530" y="153"/>
                  </a:lnTo>
                  <a:lnTo>
                    <a:pt x="488" y="143"/>
                  </a:lnTo>
                  <a:lnTo>
                    <a:pt x="443" y="140"/>
                  </a:lnTo>
                  <a:close/>
                  <a:moveTo>
                    <a:pt x="443" y="0"/>
                  </a:moveTo>
                  <a:lnTo>
                    <a:pt x="494" y="3"/>
                  </a:lnTo>
                  <a:lnTo>
                    <a:pt x="544" y="11"/>
                  </a:lnTo>
                  <a:lnTo>
                    <a:pt x="592" y="25"/>
                  </a:lnTo>
                  <a:lnTo>
                    <a:pt x="638" y="45"/>
                  </a:lnTo>
                  <a:lnTo>
                    <a:pt x="680" y="68"/>
                  </a:lnTo>
                  <a:lnTo>
                    <a:pt x="719" y="97"/>
                  </a:lnTo>
                  <a:lnTo>
                    <a:pt x="756" y="130"/>
                  </a:lnTo>
                  <a:lnTo>
                    <a:pt x="788" y="165"/>
                  </a:lnTo>
                  <a:lnTo>
                    <a:pt x="816" y="205"/>
                  </a:lnTo>
                  <a:lnTo>
                    <a:pt x="840" y="248"/>
                  </a:lnTo>
                  <a:lnTo>
                    <a:pt x="859" y="293"/>
                  </a:lnTo>
                  <a:lnTo>
                    <a:pt x="873" y="340"/>
                  </a:lnTo>
                  <a:lnTo>
                    <a:pt x="883" y="390"/>
                  </a:lnTo>
                  <a:lnTo>
                    <a:pt x="886" y="442"/>
                  </a:lnTo>
                  <a:lnTo>
                    <a:pt x="883" y="493"/>
                  </a:lnTo>
                  <a:lnTo>
                    <a:pt x="873" y="543"/>
                  </a:lnTo>
                  <a:lnTo>
                    <a:pt x="859" y="590"/>
                  </a:lnTo>
                  <a:lnTo>
                    <a:pt x="840" y="636"/>
                  </a:lnTo>
                  <a:lnTo>
                    <a:pt x="816" y="679"/>
                  </a:lnTo>
                  <a:lnTo>
                    <a:pt x="788" y="718"/>
                  </a:lnTo>
                  <a:lnTo>
                    <a:pt x="756" y="754"/>
                  </a:lnTo>
                  <a:lnTo>
                    <a:pt x="719" y="787"/>
                  </a:lnTo>
                  <a:lnTo>
                    <a:pt x="680" y="815"/>
                  </a:lnTo>
                  <a:lnTo>
                    <a:pt x="638" y="839"/>
                  </a:lnTo>
                  <a:lnTo>
                    <a:pt x="592" y="858"/>
                  </a:lnTo>
                  <a:lnTo>
                    <a:pt x="544" y="872"/>
                  </a:lnTo>
                  <a:lnTo>
                    <a:pt x="494" y="880"/>
                  </a:lnTo>
                  <a:lnTo>
                    <a:pt x="443" y="884"/>
                  </a:lnTo>
                  <a:lnTo>
                    <a:pt x="392" y="880"/>
                  </a:lnTo>
                  <a:lnTo>
                    <a:pt x="341" y="872"/>
                  </a:lnTo>
                  <a:lnTo>
                    <a:pt x="294" y="858"/>
                  </a:lnTo>
                  <a:lnTo>
                    <a:pt x="248" y="839"/>
                  </a:lnTo>
                  <a:lnTo>
                    <a:pt x="206" y="815"/>
                  </a:lnTo>
                  <a:lnTo>
                    <a:pt x="166" y="787"/>
                  </a:lnTo>
                  <a:lnTo>
                    <a:pt x="130" y="754"/>
                  </a:lnTo>
                  <a:lnTo>
                    <a:pt x="97" y="718"/>
                  </a:lnTo>
                  <a:lnTo>
                    <a:pt x="70" y="679"/>
                  </a:lnTo>
                  <a:lnTo>
                    <a:pt x="46" y="636"/>
                  </a:lnTo>
                  <a:lnTo>
                    <a:pt x="27" y="590"/>
                  </a:lnTo>
                  <a:lnTo>
                    <a:pt x="12" y="543"/>
                  </a:lnTo>
                  <a:lnTo>
                    <a:pt x="4" y="493"/>
                  </a:lnTo>
                  <a:lnTo>
                    <a:pt x="0" y="442"/>
                  </a:lnTo>
                  <a:lnTo>
                    <a:pt x="4" y="390"/>
                  </a:lnTo>
                  <a:lnTo>
                    <a:pt x="12" y="340"/>
                  </a:lnTo>
                  <a:lnTo>
                    <a:pt x="27" y="293"/>
                  </a:lnTo>
                  <a:lnTo>
                    <a:pt x="46" y="248"/>
                  </a:lnTo>
                  <a:lnTo>
                    <a:pt x="70" y="205"/>
                  </a:lnTo>
                  <a:lnTo>
                    <a:pt x="97" y="165"/>
                  </a:lnTo>
                  <a:lnTo>
                    <a:pt x="130" y="130"/>
                  </a:lnTo>
                  <a:lnTo>
                    <a:pt x="166" y="97"/>
                  </a:lnTo>
                  <a:lnTo>
                    <a:pt x="206" y="68"/>
                  </a:lnTo>
                  <a:lnTo>
                    <a:pt x="248" y="45"/>
                  </a:lnTo>
                  <a:lnTo>
                    <a:pt x="294" y="25"/>
                  </a:lnTo>
                  <a:lnTo>
                    <a:pt x="341" y="11"/>
                  </a:lnTo>
                  <a:lnTo>
                    <a:pt x="392" y="3"/>
                  </a:lnTo>
                  <a:lnTo>
                    <a:pt x="4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72"/>
            <p:cNvSpPr>
              <a:spLocks/>
            </p:cNvSpPr>
            <p:nvPr/>
          </p:nvSpPr>
          <p:spPr bwMode="auto">
            <a:xfrm>
              <a:off x="3471863" y="2006601"/>
              <a:ext cx="403225" cy="460375"/>
            </a:xfrm>
            <a:custGeom>
              <a:avLst/>
              <a:gdLst>
                <a:gd name="T0" fmla="*/ 1098 w 2541"/>
                <a:gd name="T1" fmla="*/ 8 h 2906"/>
                <a:gd name="T2" fmla="*/ 1133 w 2541"/>
                <a:gd name="T3" fmla="*/ 48 h 2906"/>
                <a:gd name="T4" fmla="*/ 1130 w 2541"/>
                <a:gd name="T5" fmla="*/ 102 h 2906"/>
                <a:gd name="T6" fmla="*/ 1090 w 2541"/>
                <a:gd name="T7" fmla="*/ 136 h 2906"/>
                <a:gd name="T8" fmla="*/ 917 w 2541"/>
                <a:gd name="T9" fmla="*/ 214 h 2906"/>
                <a:gd name="T10" fmla="*/ 736 w 2541"/>
                <a:gd name="T11" fmla="*/ 341 h 2906"/>
                <a:gd name="T12" fmla="*/ 590 w 2541"/>
                <a:gd name="T13" fmla="*/ 501 h 2906"/>
                <a:gd name="T14" fmla="*/ 479 w 2541"/>
                <a:gd name="T15" fmla="*/ 688 h 2906"/>
                <a:gd name="T16" fmla="*/ 409 w 2541"/>
                <a:gd name="T17" fmla="*/ 895 h 2906"/>
                <a:gd name="T18" fmla="*/ 386 w 2541"/>
                <a:gd name="T19" fmla="*/ 1114 h 2906"/>
                <a:gd name="T20" fmla="*/ 378 w 2541"/>
                <a:gd name="T21" fmla="*/ 1330 h 2906"/>
                <a:gd name="T22" fmla="*/ 141 w 2541"/>
                <a:gd name="T23" fmla="*/ 1791 h 2906"/>
                <a:gd name="T24" fmla="*/ 145 w 2541"/>
                <a:gd name="T25" fmla="*/ 1829 h 2906"/>
                <a:gd name="T26" fmla="*/ 188 w 2541"/>
                <a:gd name="T27" fmla="*/ 1851 h 2906"/>
                <a:gd name="T28" fmla="*/ 336 w 2541"/>
                <a:gd name="T29" fmla="*/ 1855 h 2906"/>
                <a:gd name="T30" fmla="*/ 377 w 2541"/>
                <a:gd name="T31" fmla="*/ 1887 h 2906"/>
                <a:gd name="T32" fmla="*/ 386 w 2541"/>
                <a:gd name="T33" fmla="*/ 2330 h 2906"/>
                <a:gd name="T34" fmla="*/ 414 w 2541"/>
                <a:gd name="T35" fmla="*/ 2418 h 2906"/>
                <a:gd name="T36" fmla="*/ 482 w 2541"/>
                <a:gd name="T37" fmla="*/ 2477 h 2906"/>
                <a:gd name="T38" fmla="*/ 856 w 2541"/>
                <a:gd name="T39" fmla="*/ 2445 h 2906"/>
                <a:gd name="T40" fmla="*/ 899 w 2541"/>
                <a:gd name="T41" fmla="*/ 2452 h 2906"/>
                <a:gd name="T42" fmla="*/ 933 w 2541"/>
                <a:gd name="T43" fmla="*/ 2494 h 2906"/>
                <a:gd name="T44" fmla="*/ 2099 w 2541"/>
                <a:gd name="T45" fmla="*/ 2764 h 2906"/>
                <a:gd name="T46" fmla="*/ 2109 w 2541"/>
                <a:gd name="T47" fmla="*/ 1888 h 2906"/>
                <a:gd name="T48" fmla="*/ 2224 w 2541"/>
                <a:gd name="T49" fmla="*/ 1763 h 2906"/>
                <a:gd name="T50" fmla="*/ 2347 w 2541"/>
                <a:gd name="T51" fmla="*/ 1575 h 2906"/>
                <a:gd name="T52" fmla="*/ 2412 w 2541"/>
                <a:gd name="T53" fmla="*/ 1419 h 2906"/>
                <a:gd name="T54" fmla="*/ 2455 w 2541"/>
                <a:gd name="T55" fmla="*/ 1389 h 2906"/>
                <a:gd name="T56" fmla="*/ 2509 w 2541"/>
                <a:gd name="T57" fmla="*/ 1400 h 2906"/>
                <a:gd name="T58" fmla="*/ 2539 w 2541"/>
                <a:gd name="T59" fmla="*/ 1443 h 2906"/>
                <a:gd name="T60" fmla="*/ 2509 w 2541"/>
                <a:gd name="T61" fmla="*/ 1556 h 2906"/>
                <a:gd name="T62" fmla="*/ 2395 w 2541"/>
                <a:gd name="T63" fmla="*/ 1770 h 2906"/>
                <a:gd name="T64" fmla="*/ 2239 w 2541"/>
                <a:gd name="T65" fmla="*/ 1955 h 2906"/>
                <a:gd name="T66" fmla="*/ 2230 w 2541"/>
                <a:gd name="T67" fmla="*/ 2871 h 2906"/>
                <a:gd name="T68" fmla="*/ 2187 w 2541"/>
                <a:gd name="T69" fmla="*/ 2902 h 2906"/>
                <a:gd name="T70" fmla="*/ 847 w 2541"/>
                <a:gd name="T71" fmla="*/ 2902 h 2906"/>
                <a:gd name="T72" fmla="*/ 805 w 2541"/>
                <a:gd name="T73" fmla="*/ 2871 h 2906"/>
                <a:gd name="T74" fmla="*/ 796 w 2541"/>
                <a:gd name="T75" fmla="*/ 2596 h 2906"/>
                <a:gd name="T76" fmla="*/ 551 w 2541"/>
                <a:gd name="T77" fmla="*/ 2631 h 2906"/>
                <a:gd name="T78" fmla="*/ 461 w 2541"/>
                <a:gd name="T79" fmla="*/ 2618 h 2906"/>
                <a:gd name="T80" fmla="*/ 350 w 2541"/>
                <a:gd name="T81" fmla="*/ 2557 h 2906"/>
                <a:gd name="T82" fmla="*/ 274 w 2541"/>
                <a:gd name="T83" fmla="*/ 2455 h 2906"/>
                <a:gd name="T84" fmla="*/ 246 w 2541"/>
                <a:gd name="T85" fmla="*/ 2329 h 2906"/>
                <a:gd name="T86" fmla="*/ 176 w 2541"/>
                <a:gd name="T87" fmla="*/ 1989 h 2906"/>
                <a:gd name="T88" fmla="*/ 87 w 2541"/>
                <a:gd name="T89" fmla="*/ 1961 h 2906"/>
                <a:gd name="T90" fmla="*/ 24 w 2541"/>
                <a:gd name="T91" fmla="*/ 1900 h 2906"/>
                <a:gd name="T92" fmla="*/ 0 w 2541"/>
                <a:gd name="T93" fmla="*/ 1817 h 2906"/>
                <a:gd name="T94" fmla="*/ 16 w 2541"/>
                <a:gd name="T95" fmla="*/ 1724 h 2906"/>
                <a:gd name="T96" fmla="*/ 247 w 2541"/>
                <a:gd name="T97" fmla="*/ 1114 h 2906"/>
                <a:gd name="T98" fmla="*/ 271 w 2541"/>
                <a:gd name="T99" fmla="*/ 878 h 2906"/>
                <a:gd name="T100" fmla="*/ 341 w 2541"/>
                <a:gd name="T101" fmla="*/ 655 h 2906"/>
                <a:gd name="T102" fmla="*/ 453 w 2541"/>
                <a:gd name="T103" fmla="*/ 453 h 2906"/>
                <a:gd name="T104" fmla="*/ 602 w 2541"/>
                <a:gd name="T105" fmla="*/ 274 h 2906"/>
                <a:gd name="T106" fmla="*/ 785 w 2541"/>
                <a:gd name="T107" fmla="*/ 129 h 2906"/>
                <a:gd name="T108" fmla="*/ 983 w 2541"/>
                <a:gd name="T109" fmla="*/ 27 h 2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541" h="2906">
                  <a:moveTo>
                    <a:pt x="1063" y="0"/>
                  </a:moveTo>
                  <a:lnTo>
                    <a:pt x="1082" y="1"/>
                  </a:lnTo>
                  <a:lnTo>
                    <a:pt x="1098" y="8"/>
                  </a:lnTo>
                  <a:lnTo>
                    <a:pt x="1113" y="17"/>
                  </a:lnTo>
                  <a:lnTo>
                    <a:pt x="1125" y="31"/>
                  </a:lnTo>
                  <a:lnTo>
                    <a:pt x="1133" y="48"/>
                  </a:lnTo>
                  <a:lnTo>
                    <a:pt x="1137" y="66"/>
                  </a:lnTo>
                  <a:lnTo>
                    <a:pt x="1135" y="85"/>
                  </a:lnTo>
                  <a:lnTo>
                    <a:pt x="1130" y="102"/>
                  </a:lnTo>
                  <a:lnTo>
                    <a:pt x="1121" y="116"/>
                  </a:lnTo>
                  <a:lnTo>
                    <a:pt x="1107" y="128"/>
                  </a:lnTo>
                  <a:lnTo>
                    <a:pt x="1090" y="136"/>
                  </a:lnTo>
                  <a:lnTo>
                    <a:pt x="1036" y="156"/>
                  </a:lnTo>
                  <a:lnTo>
                    <a:pt x="983" y="180"/>
                  </a:lnTo>
                  <a:lnTo>
                    <a:pt x="917" y="214"/>
                  </a:lnTo>
                  <a:lnTo>
                    <a:pt x="854" y="252"/>
                  </a:lnTo>
                  <a:lnTo>
                    <a:pt x="793" y="295"/>
                  </a:lnTo>
                  <a:lnTo>
                    <a:pt x="736" y="341"/>
                  </a:lnTo>
                  <a:lnTo>
                    <a:pt x="684" y="392"/>
                  </a:lnTo>
                  <a:lnTo>
                    <a:pt x="634" y="444"/>
                  </a:lnTo>
                  <a:lnTo>
                    <a:pt x="590" y="501"/>
                  </a:lnTo>
                  <a:lnTo>
                    <a:pt x="549" y="561"/>
                  </a:lnTo>
                  <a:lnTo>
                    <a:pt x="512" y="624"/>
                  </a:lnTo>
                  <a:lnTo>
                    <a:pt x="479" y="688"/>
                  </a:lnTo>
                  <a:lnTo>
                    <a:pt x="452" y="755"/>
                  </a:lnTo>
                  <a:lnTo>
                    <a:pt x="428" y="824"/>
                  </a:lnTo>
                  <a:lnTo>
                    <a:pt x="409" y="895"/>
                  </a:lnTo>
                  <a:lnTo>
                    <a:pt x="397" y="966"/>
                  </a:lnTo>
                  <a:lnTo>
                    <a:pt x="388" y="1040"/>
                  </a:lnTo>
                  <a:lnTo>
                    <a:pt x="386" y="1114"/>
                  </a:lnTo>
                  <a:lnTo>
                    <a:pt x="386" y="1297"/>
                  </a:lnTo>
                  <a:lnTo>
                    <a:pt x="384" y="1314"/>
                  </a:lnTo>
                  <a:lnTo>
                    <a:pt x="378" y="1330"/>
                  </a:lnTo>
                  <a:lnTo>
                    <a:pt x="154" y="1758"/>
                  </a:lnTo>
                  <a:lnTo>
                    <a:pt x="147" y="1775"/>
                  </a:lnTo>
                  <a:lnTo>
                    <a:pt x="141" y="1791"/>
                  </a:lnTo>
                  <a:lnTo>
                    <a:pt x="139" y="1806"/>
                  </a:lnTo>
                  <a:lnTo>
                    <a:pt x="140" y="1818"/>
                  </a:lnTo>
                  <a:lnTo>
                    <a:pt x="145" y="1829"/>
                  </a:lnTo>
                  <a:lnTo>
                    <a:pt x="154" y="1838"/>
                  </a:lnTo>
                  <a:lnTo>
                    <a:pt x="169" y="1846"/>
                  </a:lnTo>
                  <a:lnTo>
                    <a:pt x="188" y="1851"/>
                  </a:lnTo>
                  <a:lnTo>
                    <a:pt x="211" y="1852"/>
                  </a:lnTo>
                  <a:lnTo>
                    <a:pt x="317" y="1852"/>
                  </a:lnTo>
                  <a:lnTo>
                    <a:pt x="336" y="1855"/>
                  </a:lnTo>
                  <a:lnTo>
                    <a:pt x="352" y="1862"/>
                  </a:lnTo>
                  <a:lnTo>
                    <a:pt x="366" y="1873"/>
                  </a:lnTo>
                  <a:lnTo>
                    <a:pt x="377" y="1887"/>
                  </a:lnTo>
                  <a:lnTo>
                    <a:pt x="384" y="1904"/>
                  </a:lnTo>
                  <a:lnTo>
                    <a:pt x="386" y="1923"/>
                  </a:lnTo>
                  <a:lnTo>
                    <a:pt x="386" y="2330"/>
                  </a:lnTo>
                  <a:lnTo>
                    <a:pt x="389" y="2362"/>
                  </a:lnTo>
                  <a:lnTo>
                    <a:pt x="399" y="2392"/>
                  </a:lnTo>
                  <a:lnTo>
                    <a:pt x="414" y="2418"/>
                  </a:lnTo>
                  <a:lnTo>
                    <a:pt x="433" y="2443"/>
                  </a:lnTo>
                  <a:lnTo>
                    <a:pt x="456" y="2463"/>
                  </a:lnTo>
                  <a:lnTo>
                    <a:pt x="482" y="2477"/>
                  </a:lnTo>
                  <a:lnTo>
                    <a:pt x="512" y="2487"/>
                  </a:lnTo>
                  <a:lnTo>
                    <a:pt x="543" y="2491"/>
                  </a:lnTo>
                  <a:lnTo>
                    <a:pt x="856" y="2445"/>
                  </a:lnTo>
                  <a:lnTo>
                    <a:pt x="870" y="2444"/>
                  </a:lnTo>
                  <a:lnTo>
                    <a:pt x="885" y="2447"/>
                  </a:lnTo>
                  <a:lnTo>
                    <a:pt x="899" y="2452"/>
                  </a:lnTo>
                  <a:lnTo>
                    <a:pt x="912" y="2461"/>
                  </a:lnTo>
                  <a:lnTo>
                    <a:pt x="924" y="2476"/>
                  </a:lnTo>
                  <a:lnTo>
                    <a:pt x="933" y="2494"/>
                  </a:lnTo>
                  <a:lnTo>
                    <a:pt x="936" y="2514"/>
                  </a:lnTo>
                  <a:lnTo>
                    <a:pt x="936" y="2764"/>
                  </a:lnTo>
                  <a:lnTo>
                    <a:pt x="2099" y="2764"/>
                  </a:lnTo>
                  <a:lnTo>
                    <a:pt x="2099" y="1925"/>
                  </a:lnTo>
                  <a:lnTo>
                    <a:pt x="2101" y="1906"/>
                  </a:lnTo>
                  <a:lnTo>
                    <a:pt x="2109" y="1888"/>
                  </a:lnTo>
                  <a:lnTo>
                    <a:pt x="2121" y="1873"/>
                  </a:lnTo>
                  <a:lnTo>
                    <a:pt x="2175" y="1820"/>
                  </a:lnTo>
                  <a:lnTo>
                    <a:pt x="2224" y="1763"/>
                  </a:lnTo>
                  <a:lnTo>
                    <a:pt x="2270" y="1703"/>
                  </a:lnTo>
                  <a:lnTo>
                    <a:pt x="2310" y="1640"/>
                  </a:lnTo>
                  <a:lnTo>
                    <a:pt x="2347" y="1575"/>
                  </a:lnTo>
                  <a:lnTo>
                    <a:pt x="2377" y="1506"/>
                  </a:lnTo>
                  <a:lnTo>
                    <a:pt x="2404" y="1436"/>
                  </a:lnTo>
                  <a:lnTo>
                    <a:pt x="2412" y="1419"/>
                  </a:lnTo>
                  <a:lnTo>
                    <a:pt x="2424" y="1405"/>
                  </a:lnTo>
                  <a:lnTo>
                    <a:pt x="2438" y="1395"/>
                  </a:lnTo>
                  <a:lnTo>
                    <a:pt x="2455" y="1389"/>
                  </a:lnTo>
                  <a:lnTo>
                    <a:pt x="2474" y="1388"/>
                  </a:lnTo>
                  <a:lnTo>
                    <a:pt x="2492" y="1391"/>
                  </a:lnTo>
                  <a:lnTo>
                    <a:pt x="2509" y="1400"/>
                  </a:lnTo>
                  <a:lnTo>
                    <a:pt x="2523" y="1411"/>
                  </a:lnTo>
                  <a:lnTo>
                    <a:pt x="2533" y="1426"/>
                  </a:lnTo>
                  <a:lnTo>
                    <a:pt x="2539" y="1443"/>
                  </a:lnTo>
                  <a:lnTo>
                    <a:pt x="2541" y="1461"/>
                  </a:lnTo>
                  <a:lnTo>
                    <a:pt x="2537" y="1480"/>
                  </a:lnTo>
                  <a:lnTo>
                    <a:pt x="2509" y="1556"/>
                  </a:lnTo>
                  <a:lnTo>
                    <a:pt x="2476" y="1630"/>
                  </a:lnTo>
                  <a:lnTo>
                    <a:pt x="2438" y="1701"/>
                  </a:lnTo>
                  <a:lnTo>
                    <a:pt x="2395" y="1770"/>
                  </a:lnTo>
                  <a:lnTo>
                    <a:pt x="2348" y="1835"/>
                  </a:lnTo>
                  <a:lnTo>
                    <a:pt x="2295" y="1896"/>
                  </a:lnTo>
                  <a:lnTo>
                    <a:pt x="2239" y="1955"/>
                  </a:lnTo>
                  <a:lnTo>
                    <a:pt x="2239" y="2835"/>
                  </a:lnTo>
                  <a:lnTo>
                    <a:pt x="2236" y="2854"/>
                  </a:lnTo>
                  <a:lnTo>
                    <a:pt x="2230" y="2871"/>
                  </a:lnTo>
                  <a:lnTo>
                    <a:pt x="2218" y="2884"/>
                  </a:lnTo>
                  <a:lnTo>
                    <a:pt x="2204" y="2896"/>
                  </a:lnTo>
                  <a:lnTo>
                    <a:pt x="2187" y="2902"/>
                  </a:lnTo>
                  <a:lnTo>
                    <a:pt x="2168" y="2906"/>
                  </a:lnTo>
                  <a:lnTo>
                    <a:pt x="865" y="2906"/>
                  </a:lnTo>
                  <a:lnTo>
                    <a:pt x="847" y="2902"/>
                  </a:lnTo>
                  <a:lnTo>
                    <a:pt x="830" y="2896"/>
                  </a:lnTo>
                  <a:lnTo>
                    <a:pt x="816" y="2884"/>
                  </a:lnTo>
                  <a:lnTo>
                    <a:pt x="805" y="2871"/>
                  </a:lnTo>
                  <a:lnTo>
                    <a:pt x="798" y="2854"/>
                  </a:lnTo>
                  <a:lnTo>
                    <a:pt x="796" y="2835"/>
                  </a:lnTo>
                  <a:lnTo>
                    <a:pt x="796" y="2596"/>
                  </a:lnTo>
                  <a:lnTo>
                    <a:pt x="558" y="2631"/>
                  </a:lnTo>
                  <a:lnTo>
                    <a:pt x="555" y="2631"/>
                  </a:lnTo>
                  <a:lnTo>
                    <a:pt x="551" y="2631"/>
                  </a:lnTo>
                  <a:lnTo>
                    <a:pt x="549" y="2630"/>
                  </a:lnTo>
                  <a:lnTo>
                    <a:pt x="503" y="2627"/>
                  </a:lnTo>
                  <a:lnTo>
                    <a:pt x="461" y="2618"/>
                  </a:lnTo>
                  <a:lnTo>
                    <a:pt x="421" y="2602"/>
                  </a:lnTo>
                  <a:lnTo>
                    <a:pt x="384" y="2582"/>
                  </a:lnTo>
                  <a:lnTo>
                    <a:pt x="350" y="2557"/>
                  </a:lnTo>
                  <a:lnTo>
                    <a:pt x="321" y="2526"/>
                  </a:lnTo>
                  <a:lnTo>
                    <a:pt x="295" y="2493"/>
                  </a:lnTo>
                  <a:lnTo>
                    <a:pt x="274" y="2455"/>
                  </a:lnTo>
                  <a:lnTo>
                    <a:pt x="260" y="2415"/>
                  </a:lnTo>
                  <a:lnTo>
                    <a:pt x="249" y="2373"/>
                  </a:lnTo>
                  <a:lnTo>
                    <a:pt x="246" y="2329"/>
                  </a:lnTo>
                  <a:lnTo>
                    <a:pt x="246" y="1991"/>
                  </a:lnTo>
                  <a:lnTo>
                    <a:pt x="211" y="1991"/>
                  </a:lnTo>
                  <a:lnTo>
                    <a:pt x="176" y="1989"/>
                  </a:lnTo>
                  <a:lnTo>
                    <a:pt x="143" y="1983"/>
                  </a:lnTo>
                  <a:lnTo>
                    <a:pt x="114" y="1973"/>
                  </a:lnTo>
                  <a:lnTo>
                    <a:pt x="87" y="1961"/>
                  </a:lnTo>
                  <a:lnTo>
                    <a:pt x="62" y="1944"/>
                  </a:lnTo>
                  <a:lnTo>
                    <a:pt x="41" y="1924"/>
                  </a:lnTo>
                  <a:lnTo>
                    <a:pt x="24" y="1900"/>
                  </a:lnTo>
                  <a:lnTo>
                    <a:pt x="12" y="1874"/>
                  </a:lnTo>
                  <a:lnTo>
                    <a:pt x="3" y="1846"/>
                  </a:lnTo>
                  <a:lnTo>
                    <a:pt x="0" y="1817"/>
                  </a:lnTo>
                  <a:lnTo>
                    <a:pt x="0" y="1787"/>
                  </a:lnTo>
                  <a:lnTo>
                    <a:pt x="5" y="1756"/>
                  </a:lnTo>
                  <a:lnTo>
                    <a:pt x="16" y="1724"/>
                  </a:lnTo>
                  <a:lnTo>
                    <a:pt x="30" y="1693"/>
                  </a:lnTo>
                  <a:lnTo>
                    <a:pt x="247" y="1279"/>
                  </a:lnTo>
                  <a:lnTo>
                    <a:pt x="247" y="1114"/>
                  </a:lnTo>
                  <a:lnTo>
                    <a:pt x="250" y="1034"/>
                  </a:lnTo>
                  <a:lnTo>
                    <a:pt x="257" y="956"/>
                  </a:lnTo>
                  <a:lnTo>
                    <a:pt x="271" y="878"/>
                  </a:lnTo>
                  <a:lnTo>
                    <a:pt x="289" y="802"/>
                  </a:lnTo>
                  <a:lnTo>
                    <a:pt x="313" y="728"/>
                  </a:lnTo>
                  <a:lnTo>
                    <a:pt x="341" y="655"/>
                  </a:lnTo>
                  <a:lnTo>
                    <a:pt x="374" y="586"/>
                  </a:lnTo>
                  <a:lnTo>
                    <a:pt x="412" y="518"/>
                  </a:lnTo>
                  <a:lnTo>
                    <a:pt x="453" y="453"/>
                  </a:lnTo>
                  <a:lnTo>
                    <a:pt x="498" y="390"/>
                  </a:lnTo>
                  <a:lnTo>
                    <a:pt x="549" y="330"/>
                  </a:lnTo>
                  <a:lnTo>
                    <a:pt x="602" y="274"/>
                  </a:lnTo>
                  <a:lnTo>
                    <a:pt x="659" y="223"/>
                  </a:lnTo>
                  <a:lnTo>
                    <a:pt x="721" y="173"/>
                  </a:lnTo>
                  <a:lnTo>
                    <a:pt x="785" y="129"/>
                  </a:lnTo>
                  <a:lnTo>
                    <a:pt x="854" y="89"/>
                  </a:lnTo>
                  <a:lnTo>
                    <a:pt x="924" y="52"/>
                  </a:lnTo>
                  <a:lnTo>
                    <a:pt x="983" y="27"/>
                  </a:lnTo>
                  <a:lnTo>
                    <a:pt x="1045" y="3"/>
                  </a:lnTo>
                  <a:lnTo>
                    <a:pt x="10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0" name="Group 71"/>
          <p:cNvGrpSpPr/>
          <p:nvPr/>
        </p:nvGrpSpPr>
        <p:grpSpPr>
          <a:xfrm>
            <a:off x="5451804" y="4893678"/>
            <a:ext cx="403287" cy="420138"/>
            <a:chOff x="708025" y="1916113"/>
            <a:chExt cx="531813" cy="554037"/>
          </a:xfrm>
          <a:solidFill>
            <a:schemeClr val="bg1"/>
          </a:solidFill>
        </p:grpSpPr>
        <p:sp>
          <p:nvSpPr>
            <p:cNvPr id="41" name="Freeform 93"/>
            <p:cNvSpPr>
              <a:spLocks/>
            </p:cNvSpPr>
            <p:nvPr/>
          </p:nvSpPr>
          <p:spPr bwMode="auto">
            <a:xfrm>
              <a:off x="708025" y="1916113"/>
              <a:ext cx="307975" cy="457200"/>
            </a:xfrm>
            <a:custGeom>
              <a:avLst/>
              <a:gdLst>
                <a:gd name="T0" fmla="*/ 1457 w 1939"/>
                <a:gd name="T1" fmla="*/ 4 h 2887"/>
                <a:gd name="T2" fmla="*/ 1621 w 1939"/>
                <a:gd name="T3" fmla="*/ 49 h 2887"/>
                <a:gd name="T4" fmla="*/ 1761 w 1939"/>
                <a:gd name="T5" fmla="*/ 140 h 2887"/>
                <a:gd name="T6" fmla="*/ 1865 w 1939"/>
                <a:gd name="T7" fmla="*/ 268 h 2887"/>
                <a:gd name="T8" fmla="*/ 1927 w 1939"/>
                <a:gd name="T9" fmla="*/ 426 h 2887"/>
                <a:gd name="T10" fmla="*/ 1939 w 1939"/>
                <a:gd name="T11" fmla="*/ 1064 h 2887"/>
                <a:gd name="T12" fmla="*/ 1918 w 1939"/>
                <a:gd name="T13" fmla="*/ 1175 h 2887"/>
                <a:gd name="T14" fmla="*/ 1861 w 1939"/>
                <a:gd name="T15" fmla="*/ 1269 h 2887"/>
                <a:gd name="T16" fmla="*/ 1831 w 1939"/>
                <a:gd name="T17" fmla="*/ 1784 h 2887"/>
                <a:gd name="T18" fmla="*/ 1799 w 1939"/>
                <a:gd name="T19" fmla="*/ 1825 h 2887"/>
                <a:gd name="T20" fmla="*/ 1745 w 1939"/>
                <a:gd name="T21" fmla="*/ 1832 h 2887"/>
                <a:gd name="T22" fmla="*/ 1703 w 1939"/>
                <a:gd name="T23" fmla="*/ 1801 h 2887"/>
                <a:gd name="T24" fmla="*/ 1694 w 1939"/>
                <a:gd name="T25" fmla="*/ 1260 h 2887"/>
                <a:gd name="T26" fmla="*/ 1712 w 1939"/>
                <a:gd name="T27" fmla="*/ 1213 h 2887"/>
                <a:gd name="T28" fmla="*/ 1764 w 1939"/>
                <a:gd name="T29" fmla="*/ 1165 h 2887"/>
                <a:gd name="T30" fmla="*/ 1796 w 1939"/>
                <a:gd name="T31" fmla="*/ 1092 h 2887"/>
                <a:gd name="T32" fmla="*/ 1796 w 1939"/>
                <a:gd name="T33" fmla="*/ 492 h 2887"/>
                <a:gd name="T34" fmla="*/ 1751 w 1939"/>
                <a:gd name="T35" fmla="*/ 354 h 2887"/>
                <a:gd name="T36" fmla="*/ 1664 w 1939"/>
                <a:gd name="T37" fmla="*/ 242 h 2887"/>
                <a:gd name="T38" fmla="*/ 1543 w 1939"/>
                <a:gd name="T39" fmla="*/ 168 h 2887"/>
                <a:gd name="T40" fmla="*/ 1398 w 1939"/>
                <a:gd name="T41" fmla="*/ 141 h 2887"/>
                <a:gd name="T42" fmla="*/ 1186 w 1939"/>
                <a:gd name="T43" fmla="*/ 154 h 2887"/>
                <a:gd name="T44" fmla="*/ 1057 w 1939"/>
                <a:gd name="T45" fmla="*/ 213 h 2887"/>
                <a:gd name="T46" fmla="*/ 957 w 1939"/>
                <a:gd name="T47" fmla="*/ 313 h 2887"/>
                <a:gd name="T48" fmla="*/ 897 w 1939"/>
                <a:gd name="T49" fmla="*/ 443 h 2887"/>
                <a:gd name="T50" fmla="*/ 884 w 1939"/>
                <a:gd name="T51" fmla="*/ 1064 h 2887"/>
                <a:gd name="T52" fmla="*/ 904 w 1939"/>
                <a:gd name="T53" fmla="*/ 1143 h 2887"/>
                <a:gd name="T54" fmla="*/ 958 w 1939"/>
                <a:gd name="T55" fmla="*/ 1203 h 2887"/>
                <a:gd name="T56" fmla="*/ 987 w 1939"/>
                <a:gd name="T57" fmla="*/ 1243 h 2887"/>
                <a:gd name="T58" fmla="*/ 987 w 1939"/>
                <a:gd name="T59" fmla="*/ 1786 h 2887"/>
                <a:gd name="T60" fmla="*/ 954 w 1939"/>
                <a:gd name="T61" fmla="*/ 1838 h 2887"/>
                <a:gd name="T62" fmla="*/ 904 w 1939"/>
                <a:gd name="T63" fmla="*/ 1865 h 2887"/>
                <a:gd name="T64" fmla="*/ 824 w 1939"/>
                <a:gd name="T65" fmla="*/ 1908 h 2887"/>
                <a:gd name="T66" fmla="*/ 710 w 1939"/>
                <a:gd name="T67" fmla="*/ 1972 h 2887"/>
                <a:gd name="T68" fmla="*/ 572 w 1939"/>
                <a:gd name="T69" fmla="*/ 2055 h 2887"/>
                <a:gd name="T70" fmla="*/ 420 w 1939"/>
                <a:gd name="T71" fmla="*/ 2156 h 2887"/>
                <a:gd name="T72" fmla="*/ 261 w 1939"/>
                <a:gd name="T73" fmla="*/ 2274 h 2887"/>
                <a:gd name="T74" fmla="*/ 165 w 1939"/>
                <a:gd name="T75" fmla="*/ 2367 h 2887"/>
                <a:gd name="T76" fmla="*/ 140 w 1939"/>
                <a:gd name="T77" fmla="*/ 2458 h 2887"/>
                <a:gd name="T78" fmla="*/ 131 w 1939"/>
                <a:gd name="T79" fmla="*/ 2852 h 2887"/>
                <a:gd name="T80" fmla="*/ 88 w 1939"/>
                <a:gd name="T81" fmla="*/ 2885 h 2887"/>
                <a:gd name="T82" fmla="*/ 34 w 1939"/>
                <a:gd name="T83" fmla="*/ 2877 h 2887"/>
                <a:gd name="T84" fmla="*/ 2 w 1939"/>
                <a:gd name="T85" fmla="*/ 2836 h 2887"/>
                <a:gd name="T86" fmla="*/ 2 w 1939"/>
                <a:gd name="T87" fmla="*/ 2418 h 2887"/>
                <a:gd name="T88" fmla="*/ 39 w 1939"/>
                <a:gd name="T89" fmla="*/ 2303 h 2887"/>
                <a:gd name="T90" fmla="*/ 118 w 1939"/>
                <a:gd name="T91" fmla="*/ 2209 h 2887"/>
                <a:gd name="T92" fmla="*/ 287 w 1939"/>
                <a:gd name="T93" fmla="*/ 2078 h 2887"/>
                <a:gd name="T94" fmla="*/ 452 w 1939"/>
                <a:gd name="T95" fmla="*/ 1965 h 2887"/>
                <a:gd name="T96" fmla="*/ 603 w 1939"/>
                <a:gd name="T97" fmla="*/ 1871 h 2887"/>
                <a:gd name="T98" fmla="*/ 731 w 1939"/>
                <a:gd name="T99" fmla="*/ 1798 h 2887"/>
                <a:gd name="T100" fmla="*/ 826 w 1939"/>
                <a:gd name="T101" fmla="*/ 1747 h 2887"/>
                <a:gd name="T102" fmla="*/ 822 w 1939"/>
                <a:gd name="T103" fmla="*/ 1269 h 2887"/>
                <a:gd name="T104" fmla="*/ 764 w 1939"/>
                <a:gd name="T105" fmla="*/ 1175 h 2887"/>
                <a:gd name="T106" fmla="*/ 744 w 1939"/>
                <a:gd name="T107" fmla="*/ 1064 h 2887"/>
                <a:gd name="T108" fmla="*/ 756 w 1939"/>
                <a:gd name="T109" fmla="*/ 426 h 2887"/>
                <a:gd name="T110" fmla="*/ 818 w 1939"/>
                <a:gd name="T111" fmla="*/ 268 h 2887"/>
                <a:gd name="T112" fmla="*/ 922 w 1939"/>
                <a:gd name="T113" fmla="*/ 140 h 2887"/>
                <a:gd name="T114" fmla="*/ 1062 w 1939"/>
                <a:gd name="T115" fmla="*/ 49 h 2887"/>
                <a:gd name="T116" fmla="*/ 1226 w 1939"/>
                <a:gd name="T117" fmla="*/ 4 h 28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939" h="2887">
                  <a:moveTo>
                    <a:pt x="1285" y="0"/>
                  </a:moveTo>
                  <a:lnTo>
                    <a:pt x="1398" y="0"/>
                  </a:lnTo>
                  <a:lnTo>
                    <a:pt x="1457" y="4"/>
                  </a:lnTo>
                  <a:lnTo>
                    <a:pt x="1514" y="13"/>
                  </a:lnTo>
                  <a:lnTo>
                    <a:pt x="1569" y="28"/>
                  </a:lnTo>
                  <a:lnTo>
                    <a:pt x="1621" y="49"/>
                  </a:lnTo>
                  <a:lnTo>
                    <a:pt x="1670" y="75"/>
                  </a:lnTo>
                  <a:lnTo>
                    <a:pt x="1717" y="106"/>
                  </a:lnTo>
                  <a:lnTo>
                    <a:pt x="1761" y="140"/>
                  </a:lnTo>
                  <a:lnTo>
                    <a:pt x="1799" y="179"/>
                  </a:lnTo>
                  <a:lnTo>
                    <a:pt x="1834" y="223"/>
                  </a:lnTo>
                  <a:lnTo>
                    <a:pt x="1865" y="268"/>
                  </a:lnTo>
                  <a:lnTo>
                    <a:pt x="1891" y="318"/>
                  </a:lnTo>
                  <a:lnTo>
                    <a:pt x="1912" y="371"/>
                  </a:lnTo>
                  <a:lnTo>
                    <a:pt x="1927" y="426"/>
                  </a:lnTo>
                  <a:lnTo>
                    <a:pt x="1936" y="483"/>
                  </a:lnTo>
                  <a:lnTo>
                    <a:pt x="1939" y="542"/>
                  </a:lnTo>
                  <a:lnTo>
                    <a:pt x="1939" y="1064"/>
                  </a:lnTo>
                  <a:lnTo>
                    <a:pt x="1936" y="1103"/>
                  </a:lnTo>
                  <a:lnTo>
                    <a:pt x="1930" y="1140"/>
                  </a:lnTo>
                  <a:lnTo>
                    <a:pt x="1918" y="1175"/>
                  </a:lnTo>
                  <a:lnTo>
                    <a:pt x="1903" y="1208"/>
                  </a:lnTo>
                  <a:lnTo>
                    <a:pt x="1884" y="1240"/>
                  </a:lnTo>
                  <a:lnTo>
                    <a:pt x="1861" y="1269"/>
                  </a:lnTo>
                  <a:lnTo>
                    <a:pt x="1834" y="1295"/>
                  </a:lnTo>
                  <a:lnTo>
                    <a:pt x="1834" y="1764"/>
                  </a:lnTo>
                  <a:lnTo>
                    <a:pt x="1831" y="1784"/>
                  </a:lnTo>
                  <a:lnTo>
                    <a:pt x="1825" y="1801"/>
                  </a:lnTo>
                  <a:lnTo>
                    <a:pt x="1814" y="1814"/>
                  </a:lnTo>
                  <a:lnTo>
                    <a:pt x="1799" y="1825"/>
                  </a:lnTo>
                  <a:lnTo>
                    <a:pt x="1782" y="1832"/>
                  </a:lnTo>
                  <a:lnTo>
                    <a:pt x="1764" y="1835"/>
                  </a:lnTo>
                  <a:lnTo>
                    <a:pt x="1745" y="1832"/>
                  </a:lnTo>
                  <a:lnTo>
                    <a:pt x="1728" y="1825"/>
                  </a:lnTo>
                  <a:lnTo>
                    <a:pt x="1714" y="1814"/>
                  </a:lnTo>
                  <a:lnTo>
                    <a:pt x="1703" y="1801"/>
                  </a:lnTo>
                  <a:lnTo>
                    <a:pt x="1696" y="1784"/>
                  </a:lnTo>
                  <a:lnTo>
                    <a:pt x="1694" y="1764"/>
                  </a:lnTo>
                  <a:lnTo>
                    <a:pt x="1694" y="1260"/>
                  </a:lnTo>
                  <a:lnTo>
                    <a:pt x="1696" y="1243"/>
                  </a:lnTo>
                  <a:lnTo>
                    <a:pt x="1701" y="1227"/>
                  </a:lnTo>
                  <a:lnTo>
                    <a:pt x="1712" y="1213"/>
                  </a:lnTo>
                  <a:lnTo>
                    <a:pt x="1725" y="1203"/>
                  </a:lnTo>
                  <a:lnTo>
                    <a:pt x="1746" y="1186"/>
                  </a:lnTo>
                  <a:lnTo>
                    <a:pt x="1764" y="1165"/>
                  </a:lnTo>
                  <a:lnTo>
                    <a:pt x="1779" y="1143"/>
                  </a:lnTo>
                  <a:lnTo>
                    <a:pt x="1790" y="1119"/>
                  </a:lnTo>
                  <a:lnTo>
                    <a:pt x="1796" y="1092"/>
                  </a:lnTo>
                  <a:lnTo>
                    <a:pt x="1798" y="1064"/>
                  </a:lnTo>
                  <a:lnTo>
                    <a:pt x="1798" y="542"/>
                  </a:lnTo>
                  <a:lnTo>
                    <a:pt x="1796" y="492"/>
                  </a:lnTo>
                  <a:lnTo>
                    <a:pt x="1786" y="443"/>
                  </a:lnTo>
                  <a:lnTo>
                    <a:pt x="1772" y="397"/>
                  </a:lnTo>
                  <a:lnTo>
                    <a:pt x="1751" y="354"/>
                  </a:lnTo>
                  <a:lnTo>
                    <a:pt x="1727" y="313"/>
                  </a:lnTo>
                  <a:lnTo>
                    <a:pt x="1697" y="276"/>
                  </a:lnTo>
                  <a:lnTo>
                    <a:pt x="1664" y="242"/>
                  </a:lnTo>
                  <a:lnTo>
                    <a:pt x="1627" y="213"/>
                  </a:lnTo>
                  <a:lnTo>
                    <a:pt x="1586" y="188"/>
                  </a:lnTo>
                  <a:lnTo>
                    <a:pt x="1543" y="168"/>
                  </a:lnTo>
                  <a:lnTo>
                    <a:pt x="1496" y="154"/>
                  </a:lnTo>
                  <a:lnTo>
                    <a:pt x="1448" y="144"/>
                  </a:lnTo>
                  <a:lnTo>
                    <a:pt x="1398" y="141"/>
                  </a:lnTo>
                  <a:lnTo>
                    <a:pt x="1285" y="141"/>
                  </a:lnTo>
                  <a:lnTo>
                    <a:pt x="1235" y="144"/>
                  </a:lnTo>
                  <a:lnTo>
                    <a:pt x="1186" y="154"/>
                  </a:lnTo>
                  <a:lnTo>
                    <a:pt x="1141" y="168"/>
                  </a:lnTo>
                  <a:lnTo>
                    <a:pt x="1097" y="189"/>
                  </a:lnTo>
                  <a:lnTo>
                    <a:pt x="1057" y="213"/>
                  </a:lnTo>
                  <a:lnTo>
                    <a:pt x="1019" y="243"/>
                  </a:lnTo>
                  <a:lnTo>
                    <a:pt x="985" y="276"/>
                  </a:lnTo>
                  <a:lnTo>
                    <a:pt x="957" y="313"/>
                  </a:lnTo>
                  <a:lnTo>
                    <a:pt x="931" y="354"/>
                  </a:lnTo>
                  <a:lnTo>
                    <a:pt x="912" y="397"/>
                  </a:lnTo>
                  <a:lnTo>
                    <a:pt x="897" y="443"/>
                  </a:lnTo>
                  <a:lnTo>
                    <a:pt x="887" y="492"/>
                  </a:lnTo>
                  <a:lnTo>
                    <a:pt x="884" y="542"/>
                  </a:lnTo>
                  <a:lnTo>
                    <a:pt x="884" y="1064"/>
                  </a:lnTo>
                  <a:lnTo>
                    <a:pt x="886" y="1092"/>
                  </a:lnTo>
                  <a:lnTo>
                    <a:pt x="894" y="1119"/>
                  </a:lnTo>
                  <a:lnTo>
                    <a:pt x="904" y="1143"/>
                  </a:lnTo>
                  <a:lnTo>
                    <a:pt x="918" y="1165"/>
                  </a:lnTo>
                  <a:lnTo>
                    <a:pt x="936" y="1186"/>
                  </a:lnTo>
                  <a:lnTo>
                    <a:pt x="958" y="1203"/>
                  </a:lnTo>
                  <a:lnTo>
                    <a:pt x="971" y="1213"/>
                  </a:lnTo>
                  <a:lnTo>
                    <a:pt x="981" y="1227"/>
                  </a:lnTo>
                  <a:lnTo>
                    <a:pt x="987" y="1243"/>
                  </a:lnTo>
                  <a:lnTo>
                    <a:pt x="989" y="1260"/>
                  </a:lnTo>
                  <a:lnTo>
                    <a:pt x="989" y="1764"/>
                  </a:lnTo>
                  <a:lnTo>
                    <a:pt x="987" y="1786"/>
                  </a:lnTo>
                  <a:lnTo>
                    <a:pt x="980" y="1805"/>
                  </a:lnTo>
                  <a:lnTo>
                    <a:pt x="969" y="1823"/>
                  </a:lnTo>
                  <a:lnTo>
                    <a:pt x="954" y="1838"/>
                  </a:lnTo>
                  <a:lnTo>
                    <a:pt x="937" y="1849"/>
                  </a:lnTo>
                  <a:lnTo>
                    <a:pt x="924" y="1856"/>
                  </a:lnTo>
                  <a:lnTo>
                    <a:pt x="904" y="1865"/>
                  </a:lnTo>
                  <a:lnTo>
                    <a:pt x="882" y="1877"/>
                  </a:lnTo>
                  <a:lnTo>
                    <a:pt x="854" y="1891"/>
                  </a:lnTo>
                  <a:lnTo>
                    <a:pt x="824" y="1908"/>
                  </a:lnTo>
                  <a:lnTo>
                    <a:pt x="789" y="1926"/>
                  </a:lnTo>
                  <a:lnTo>
                    <a:pt x="751" y="1947"/>
                  </a:lnTo>
                  <a:lnTo>
                    <a:pt x="710" y="1972"/>
                  </a:lnTo>
                  <a:lnTo>
                    <a:pt x="666" y="1997"/>
                  </a:lnTo>
                  <a:lnTo>
                    <a:pt x="620" y="2025"/>
                  </a:lnTo>
                  <a:lnTo>
                    <a:pt x="572" y="2055"/>
                  </a:lnTo>
                  <a:lnTo>
                    <a:pt x="523" y="2087"/>
                  </a:lnTo>
                  <a:lnTo>
                    <a:pt x="472" y="2121"/>
                  </a:lnTo>
                  <a:lnTo>
                    <a:pt x="420" y="2156"/>
                  </a:lnTo>
                  <a:lnTo>
                    <a:pt x="367" y="2194"/>
                  </a:lnTo>
                  <a:lnTo>
                    <a:pt x="314" y="2234"/>
                  </a:lnTo>
                  <a:lnTo>
                    <a:pt x="261" y="2274"/>
                  </a:lnTo>
                  <a:lnTo>
                    <a:pt x="206" y="2318"/>
                  </a:lnTo>
                  <a:lnTo>
                    <a:pt x="184" y="2340"/>
                  </a:lnTo>
                  <a:lnTo>
                    <a:pt x="165" y="2367"/>
                  </a:lnTo>
                  <a:lnTo>
                    <a:pt x="151" y="2395"/>
                  </a:lnTo>
                  <a:lnTo>
                    <a:pt x="144" y="2426"/>
                  </a:lnTo>
                  <a:lnTo>
                    <a:pt x="140" y="2458"/>
                  </a:lnTo>
                  <a:lnTo>
                    <a:pt x="140" y="2817"/>
                  </a:lnTo>
                  <a:lnTo>
                    <a:pt x="137" y="2836"/>
                  </a:lnTo>
                  <a:lnTo>
                    <a:pt x="131" y="2852"/>
                  </a:lnTo>
                  <a:lnTo>
                    <a:pt x="120" y="2867"/>
                  </a:lnTo>
                  <a:lnTo>
                    <a:pt x="105" y="2877"/>
                  </a:lnTo>
                  <a:lnTo>
                    <a:pt x="88" y="2885"/>
                  </a:lnTo>
                  <a:lnTo>
                    <a:pt x="70" y="2887"/>
                  </a:lnTo>
                  <a:lnTo>
                    <a:pt x="51" y="2885"/>
                  </a:lnTo>
                  <a:lnTo>
                    <a:pt x="34" y="2877"/>
                  </a:lnTo>
                  <a:lnTo>
                    <a:pt x="20" y="2867"/>
                  </a:lnTo>
                  <a:lnTo>
                    <a:pt x="10" y="2852"/>
                  </a:lnTo>
                  <a:lnTo>
                    <a:pt x="2" y="2836"/>
                  </a:lnTo>
                  <a:lnTo>
                    <a:pt x="0" y="2817"/>
                  </a:lnTo>
                  <a:lnTo>
                    <a:pt x="0" y="2458"/>
                  </a:lnTo>
                  <a:lnTo>
                    <a:pt x="2" y="2418"/>
                  </a:lnTo>
                  <a:lnTo>
                    <a:pt x="10" y="2377"/>
                  </a:lnTo>
                  <a:lnTo>
                    <a:pt x="22" y="2339"/>
                  </a:lnTo>
                  <a:lnTo>
                    <a:pt x="39" y="2303"/>
                  </a:lnTo>
                  <a:lnTo>
                    <a:pt x="62" y="2269"/>
                  </a:lnTo>
                  <a:lnTo>
                    <a:pt x="87" y="2237"/>
                  </a:lnTo>
                  <a:lnTo>
                    <a:pt x="118" y="2209"/>
                  </a:lnTo>
                  <a:lnTo>
                    <a:pt x="174" y="2163"/>
                  </a:lnTo>
                  <a:lnTo>
                    <a:pt x="231" y="2120"/>
                  </a:lnTo>
                  <a:lnTo>
                    <a:pt x="287" y="2078"/>
                  </a:lnTo>
                  <a:lnTo>
                    <a:pt x="344" y="2039"/>
                  </a:lnTo>
                  <a:lnTo>
                    <a:pt x="398" y="2001"/>
                  </a:lnTo>
                  <a:lnTo>
                    <a:pt x="452" y="1965"/>
                  </a:lnTo>
                  <a:lnTo>
                    <a:pt x="504" y="1931"/>
                  </a:lnTo>
                  <a:lnTo>
                    <a:pt x="555" y="1901"/>
                  </a:lnTo>
                  <a:lnTo>
                    <a:pt x="603" y="1871"/>
                  </a:lnTo>
                  <a:lnTo>
                    <a:pt x="649" y="1844"/>
                  </a:lnTo>
                  <a:lnTo>
                    <a:pt x="692" y="1820"/>
                  </a:lnTo>
                  <a:lnTo>
                    <a:pt x="731" y="1798"/>
                  </a:lnTo>
                  <a:lnTo>
                    <a:pt x="767" y="1778"/>
                  </a:lnTo>
                  <a:lnTo>
                    <a:pt x="799" y="1761"/>
                  </a:lnTo>
                  <a:lnTo>
                    <a:pt x="826" y="1747"/>
                  </a:lnTo>
                  <a:lnTo>
                    <a:pt x="849" y="1736"/>
                  </a:lnTo>
                  <a:lnTo>
                    <a:pt x="849" y="1295"/>
                  </a:lnTo>
                  <a:lnTo>
                    <a:pt x="822" y="1269"/>
                  </a:lnTo>
                  <a:lnTo>
                    <a:pt x="799" y="1240"/>
                  </a:lnTo>
                  <a:lnTo>
                    <a:pt x="780" y="1208"/>
                  </a:lnTo>
                  <a:lnTo>
                    <a:pt x="764" y="1175"/>
                  </a:lnTo>
                  <a:lnTo>
                    <a:pt x="753" y="1140"/>
                  </a:lnTo>
                  <a:lnTo>
                    <a:pt x="746" y="1103"/>
                  </a:lnTo>
                  <a:lnTo>
                    <a:pt x="744" y="1064"/>
                  </a:lnTo>
                  <a:lnTo>
                    <a:pt x="744" y="542"/>
                  </a:lnTo>
                  <a:lnTo>
                    <a:pt x="747" y="483"/>
                  </a:lnTo>
                  <a:lnTo>
                    <a:pt x="756" y="426"/>
                  </a:lnTo>
                  <a:lnTo>
                    <a:pt x="771" y="371"/>
                  </a:lnTo>
                  <a:lnTo>
                    <a:pt x="792" y="318"/>
                  </a:lnTo>
                  <a:lnTo>
                    <a:pt x="818" y="268"/>
                  </a:lnTo>
                  <a:lnTo>
                    <a:pt x="848" y="223"/>
                  </a:lnTo>
                  <a:lnTo>
                    <a:pt x="883" y="179"/>
                  </a:lnTo>
                  <a:lnTo>
                    <a:pt x="922" y="140"/>
                  </a:lnTo>
                  <a:lnTo>
                    <a:pt x="966" y="106"/>
                  </a:lnTo>
                  <a:lnTo>
                    <a:pt x="1012" y="75"/>
                  </a:lnTo>
                  <a:lnTo>
                    <a:pt x="1062" y="49"/>
                  </a:lnTo>
                  <a:lnTo>
                    <a:pt x="1114" y="28"/>
                  </a:lnTo>
                  <a:lnTo>
                    <a:pt x="1169" y="13"/>
                  </a:lnTo>
                  <a:lnTo>
                    <a:pt x="1226" y="4"/>
                  </a:lnTo>
                  <a:lnTo>
                    <a:pt x="128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94"/>
            <p:cNvSpPr>
              <a:spLocks noEditPoints="1"/>
            </p:cNvSpPr>
            <p:nvPr/>
          </p:nvSpPr>
          <p:spPr bwMode="auto">
            <a:xfrm>
              <a:off x="882650" y="2206625"/>
              <a:ext cx="77788" cy="263525"/>
            </a:xfrm>
            <a:custGeom>
              <a:avLst/>
              <a:gdLst>
                <a:gd name="T0" fmla="*/ 144 w 487"/>
                <a:gd name="T1" fmla="*/ 1406 h 1657"/>
                <a:gd name="T2" fmla="*/ 335 w 487"/>
                <a:gd name="T3" fmla="*/ 1404 h 1657"/>
                <a:gd name="T4" fmla="*/ 264 w 487"/>
                <a:gd name="T5" fmla="*/ 313 h 1657"/>
                <a:gd name="T6" fmla="*/ 217 w 487"/>
                <a:gd name="T7" fmla="*/ 313 h 1657"/>
                <a:gd name="T8" fmla="*/ 416 w 487"/>
                <a:gd name="T9" fmla="*/ 0 h 1657"/>
                <a:gd name="T10" fmla="*/ 452 w 487"/>
                <a:gd name="T11" fmla="*/ 9 h 1657"/>
                <a:gd name="T12" fmla="*/ 477 w 487"/>
                <a:gd name="T13" fmla="*/ 35 h 1657"/>
                <a:gd name="T14" fmla="*/ 487 w 487"/>
                <a:gd name="T15" fmla="*/ 70 h 1657"/>
                <a:gd name="T16" fmla="*/ 476 w 487"/>
                <a:gd name="T17" fmla="*/ 142 h 1657"/>
                <a:gd name="T18" fmla="*/ 445 w 487"/>
                <a:gd name="T19" fmla="*/ 206 h 1657"/>
                <a:gd name="T20" fmla="*/ 477 w 487"/>
                <a:gd name="T21" fmla="*/ 1431 h 1657"/>
                <a:gd name="T22" fmla="*/ 466 w 487"/>
                <a:gd name="T23" fmla="*/ 1470 h 1657"/>
                <a:gd name="T24" fmla="*/ 284 w 487"/>
                <a:gd name="T25" fmla="*/ 1638 h 1657"/>
                <a:gd name="T26" fmla="*/ 254 w 487"/>
                <a:gd name="T27" fmla="*/ 1655 h 1657"/>
                <a:gd name="T28" fmla="*/ 221 w 487"/>
                <a:gd name="T29" fmla="*/ 1655 h 1657"/>
                <a:gd name="T30" fmla="*/ 190 w 487"/>
                <a:gd name="T31" fmla="*/ 1639 h 1657"/>
                <a:gd name="T32" fmla="*/ 14 w 487"/>
                <a:gd name="T33" fmla="*/ 1478 h 1657"/>
                <a:gd name="T34" fmla="*/ 2 w 487"/>
                <a:gd name="T35" fmla="*/ 1450 h 1657"/>
                <a:gd name="T36" fmla="*/ 54 w 487"/>
                <a:gd name="T37" fmla="*/ 223 h 1657"/>
                <a:gd name="T38" fmla="*/ 20 w 487"/>
                <a:gd name="T39" fmla="*/ 168 h 1657"/>
                <a:gd name="T40" fmla="*/ 2 w 487"/>
                <a:gd name="T41" fmla="*/ 105 h 1657"/>
                <a:gd name="T42" fmla="*/ 2 w 487"/>
                <a:gd name="T43" fmla="*/ 52 h 1657"/>
                <a:gd name="T44" fmla="*/ 20 w 487"/>
                <a:gd name="T45" fmla="*/ 21 h 1657"/>
                <a:gd name="T46" fmla="*/ 51 w 487"/>
                <a:gd name="T47" fmla="*/ 3 h 1657"/>
                <a:gd name="T48" fmla="*/ 88 w 487"/>
                <a:gd name="T49" fmla="*/ 3 h 1657"/>
                <a:gd name="T50" fmla="*/ 120 w 487"/>
                <a:gd name="T51" fmla="*/ 21 h 1657"/>
                <a:gd name="T52" fmla="*/ 137 w 487"/>
                <a:gd name="T53" fmla="*/ 52 h 1657"/>
                <a:gd name="T54" fmla="*/ 143 w 487"/>
                <a:gd name="T55" fmla="*/ 95 h 1657"/>
                <a:gd name="T56" fmla="*/ 163 w 487"/>
                <a:gd name="T57" fmla="*/ 135 h 1657"/>
                <a:gd name="T58" fmla="*/ 198 w 487"/>
                <a:gd name="T59" fmla="*/ 164 h 1657"/>
                <a:gd name="T60" fmla="*/ 244 w 487"/>
                <a:gd name="T61" fmla="*/ 174 h 1657"/>
                <a:gd name="T62" fmla="*/ 283 w 487"/>
                <a:gd name="T63" fmla="*/ 166 h 1657"/>
                <a:gd name="T64" fmla="*/ 306 w 487"/>
                <a:gd name="T65" fmla="*/ 151 h 1657"/>
                <a:gd name="T66" fmla="*/ 327 w 487"/>
                <a:gd name="T67" fmla="*/ 131 h 1657"/>
                <a:gd name="T68" fmla="*/ 344 w 487"/>
                <a:gd name="T69" fmla="*/ 92 h 1657"/>
                <a:gd name="T70" fmla="*/ 349 w 487"/>
                <a:gd name="T71" fmla="*/ 52 h 1657"/>
                <a:gd name="T72" fmla="*/ 366 w 487"/>
                <a:gd name="T73" fmla="*/ 21 h 1657"/>
                <a:gd name="T74" fmla="*/ 398 w 487"/>
                <a:gd name="T75" fmla="*/ 3 h 1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87" h="1657">
                  <a:moveTo>
                    <a:pt x="190" y="308"/>
                  </a:moveTo>
                  <a:lnTo>
                    <a:pt x="144" y="1406"/>
                  </a:lnTo>
                  <a:lnTo>
                    <a:pt x="237" y="1492"/>
                  </a:lnTo>
                  <a:lnTo>
                    <a:pt x="335" y="1404"/>
                  </a:lnTo>
                  <a:lnTo>
                    <a:pt x="285" y="311"/>
                  </a:lnTo>
                  <a:lnTo>
                    <a:pt x="264" y="313"/>
                  </a:lnTo>
                  <a:lnTo>
                    <a:pt x="244" y="314"/>
                  </a:lnTo>
                  <a:lnTo>
                    <a:pt x="217" y="313"/>
                  </a:lnTo>
                  <a:lnTo>
                    <a:pt x="190" y="308"/>
                  </a:lnTo>
                  <a:close/>
                  <a:moveTo>
                    <a:pt x="416" y="0"/>
                  </a:moveTo>
                  <a:lnTo>
                    <a:pt x="435" y="3"/>
                  </a:lnTo>
                  <a:lnTo>
                    <a:pt x="452" y="9"/>
                  </a:lnTo>
                  <a:lnTo>
                    <a:pt x="466" y="21"/>
                  </a:lnTo>
                  <a:lnTo>
                    <a:pt x="477" y="35"/>
                  </a:lnTo>
                  <a:lnTo>
                    <a:pt x="484" y="52"/>
                  </a:lnTo>
                  <a:lnTo>
                    <a:pt x="487" y="70"/>
                  </a:lnTo>
                  <a:lnTo>
                    <a:pt x="484" y="107"/>
                  </a:lnTo>
                  <a:lnTo>
                    <a:pt x="476" y="142"/>
                  </a:lnTo>
                  <a:lnTo>
                    <a:pt x="463" y="176"/>
                  </a:lnTo>
                  <a:lnTo>
                    <a:pt x="445" y="206"/>
                  </a:lnTo>
                  <a:lnTo>
                    <a:pt x="422" y="234"/>
                  </a:lnTo>
                  <a:lnTo>
                    <a:pt x="477" y="1431"/>
                  </a:lnTo>
                  <a:lnTo>
                    <a:pt x="475" y="1451"/>
                  </a:lnTo>
                  <a:lnTo>
                    <a:pt x="466" y="1470"/>
                  </a:lnTo>
                  <a:lnTo>
                    <a:pt x="453" y="1486"/>
                  </a:lnTo>
                  <a:lnTo>
                    <a:pt x="284" y="1638"/>
                  </a:lnTo>
                  <a:lnTo>
                    <a:pt x="270" y="1649"/>
                  </a:lnTo>
                  <a:lnTo>
                    <a:pt x="254" y="1655"/>
                  </a:lnTo>
                  <a:lnTo>
                    <a:pt x="237" y="1657"/>
                  </a:lnTo>
                  <a:lnTo>
                    <a:pt x="221" y="1655"/>
                  </a:lnTo>
                  <a:lnTo>
                    <a:pt x="205" y="1649"/>
                  </a:lnTo>
                  <a:lnTo>
                    <a:pt x="190" y="1639"/>
                  </a:lnTo>
                  <a:lnTo>
                    <a:pt x="24" y="1489"/>
                  </a:lnTo>
                  <a:lnTo>
                    <a:pt x="14" y="1478"/>
                  </a:lnTo>
                  <a:lnTo>
                    <a:pt x="6" y="1465"/>
                  </a:lnTo>
                  <a:lnTo>
                    <a:pt x="2" y="1450"/>
                  </a:lnTo>
                  <a:lnTo>
                    <a:pt x="1" y="1434"/>
                  </a:lnTo>
                  <a:lnTo>
                    <a:pt x="54" y="223"/>
                  </a:lnTo>
                  <a:lnTo>
                    <a:pt x="35" y="198"/>
                  </a:lnTo>
                  <a:lnTo>
                    <a:pt x="20" y="168"/>
                  </a:lnTo>
                  <a:lnTo>
                    <a:pt x="10" y="137"/>
                  </a:lnTo>
                  <a:lnTo>
                    <a:pt x="2" y="105"/>
                  </a:lnTo>
                  <a:lnTo>
                    <a:pt x="0" y="71"/>
                  </a:lnTo>
                  <a:lnTo>
                    <a:pt x="2" y="52"/>
                  </a:lnTo>
                  <a:lnTo>
                    <a:pt x="10" y="36"/>
                  </a:lnTo>
                  <a:lnTo>
                    <a:pt x="20" y="21"/>
                  </a:lnTo>
                  <a:lnTo>
                    <a:pt x="34" y="10"/>
                  </a:lnTo>
                  <a:lnTo>
                    <a:pt x="51" y="3"/>
                  </a:lnTo>
                  <a:lnTo>
                    <a:pt x="70" y="1"/>
                  </a:lnTo>
                  <a:lnTo>
                    <a:pt x="88" y="3"/>
                  </a:lnTo>
                  <a:lnTo>
                    <a:pt x="105" y="10"/>
                  </a:lnTo>
                  <a:lnTo>
                    <a:pt x="120" y="21"/>
                  </a:lnTo>
                  <a:lnTo>
                    <a:pt x="131" y="36"/>
                  </a:lnTo>
                  <a:lnTo>
                    <a:pt x="137" y="52"/>
                  </a:lnTo>
                  <a:lnTo>
                    <a:pt x="140" y="71"/>
                  </a:lnTo>
                  <a:lnTo>
                    <a:pt x="143" y="95"/>
                  </a:lnTo>
                  <a:lnTo>
                    <a:pt x="151" y="116"/>
                  </a:lnTo>
                  <a:lnTo>
                    <a:pt x="163" y="135"/>
                  </a:lnTo>
                  <a:lnTo>
                    <a:pt x="179" y="151"/>
                  </a:lnTo>
                  <a:lnTo>
                    <a:pt x="198" y="164"/>
                  </a:lnTo>
                  <a:lnTo>
                    <a:pt x="219" y="171"/>
                  </a:lnTo>
                  <a:lnTo>
                    <a:pt x="244" y="174"/>
                  </a:lnTo>
                  <a:lnTo>
                    <a:pt x="264" y="172"/>
                  </a:lnTo>
                  <a:lnTo>
                    <a:pt x="283" y="166"/>
                  </a:lnTo>
                  <a:lnTo>
                    <a:pt x="301" y="156"/>
                  </a:lnTo>
                  <a:lnTo>
                    <a:pt x="306" y="151"/>
                  </a:lnTo>
                  <a:lnTo>
                    <a:pt x="313" y="147"/>
                  </a:lnTo>
                  <a:lnTo>
                    <a:pt x="327" y="131"/>
                  </a:lnTo>
                  <a:lnTo>
                    <a:pt x="337" y="113"/>
                  </a:lnTo>
                  <a:lnTo>
                    <a:pt x="344" y="92"/>
                  </a:lnTo>
                  <a:lnTo>
                    <a:pt x="346" y="70"/>
                  </a:lnTo>
                  <a:lnTo>
                    <a:pt x="349" y="52"/>
                  </a:lnTo>
                  <a:lnTo>
                    <a:pt x="355" y="35"/>
                  </a:lnTo>
                  <a:lnTo>
                    <a:pt x="366" y="21"/>
                  </a:lnTo>
                  <a:lnTo>
                    <a:pt x="381" y="9"/>
                  </a:lnTo>
                  <a:lnTo>
                    <a:pt x="398" y="3"/>
                  </a:lnTo>
                  <a:lnTo>
                    <a:pt x="41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95"/>
            <p:cNvSpPr>
              <a:spLocks noEditPoints="1"/>
            </p:cNvSpPr>
            <p:nvPr/>
          </p:nvSpPr>
          <p:spPr bwMode="auto">
            <a:xfrm>
              <a:off x="1139825" y="2171700"/>
              <a:ext cx="100013" cy="100013"/>
            </a:xfrm>
            <a:custGeom>
              <a:avLst/>
              <a:gdLst>
                <a:gd name="T0" fmla="*/ 140 w 632"/>
                <a:gd name="T1" fmla="*/ 147 h 632"/>
                <a:gd name="T2" fmla="*/ 140 w 632"/>
                <a:gd name="T3" fmla="*/ 492 h 632"/>
                <a:gd name="T4" fmla="*/ 487 w 632"/>
                <a:gd name="T5" fmla="*/ 492 h 632"/>
                <a:gd name="T6" fmla="*/ 476 w 632"/>
                <a:gd name="T7" fmla="*/ 447 h 632"/>
                <a:gd name="T8" fmla="*/ 460 w 632"/>
                <a:gd name="T9" fmla="*/ 402 h 632"/>
                <a:gd name="T10" fmla="*/ 440 w 632"/>
                <a:gd name="T11" fmla="*/ 361 h 632"/>
                <a:gd name="T12" fmla="*/ 416 w 632"/>
                <a:gd name="T13" fmla="*/ 320 h 632"/>
                <a:gd name="T14" fmla="*/ 387 w 632"/>
                <a:gd name="T15" fmla="*/ 283 h 632"/>
                <a:gd name="T16" fmla="*/ 352 w 632"/>
                <a:gd name="T17" fmla="*/ 249 h 632"/>
                <a:gd name="T18" fmla="*/ 314 w 632"/>
                <a:gd name="T19" fmla="*/ 219 h 632"/>
                <a:gd name="T20" fmla="*/ 274 w 632"/>
                <a:gd name="T21" fmla="*/ 194 h 632"/>
                <a:gd name="T22" fmla="*/ 232 w 632"/>
                <a:gd name="T23" fmla="*/ 174 h 632"/>
                <a:gd name="T24" fmla="*/ 187 w 632"/>
                <a:gd name="T25" fmla="*/ 158 h 632"/>
                <a:gd name="T26" fmla="*/ 140 w 632"/>
                <a:gd name="T27" fmla="*/ 147 h 632"/>
                <a:gd name="T28" fmla="*/ 70 w 632"/>
                <a:gd name="T29" fmla="*/ 0 h 632"/>
                <a:gd name="T30" fmla="*/ 123 w 632"/>
                <a:gd name="T31" fmla="*/ 2 h 632"/>
                <a:gd name="T32" fmla="*/ 176 w 632"/>
                <a:gd name="T33" fmla="*/ 10 h 632"/>
                <a:gd name="T34" fmla="*/ 227 w 632"/>
                <a:gd name="T35" fmla="*/ 22 h 632"/>
                <a:gd name="T36" fmla="*/ 277 w 632"/>
                <a:gd name="T37" fmla="*/ 40 h 632"/>
                <a:gd name="T38" fmla="*/ 325 w 632"/>
                <a:gd name="T39" fmla="*/ 61 h 632"/>
                <a:gd name="T40" fmla="*/ 371 w 632"/>
                <a:gd name="T41" fmla="*/ 87 h 632"/>
                <a:gd name="T42" fmla="*/ 413 w 632"/>
                <a:gd name="T43" fmla="*/ 117 h 632"/>
                <a:gd name="T44" fmla="*/ 454 w 632"/>
                <a:gd name="T45" fmla="*/ 151 h 632"/>
                <a:gd name="T46" fmla="*/ 491 w 632"/>
                <a:gd name="T47" fmla="*/ 190 h 632"/>
                <a:gd name="T48" fmla="*/ 523 w 632"/>
                <a:gd name="T49" fmla="*/ 230 h 632"/>
                <a:gd name="T50" fmla="*/ 552 w 632"/>
                <a:gd name="T51" fmla="*/ 273 h 632"/>
                <a:gd name="T52" fmla="*/ 575 w 632"/>
                <a:gd name="T53" fmla="*/ 317 h 632"/>
                <a:gd name="T54" fmla="*/ 595 w 632"/>
                <a:gd name="T55" fmla="*/ 363 h 632"/>
                <a:gd name="T56" fmla="*/ 611 w 632"/>
                <a:gd name="T57" fmla="*/ 412 h 632"/>
                <a:gd name="T58" fmla="*/ 623 w 632"/>
                <a:gd name="T59" fmla="*/ 461 h 632"/>
                <a:gd name="T60" fmla="*/ 629 w 632"/>
                <a:gd name="T61" fmla="*/ 511 h 632"/>
                <a:gd name="T62" fmla="*/ 632 w 632"/>
                <a:gd name="T63" fmla="*/ 562 h 632"/>
                <a:gd name="T64" fmla="*/ 629 w 632"/>
                <a:gd name="T65" fmla="*/ 581 h 632"/>
                <a:gd name="T66" fmla="*/ 622 w 632"/>
                <a:gd name="T67" fmla="*/ 598 h 632"/>
                <a:gd name="T68" fmla="*/ 611 w 632"/>
                <a:gd name="T69" fmla="*/ 612 h 632"/>
                <a:gd name="T70" fmla="*/ 598 w 632"/>
                <a:gd name="T71" fmla="*/ 623 h 632"/>
                <a:gd name="T72" fmla="*/ 580 w 632"/>
                <a:gd name="T73" fmla="*/ 630 h 632"/>
                <a:gd name="T74" fmla="*/ 561 w 632"/>
                <a:gd name="T75" fmla="*/ 632 h 632"/>
                <a:gd name="T76" fmla="*/ 70 w 632"/>
                <a:gd name="T77" fmla="*/ 632 h 632"/>
                <a:gd name="T78" fmla="*/ 52 w 632"/>
                <a:gd name="T79" fmla="*/ 630 h 632"/>
                <a:gd name="T80" fmla="*/ 35 w 632"/>
                <a:gd name="T81" fmla="*/ 623 h 632"/>
                <a:gd name="T82" fmla="*/ 21 w 632"/>
                <a:gd name="T83" fmla="*/ 612 h 632"/>
                <a:gd name="T84" fmla="*/ 9 w 632"/>
                <a:gd name="T85" fmla="*/ 598 h 632"/>
                <a:gd name="T86" fmla="*/ 3 w 632"/>
                <a:gd name="T87" fmla="*/ 581 h 632"/>
                <a:gd name="T88" fmla="*/ 0 w 632"/>
                <a:gd name="T89" fmla="*/ 562 h 632"/>
                <a:gd name="T90" fmla="*/ 0 w 632"/>
                <a:gd name="T91" fmla="*/ 70 h 632"/>
                <a:gd name="T92" fmla="*/ 3 w 632"/>
                <a:gd name="T93" fmla="*/ 51 h 632"/>
                <a:gd name="T94" fmla="*/ 9 w 632"/>
                <a:gd name="T95" fmla="*/ 34 h 632"/>
                <a:gd name="T96" fmla="*/ 20 w 632"/>
                <a:gd name="T97" fmla="*/ 20 h 632"/>
                <a:gd name="T98" fmla="*/ 35 w 632"/>
                <a:gd name="T99" fmla="*/ 10 h 632"/>
                <a:gd name="T100" fmla="*/ 52 w 632"/>
                <a:gd name="T101" fmla="*/ 2 h 632"/>
                <a:gd name="T102" fmla="*/ 70 w 632"/>
                <a:gd name="T103" fmla="*/ 0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32" h="632">
                  <a:moveTo>
                    <a:pt x="140" y="147"/>
                  </a:moveTo>
                  <a:lnTo>
                    <a:pt x="140" y="492"/>
                  </a:lnTo>
                  <a:lnTo>
                    <a:pt x="487" y="492"/>
                  </a:lnTo>
                  <a:lnTo>
                    <a:pt x="476" y="447"/>
                  </a:lnTo>
                  <a:lnTo>
                    <a:pt x="460" y="402"/>
                  </a:lnTo>
                  <a:lnTo>
                    <a:pt x="440" y="361"/>
                  </a:lnTo>
                  <a:lnTo>
                    <a:pt x="416" y="320"/>
                  </a:lnTo>
                  <a:lnTo>
                    <a:pt x="387" y="283"/>
                  </a:lnTo>
                  <a:lnTo>
                    <a:pt x="352" y="249"/>
                  </a:lnTo>
                  <a:lnTo>
                    <a:pt x="314" y="219"/>
                  </a:lnTo>
                  <a:lnTo>
                    <a:pt x="274" y="194"/>
                  </a:lnTo>
                  <a:lnTo>
                    <a:pt x="232" y="174"/>
                  </a:lnTo>
                  <a:lnTo>
                    <a:pt x="187" y="158"/>
                  </a:lnTo>
                  <a:lnTo>
                    <a:pt x="140" y="147"/>
                  </a:lnTo>
                  <a:close/>
                  <a:moveTo>
                    <a:pt x="70" y="0"/>
                  </a:moveTo>
                  <a:lnTo>
                    <a:pt x="123" y="2"/>
                  </a:lnTo>
                  <a:lnTo>
                    <a:pt x="176" y="10"/>
                  </a:lnTo>
                  <a:lnTo>
                    <a:pt x="227" y="22"/>
                  </a:lnTo>
                  <a:lnTo>
                    <a:pt x="277" y="40"/>
                  </a:lnTo>
                  <a:lnTo>
                    <a:pt x="325" y="61"/>
                  </a:lnTo>
                  <a:lnTo>
                    <a:pt x="371" y="87"/>
                  </a:lnTo>
                  <a:lnTo>
                    <a:pt x="413" y="117"/>
                  </a:lnTo>
                  <a:lnTo>
                    <a:pt x="454" y="151"/>
                  </a:lnTo>
                  <a:lnTo>
                    <a:pt x="491" y="190"/>
                  </a:lnTo>
                  <a:lnTo>
                    <a:pt x="523" y="230"/>
                  </a:lnTo>
                  <a:lnTo>
                    <a:pt x="552" y="273"/>
                  </a:lnTo>
                  <a:lnTo>
                    <a:pt x="575" y="317"/>
                  </a:lnTo>
                  <a:lnTo>
                    <a:pt x="595" y="363"/>
                  </a:lnTo>
                  <a:lnTo>
                    <a:pt x="611" y="412"/>
                  </a:lnTo>
                  <a:lnTo>
                    <a:pt x="623" y="461"/>
                  </a:lnTo>
                  <a:lnTo>
                    <a:pt x="629" y="511"/>
                  </a:lnTo>
                  <a:lnTo>
                    <a:pt x="632" y="562"/>
                  </a:lnTo>
                  <a:lnTo>
                    <a:pt x="629" y="581"/>
                  </a:lnTo>
                  <a:lnTo>
                    <a:pt x="622" y="598"/>
                  </a:lnTo>
                  <a:lnTo>
                    <a:pt x="611" y="612"/>
                  </a:lnTo>
                  <a:lnTo>
                    <a:pt x="598" y="623"/>
                  </a:lnTo>
                  <a:lnTo>
                    <a:pt x="580" y="630"/>
                  </a:lnTo>
                  <a:lnTo>
                    <a:pt x="561" y="632"/>
                  </a:lnTo>
                  <a:lnTo>
                    <a:pt x="70" y="632"/>
                  </a:lnTo>
                  <a:lnTo>
                    <a:pt x="52" y="630"/>
                  </a:lnTo>
                  <a:lnTo>
                    <a:pt x="35" y="623"/>
                  </a:lnTo>
                  <a:lnTo>
                    <a:pt x="21" y="612"/>
                  </a:lnTo>
                  <a:lnTo>
                    <a:pt x="9" y="598"/>
                  </a:lnTo>
                  <a:lnTo>
                    <a:pt x="3" y="581"/>
                  </a:lnTo>
                  <a:lnTo>
                    <a:pt x="0" y="562"/>
                  </a:lnTo>
                  <a:lnTo>
                    <a:pt x="0" y="70"/>
                  </a:lnTo>
                  <a:lnTo>
                    <a:pt x="3" y="51"/>
                  </a:lnTo>
                  <a:lnTo>
                    <a:pt x="9" y="34"/>
                  </a:lnTo>
                  <a:lnTo>
                    <a:pt x="20" y="20"/>
                  </a:lnTo>
                  <a:lnTo>
                    <a:pt x="35" y="10"/>
                  </a:lnTo>
                  <a:lnTo>
                    <a:pt x="52"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96"/>
            <p:cNvSpPr>
              <a:spLocks noEditPoints="1"/>
            </p:cNvSpPr>
            <p:nvPr/>
          </p:nvSpPr>
          <p:spPr bwMode="auto">
            <a:xfrm>
              <a:off x="996950" y="2192338"/>
              <a:ext cx="220663" cy="220663"/>
            </a:xfrm>
            <a:custGeom>
              <a:avLst/>
              <a:gdLst>
                <a:gd name="T0" fmla="*/ 569 w 1395"/>
                <a:gd name="T1" fmla="*/ 156 h 1394"/>
                <a:gd name="T2" fmla="*/ 461 w 1395"/>
                <a:gd name="T3" fmla="*/ 194 h 1394"/>
                <a:gd name="T4" fmla="*/ 364 w 1395"/>
                <a:gd name="T5" fmla="*/ 252 h 1394"/>
                <a:gd name="T6" fmla="*/ 281 w 1395"/>
                <a:gd name="T7" fmla="*/ 328 h 1394"/>
                <a:gd name="T8" fmla="*/ 215 w 1395"/>
                <a:gd name="T9" fmla="*/ 419 h 1394"/>
                <a:gd name="T10" fmla="*/ 168 w 1395"/>
                <a:gd name="T11" fmla="*/ 524 h 1394"/>
                <a:gd name="T12" fmla="*/ 144 w 1395"/>
                <a:gd name="T13" fmla="*/ 638 h 1394"/>
                <a:gd name="T14" fmla="*/ 144 w 1395"/>
                <a:gd name="T15" fmla="*/ 758 h 1394"/>
                <a:gd name="T16" fmla="*/ 169 w 1395"/>
                <a:gd name="T17" fmla="*/ 873 h 1394"/>
                <a:gd name="T18" fmla="*/ 217 w 1395"/>
                <a:gd name="T19" fmla="*/ 978 h 1394"/>
                <a:gd name="T20" fmla="*/ 284 w 1395"/>
                <a:gd name="T21" fmla="*/ 1069 h 1394"/>
                <a:gd name="T22" fmla="*/ 369 w 1395"/>
                <a:gd name="T23" fmla="*/ 1146 h 1394"/>
                <a:gd name="T24" fmla="*/ 468 w 1395"/>
                <a:gd name="T25" fmla="*/ 1205 h 1394"/>
                <a:gd name="T26" fmla="*/ 578 w 1395"/>
                <a:gd name="T27" fmla="*/ 1241 h 1394"/>
                <a:gd name="T28" fmla="*/ 697 w 1395"/>
                <a:gd name="T29" fmla="*/ 1254 h 1394"/>
                <a:gd name="T30" fmla="*/ 815 w 1395"/>
                <a:gd name="T31" fmla="*/ 1242 h 1394"/>
                <a:gd name="T32" fmla="*/ 925 w 1395"/>
                <a:gd name="T33" fmla="*/ 1206 h 1394"/>
                <a:gd name="T34" fmla="*/ 1023 w 1395"/>
                <a:gd name="T35" fmla="*/ 1148 h 1394"/>
                <a:gd name="T36" fmla="*/ 1107 w 1395"/>
                <a:gd name="T37" fmla="*/ 1074 h 1394"/>
                <a:gd name="T38" fmla="*/ 1175 w 1395"/>
                <a:gd name="T39" fmla="*/ 983 h 1394"/>
                <a:gd name="T40" fmla="*/ 1223 w 1395"/>
                <a:gd name="T41" fmla="*/ 880 h 1394"/>
                <a:gd name="T42" fmla="*/ 1249 w 1395"/>
                <a:gd name="T43" fmla="*/ 767 h 1394"/>
                <a:gd name="T44" fmla="*/ 679 w 1395"/>
                <a:gd name="T45" fmla="*/ 765 h 1394"/>
                <a:gd name="T46" fmla="*/ 648 w 1395"/>
                <a:gd name="T47" fmla="*/ 747 h 1394"/>
                <a:gd name="T48" fmla="*/ 630 w 1395"/>
                <a:gd name="T49" fmla="*/ 716 h 1394"/>
                <a:gd name="T50" fmla="*/ 628 w 1395"/>
                <a:gd name="T51" fmla="*/ 145 h 1394"/>
                <a:gd name="T52" fmla="*/ 716 w 1395"/>
                <a:gd name="T53" fmla="*/ 2 h 1394"/>
                <a:gd name="T54" fmla="*/ 747 w 1395"/>
                <a:gd name="T55" fmla="*/ 20 h 1394"/>
                <a:gd name="T56" fmla="*/ 765 w 1395"/>
                <a:gd name="T57" fmla="*/ 51 h 1394"/>
                <a:gd name="T58" fmla="*/ 768 w 1395"/>
                <a:gd name="T59" fmla="*/ 627 h 1394"/>
                <a:gd name="T60" fmla="*/ 1343 w 1395"/>
                <a:gd name="T61" fmla="*/ 629 h 1394"/>
                <a:gd name="T62" fmla="*/ 1375 w 1395"/>
                <a:gd name="T63" fmla="*/ 647 h 1394"/>
                <a:gd name="T64" fmla="*/ 1392 w 1395"/>
                <a:gd name="T65" fmla="*/ 678 h 1394"/>
                <a:gd name="T66" fmla="*/ 1392 w 1395"/>
                <a:gd name="T67" fmla="*/ 764 h 1394"/>
                <a:gd name="T68" fmla="*/ 1367 w 1395"/>
                <a:gd name="T69" fmla="*/ 893 h 1394"/>
                <a:gd name="T70" fmla="*/ 1320 w 1395"/>
                <a:gd name="T71" fmla="*/ 1012 h 1394"/>
                <a:gd name="T72" fmla="*/ 1252 w 1395"/>
                <a:gd name="T73" fmla="*/ 1118 h 1394"/>
                <a:gd name="T74" fmla="*/ 1167 w 1395"/>
                <a:gd name="T75" fmla="*/ 1212 h 1394"/>
                <a:gd name="T76" fmla="*/ 1067 w 1395"/>
                <a:gd name="T77" fmla="*/ 1288 h 1394"/>
                <a:gd name="T78" fmla="*/ 953 w 1395"/>
                <a:gd name="T79" fmla="*/ 1345 h 1394"/>
                <a:gd name="T80" fmla="*/ 830 w 1395"/>
                <a:gd name="T81" fmla="*/ 1381 h 1394"/>
                <a:gd name="T82" fmla="*/ 697 w 1395"/>
                <a:gd name="T83" fmla="*/ 1394 h 1394"/>
                <a:gd name="T84" fmla="*/ 565 w 1395"/>
                <a:gd name="T85" fmla="*/ 1381 h 1394"/>
                <a:gd name="T86" fmla="*/ 442 w 1395"/>
                <a:gd name="T87" fmla="*/ 1345 h 1394"/>
                <a:gd name="T88" fmla="*/ 328 w 1395"/>
                <a:gd name="T89" fmla="*/ 1288 h 1394"/>
                <a:gd name="T90" fmla="*/ 228 w 1395"/>
                <a:gd name="T91" fmla="*/ 1212 h 1394"/>
                <a:gd name="T92" fmla="*/ 143 w 1395"/>
                <a:gd name="T93" fmla="*/ 1118 h 1394"/>
                <a:gd name="T94" fmla="*/ 76 w 1395"/>
                <a:gd name="T95" fmla="*/ 1012 h 1394"/>
                <a:gd name="T96" fmla="*/ 28 w 1395"/>
                <a:gd name="T97" fmla="*/ 893 h 1394"/>
                <a:gd name="T98" fmla="*/ 3 w 1395"/>
                <a:gd name="T99" fmla="*/ 764 h 1394"/>
                <a:gd name="T100" fmla="*/ 3 w 1395"/>
                <a:gd name="T101" fmla="*/ 630 h 1394"/>
                <a:gd name="T102" fmla="*/ 28 w 1395"/>
                <a:gd name="T103" fmla="*/ 501 h 1394"/>
                <a:gd name="T104" fmla="*/ 76 w 1395"/>
                <a:gd name="T105" fmla="*/ 382 h 1394"/>
                <a:gd name="T106" fmla="*/ 143 w 1395"/>
                <a:gd name="T107" fmla="*/ 276 h 1394"/>
                <a:gd name="T108" fmla="*/ 228 w 1395"/>
                <a:gd name="T109" fmla="*/ 182 h 1394"/>
                <a:gd name="T110" fmla="*/ 328 w 1395"/>
                <a:gd name="T111" fmla="*/ 107 h 1394"/>
                <a:gd name="T112" fmla="*/ 442 w 1395"/>
                <a:gd name="T113" fmla="*/ 49 h 1394"/>
                <a:gd name="T114" fmla="*/ 565 w 1395"/>
                <a:gd name="T115" fmla="*/ 12 h 1394"/>
                <a:gd name="T116" fmla="*/ 697 w 1395"/>
                <a:gd name="T117" fmla="*/ 0 h 1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395" h="1394">
                  <a:moveTo>
                    <a:pt x="628" y="145"/>
                  </a:moveTo>
                  <a:lnTo>
                    <a:pt x="569" y="156"/>
                  </a:lnTo>
                  <a:lnTo>
                    <a:pt x="514" y="172"/>
                  </a:lnTo>
                  <a:lnTo>
                    <a:pt x="461" y="194"/>
                  </a:lnTo>
                  <a:lnTo>
                    <a:pt x="411" y="220"/>
                  </a:lnTo>
                  <a:lnTo>
                    <a:pt x="364" y="252"/>
                  </a:lnTo>
                  <a:lnTo>
                    <a:pt x="320" y="287"/>
                  </a:lnTo>
                  <a:lnTo>
                    <a:pt x="281" y="328"/>
                  </a:lnTo>
                  <a:lnTo>
                    <a:pt x="246" y="372"/>
                  </a:lnTo>
                  <a:lnTo>
                    <a:pt x="215" y="419"/>
                  </a:lnTo>
                  <a:lnTo>
                    <a:pt x="190" y="470"/>
                  </a:lnTo>
                  <a:lnTo>
                    <a:pt x="168" y="524"/>
                  </a:lnTo>
                  <a:lnTo>
                    <a:pt x="153" y="579"/>
                  </a:lnTo>
                  <a:lnTo>
                    <a:pt x="144" y="638"/>
                  </a:lnTo>
                  <a:lnTo>
                    <a:pt x="141" y="697"/>
                  </a:lnTo>
                  <a:lnTo>
                    <a:pt x="144" y="758"/>
                  </a:lnTo>
                  <a:lnTo>
                    <a:pt x="153" y="816"/>
                  </a:lnTo>
                  <a:lnTo>
                    <a:pt x="169" y="873"/>
                  </a:lnTo>
                  <a:lnTo>
                    <a:pt x="191" y="927"/>
                  </a:lnTo>
                  <a:lnTo>
                    <a:pt x="217" y="978"/>
                  </a:lnTo>
                  <a:lnTo>
                    <a:pt x="248" y="1026"/>
                  </a:lnTo>
                  <a:lnTo>
                    <a:pt x="284" y="1069"/>
                  </a:lnTo>
                  <a:lnTo>
                    <a:pt x="325" y="1110"/>
                  </a:lnTo>
                  <a:lnTo>
                    <a:pt x="369" y="1146"/>
                  </a:lnTo>
                  <a:lnTo>
                    <a:pt x="417" y="1178"/>
                  </a:lnTo>
                  <a:lnTo>
                    <a:pt x="468" y="1205"/>
                  </a:lnTo>
                  <a:lnTo>
                    <a:pt x="522" y="1226"/>
                  </a:lnTo>
                  <a:lnTo>
                    <a:pt x="578" y="1241"/>
                  </a:lnTo>
                  <a:lnTo>
                    <a:pt x="638" y="1250"/>
                  </a:lnTo>
                  <a:lnTo>
                    <a:pt x="697" y="1254"/>
                  </a:lnTo>
                  <a:lnTo>
                    <a:pt x="758" y="1250"/>
                  </a:lnTo>
                  <a:lnTo>
                    <a:pt x="815" y="1242"/>
                  </a:lnTo>
                  <a:lnTo>
                    <a:pt x="872" y="1226"/>
                  </a:lnTo>
                  <a:lnTo>
                    <a:pt x="925" y="1206"/>
                  </a:lnTo>
                  <a:lnTo>
                    <a:pt x="975" y="1179"/>
                  </a:lnTo>
                  <a:lnTo>
                    <a:pt x="1023" y="1148"/>
                  </a:lnTo>
                  <a:lnTo>
                    <a:pt x="1066" y="1113"/>
                  </a:lnTo>
                  <a:lnTo>
                    <a:pt x="1107" y="1074"/>
                  </a:lnTo>
                  <a:lnTo>
                    <a:pt x="1143" y="1030"/>
                  </a:lnTo>
                  <a:lnTo>
                    <a:pt x="1175" y="983"/>
                  </a:lnTo>
                  <a:lnTo>
                    <a:pt x="1201" y="933"/>
                  </a:lnTo>
                  <a:lnTo>
                    <a:pt x="1223" y="880"/>
                  </a:lnTo>
                  <a:lnTo>
                    <a:pt x="1239" y="825"/>
                  </a:lnTo>
                  <a:lnTo>
                    <a:pt x="1249" y="767"/>
                  </a:lnTo>
                  <a:lnTo>
                    <a:pt x="697" y="767"/>
                  </a:lnTo>
                  <a:lnTo>
                    <a:pt x="679" y="765"/>
                  </a:lnTo>
                  <a:lnTo>
                    <a:pt x="662" y="758"/>
                  </a:lnTo>
                  <a:lnTo>
                    <a:pt x="648" y="747"/>
                  </a:lnTo>
                  <a:lnTo>
                    <a:pt x="636" y="732"/>
                  </a:lnTo>
                  <a:lnTo>
                    <a:pt x="630" y="716"/>
                  </a:lnTo>
                  <a:lnTo>
                    <a:pt x="628" y="697"/>
                  </a:lnTo>
                  <a:lnTo>
                    <a:pt x="628" y="145"/>
                  </a:lnTo>
                  <a:close/>
                  <a:moveTo>
                    <a:pt x="697" y="0"/>
                  </a:moveTo>
                  <a:lnTo>
                    <a:pt x="716" y="2"/>
                  </a:lnTo>
                  <a:lnTo>
                    <a:pt x="733" y="10"/>
                  </a:lnTo>
                  <a:lnTo>
                    <a:pt x="747" y="20"/>
                  </a:lnTo>
                  <a:lnTo>
                    <a:pt x="759" y="34"/>
                  </a:lnTo>
                  <a:lnTo>
                    <a:pt x="765" y="51"/>
                  </a:lnTo>
                  <a:lnTo>
                    <a:pt x="768" y="70"/>
                  </a:lnTo>
                  <a:lnTo>
                    <a:pt x="768" y="627"/>
                  </a:lnTo>
                  <a:lnTo>
                    <a:pt x="1325" y="627"/>
                  </a:lnTo>
                  <a:lnTo>
                    <a:pt x="1343" y="629"/>
                  </a:lnTo>
                  <a:lnTo>
                    <a:pt x="1360" y="636"/>
                  </a:lnTo>
                  <a:lnTo>
                    <a:pt x="1375" y="647"/>
                  </a:lnTo>
                  <a:lnTo>
                    <a:pt x="1385" y="662"/>
                  </a:lnTo>
                  <a:lnTo>
                    <a:pt x="1392" y="678"/>
                  </a:lnTo>
                  <a:lnTo>
                    <a:pt x="1395" y="697"/>
                  </a:lnTo>
                  <a:lnTo>
                    <a:pt x="1392" y="764"/>
                  </a:lnTo>
                  <a:lnTo>
                    <a:pt x="1382" y="829"/>
                  </a:lnTo>
                  <a:lnTo>
                    <a:pt x="1367" y="893"/>
                  </a:lnTo>
                  <a:lnTo>
                    <a:pt x="1346" y="954"/>
                  </a:lnTo>
                  <a:lnTo>
                    <a:pt x="1320" y="1012"/>
                  </a:lnTo>
                  <a:lnTo>
                    <a:pt x="1289" y="1066"/>
                  </a:lnTo>
                  <a:lnTo>
                    <a:pt x="1252" y="1118"/>
                  </a:lnTo>
                  <a:lnTo>
                    <a:pt x="1212" y="1167"/>
                  </a:lnTo>
                  <a:lnTo>
                    <a:pt x="1167" y="1212"/>
                  </a:lnTo>
                  <a:lnTo>
                    <a:pt x="1119" y="1252"/>
                  </a:lnTo>
                  <a:lnTo>
                    <a:pt x="1067" y="1288"/>
                  </a:lnTo>
                  <a:lnTo>
                    <a:pt x="1012" y="1320"/>
                  </a:lnTo>
                  <a:lnTo>
                    <a:pt x="953" y="1345"/>
                  </a:lnTo>
                  <a:lnTo>
                    <a:pt x="893" y="1366"/>
                  </a:lnTo>
                  <a:lnTo>
                    <a:pt x="830" y="1381"/>
                  </a:lnTo>
                  <a:lnTo>
                    <a:pt x="765" y="1391"/>
                  </a:lnTo>
                  <a:lnTo>
                    <a:pt x="697" y="1394"/>
                  </a:lnTo>
                  <a:lnTo>
                    <a:pt x="630" y="1391"/>
                  </a:lnTo>
                  <a:lnTo>
                    <a:pt x="565" y="1381"/>
                  </a:lnTo>
                  <a:lnTo>
                    <a:pt x="502" y="1366"/>
                  </a:lnTo>
                  <a:lnTo>
                    <a:pt x="442" y="1345"/>
                  </a:lnTo>
                  <a:lnTo>
                    <a:pt x="383" y="1320"/>
                  </a:lnTo>
                  <a:lnTo>
                    <a:pt x="328" y="1288"/>
                  </a:lnTo>
                  <a:lnTo>
                    <a:pt x="276" y="1252"/>
                  </a:lnTo>
                  <a:lnTo>
                    <a:pt x="228" y="1212"/>
                  </a:lnTo>
                  <a:lnTo>
                    <a:pt x="183" y="1167"/>
                  </a:lnTo>
                  <a:lnTo>
                    <a:pt x="143" y="1118"/>
                  </a:lnTo>
                  <a:lnTo>
                    <a:pt x="107" y="1066"/>
                  </a:lnTo>
                  <a:lnTo>
                    <a:pt x="76" y="1012"/>
                  </a:lnTo>
                  <a:lnTo>
                    <a:pt x="49" y="954"/>
                  </a:lnTo>
                  <a:lnTo>
                    <a:pt x="28" y="893"/>
                  </a:lnTo>
                  <a:lnTo>
                    <a:pt x="13" y="829"/>
                  </a:lnTo>
                  <a:lnTo>
                    <a:pt x="3" y="764"/>
                  </a:lnTo>
                  <a:lnTo>
                    <a:pt x="0" y="697"/>
                  </a:lnTo>
                  <a:lnTo>
                    <a:pt x="3" y="630"/>
                  </a:lnTo>
                  <a:lnTo>
                    <a:pt x="13" y="565"/>
                  </a:lnTo>
                  <a:lnTo>
                    <a:pt x="28" y="501"/>
                  </a:lnTo>
                  <a:lnTo>
                    <a:pt x="49" y="441"/>
                  </a:lnTo>
                  <a:lnTo>
                    <a:pt x="76" y="382"/>
                  </a:lnTo>
                  <a:lnTo>
                    <a:pt x="107" y="328"/>
                  </a:lnTo>
                  <a:lnTo>
                    <a:pt x="143" y="276"/>
                  </a:lnTo>
                  <a:lnTo>
                    <a:pt x="183" y="227"/>
                  </a:lnTo>
                  <a:lnTo>
                    <a:pt x="228" y="182"/>
                  </a:lnTo>
                  <a:lnTo>
                    <a:pt x="276" y="142"/>
                  </a:lnTo>
                  <a:lnTo>
                    <a:pt x="328" y="107"/>
                  </a:lnTo>
                  <a:lnTo>
                    <a:pt x="383" y="75"/>
                  </a:lnTo>
                  <a:lnTo>
                    <a:pt x="442" y="49"/>
                  </a:lnTo>
                  <a:lnTo>
                    <a:pt x="502" y="28"/>
                  </a:lnTo>
                  <a:lnTo>
                    <a:pt x="565" y="12"/>
                  </a:lnTo>
                  <a:lnTo>
                    <a:pt x="630" y="3"/>
                  </a:lnTo>
                  <a:lnTo>
                    <a:pt x="69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5" name="Group 76"/>
          <p:cNvGrpSpPr/>
          <p:nvPr/>
        </p:nvGrpSpPr>
        <p:grpSpPr>
          <a:xfrm>
            <a:off x="4109150" y="3269296"/>
            <a:ext cx="838528" cy="960290"/>
            <a:chOff x="9990138" y="2690813"/>
            <a:chExt cx="481013" cy="550863"/>
          </a:xfrm>
          <a:solidFill>
            <a:schemeClr val="bg1"/>
          </a:solidFill>
        </p:grpSpPr>
        <p:sp>
          <p:nvSpPr>
            <p:cNvPr id="46" name="Freeform 107"/>
            <p:cNvSpPr>
              <a:spLocks/>
            </p:cNvSpPr>
            <p:nvPr/>
          </p:nvSpPr>
          <p:spPr bwMode="auto">
            <a:xfrm>
              <a:off x="10121901" y="3182938"/>
              <a:ext cx="219075" cy="58738"/>
            </a:xfrm>
            <a:custGeom>
              <a:avLst/>
              <a:gdLst>
                <a:gd name="T0" fmla="*/ 689 w 1378"/>
                <a:gd name="T1" fmla="*/ 0 h 371"/>
                <a:gd name="T2" fmla="*/ 708 w 1378"/>
                <a:gd name="T3" fmla="*/ 2 h 371"/>
                <a:gd name="T4" fmla="*/ 724 w 1378"/>
                <a:gd name="T5" fmla="*/ 10 h 371"/>
                <a:gd name="T6" fmla="*/ 739 w 1378"/>
                <a:gd name="T7" fmla="*/ 20 h 371"/>
                <a:gd name="T8" fmla="*/ 749 w 1378"/>
                <a:gd name="T9" fmla="*/ 35 h 371"/>
                <a:gd name="T10" fmla="*/ 757 w 1378"/>
                <a:gd name="T11" fmla="*/ 51 h 371"/>
                <a:gd name="T12" fmla="*/ 759 w 1378"/>
                <a:gd name="T13" fmla="*/ 70 h 371"/>
                <a:gd name="T14" fmla="*/ 759 w 1378"/>
                <a:gd name="T15" fmla="*/ 230 h 371"/>
                <a:gd name="T16" fmla="*/ 1307 w 1378"/>
                <a:gd name="T17" fmla="*/ 230 h 371"/>
                <a:gd name="T18" fmla="*/ 1326 w 1378"/>
                <a:gd name="T19" fmla="*/ 232 h 371"/>
                <a:gd name="T20" fmla="*/ 1343 w 1378"/>
                <a:gd name="T21" fmla="*/ 239 h 371"/>
                <a:gd name="T22" fmla="*/ 1357 w 1378"/>
                <a:gd name="T23" fmla="*/ 250 h 371"/>
                <a:gd name="T24" fmla="*/ 1368 w 1378"/>
                <a:gd name="T25" fmla="*/ 265 h 371"/>
                <a:gd name="T26" fmla="*/ 1375 w 1378"/>
                <a:gd name="T27" fmla="*/ 282 h 371"/>
                <a:gd name="T28" fmla="*/ 1378 w 1378"/>
                <a:gd name="T29" fmla="*/ 300 h 371"/>
                <a:gd name="T30" fmla="*/ 1376 w 1378"/>
                <a:gd name="T31" fmla="*/ 319 h 371"/>
                <a:gd name="T32" fmla="*/ 1368 w 1378"/>
                <a:gd name="T33" fmla="*/ 336 h 371"/>
                <a:gd name="T34" fmla="*/ 1358 w 1378"/>
                <a:gd name="T35" fmla="*/ 349 h 371"/>
                <a:gd name="T36" fmla="*/ 1343 w 1378"/>
                <a:gd name="T37" fmla="*/ 361 h 371"/>
                <a:gd name="T38" fmla="*/ 1326 w 1378"/>
                <a:gd name="T39" fmla="*/ 367 h 371"/>
                <a:gd name="T40" fmla="*/ 1308 w 1378"/>
                <a:gd name="T41" fmla="*/ 371 h 371"/>
                <a:gd name="T42" fmla="*/ 71 w 1378"/>
                <a:gd name="T43" fmla="*/ 371 h 371"/>
                <a:gd name="T44" fmla="*/ 52 w 1378"/>
                <a:gd name="T45" fmla="*/ 367 h 371"/>
                <a:gd name="T46" fmla="*/ 35 w 1378"/>
                <a:gd name="T47" fmla="*/ 361 h 371"/>
                <a:gd name="T48" fmla="*/ 21 w 1378"/>
                <a:gd name="T49" fmla="*/ 349 h 371"/>
                <a:gd name="T50" fmla="*/ 9 w 1378"/>
                <a:gd name="T51" fmla="*/ 336 h 371"/>
                <a:gd name="T52" fmla="*/ 3 w 1378"/>
                <a:gd name="T53" fmla="*/ 319 h 371"/>
                <a:gd name="T54" fmla="*/ 0 w 1378"/>
                <a:gd name="T55" fmla="*/ 300 h 371"/>
                <a:gd name="T56" fmla="*/ 3 w 1378"/>
                <a:gd name="T57" fmla="*/ 282 h 371"/>
                <a:gd name="T58" fmla="*/ 9 w 1378"/>
                <a:gd name="T59" fmla="*/ 265 h 371"/>
                <a:gd name="T60" fmla="*/ 21 w 1378"/>
                <a:gd name="T61" fmla="*/ 250 h 371"/>
                <a:gd name="T62" fmla="*/ 35 w 1378"/>
                <a:gd name="T63" fmla="*/ 239 h 371"/>
                <a:gd name="T64" fmla="*/ 52 w 1378"/>
                <a:gd name="T65" fmla="*/ 232 h 371"/>
                <a:gd name="T66" fmla="*/ 71 w 1378"/>
                <a:gd name="T67" fmla="*/ 230 h 371"/>
                <a:gd name="T68" fmla="*/ 618 w 1378"/>
                <a:gd name="T69" fmla="*/ 230 h 371"/>
                <a:gd name="T70" fmla="*/ 618 w 1378"/>
                <a:gd name="T71" fmla="*/ 70 h 371"/>
                <a:gd name="T72" fmla="*/ 621 w 1378"/>
                <a:gd name="T73" fmla="*/ 51 h 371"/>
                <a:gd name="T74" fmla="*/ 627 w 1378"/>
                <a:gd name="T75" fmla="*/ 35 h 371"/>
                <a:gd name="T76" fmla="*/ 639 w 1378"/>
                <a:gd name="T77" fmla="*/ 20 h 371"/>
                <a:gd name="T78" fmla="*/ 653 w 1378"/>
                <a:gd name="T79" fmla="*/ 10 h 371"/>
                <a:gd name="T80" fmla="*/ 670 w 1378"/>
                <a:gd name="T81" fmla="*/ 2 h 371"/>
                <a:gd name="T82" fmla="*/ 689 w 1378"/>
                <a:gd name="T83" fmla="*/ 0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378" h="371">
                  <a:moveTo>
                    <a:pt x="689" y="0"/>
                  </a:moveTo>
                  <a:lnTo>
                    <a:pt x="708" y="2"/>
                  </a:lnTo>
                  <a:lnTo>
                    <a:pt x="724" y="10"/>
                  </a:lnTo>
                  <a:lnTo>
                    <a:pt x="739" y="20"/>
                  </a:lnTo>
                  <a:lnTo>
                    <a:pt x="749" y="35"/>
                  </a:lnTo>
                  <a:lnTo>
                    <a:pt x="757" y="51"/>
                  </a:lnTo>
                  <a:lnTo>
                    <a:pt x="759" y="70"/>
                  </a:lnTo>
                  <a:lnTo>
                    <a:pt x="759" y="230"/>
                  </a:lnTo>
                  <a:lnTo>
                    <a:pt x="1307" y="230"/>
                  </a:lnTo>
                  <a:lnTo>
                    <a:pt x="1326" y="232"/>
                  </a:lnTo>
                  <a:lnTo>
                    <a:pt x="1343" y="239"/>
                  </a:lnTo>
                  <a:lnTo>
                    <a:pt x="1357" y="250"/>
                  </a:lnTo>
                  <a:lnTo>
                    <a:pt x="1368" y="265"/>
                  </a:lnTo>
                  <a:lnTo>
                    <a:pt x="1375" y="282"/>
                  </a:lnTo>
                  <a:lnTo>
                    <a:pt x="1378" y="300"/>
                  </a:lnTo>
                  <a:lnTo>
                    <a:pt x="1376" y="319"/>
                  </a:lnTo>
                  <a:lnTo>
                    <a:pt x="1368" y="336"/>
                  </a:lnTo>
                  <a:lnTo>
                    <a:pt x="1358" y="349"/>
                  </a:lnTo>
                  <a:lnTo>
                    <a:pt x="1343" y="361"/>
                  </a:lnTo>
                  <a:lnTo>
                    <a:pt x="1326" y="367"/>
                  </a:lnTo>
                  <a:lnTo>
                    <a:pt x="1308" y="371"/>
                  </a:lnTo>
                  <a:lnTo>
                    <a:pt x="71" y="371"/>
                  </a:lnTo>
                  <a:lnTo>
                    <a:pt x="52" y="367"/>
                  </a:lnTo>
                  <a:lnTo>
                    <a:pt x="35" y="361"/>
                  </a:lnTo>
                  <a:lnTo>
                    <a:pt x="21" y="349"/>
                  </a:lnTo>
                  <a:lnTo>
                    <a:pt x="9" y="336"/>
                  </a:lnTo>
                  <a:lnTo>
                    <a:pt x="3" y="319"/>
                  </a:lnTo>
                  <a:lnTo>
                    <a:pt x="0" y="300"/>
                  </a:lnTo>
                  <a:lnTo>
                    <a:pt x="3" y="282"/>
                  </a:lnTo>
                  <a:lnTo>
                    <a:pt x="9" y="265"/>
                  </a:lnTo>
                  <a:lnTo>
                    <a:pt x="21" y="250"/>
                  </a:lnTo>
                  <a:lnTo>
                    <a:pt x="35" y="239"/>
                  </a:lnTo>
                  <a:lnTo>
                    <a:pt x="52" y="232"/>
                  </a:lnTo>
                  <a:lnTo>
                    <a:pt x="71" y="230"/>
                  </a:lnTo>
                  <a:lnTo>
                    <a:pt x="618" y="230"/>
                  </a:lnTo>
                  <a:lnTo>
                    <a:pt x="618" y="70"/>
                  </a:lnTo>
                  <a:lnTo>
                    <a:pt x="621" y="51"/>
                  </a:lnTo>
                  <a:lnTo>
                    <a:pt x="627" y="35"/>
                  </a:lnTo>
                  <a:lnTo>
                    <a:pt x="639" y="20"/>
                  </a:lnTo>
                  <a:lnTo>
                    <a:pt x="653" y="10"/>
                  </a:lnTo>
                  <a:lnTo>
                    <a:pt x="670" y="2"/>
                  </a:lnTo>
                  <a:lnTo>
                    <a:pt x="68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108"/>
            <p:cNvSpPr>
              <a:spLocks noEditPoints="1"/>
            </p:cNvSpPr>
            <p:nvPr/>
          </p:nvSpPr>
          <p:spPr bwMode="auto">
            <a:xfrm>
              <a:off x="9990138" y="2809875"/>
              <a:ext cx="481013" cy="347663"/>
            </a:xfrm>
            <a:custGeom>
              <a:avLst/>
              <a:gdLst>
                <a:gd name="T0" fmla="*/ 1388 w 3034"/>
                <a:gd name="T1" fmla="*/ 1364 h 2187"/>
                <a:gd name="T2" fmla="*/ 1263 w 3034"/>
                <a:gd name="T3" fmla="*/ 1465 h 2187"/>
                <a:gd name="T4" fmla="*/ 1808 w 3034"/>
                <a:gd name="T5" fmla="*/ 1577 h 2187"/>
                <a:gd name="T6" fmla="*/ 1732 w 3034"/>
                <a:gd name="T7" fmla="*/ 1434 h 2187"/>
                <a:gd name="T8" fmla="*/ 1594 w 3034"/>
                <a:gd name="T9" fmla="*/ 1351 h 2187"/>
                <a:gd name="T10" fmla="*/ 2873 w 3034"/>
                <a:gd name="T11" fmla="*/ 0 h 2187"/>
                <a:gd name="T12" fmla="*/ 2986 w 3034"/>
                <a:gd name="T13" fmla="*/ 47 h 2187"/>
                <a:gd name="T14" fmla="*/ 3034 w 3034"/>
                <a:gd name="T15" fmla="*/ 160 h 2187"/>
                <a:gd name="T16" fmla="*/ 3006 w 3034"/>
                <a:gd name="T17" fmla="*/ 2117 h 2187"/>
                <a:gd name="T18" fmla="*/ 2906 w 3034"/>
                <a:gd name="T19" fmla="*/ 2184 h 2187"/>
                <a:gd name="T20" fmla="*/ 98 w 3034"/>
                <a:gd name="T21" fmla="*/ 2175 h 2187"/>
                <a:gd name="T22" fmla="*/ 13 w 3034"/>
                <a:gd name="T23" fmla="*/ 2089 h 2187"/>
                <a:gd name="T24" fmla="*/ 2 w 3034"/>
                <a:gd name="T25" fmla="*/ 1625 h 2187"/>
                <a:gd name="T26" fmla="*/ 51 w 3034"/>
                <a:gd name="T27" fmla="*/ 1576 h 2187"/>
                <a:gd name="T28" fmla="*/ 645 w 3034"/>
                <a:gd name="T29" fmla="*/ 1577 h 2187"/>
                <a:gd name="T30" fmla="*/ 716 w 3034"/>
                <a:gd name="T31" fmla="*/ 1411 h 2187"/>
                <a:gd name="T32" fmla="*/ 851 w 3034"/>
                <a:gd name="T33" fmla="*/ 1296 h 2187"/>
                <a:gd name="T34" fmla="*/ 1030 w 3034"/>
                <a:gd name="T35" fmla="*/ 1252 h 2187"/>
                <a:gd name="T36" fmla="*/ 1090 w 3034"/>
                <a:gd name="T37" fmla="*/ 1287 h 2187"/>
                <a:gd name="T38" fmla="*/ 1090 w 3034"/>
                <a:gd name="T39" fmla="*/ 1358 h 2187"/>
                <a:gd name="T40" fmla="*/ 1030 w 3034"/>
                <a:gd name="T41" fmla="*/ 1393 h 2187"/>
                <a:gd name="T42" fmla="*/ 892 w 3034"/>
                <a:gd name="T43" fmla="*/ 1434 h 2187"/>
                <a:gd name="T44" fmla="*/ 801 w 3034"/>
                <a:gd name="T45" fmla="*/ 1542 h 2187"/>
                <a:gd name="T46" fmla="*/ 1096 w 3034"/>
                <a:gd name="T47" fmla="*/ 1482 h 2187"/>
                <a:gd name="T48" fmla="*/ 1200 w 3034"/>
                <a:gd name="T49" fmla="*/ 1324 h 2187"/>
                <a:gd name="T50" fmla="*/ 1362 w 3034"/>
                <a:gd name="T51" fmla="*/ 1224 h 2187"/>
                <a:gd name="T52" fmla="*/ 1432 w 3034"/>
                <a:gd name="T53" fmla="*/ 1206 h 2187"/>
                <a:gd name="T54" fmla="*/ 1519 w 3034"/>
                <a:gd name="T55" fmla="*/ 1199 h 2187"/>
                <a:gd name="T56" fmla="*/ 1695 w 3034"/>
                <a:gd name="T57" fmla="*/ 1238 h 2187"/>
                <a:gd name="T58" fmla="*/ 1849 w 3034"/>
                <a:gd name="T59" fmla="*/ 1356 h 2187"/>
                <a:gd name="T60" fmla="*/ 1940 w 3034"/>
                <a:gd name="T61" fmla="*/ 1528 h 2187"/>
                <a:gd name="T62" fmla="*/ 2201 w 3034"/>
                <a:gd name="T63" fmla="*/ 1511 h 2187"/>
                <a:gd name="T64" fmla="*/ 2096 w 3034"/>
                <a:gd name="T65" fmla="*/ 1417 h 2187"/>
                <a:gd name="T66" fmla="*/ 1970 w 3034"/>
                <a:gd name="T67" fmla="*/ 1391 h 2187"/>
                <a:gd name="T68" fmla="*/ 1920 w 3034"/>
                <a:gd name="T69" fmla="*/ 1342 h 2187"/>
                <a:gd name="T70" fmla="*/ 1938 w 3034"/>
                <a:gd name="T71" fmla="*/ 1273 h 2187"/>
                <a:gd name="T72" fmla="*/ 2035 w 3034"/>
                <a:gd name="T73" fmla="*/ 1255 h 2187"/>
                <a:gd name="T74" fmla="*/ 2206 w 3034"/>
                <a:gd name="T75" fmla="*/ 1319 h 2187"/>
                <a:gd name="T76" fmla="*/ 2328 w 3034"/>
                <a:gd name="T77" fmla="*/ 1449 h 2187"/>
                <a:gd name="T78" fmla="*/ 2674 w 3034"/>
                <a:gd name="T79" fmla="*/ 1577 h 2187"/>
                <a:gd name="T80" fmla="*/ 2734 w 3034"/>
                <a:gd name="T81" fmla="*/ 1612 h 2187"/>
                <a:gd name="T82" fmla="*/ 2734 w 3034"/>
                <a:gd name="T83" fmla="*/ 1683 h 2187"/>
                <a:gd name="T84" fmla="*/ 2674 w 3034"/>
                <a:gd name="T85" fmla="*/ 1718 h 2187"/>
                <a:gd name="T86" fmla="*/ 150 w 3034"/>
                <a:gd name="T87" fmla="*/ 2045 h 2187"/>
                <a:gd name="T88" fmla="*/ 2891 w 3034"/>
                <a:gd name="T89" fmla="*/ 2037 h 2187"/>
                <a:gd name="T90" fmla="*/ 2883 w 3034"/>
                <a:gd name="T91" fmla="*/ 143 h 2187"/>
                <a:gd name="T92" fmla="*/ 2078 w 3034"/>
                <a:gd name="T93" fmla="*/ 131 h 2187"/>
                <a:gd name="T94" fmla="*/ 2044 w 3034"/>
                <a:gd name="T95" fmla="*/ 70 h 2187"/>
                <a:gd name="T96" fmla="*/ 2078 w 3034"/>
                <a:gd name="T97" fmla="*/ 9 h 2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034" h="2187">
                  <a:moveTo>
                    <a:pt x="1510" y="1339"/>
                  </a:moveTo>
                  <a:lnTo>
                    <a:pt x="1467" y="1342"/>
                  </a:lnTo>
                  <a:lnTo>
                    <a:pt x="1427" y="1351"/>
                  </a:lnTo>
                  <a:lnTo>
                    <a:pt x="1388" y="1364"/>
                  </a:lnTo>
                  <a:lnTo>
                    <a:pt x="1352" y="1383"/>
                  </a:lnTo>
                  <a:lnTo>
                    <a:pt x="1318" y="1407"/>
                  </a:lnTo>
                  <a:lnTo>
                    <a:pt x="1288" y="1434"/>
                  </a:lnTo>
                  <a:lnTo>
                    <a:pt x="1263" y="1465"/>
                  </a:lnTo>
                  <a:lnTo>
                    <a:pt x="1242" y="1500"/>
                  </a:lnTo>
                  <a:lnTo>
                    <a:pt x="1225" y="1537"/>
                  </a:lnTo>
                  <a:lnTo>
                    <a:pt x="1213" y="1577"/>
                  </a:lnTo>
                  <a:lnTo>
                    <a:pt x="1808" y="1577"/>
                  </a:lnTo>
                  <a:lnTo>
                    <a:pt x="1795" y="1537"/>
                  </a:lnTo>
                  <a:lnTo>
                    <a:pt x="1778" y="1500"/>
                  </a:lnTo>
                  <a:lnTo>
                    <a:pt x="1757" y="1465"/>
                  </a:lnTo>
                  <a:lnTo>
                    <a:pt x="1732" y="1434"/>
                  </a:lnTo>
                  <a:lnTo>
                    <a:pt x="1702" y="1407"/>
                  </a:lnTo>
                  <a:lnTo>
                    <a:pt x="1669" y="1383"/>
                  </a:lnTo>
                  <a:lnTo>
                    <a:pt x="1633" y="1364"/>
                  </a:lnTo>
                  <a:lnTo>
                    <a:pt x="1594" y="1351"/>
                  </a:lnTo>
                  <a:lnTo>
                    <a:pt x="1553" y="1342"/>
                  </a:lnTo>
                  <a:lnTo>
                    <a:pt x="1510" y="1339"/>
                  </a:lnTo>
                  <a:close/>
                  <a:moveTo>
                    <a:pt x="2114" y="0"/>
                  </a:moveTo>
                  <a:lnTo>
                    <a:pt x="2873" y="0"/>
                  </a:lnTo>
                  <a:lnTo>
                    <a:pt x="2906" y="3"/>
                  </a:lnTo>
                  <a:lnTo>
                    <a:pt x="2935" y="12"/>
                  </a:lnTo>
                  <a:lnTo>
                    <a:pt x="2963" y="27"/>
                  </a:lnTo>
                  <a:lnTo>
                    <a:pt x="2986" y="47"/>
                  </a:lnTo>
                  <a:lnTo>
                    <a:pt x="3006" y="71"/>
                  </a:lnTo>
                  <a:lnTo>
                    <a:pt x="3021" y="98"/>
                  </a:lnTo>
                  <a:lnTo>
                    <a:pt x="3030" y="128"/>
                  </a:lnTo>
                  <a:lnTo>
                    <a:pt x="3034" y="160"/>
                  </a:lnTo>
                  <a:lnTo>
                    <a:pt x="3034" y="2027"/>
                  </a:lnTo>
                  <a:lnTo>
                    <a:pt x="3030" y="2058"/>
                  </a:lnTo>
                  <a:lnTo>
                    <a:pt x="3021" y="2089"/>
                  </a:lnTo>
                  <a:lnTo>
                    <a:pt x="3006" y="2117"/>
                  </a:lnTo>
                  <a:lnTo>
                    <a:pt x="2986" y="2140"/>
                  </a:lnTo>
                  <a:lnTo>
                    <a:pt x="2963" y="2160"/>
                  </a:lnTo>
                  <a:lnTo>
                    <a:pt x="2935" y="2175"/>
                  </a:lnTo>
                  <a:lnTo>
                    <a:pt x="2906" y="2184"/>
                  </a:lnTo>
                  <a:lnTo>
                    <a:pt x="2873" y="2187"/>
                  </a:lnTo>
                  <a:lnTo>
                    <a:pt x="161" y="2187"/>
                  </a:lnTo>
                  <a:lnTo>
                    <a:pt x="128" y="2184"/>
                  </a:lnTo>
                  <a:lnTo>
                    <a:pt x="98" y="2175"/>
                  </a:lnTo>
                  <a:lnTo>
                    <a:pt x="71" y="2160"/>
                  </a:lnTo>
                  <a:lnTo>
                    <a:pt x="47" y="2140"/>
                  </a:lnTo>
                  <a:lnTo>
                    <a:pt x="28" y="2117"/>
                  </a:lnTo>
                  <a:lnTo>
                    <a:pt x="13" y="2089"/>
                  </a:lnTo>
                  <a:lnTo>
                    <a:pt x="3" y="2058"/>
                  </a:lnTo>
                  <a:lnTo>
                    <a:pt x="0" y="2027"/>
                  </a:lnTo>
                  <a:lnTo>
                    <a:pt x="0" y="1644"/>
                  </a:lnTo>
                  <a:lnTo>
                    <a:pt x="2" y="1625"/>
                  </a:lnTo>
                  <a:lnTo>
                    <a:pt x="10" y="1608"/>
                  </a:lnTo>
                  <a:lnTo>
                    <a:pt x="20" y="1594"/>
                  </a:lnTo>
                  <a:lnTo>
                    <a:pt x="34" y="1582"/>
                  </a:lnTo>
                  <a:lnTo>
                    <a:pt x="51" y="1576"/>
                  </a:lnTo>
                  <a:lnTo>
                    <a:pt x="70" y="1573"/>
                  </a:lnTo>
                  <a:lnTo>
                    <a:pt x="80" y="1574"/>
                  </a:lnTo>
                  <a:lnTo>
                    <a:pt x="91" y="1577"/>
                  </a:lnTo>
                  <a:lnTo>
                    <a:pt x="645" y="1577"/>
                  </a:lnTo>
                  <a:lnTo>
                    <a:pt x="655" y="1532"/>
                  </a:lnTo>
                  <a:lnTo>
                    <a:pt x="671" y="1489"/>
                  </a:lnTo>
                  <a:lnTo>
                    <a:pt x="691" y="1448"/>
                  </a:lnTo>
                  <a:lnTo>
                    <a:pt x="716" y="1411"/>
                  </a:lnTo>
                  <a:lnTo>
                    <a:pt x="744" y="1376"/>
                  </a:lnTo>
                  <a:lnTo>
                    <a:pt x="777" y="1345"/>
                  </a:lnTo>
                  <a:lnTo>
                    <a:pt x="813" y="1318"/>
                  </a:lnTo>
                  <a:lnTo>
                    <a:pt x="851" y="1296"/>
                  </a:lnTo>
                  <a:lnTo>
                    <a:pt x="893" y="1277"/>
                  </a:lnTo>
                  <a:lnTo>
                    <a:pt x="937" y="1264"/>
                  </a:lnTo>
                  <a:lnTo>
                    <a:pt x="982" y="1255"/>
                  </a:lnTo>
                  <a:lnTo>
                    <a:pt x="1030" y="1252"/>
                  </a:lnTo>
                  <a:lnTo>
                    <a:pt x="1049" y="1254"/>
                  </a:lnTo>
                  <a:lnTo>
                    <a:pt x="1066" y="1262"/>
                  </a:lnTo>
                  <a:lnTo>
                    <a:pt x="1080" y="1272"/>
                  </a:lnTo>
                  <a:lnTo>
                    <a:pt x="1090" y="1287"/>
                  </a:lnTo>
                  <a:lnTo>
                    <a:pt x="1098" y="1304"/>
                  </a:lnTo>
                  <a:lnTo>
                    <a:pt x="1100" y="1322"/>
                  </a:lnTo>
                  <a:lnTo>
                    <a:pt x="1098" y="1341"/>
                  </a:lnTo>
                  <a:lnTo>
                    <a:pt x="1090" y="1358"/>
                  </a:lnTo>
                  <a:lnTo>
                    <a:pt x="1080" y="1372"/>
                  </a:lnTo>
                  <a:lnTo>
                    <a:pt x="1066" y="1383"/>
                  </a:lnTo>
                  <a:lnTo>
                    <a:pt x="1049" y="1390"/>
                  </a:lnTo>
                  <a:lnTo>
                    <a:pt x="1030" y="1393"/>
                  </a:lnTo>
                  <a:lnTo>
                    <a:pt x="993" y="1395"/>
                  </a:lnTo>
                  <a:lnTo>
                    <a:pt x="957" y="1404"/>
                  </a:lnTo>
                  <a:lnTo>
                    <a:pt x="923" y="1416"/>
                  </a:lnTo>
                  <a:lnTo>
                    <a:pt x="892" y="1434"/>
                  </a:lnTo>
                  <a:lnTo>
                    <a:pt x="864" y="1456"/>
                  </a:lnTo>
                  <a:lnTo>
                    <a:pt x="838" y="1482"/>
                  </a:lnTo>
                  <a:lnTo>
                    <a:pt x="818" y="1510"/>
                  </a:lnTo>
                  <a:lnTo>
                    <a:pt x="801" y="1542"/>
                  </a:lnTo>
                  <a:lnTo>
                    <a:pt x="789" y="1577"/>
                  </a:lnTo>
                  <a:lnTo>
                    <a:pt x="1070" y="1577"/>
                  </a:lnTo>
                  <a:lnTo>
                    <a:pt x="1080" y="1528"/>
                  </a:lnTo>
                  <a:lnTo>
                    <a:pt x="1096" y="1482"/>
                  </a:lnTo>
                  <a:lnTo>
                    <a:pt x="1116" y="1438"/>
                  </a:lnTo>
                  <a:lnTo>
                    <a:pt x="1140" y="1397"/>
                  </a:lnTo>
                  <a:lnTo>
                    <a:pt x="1169" y="1359"/>
                  </a:lnTo>
                  <a:lnTo>
                    <a:pt x="1200" y="1324"/>
                  </a:lnTo>
                  <a:lnTo>
                    <a:pt x="1236" y="1292"/>
                  </a:lnTo>
                  <a:lnTo>
                    <a:pt x="1275" y="1265"/>
                  </a:lnTo>
                  <a:lnTo>
                    <a:pt x="1318" y="1242"/>
                  </a:lnTo>
                  <a:lnTo>
                    <a:pt x="1362" y="1224"/>
                  </a:lnTo>
                  <a:lnTo>
                    <a:pt x="1410" y="1210"/>
                  </a:lnTo>
                  <a:lnTo>
                    <a:pt x="1412" y="1209"/>
                  </a:lnTo>
                  <a:lnTo>
                    <a:pt x="1419" y="1208"/>
                  </a:lnTo>
                  <a:lnTo>
                    <a:pt x="1432" y="1206"/>
                  </a:lnTo>
                  <a:lnTo>
                    <a:pt x="1448" y="1204"/>
                  </a:lnTo>
                  <a:lnTo>
                    <a:pt x="1468" y="1201"/>
                  </a:lnTo>
                  <a:lnTo>
                    <a:pt x="1492" y="1199"/>
                  </a:lnTo>
                  <a:lnTo>
                    <a:pt x="1519" y="1199"/>
                  </a:lnTo>
                  <a:lnTo>
                    <a:pt x="1550" y="1200"/>
                  </a:lnTo>
                  <a:lnTo>
                    <a:pt x="1600" y="1208"/>
                  </a:lnTo>
                  <a:lnTo>
                    <a:pt x="1648" y="1220"/>
                  </a:lnTo>
                  <a:lnTo>
                    <a:pt x="1695" y="1238"/>
                  </a:lnTo>
                  <a:lnTo>
                    <a:pt x="1738" y="1262"/>
                  </a:lnTo>
                  <a:lnTo>
                    <a:pt x="1778" y="1289"/>
                  </a:lnTo>
                  <a:lnTo>
                    <a:pt x="1815" y="1320"/>
                  </a:lnTo>
                  <a:lnTo>
                    <a:pt x="1849" y="1356"/>
                  </a:lnTo>
                  <a:lnTo>
                    <a:pt x="1879" y="1394"/>
                  </a:lnTo>
                  <a:lnTo>
                    <a:pt x="1903" y="1436"/>
                  </a:lnTo>
                  <a:lnTo>
                    <a:pt x="1924" y="1481"/>
                  </a:lnTo>
                  <a:lnTo>
                    <a:pt x="1940" y="1528"/>
                  </a:lnTo>
                  <a:lnTo>
                    <a:pt x="1950" y="1577"/>
                  </a:lnTo>
                  <a:lnTo>
                    <a:pt x="2229" y="1577"/>
                  </a:lnTo>
                  <a:lnTo>
                    <a:pt x="2218" y="1543"/>
                  </a:lnTo>
                  <a:lnTo>
                    <a:pt x="2201" y="1511"/>
                  </a:lnTo>
                  <a:lnTo>
                    <a:pt x="2179" y="1483"/>
                  </a:lnTo>
                  <a:lnTo>
                    <a:pt x="2155" y="1456"/>
                  </a:lnTo>
                  <a:lnTo>
                    <a:pt x="2127" y="1435"/>
                  </a:lnTo>
                  <a:lnTo>
                    <a:pt x="2096" y="1417"/>
                  </a:lnTo>
                  <a:lnTo>
                    <a:pt x="2062" y="1405"/>
                  </a:lnTo>
                  <a:lnTo>
                    <a:pt x="2026" y="1396"/>
                  </a:lnTo>
                  <a:lnTo>
                    <a:pt x="1988" y="1393"/>
                  </a:lnTo>
                  <a:lnTo>
                    <a:pt x="1970" y="1391"/>
                  </a:lnTo>
                  <a:lnTo>
                    <a:pt x="1953" y="1383"/>
                  </a:lnTo>
                  <a:lnTo>
                    <a:pt x="1938" y="1373"/>
                  </a:lnTo>
                  <a:lnTo>
                    <a:pt x="1928" y="1359"/>
                  </a:lnTo>
                  <a:lnTo>
                    <a:pt x="1920" y="1342"/>
                  </a:lnTo>
                  <a:lnTo>
                    <a:pt x="1918" y="1323"/>
                  </a:lnTo>
                  <a:lnTo>
                    <a:pt x="1920" y="1304"/>
                  </a:lnTo>
                  <a:lnTo>
                    <a:pt x="1928" y="1287"/>
                  </a:lnTo>
                  <a:lnTo>
                    <a:pt x="1938" y="1273"/>
                  </a:lnTo>
                  <a:lnTo>
                    <a:pt x="1953" y="1263"/>
                  </a:lnTo>
                  <a:lnTo>
                    <a:pt x="1970" y="1255"/>
                  </a:lnTo>
                  <a:lnTo>
                    <a:pt x="1988" y="1253"/>
                  </a:lnTo>
                  <a:lnTo>
                    <a:pt x="2035" y="1255"/>
                  </a:lnTo>
                  <a:lnTo>
                    <a:pt x="2082" y="1264"/>
                  </a:lnTo>
                  <a:lnTo>
                    <a:pt x="2125" y="1278"/>
                  </a:lnTo>
                  <a:lnTo>
                    <a:pt x="2167" y="1296"/>
                  </a:lnTo>
                  <a:lnTo>
                    <a:pt x="2206" y="1319"/>
                  </a:lnTo>
                  <a:lnTo>
                    <a:pt x="2242" y="1346"/>
                  </a:lnTo>
                  <a:lnTo>
                    <a:pt x="2274" y="1377"/>
                  </a:lnTo>
                  <a:lnTo>
                    <a:pt x="2302" y="1412"/>
                  </a:lnTo>
                  <a:lnTo>
                    <a:pt x="2328" y="1449"/>
                  </a:lnTo>
                  <a:lnTo>
                    <a:pt x="2348" y="1489"/>
                  </a:lnTo>
                  <a:lnTo>
                    <a:pt x="2363" y="1533"/>
                  </a:lnTo>
                  <a:lnTo>
                    <a:pt x="2373" y="1577"/>
                  </a:lnTo>
                  <a:lnTo>
                    <a:pt x="2674" y="1577"/>
                  </a:lnTo>
                  <a:lnTo>
                    <a:pt x="2692" y="1580"/>
                  </a:lnTo>
                  <a:lnTo>
                    <a:pt x="2709" y="1588"/>
                  </a:lnTo>
                  <a:lnTo>
                    <a:pt x="2724" y="1598"/>
                  </a:lnTo>
                  <a:lnTo>
                    <a:pt x="2734" y="1612"/>
                  </a:lnTo>
                  <a:lnTo>
                    <a:pt x="2742" y="1629"/>
                  </a:lnTo>
                  <a:lnTo>
                    <a:pt x="2744" y="1648"/>
                  </a:lnTo>
                  <a:lnTo>
                    <a:pt x="2742" y="1667"/>
                  </a:lnTo>
                  <a:lnTo>
                    <a:pt x="2734" y="1683"/>
                  </a:lnTo>
                  <a:lnTo>
                    <a:pt x="2724" y="1698"/>
                  </a:lnTo>
                  <a:lnTo>
                    <a:pt x="2709" y="1708"/>
                  </a:lnTo>
                  <a:lnTo>
                    <a:pt x="2692" y="1716"/>
                  </a:lnTo>
                  <a:lnTo>
                    <a:pt x="2674" y="1718"/>
                  </a:lnTo>
                  <a:lnTo>
                    <a:pt x="140" y="1718"/>
                  </a:lnTo>
                  <a:lnTo>
                    <a:pt x="140" y="2027"/>
                  </a:lnTo>
                  <a:lnTo>
                    <a:pt x="143" y="2037"/>
                  </a:lnTo>
                  <a:lnTo>
                    <a:pt x="150" y="2045"/>
                  </a:lnTo>
                  <a:lnTo>
                    <a:pt x="161" y="2048"/>
                  </a:lnTo>
                  <a:lnTo>
                    <a:pt x="2873" y="2048"/>
                  </a:lnTo>
                  <a:lnTo>
                    <a:pt x="2883" y="2045"/>
                  </a:lnTo>
                  <a:lnTo>
                    <a:pt x="2891" y="2037"/>
                  </a:lnTo>
                  <a:lnTo>
                    <a:pt x="2893" y="2027"/>
                  </a:lnTo>
                  <a:lnTo>
                    <a:pt x="2893" y="160"/>
                  </a:lnTo>
                  <a:lnTo>
                    <a:pt x="2891" y="150"/>
                  </a:lnTo>
                  <a:lnTo>
                    <a:pt x="2883" y="143"/>
                  </a:lnTo>
                  <a:lnTo>
                    <a:pt x="2873" y="140"/>
                  </a:lnTo>
                  <a:lnTo>
                    <a:pt x="2114" y="140"/>
                  </a:lnTo>
                  <a:lnTo>
                    <a:pt x="2095" y="137"/>
                  </a:lnTo>
                  <a:lnTo>
                    <a:pt x="2078" y="131"/>
                  </a:lnTo>
                  <a:lnTo>
                    <a:pt x="2064" y="119"/>
                  </a:lnTo>
                  <a:lnTo>
                    <a:pt x="2053" y="105"/>
                  </a:lnTo>
                  <a:lnTo>
                    <a:pt x="2046" y="89"/>
                  </a:lnTo>
                  <a:lnTo>
                    <a:pt x="2044" y="70"/>
                  </a:lnTo>
                  <a:lnTo>
                    <a:pt x="2046" y="52"/>
                  </a:lnTo>
                  <a:lnTo>
                    <a:pt x="2053" y="35"/>
                  </a:lnTo>
                  <a:lnTo>
                    <a:pt x="2064" y="20"/>
                  </a:lnTo>
                  <a:lnTo>
                    <a:pt x="2078" y="9"/>
                  </a:lnTo>
                  <a:lnTo>
                    <a:pt x="2095" y="2"/>
                  </a:lnTo>
                  <a:lnTo>
                    <a:pt x="21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109"/>
            <p:cNvSpPr>
              <a:spLocks/>
            </p:cNvSpPr>
            <p:nvPr/>
          </p:nvSpPr>
          <p:spPr bwMode="auto">
            <a:xfrm>
              <a:off x="9990138" y="2809875"/>
              <a:ext cx="157163" cy="231775"/>
            </a:xfrm>
            <a:custGeom>
              <a:avLst/>
              <a:gdLst>
                <a:gd name="T0" fmla="*/ 161 w 993"/>
                <a:gd name="T1" fmla="*/ 0 h 1455"/>
                <a:gd name="T2" fmla="*/ 922 w 993"/>
                <a:gd name="T3" fmla="*/ 0 h 1455"/>
                <a:gd name="T4" fmla="*/ 941 w 993"/>
                <a:gd name="T5" fmla="*/ 2 h 1455"/>
                <a:gd name="T6" fmla="*/ 958 w 993"/>
                <a:gd name="T7" fmla="*/ 9 h 1455"/>
                <a:gd name="T8" fmla="*/ 972 w 993"/>
                <a:gd name="T9" fmla="*/ 20 h 1455"/>
                <a:gd name="T10" fmla="*/ 983 w 993"/>
                <a:gd name="T11" fmla="*/ 35 h 1455"/>
                <a:gd name="T12" fmla="*/ 990 w 993"/>
                <a:gd name="T13" fmla="*/ 52 h 1455"/>
                <a:gd name="T14" fmla="*/ 993 w 993"/>
                <a:gd name="T15" fmla="*/ 70 h 1455"/>
                <a:gd name="T16" fmla="*/ 990 w 993"/>
                <a:gd name="T17" fmla="*/ 89 h 1455"/>
                <a:gd name="T18" fmla="*/ 983 w 993"/>
                <a:gd name="T19" fmla="*/ 105 h 1455"/>
                <a:gd name="T20" fmla="*/ 972 w 993"/>
                <a:gd name="T21" fmla="*/ 119 h 1455"/>
                <a:gd name="T22" fmla="*/ 958 w 993"/>
                <a:gd name="T23" fmla="*/ 131 h 1455"/>
                <a:gd name="T24" fmla="*/ 941 w 993"/>
                <a:gd name="T25" fmla="*/ 137 h 1455"/>
                <a:gd name="T26" fmla="*/ 922 w 993"/>
                <a:gd name="T27" fmla="*/ 140 h 1455"/>
                <a:gd name="T28" fmla="*/ 161 w 993"/>
                <a:gd name="T29" fmla="*/ 140 h 1455"/>
                <a:gd name="T30" fmla="*/ 150 w 993"/>
                <a:gd name="T31" fmla="*/ 143 h 1455"/>
                <a:gd name="T32" fmla="*/ 143 w 993"/>
                <a:gd name="T33" fmla="*/ 150 h 1455"/>
                <a:gd name="T34" fmla="*/ 140 w 993"/>
                <a:gd name="T35" fmla="*/ 160 h 1455"/>
                <a:gd name="T36" fmla="*/ 140 w 993"/>
                <a:gd name="T37" fmla="*/ 1384 h 1455"/>
                <a:gd name="T38" fmla="*/ 138 w 993"/>
                <a:gd name="T39" fmla="*/ 1404 h 1455"/>
                <a:gd name="T40" fmla="*/ 130 w 993"/>
                <a:gd name="T41" fmla="*/ 1420 h 1455"/>
                <a:gd name="T42" fmla="*/ 120 w 993"/>
                <a:gd name="T43" fmla="*/ 1434 h 1455"/>
                <a:gd name="T44" fmla="*/ 105 w 993"/>
                <a:gd name="T45" fmla="*/ 1446 h 1455"/>
                <a:gd name="T46" fmla="*/ 89 w 993"/>
                <a:gd name="T47" fmla="*/ 1452 h 1455"/>
                <a:gd name="T48" fmla="*/ 70 w 993"/>
                <a:gd name="T49" fmla="*/ 1455 h 1455"/>
                <a:gd name="T50" fmla="*/ 51 w 993"/>
                <a:gd name="T51" fmla="*/ 1452 h 1455"/>
                <a:gd name="T52" fmla="*/ 34 w 993"/>
                <a:gd name="T53" fmla="*/ 1446 h 1455"/>
                <a:gd name="T54" fmla="*/ 20 w 993"/>
                <a:gd name="T55" fmla="*/ 1434 h 1455"/>
                <a:gd name="T56" fmla="*/ 10 w 993"/>
                <a:gd name="T57" fmla="*/ 1420 h 1455"/>
                <a:gd name="T58" fmla="*/ 2 w 993"/>
                <a:gd name="T59" fmla="*/ 1404 h 1455"/>
                <a:gd name="T60" fmla="*/ 0 w 993"/>
                <a:gd name="T61" fmla="*/ 1384 h 1455"/>
                <a:gd name="T62" fmla="*/ 0 w 993"/>
                <a:gd name="T63" fmla="*/ 160 h 1455"/>
                <a:gd name="T64" fmla="*/ 3 w 993"/>
                <a:gd name="T65" fmla="*/ 128 h 1455"/>
                <a:gd name="T66" fmla="*/ 13 w 993"/>
                <a:gd name="T67" fmla="*/ 98 h 1455"/>
                <a:gd name="T68" fmla="*/ 28 w 993"/>
                <a:gd name="T69" fmla="*/ 71 h 1455"/>
                <a:gd name="T70" fmla="*/ 47 w 993"/>
                <a:gd name="T71" fmla="*/ 47 h 1455"/>
                <a:gd name="T72" fmla="*/ 71 w 993"/>
                <a:gd name="T73" fmla="*/ 27 h 1455"/>
                <a:gd name="T74" fmla="*/ 98 w 993"/>
                <a:gd name="T75" fmla="*/ 12 h 1455"/>
                <a:gd name="T76" fmla="*/ 128 w 993"/>
                <a:gd name="T77" fmla="*/ 3 h 1455"/>
                <a:gd name="T78" fmla="*/ 161 w 993"/>
                <a:gd name="T79" fmla="*/ 0 h 1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993" h="1455">
                  <a:moveTo>
                    <a:pt x="161" y="0"/>
                  </a:moveTo>
                  <a:lnTo>
                    <a:pt x="922" y="0"/>
                  </a:lnTo>
                  <a:lnTo>
                    <a:pt x="941" y="2"/>
                  </a:lnTo>
                  <a:lnTo>
                    <a:pt x="958" y="9"/>
                  </a:lnTo>
                  <a:lnTo>
                    <a:pt x="972" y="20"/>
                  </a:lnTo>
                  <a:lnTo>
                    <a:pt x="983" y="35"/>
                  </a:lnTo>
                  <a:lnTo>
                    <a:pt x="990" y="52"/>
                  </a:lnTo>
                  <a:lnTo>
                    <a:pt x="993" y="70"/>
                  </a:lnTo>
                  <a:lnTo>
                    <a:pt x="990" y="89"/>
                  </a:lnTo>
                  <a:lnTo>
                    <a:pt x="983" y="105"/>
                  </a:lnTo>
                  <a:lnTo>
                    <a:pt x="972" y="119"/>
                  </a:lnTo>
                  <a:lnTo>
                    <a:pt x="958" y="131"/>
                  </a:lnTo>
                  <a:lnTo>
                    <a:pt x="941" y="137"/>
                  </a:lnTo>
                  <a:lnTo>
                    <a:pt x="922" y="140"/>
                  </a:lnTo>
                  <a:lnTo>
                    <a:pt x="161" y="140"/>
                  </a:lnTo>
                  <a:lnTo>
                    <a:pt x="150" y="143"/>
                  </a:lnTo>
                  <a:lnTo>
                    <a:pt x="143" y="150"/>
                  </a:lnTo>
                  <a:lnTo>
                    <a:pt x="140" y="160"/>
                  </a:lnTo>
                  <a:lnTo>
                    <a:pt x="140" y="1384"/>
                  </a:lnTo>
                  <a:lnTo>
                    <a:pt x="138" y="1404"/>
                  </a:lnTo>
                  <a:lnTo>
                    <a:pt x="130" y="1420"/>
                  </a:lnTo>
                  <a:lnTo>
                    <a:pt x="120" y="1434"/>
                  </a:lnTo>
                  <a:lnTo>
                    <a:pt x="105" y="1446"/>
                  </a:lnTo>
                  <a:lnTo>
                    <a:pt x="89" y="1452"/>
                  </a:lnTo>
                  <a:lnTo>
                    <a:pt x="70" y="1455"/>
                  </a:lnTo>
                  <a:lnTo>
                    <a:pt x="51" y="1452"/>
                  </a:lnTo>
                  <a:lnTo>
                    <a:pt x="34" y="1446"/>
                  </a:lnTo>
                  <a:lnTo>
                    <a:pt x="20" y="1434"/>
                  </a:lnTo>
                  <a:lnTo>
                    <a:pt x="10" y="1420"/>
                  </a:lnTo>
                  <a:lnTo>
                    <a:pt x="2" y="1404"/>
                  </a:lnTo>
                  <a:lnTo>
                    <a:pt x="0" y="1384"/>
                  </a:lnTo>
                  <a:lnTo>
                    <a:pt x="0" y="160"/>
                  </a:lnTo>
                  <a:lnTo>
                    <a:pt x="3" y="128"/>
                  </a:lnTo>
                  <a:lnTo>
                    <a:pt x="13" y="98"/>
                  </a:lnTo>
                  <a:lnTo>
                    <a:pt x="28" y="71"/>
                  </a:lnTo>
                  <a:lnTo>
                    <a:pt x="47" y="47"/>
                  </a:lnTo>
                  <a:lnTo>
                    <a:pt x="71" y="27"/>
                  </a:lnTo>
                  <a:lnTo>
                    <a:pt x="98" y="12"/>
                  </a:lnTo>
                  <a:lnTo>
                    <a:pt x="128" y="3"/>
                  </a:lnTo>
                  <a:lnTo>
                    <a:pt x="16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110"/>
            <p:cNvSpPr>
              <a:spLocks/>
            </p:cNvSpPr>
            <p:nvPr/>
          </p:nvSpPr>
          <p:spPr bwMode="auto">
            <a:xfrm>
              <a:off x="10139363" y="2690813"/>
              <a:ext cx="179388" cy="300038"/>
            </a:xfrm>
            <a:custGeom>
              <a:avLst/>
              <a:gdLst>
                <a:gd name="T0" fmla="*/ 603 w 1137"/>
                <a:gd name="T1" fmla="*/ 7 h 1894"/>
                <a:gd name="T2" fmla="*/ 887 w 1137"/>
                <a:gd name="T3" fmla="*/ 325 h 1894"/>
                <a:gd name="T4" fmla="*/ 951 w 1137"/>
                <a:gd name="T5" fmla="*/ 433 h 1894"/>
                <a:gd name="T6" fmla="*/ 974 w 1137"/>
                <a:gd name="T7" fmla="*/ 557 h 1894"/>
                <a:gd name="T8" fmla="*/ 980 w 1137"/>
                <a:gd name="T9" fmla="*/ 1155 h 1894"/>
                <a:gd name="T10" fmla="*/ 1114 w 1137"/>
                <a:gd name="T11" fmla="*/ 1375 h 1894"/>
                <a:gd name="T12" fmla="*/ 1137 w 1137"/>
                <a:gd name="T13" fmla="*/ 1477 h 1894"/>
                <a:gd name="T14" fmla="*/ 1127 w 1137"/>
                <a:gd name="T15" fmla="*/ 1653 h 1894"/>
                <a:gd name="T16" fmla="*/ 1086 w 1137"/>
                <a:gd name="T17" fmla="*/ 1685 h 1894"/>
                <a:gd name="T18" fmla="*/ 912 w 1137"/>
                <a:gd name="T19" fmla="*/ 1823 h 1894"/>
                <a:gd name="T20" fmla="*/ 891 w 1137"/>
                <a:gd name="T21" fmla="*/ 1873 h 1894"/>
                <a:gd name="T22" fmla="*/ 841 w 1137"/>
                <a:gd name="T23" fmla="*/ 1893 h 1894"/>
                <a:gd name="T24" fmla="*/ 793 w 1137"/>
                <a:gd name="T25" fmla="*/ 1873 h 1894"/>
                <a:gd name="T26" fmla="*/ 771 w 1137"/>
                <a:gd name="T27" fmla="*/ 1823 h 1894"/>
                <a:gd name="T28" fmla="*/ 747 w 1137"/>
                <a:gd name="T29" fmla="*/ 1652 h 1894"/>
                <a:gd name="T30" fmla="*/ 740 w 1137"/>
                <a:gd name="T31" fmla="*/ 1598 h 1894"/>
                <a:gd name="T32" fmla="*/ 772 w 1137"/>
                <a:gd name="T33" fmla="*/ 1556 h 1894"/>
                <a:gd name="T34" fmla="*/ 996 w 1137"/>
                <a:gd name="T35" fmla="*/ 1546 h 1894"/>
                <a:gd name="T36" fmla="*/ 988 w 1137"/>
                <a:gd name="T37" fmla="*/ 1436 h 1894"/>
                <a:gd name="T38" fmla="*/ 854 w 1137"/>
                <a:gd name="T39" fmla="*/ 1216 h 1894"/>
                <a:gd name="T40" fmla="*/ 833 w 1137"/>
                <a:gd name="T41" fmla="*/ 1116 h 1894"/>
                <a:gd name="T42" fmla="*/ 824 w 1137"/>
                <a:gd name="T43" fmla="*/ 497 h 1894"/>
                <a:gd name="T44" fmla="*/ 781 w 1137"/>
                <a:gd name="T45" fmla="*/ 416 h 1894"/>
                <a:gd name="T46" fmla="*/ 352 w 1137"/>
                <a:gd name="T47" fmla="*/ 442 h 1894"/>
                <a:gd name="T48" fmla="*/ 321 w 1137"/>
                <a:gd name="T49" fmla="*/ 526 h 1894"/>
                <a:gd name="T50" fmla="*/ 316 w 1137"/>
                <a:gd name="T51" fmla="*/ 1149 h 1894"/>
                <a:gd name="T52" fmla="*/ 276 w 1137"/>
                <a:gd name="T53" fmla="*/ 1252 h 1894"/>
                <a:gd name="T54" fmla="*/ 143 w 1137"/>
                <a:gd name="T55" fmla="*/ 1459 h 1894"/>
                <a:gd name="T56" fmla="*/ 338 w 1137"/>
                <a:gd name="T57" fmla="*/ 1547 h 1894"/>
                <a:gd name="T58" fmla="*/ 388 w 1137"/>
                <a:gd name="T59" fmla="*/ 1567 h 1894"/>
                <a:gd name="T60" fmla="*/ 409 w 1137"/>
                <a:gd name="T61" fmla="*/ 1617 h 1894"/>
                <a:gd name="T62" fmla="*/ 388 w 1137"/>
                <a:gd name="T63" fmla="*/ 1667 h 1894"/>
                <a:gd name="T64" fmla="*/ 338 w 1137"/>
                <a:gd name="T65" fmla="*/ 1688 h 1894"/>
                <a:gd name="T66" fmla="*/ 335 w 1137"/>
                <a:gd name="T67" fmla="*/ 1842 h 1894"/>
                <a:gd name="T68" fmla="*/ 303 w 1137"/>
                <a:gd name="T69" fmla="*/ 1885 h 1894"/>
                <a:gd name="T70" fmla="*/ 250 w 1137"/>
                <a:gd name="T71" fmla="*/ 1891 h 1894"/>
                <a:gd name="T72" fmla="*/ 207 w 1137"/>
                <a:gd name="T73" fmla="*/ 1859 h 1894"/>
                <a:gd name="T74" fmla="*/ 198 w 1137"/>
                <a:gd name="T75" fmla="*/ 1688 h 1894"/>
                <a:gd name="T76" fmla="*/ 35 w 1137"/>
                <a:gd name="T77" fmla="*/ 1678 h 1894"/>
                <a:gd name="T78" fmla="*/ 2 w 1137"/>
                <a:gd name="T79" fmla="*/ 1636 h 1894"/>
                <a:gd name="T80" fmla="*/ 3 w 1137"/>
                <a:gd name="T81" fmla="*/ 1443 h 1894"/>
                <a:gd name="T82" fmla="*/ 45 w 1137"/>
                <a:gd name="T83" fmla="*/ 1338 h 1894"/>
                <a:gd name="T84" fmla="*/ 178 w 1137"/>
                <a:gd name="T85" fmla="*/ 1134 h 1894"/>
                <a:gd name="T86" fmla="*/ 182 w 1137"/>
                <a:gd name="T87" fmla="*/ 515 h 1894"/>
                <a:gd name="T88" fmla="*/ 218 w 1137"/>
                <a:gd name="T89" fmla="*/ 395 h 1894"/>
                <a:gd name="T90" fmla="*/ 522 w 1137"/>
                <a:gd name="T91" fmla="*/ 25 h 1894"/>
                <a:gd name="T92" fmla="*/ 574 w 1137"/>
                <a:gd name="T93" fmla="*/ 0 h 18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37" h="1894">
                  <a:moveTo>
                    <a:pt x="574" y="0"/>
                  </a:moveTo>
                  <a:lnTo>
                    <a:pt x="589" y="3"/>
                  </a:lnTo>
                  <a:lnTo>
                    <a:pt x="603" y="7"/>
                  </a:lnTo>
                  <a:lnTo>
                    <a:pt x="617" y="14"/>
                  </a:lnTo>
                  <a:lnTo>
                    <a:pt x="627" y="25"/>
                  </a:lnTo>
                  <a:lnTo>
                    <a:pt x="887" y="325"/>
                  </a:lnTo>
                  <a:lnTo>
                    <a:pt x="913" y="359"/>
                  </a:lnTo>
                  <a:lnTo>
                    <a:pt x="934" y="395"/>
                  </a:lnTo>
                  <a:lnTo>
                    <a:pt x="951" y="433"/>
                  </a:lnTo>
                  <a:lnTo>
                    <a:pt x="964" y="473"/>
                  </a:lnTo>
                  <a:lnTo>
                    <a:pt x="971" y="515"/>
                  </a:lnTo>
                  <a:lnTo>
                    <a:pt x="974" y="557"/>
                  </a:lnTo>
                  <a:lnTo>
                    <a:pt x="974" y="1118"/>
                  </a:lnTo>
                  <a:lnTo>
                    <a:pt x="976" y="1137"/>
                  </a:lnTo>
                  <a:lnTo>
                    <a:pt x="980" y="1155"/>
                  </a:lnTo>
                  <a:lnTo>
                    <a:pt x="989" y="1173"/>
                  </a:lnTo>
                  <a:lnTo>
                    <a:pt x="1097" y="1343"/>
                  </a:lnTo>
                  <a:lnTo>
                    <a:pt x="1114" y="1375"/>
                  </a:lnTo>
                  <a:lnTo>
                    <a:pt x="1127" y="1407"/>
                  </a:lnTo>
                  <a:lnTo>
                    <a:pt x="1134" y="1442"/>
                  </a:lnTo>
                  <a:lnTo>
                    <a:pt x="1137" y="1477"/>
                  </a:lnTo>
                  <a:lnTo>
                    <a:pt x="1137" y="1617"/>
                  </a:lnTo>
                  <a:lnTo>
                    <a:pt x="1134" y="1636"/>
                  </a:lnTo>
                  <a:lnTo>
                    <a:pt x="1127" y="1653"/>
                  </a:lnTo>
                  <a:lnTo>
                    <a:pt x="1116" y="1667"/>
                  </a:lnTo>
                  <a:lnTo>
                    <a:pt x="1102" y="1678"/>
                  </a:lnTo>
                  <a:lnTo>
                    <a:pt x="1086" y="1685"/>
                  </a:lnTo>
                  <a:lnTo>
                    <a:pt x="1067" y="1688"/>
                  </a:lnTo>
                  <a:lnTo>
                    <a:pt x="912" y="1688"/>
                  </a:lnTo>
                  <a:lnTo>
                    <a:pt x="912" y="1823"/>
                  </a:lnTo>
                  <a:lnTo>
                    <a:pt x="909" y="1841"/>
                  </a:lnTo>
                  <a:lnTo>
                    <a:pt x="903" y="1858"/>
                  </a:lnTo>
                  <a:lnTo>
                    <a:pt x="891" y="1873"/>
                  </a:lnTo>
                  <a:lnTo>
                    <a:pt x="877" y="1883"/>
                  </a:lnTo>
                  <a:lnTo>
                    <a:pt x="860" y="1891"/>
                  </a:lnTo>
                  <a:lnTo>
                    <a:pt x="841" y="1893"/>
                  </a:lnTo>
                  <a:lnTo>
                    <a:pt x="823" y="1891"/>
                  </a:lnTo>
                  <a:lnTo>
                    <a:pt x="806" y="1883"/>
                  </a:lnTo>
                  <a:lnTo>
                    <a:pt x="793" y="1873"/>
                  </a:lnTo>
                  <a:lnTo>
                    <a:pt x="781" y="1858"/>
                  </a:lnTo>
                  <a:lnTo>
                    <a:pt x="773" y="1841"/>
                  </a:lnTo>
                  <a:lnTo>
                    <a:pt x="771" y="1823"/>
                  </a:lnTo>
                  <a:lnTo>
                    <a:pt x="771" y="1676"/>
                  </a:lnTo>
                  <a:lnTo>
                    <a:pt x="758" y="1666"/>
                  </a:lnTo>
                  <a:lnTo>
                    <a:pt x="747" y="1652"/>
                  </a:lnTo>
                  <a:lnTo>
                    <a:pt x="740" y="1635"/>
                  </a:lnTo>
                  <a:lnTo>
                    <a:pt x="737" y="1617"/>
                  </a:lnTo>
                  <a:lnTo>
                    <a:pt x="740" y="1598"/>
                  </a:lnTo>
                  <a:lnTo>
                    <a:pt x="747" y="1581"/>
                  </a:lnTo>
                  <a:lnTo>
                    <a:pt x="758" y="1567"/>
                  </a:lnTo>
                  <a:lnTo>
                    <a:pt x="772" y="1556"/>
                  </a:lnTo>
                  <a:lnTo>
                    <a:pt x="789" y="1549"/>
                  </a:lnTo>
                  <a:lnTo>
                    <a:pt x="807" y="1546"/>
                  </a:lnTo>
                  <a:lnTo>
                    <a:pt x="996" y="1546"/>
                  </a:lnTo>
                  <a:lnTo>
                    <a:pt x="996" y="1477"/>
                  </a:lnTo>
                  <a:lnTo>
                    <a:pt x="995" y="1456"/>
                  </a:lnTo>
                  <a:lnTo>
                    <a:pt x="988" y="1436"/>
                  </a:lnTo>
                  <a:lnTo>
                    <a:pt x="979" y="1417"/>
                  </a:lnTo>
                  <a:lnTo>
                    <a:pt x="871" y="1247"/>
                  </a:lnTo>
                  <a:lnTo>
                    <a:pt x="854" y="1216"/>
                  </a:lnTo>
                  <a:lnTo>
                    <a:pt x="842" y="1184"/>
                  </a:lnTo>
                  <a:lnTo>
                    <a:pt x="836" y="1151"/>
                  </a:lnTo>
                  <a:lnTo>
                    <a:pt x="833" y="1116"/>
                  </a:lnTo>
                  <a:lnTo>
                    <a:pt x="833" y="556"/>
                  </a:lnTo>
                  <a:lnTo>
                    <a:pt x="831" y="526"/>
                  </a:lnTo>
                  <a:lnTo>
                    <a:pt x="824" y="497"/>
                  </a:lnTo>
                  <a:lnTo>
                    <a:pt x="814" y="468"/>
                  </a:lnTo>
                  <a:lnTo>
                    <a:pt x="800" y="442"/>
                  </a:lnTo>
                  <a:lnTo>
                    <a:pt x="781" y="416"/>
                  </a:lnTo>
                  <a:lnTo>
                    <a:pt x="576" y="178"/>
                  </a:lnTo>
                  <a:lnTo>
                    <a:pt x="370" y="417"/>
                  </a:lnTo>
                  <a:lnTo>
                    <a:pt x="352" y="442"/>
                  </a:lnTo>
                  <a:lnTo>
                    <a:pt x="338" y="468"/>
                  </a:lnTo>
                  <a:lnTo>
                    <a:pt x="328" y="497"/>
                  </a:lnTo>
                  <a:lnTo>
                    <a:pt x="321" y="526"/>
                  </a:lnTo>
                  <a:lnTo>
                    <a:pt x="319" y="556"/>
                  </a:lnTo>
                  <a:lnTo>
                    <a:pt x="319" y="1112"/>
                  </a:lnTo>
                  <a:lnTo>
                    <a:pt x="316" y="1149"/>
                  </a:lnTo>
                  <a:lnTo>
                    <a:pt x="308" y="1185"/>
                  </a:lnTo>
                  <a:lnTo>
                    <a:pt x="294" y="1219"/>
                  </a:lnTo>
                  <a:lnTo>
                    <a:pt x="276" y="1252"/>
                  </a:lnTo>
                  <a:lnTo>
                    <a:pt x="160" y="1418"/>
                  </a:lnTo>
                  <a:lnTo>
                    <a:pt x="149" y="1438"/>
                  </a:lnTo>
                  <a:lnTo>
                    <a:pt x="143" y="1459"/>
                  </a:lnTo>
                  <a:lnTo>
                    <a:pt x="140" y="1481"/>
                  </a:lnTo>
                  <a:lnTo>
                    <a:pt x="140" y="1547"/>
                  </a:lnTo>
                  <a:lnTo>
                    <a:pt x="338" y="1547"/>
                  </a:lnTo>
                  <a:lnTo>
                    <a:pt x="357" y="1549"/>
                  </a:lnTo>
                  <a:lnTo>
                    <a:pt x="374" y="1557"/>
                  </a:lnTo>
                  <a:lnTo>
                    <a:pt x="388" y="1567"/>
                  </a:lnTo>
                  <a:lnTo>
                    <a:pt x="400" y="1582"/>
                  </a:lnTo>
                  <a:lnTo>
                    <a:pt x="406" y="1599"/>
                  </a:lnTo>
                  <a:lnTo>
                    <a:pt x="409" y="1617"/>
                  </a:lnTo>
                  <a:lnTo>
                    <a:pt x="406" y="1636"/>
                  </a:lnTo>
                  <a:lnTo>
                    <a:pt x="400" y="1653"/>
                  </a:lnTo>
                  <a:lnTo>
                    <a:pt x="388" y="1667"/>
                  </a:lnTo>
                  <a:lnTo>
                    <a:pt x="374" y="1678"/>
                  </a:lnTo>
                  <a:lnTo>
                    <a:pt x="357" y="1685"/>
                  </a:lnTo>
                  <a:lnTo>
                    <a:pt x="338" y="1688"/>
                  </a:lnTo>
                  <a:lnTo>
                    <a:pt x="338" y="1688"/>
                  </a:lnTo>
                  <a:lnTo>
                    <a:pt x="338" y="1823"/>
                  </a:lnTo>
                  <a:lnTo>
                    <a:pt x="335" y="1842"/>
                  </a:lnTo>
                  <a:lnTo>
                    <a:pt x="329" y="1859"/>
                  </a:lnTo>
                  <a:lnTo>
                    <a:pt x="317" y="1873"/>
                  </a:lnTo>
                  <a:lnTo>
                    <a:pt x="303" y="1885"/>
                  </a:lnTo>
                  <a:lnTo>
                    <a:pt x="287" y="1891"/>
                  </a:lnTo>
                  <a:lnTo>
                    <a:pt x="268" y="1894"/>
                  </a:lnTo>
                  <a:lnTo>
                    <a:pt x="250" y="1891"/>
                  </a:lnTo>
                  <a:lnTo>
                    <a:pt x="233" y="1885"/>
                  </a:lnTo>
                  <a:lnTo>
                    <a:pt x="218" y="1873"/>
                  </a:lnTo>
                  <a:lnTo>
                    <a:pt x="207" y="1859"/>
                  </a:lnTo>
                  <a:lnTo>
                    <a:pt x="200" y="1842"/>
                  </a:lnTo>
                  <a:lnTo>
                    <a:pt x="198" y="1823"/>
                  </a:lnTo>
                  <a:lnTo>
                    <a:pt x="198" y="1688"/>
                  </a:lnTo>
                  <a:lnTo>
                    <a:pt x="70" y="1688"/>
                  </a:lnTo>
                  <a:lnTo>
                    <a:pt x="52" y="1685"/>
                  </a:lnTo>
                  <a:lnTo>
                    <a:pt x="35" y="1678"/>
                  </a:lnTo>
                  <a:lnTo>
                    <a:pt x="20" y="1667"/>
                  </a:lnTo>
                  <a:lnTo>
                    <a:pt x="9" y="1653"/>
                  </a:lnTo>
                  <a:lnTo>
                    <a:pt x="2" y="1636"/>
                  </a:lnTo>
                  <a:lnTo>
                    <a:pt x="0" y="1617"/>
                  </a:lnTo>
                  <a:lnTo>
                    <a:pt x="0" y="1481"/>
                  </a:lnTo>
                  <a:lnTo>
                    <a:pt x="3" y="1443"/>
                  </a:lnTo>
                  <a:lnTo>
                    <a:pt x="11" y="1406"/>
                  </a:lnTo>
                  <a:lnTo>
                    <a:pt x="25" y="1371"/>
                  </a:lnTo>
                  <a:lnTo>
                    <a:pt x="45" y="1338"/>
                  </a:lnTo>
                  <a:lnTo>
                    <a:pt x="161" y="1171"/>
                  </a:lnTo>
                  <a:lnTo>
                    <a:pt x="171" y="1154"/>
                  </a:lnTo>
                  <a:lnTo>
                    <a:pt x="178" y="1134"/>
                  </a:lnTo>
                  <a:lnTo>
                    <a:pt x="180" y="1113"/>
                  </a:lnTo>
                  <a:lnTo>
                    <a:pt x="180" y="556"/>
                  </a:lnTo>
                  <a:lnTo>
                    <a:pt x="182" y="515"/>
                  </a:lnTo>
                  <a:lnTo>
                    <a:pt x="189" y="473"/>
                  </a:lnTo>
                  <a:lnTo>
                    <a:pt x="201" y="433"/>
                  </a:lnTo>
                  <a:lnTo>
                    <a:pt x="218" y="395"/>
                  </a:lnTo>
                  <a:lnTo>
                    <a:pt x="239" y="359"/>
                  </a:lnTo>
                  <a:lnTo>
                    <a:pt x="264" y="326"/>
                  </a:lnTo>
                  <a:lnTo>
                    <a:pt x="522" y="25"/>
                  </a:lnTo>
                  <a:lnTo>
                    <a:pt x="536" y="12"/>
                  </a:lnTo>
                  <a:lnTo>
                    <a:pt x="554" y="4"/>
                  </a:lnTo>
                  <a:lnTo>
                    <a:pt x="57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Freeform 111"/>
            <p:cNvSpPr>
              <a:spLocks/>
            </p:cNvSpPr>
            <p:nvPr/>
          </p:nvSpPr>
          <p:spPr bwMode="auto">
            <a:xfrm>
              <a:off x="10217151" y="2943225"/>
              <a:ext cx="22225" cy="71438"/>
            </a:xfrm>
            <a:custGeom>
              <a:avLst/>
              <a:gdLst>
                <a:gd name="T0" fmla="*/ 70 w 140"/>
                <a:gd name="T1" fmla="*/ 0 h 445"/>
                <a:gd name="T2" fmla="*/ 89 w 140"/>
                <a:gd name="T3" fmla="*/ 2 h 445"/>
                <a:gd name="T4" fmla="*/ 106 w 140"/>
                <a:gd name="T5" fmla="*/ 9 h 445"/>
                <a:gd name="T6" fmla="*/ 120 w 140"/>
                <a:gd name="T7" fmla="*/ 20 h 445"/>
                <a:gd name="T8" fmla="*/ 130 w 140"/>
                <a:gd name="T9" fmla="*/ 35 h 445"/>
                <a:gd name="T10" fmla="*/ 138 w 140"/>
                <a:gd name="T11" fmla="*/ 52 h 445"/>
                <a:gd name="T12" fmla="*/ 140 w 140"/>
                <a:gd name="T13" fmla="*/ 70 h 445"/>
                <a:gd name="T14" fmla="*/ 140 w 140"/>
                <a:gd name="T15" fmla="*/ 375 h 445"/>
                <a:gd name="T16" fmla="*/ 138 w 140"/>
                <a:gd name="T17" fmla="*/ 394 h 445"/>
                <a:gd name="T18" fmla="*/ 130 w 140"/>
                <a:gd name="T19" fmla="*/ 412 h 445"/>
                <a:gd name="T20" fmla="*/ 119 w 140"/>
                <a:gd name="T21" fmla="*/ 426 h 445"/>
                <a:gd name="T22" fmla="*/ 103 w 140"/>
                <a:gd name="T23" fmla="*/ 438 h 445"/>
                <a:gd name="T24" fmla="*/ 86 w 140"/>
                <a:gd name="T25" fmla="*/ 444 h 445"/>
                <a:gd name="T26" fmla="*/ 66 w 140"/>
                <a:gd name="T27" fmla="*/ 445 h 445"/>
                <a:gd name="T28" fmla="*/ 48 w 140"/>
                <a:gd name="T29" fmla="*/ 442 h 445"/>
                <a:gd name="T30" fmla="*/ 32 w 140"/>
                <a:gd name="T31" fmla="*/ 435 h 445"/>
                <a:gd name="T32" fmla="*/ 19 w 140"/>
                <a:gd name="T33" fmla="*/ 422 h 445"/>
                <a:gd name="T34" fmla="*/ 9 w 140"/>
                <a:gd name="T35" fmla="*/ 408 h 445"/>
                <a:gd name="T36" fmla="*/ 2 w 140"/>
                <a:gd name="T37" fmla="*/ 391 h 445"/>
                <a:gd name="T38" fmla="*/ 0 w 140"/>
                <a:gd name="T39" fmla="*/ 372 h 445"/>
                <a:gd name="T40" fmla="*/ 0 w 140"/>
                <a:gd name="T41" fmla="*/ 70 h 445"/>
                <a:gd name="T42" fmla="*/ 2 w 140"/>
                <a:gd name="T43" fmla="*/ 52 h 445"/>
                <a:gd name="T44" fmla="*/ 10 w 140"/>
                <a:gd name="T45" fmla="*/ 35 h 445"/>
                <a:gd name="T46" fmla="*/ 20 w 140"/>
                <a:gd name="T47" fmla="*/ 20 h 445"/>
                <a:gd name="T48" fmla="*/ 35 w 140"/>
                <a:gd name="T49" fmla="*/ 9 h 445"/>
                <a:gd name="T50" fmla="*/ 51 w 140"/>
                <a:gd name="T51" fmla="*/ 2 h 445"/>
                <a:gd name="T52" fmla="*/ 70 w 140"/>
                <a:gd name="T53"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445">
                  <a:moveTo>
                    <a:pt x="70" y="0"/>
                  </a:moveTo>
                  <a:lnTo>
                    <a:pt x="89" y="2"/>
                  </a:lnTo>
                  <a:lnTo>
                    <a:pt x="106" y="9"/>
                  </a:lnTo>
                  <a:lnTo>
                    <a:pt x="120" y="20"/>
                  </a:lnTo>
                  <a:lnTo>
                    <a:pt x="130" y="35"/>
                  </a:lnTo>
                  <a:lnTo>
                    <a:pt x="138" y="52"/>
                  </a:lnTo>
                  <a:lnTo>
                    <a:pt x="140" y="70"/>
                  </a:lnTo>
                  <a:lnTo>
                    <a:pt x="140" y="375"/>
                  </a:lnTo>
                  <a:lnTo>
                    <a:pt x="138" y="394"/>
                  </a:lnTo>
                  <a:lnTo>
                    <a:pt x="130" y="412"/>
                  </a:lnTo>
                  <a:lnTo>
                    <a:pt x="119" y="426"/>
                  </a:lnTo>
                  <a:lnTo>
                    <a:pt x="103" y="438"/>
                  </a:lnTo>
                  <a:lnTo>
                    <a:pt x="86" y="444"/>
                  </a:lnTo>
                  <a:lnTo>
                    <a:pt x="66" y="445"/>
                  </a:lnTo>
                  <a:lnTo>
                    <a:pt x="48" y="442"/>
                  </a:lnTo>
                  <a:lnTo>
                    <a:pt x="32" y="435"/>
                  </a:lnTo>
                  <a:lnTo>
                    <a:pt x="19" y="422"/>
                  </a:lnTo>
                  <a:lnTo>
                    <a:pt x="9" y="408"/>
                  </a:lnTo>
                  <a:lnTo>
                    <a:pt x="2" y="391"/>
                  </a:lnTo>
                  <a:lnTo>
                    <a:pt x="0" y="372"/>
                  </a:lnTo>
                  <a:lnTo>
                    <a:pt x="0" y="70"/>
                  </a:lnTo>
                  <a:lnTo>
                    <a:pt x="2" y="52"/>
                  </a:lnTo>
                  <a:lnTo>
                    <a:pt x="10" y="35"/>
                  </a:lnTo>
                  <a:lnTo>
                    <a:pt x="20" y="20"/>
                  </a:lnTo>
                  <a:lnTo>
                    <a:pt x="35" y="9"/>
                  </a:lnTo>
                  <a:lnTo>
                    <a:pt x="51" y="2"/>
                  </a:lnTo>
                  <a:lnTo>
                    <a:pt x="7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51" name="Group 3"/>
          <p:cNvGrpSpPr/>
          <p:nvPr/>
        </p:nvGrpSpPr>
        <p:grpSpPr>
          <a:xfrm>
            <a:off x="2791400" y="2411134"/>
            <a:ext cx="448376" cy="448374"/>
            <a:chOff x="3692198" y="3649286"/>
            <a:chExt cx="570087" cy="570087"/>
          </a:xfrm>
          <a:solidFill>
            <a:schemeClr val="bg1"/>
          </a:solidFill>
        </p:grpSpPr>
        <p:sp>
          <p:nvSpPr>
            <p:cNvPr id="52" name="Freeform 244"/>
            <p:cNvSpPr>
              <a:spLocks noEditPoints="1"/>
            </p:cNvSpPr>
            <p:nvPr/>
          </p:nvSpPr>
          <p:spPr bwMode="auto">
            <a:xfrm>
              <a:off x="3692198" y="3649286"/>
              <a:ext cx="570087" cy="570087"/>
            </a:xfrm>
            <a:custGeom>
              <a:avLst/>
              <a:gdLst>
                <a:gd name="T0" fmla="*/ 950 w 2058"/>
                <a:gd name="T1" fmla="*/ 279 h 2058"/>
                <a:gd name="T2" fmla="*/ 789 w 2058"/>
                <a:gd name="T3" fmla="*/ 378 h 2058"/>
                <a:gd name="T4" fmla="*/ 571 w 2058"/>
                <a:gd name="T5" fmla="*/ 455 h 2058"/>
                <a:gd name="T6" fmla="*/ 453 w 2058"/>
                <a:gd name="T7" fmla="*/ 350 h 2058"/>
                <a:gd name="T8" fmla="*/ 353 w 2058"/>
                <a:gd name="T9" fmla="*/ 465 h 2058"/>
                <a:gd name="T10" fmla="*/ 422 w 2058"/>
                <a:gd name="T11" fmla="*/ 688 h 2058"/>
                <a:gd name="T12" fmla="*/ 315 w 2058"/>
                <a:gd name="T13" fmla="*/ 938 h 2058"/>
                <a:gd name="T14" fmla="*/ 142 w 2058"/>
                <a:gd name="T15" fmla="*/ 957 h 2058"/>
                <a:gd name="T16" fmla="*/ 153 w 2058"/>
                <a:gd name="T17" fmla="*/ 1109 h 2058"/>
                <a:gd name="T18" fmla="*/ 360 w 2058"/>
                <a:gd name="T19" fmla="*/ 1219 h 2058"/>
                <a:gd name="T20" fmla="*/ 461 w 2058"/>
                <a:gd name="T21" fmla="*/ 1470 h 2058"/>
                <a:gd name="T22" fmla="*/ 351 w 2058"/>
                <a:gd name="T23" fmla="*/ 1605 h 2058"/>
                <a:gd name="T24" fmla="*/ 463 w 2058"/>
                <a:gd name="T25" fmla="*/ 1708 h 2058"/>
                <a:gd name="T26" fmla="*/ 643 w 2058"/>
                <a:gd name="T27" fmla="*/ 1607 h 2058"/>
                <a:gd name="T28" fmla="*/ 928 w 2058"/>
                <a:gd name="T29" fmla="*/ 1730 h 2058"/>
                <a:gd name="T30" fmla="*/ 954 w 2058"/>
                <a:gd name="T31" fmla="*/ 1916 h 2058"/>
                <a:gd name="T32" fmla="*/ 1109 w 2058"/>
                <a:gd name="T33" fmla="*/ 1911 h 2058"/>
                <a:gd name="T34" fmla="*/ 1167 w 2058"/>
                <a:gd name="T35" fmla="*/ 1713 h 2058"/>
                <a:gd name="T36" fmla="*/ 1453 w 2058"/>
                <a:gd name="T37" fmla="*/ 1597 h 2058"/>
                <a:gd name="T38" fmla="*/ 1602 w 2058"/>
                <a:gd name="T39" fmla="*/ 1710 h 2058"/>
                <a:gd name="T40" fmla="*/ 1710 w 2058"/>
                <a:gd name="T41" fmla="*/ 1602 h 2058"/>
                <a:gd name="T42" fmla="*/ 1598 w 2058"/>
                <a:gd name="T43" fmla="*/ 1454 h 2058"/>
                <a:gd name="T44" fmla="*/ 1713 w 2058"/>
                <a:gd name="T45" fmla="*/ 1167 h 2058"/>
                <a:gd name="T46" fmla="*/ 1911 w 2058"/>
                <a:gd name="T47" fmla="*/ 1110 h 2058"/>
                <a:gd name="T48" fmla="*/ 1917 w 2058"/>
                <a:gd name="T49" fmla="*/ 955 h 2058"/>
                <a:gd name="T50" fmla="*/ 1731 w 2058"/>
                <a:gd name="T51" fmla="*/ 928 h 2058"/>
                <a:gd name="T52" fmla="*/ 1609 w 2058"/>
                <a:gd name="T53" fmla="*/ 644 h 2058"/>
                <a:gd name="T54" fmla="*/ 1708 w 2058"/>
                <a:gd name="T55" fmla="*/ 464 h 2058"/>
                <a:gd name="T56" fmla="*/ 1607 w 2058"/>
                <a:gd name="T57" fmla="*/ 352 h 2058"/>
                <a:gd name="T58" fmla="*/ 1490 w 2058"/>
                <a:gd name="T59" fmla="*/ 455 h 2058"/>
                <a:gd name="T60" fmla="*/ 1272 w 2058"/>
                <a:gd name="T61" fmla="*/ 378 h 2058"/>
                <a:gd name="T62" fmla="*/ 1110 w 2058"/>
                <a:gd name="T63" fmla="*/ 279 h 2058"/>
                <a:gd name="T64" fmla="*/ 962 w 2058"/>
                <a:gd name="T65" fmla="*/ 141 h 2058"/>
                <a:gd name="T66" fmla="*/ 1224 w 2058"/>
                <a:gd name="T67" fmla="*/ 67 h 2058"/>
                <a:gd name="T68" fmla="*/ 1398 w 2058"/>
                <a:gd name="T69" fmla="*/ 279 h 2058"/>
                <a:gd name="T70" fmla="*/ 1602 w 2058"/>
                <a:gd name="T71" fmla="*/ 209 h 2058"/>
                <a:gd name="T72" fmla="*/ 1834 w 2058"/>
                <a:gd name="T73" fmla="*/ 388 h 2058"/>
                <a:gd name="T74" fmla="*/ 1805 w 2058"/>
                <a:gd name="T75" fmla="*/ 564 h 2058"/>
                <a:gd name="T76" fmla="*/ 1937 w 2058"/>
                <a:gd name="T77" fmla="*/ 812 h 2058"/>
                <a:gd name="T78" fmla="*/ 2058 w 2058"/>
                <a:gd name="T79" fmla="*/ 960 h 2058"/>
                <a:gd name="T80" fmla="*/ 1966 w 2058"/>
                <a:gd name="T81" fmla="*/ 1238 h 2058"/>
                <a:gd name="T82" fmla="*/ 1756 w 2058"/>
                <a:gd name="T83" fmla="*/ 1444 h 2058"/>
                <a:gd name="T84" fmla="*/ 1848 w 2058"/>
                <a:gd name="T85" fmla="*/ 1631 h 2058"/>
                <a:gd name="T86" fmla="*/ 1648 w 2058"/>
                <a:gd name="T87" fmla="*/ 1841 h 2058"/>
                <a:gd name="T88" fmla="*/ 1445 w 2058"/>
                <a:gd name="T89" fmla="*/ 1755 h 2058"/>
                <a:gd name="T90" fmla="*/ 1238 w 2058"/>
                <a:gd name="T91" fmla="*/ 1965 h 2058"/>
                <a:gd name="T92" fmla="*/ 961 w 2058"/>
                <a:gd name="T93" fmla="*/ 2058 h 2058"/>
                <a:gd name="T94" fmla="*/ 812 w 2058"/>
                <a:gd name="T95" fmla="*/ 1936 h 2058"/>
                <a:gd name="T96" fmla="*/ 564 w 2058"/>
                <a:gd name="T97" fmla="*/ 1805 h 2058"/>
                <a:gd name="T98" fmla="*/ 400 w 2058"/>
                <a:gd name="T99" fmla="*/ 1837 h 2058"/>
                <a:gd name="T100" fmla="*/ 210 w 2058"/>
                <a:gd name="T101" fmla="*/ 1614 h 2058"/>
                <a:gd name="T102" fmla="*/ 278 w 2058"/>
                <a:gd name="T103" fmla="*/ 1397 h 2058"/>
                <a:gd name="T104" fmla="*/ 67 w 2058"/>
                <a:gd name="T105" fmla="*/ 1223 h 2058"/>
                <a:gd name="T106" fmla="*/ 3 w 2058"/>
                <a:gd name="T107" fmla="*/ 930 h 2058"/>
                <a:gd name="T108" fmla="*/ 152 w 2058"/>
                <a:gd name="T109" fmla="*/ 809 h 2058"/>
                <a:gd name="T110" fmla="*/ 236 w 2058"/>
                <a:gd name="T111" fmla="*/ 543 h 2058"/>
                <a:gd name="T112" fmla="*/ 236 w 2058"/>
                <a:gd name="T113" fmla="*/ 371 h 2058"/>
                <a:gd name="T114" fmla="*/ 458 w 2058"/>
                <a:gd name="T115" fmla="*/ 209 h 2058"/>
                <a:gd name="T116" fmla="*/ 709 w 2058"/>
                <a:gd name="T117" fmla="*/ 256 h 2058"/>
                <a:gd name="T118" fmla="*/ 853 w 2058"/>
                <a:gd name="T119" fmla="*/ 45 h 2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058" h="2058">
                  <a:moveTo>
                    <a:pt x="962" y="141"/>
                  </a:moveTo>
                  <a:lnTo>
                    <a:pt x="958" y="143"/>
                  </a:lnTo>
                  <a:lnTo>
                    <a:pt x="954" y="145"/>
                  </a:lnTo>
                  <a:lnTo>
                    <a:pt x="952" y="147"/>
                  </a:lnTo>
                  <a:lnTo>
                    <a:pt x="951" y="150"/>
                  </a:lnTo>
                  <a:lnTo>
                    <a:pt x="950" y="153"/>
                  </a:lnTo>
                  <a:lnTo>
                    <a:pt x="950" y="279"/>
                  </a:lnTo>
                  <a:lnTo>
                    <a:pt x="947" y="299"/>
                  </a:lnTo>
                  <a:lnTo>
                    <a:pt x="940" y="315"/>
                  </a:lnTo>
                  <a:lnTo>
                    <a:pt x="928" y="330"/>
                  </a:lnTo>
                  <a:lnTo>
                    <a:pt x="912" y="342"/>
                  </a:lnTo>
                  <a:lnTo>
                    <a:pt x="893" y="348"/>
                  </a:lnTo>
                  <a:lnTo>
                    <a:pt x="840" y="361"/>
                  </a:lnTo>
                  <a:lnTo>
                    <a:pt x="789" y="378"/>
                  </a:lnTo>
                  <a:lnTo>
                    <a:pt x="738" y="398"/>
                  </a:lnTo>
                  <a:lnTo>
                    <a:pt x="690" y="423"/>
                  </a:lnTo>
                  <a:lnTo>
                    <a:pt x="643" y="451"/>
                  </a:lnTo>
                  <a:lnTo>
                    <a:pt x="625" y="460"/>
                  </a:lnTo>
                  <a:lnTo>
                    <a:pt x="607" y="464"/>
                  </a:lnTo>
                  <a:lnTo>
                    <a:pt x="588" y="462"/>
                  </a:lnTo>
                  <a:lnTo>
                    <a:pt x="571" y="455"/>
                  </a:lnTo>
                  <a:lnTo>
                    <a:pt x="555" y="443"/>
                  </a:lnTo>
                  <a:lnTo>
                    <a:pt x="466" y="352"/>
                  </a:lnTo>
                  <a:lnTo>
                    <a:pt x="463" y="350"/>
                  </a:lnTo>
                  <a:lnTo>
                    <a:pt x="461" y="349"/>
                  </a:lnTo>
                  <a:lnTo>
                    <a:pt x="458" y="349"/>
                  </a:lnTo>
                  <a:lnTo>
                    <a:pt x="456" y="349"/>
                  </a:lnTo>
                  <a:lnTo>
                    <a:pt x="453" y="350"/>
                  </a:lnTo>
                  <a:lnTo>
                    <a:pt x="450" y="352"/>
                  </a:lnTo>
                  <a:lnTo>
                    <a:pt x="353" y="449"/>
                  </a:lnTo>
                  <a:lnTo>
                    <a:pt x="351" y="452"/>
                  </a:lnTo>
                  <a:lnTo>
                    <a:pt x="350" y="456"/>
                  </a:lnTo>
                  <a:lnTo>
                    <a:pt x="350" y="459"/>
                  </a:lnTo>
                  <a:lnTo>
                    <a:pt x="351" y="462"/>
                  </a:lnTo>
                  <a:lnTo>
                    <a:pt x="353" y="465"/>
                  </a:lnTo>
                  <a:lnTo>
                    <a:pt x="443" y="554"/>
                  </a:lnTo>
                  <a:lnTo>
                    <a:pt x="455" y="569"/>
                  </a:lnTo>
                  <a:lnTo>
                    <a:pt x="461" y="587"/>
                  </a:lnTo>
                  <a:lnTo>
                    <a:pt x="463" y="606"/>
                  </a:lnTo>
                  <a:lnTo>
                    <a:pt x="460" y="625"/>
                  </a:lnTo>
                  <a:lnTo>
                    <a:pt x="451" y="642"/>
                  </a:lnTo>
                  <a:lnTo>
                    <a:pt x="422" y="688"/>
                  </a:lnTo>
                  <a:lnTo>
                    <a:pt x="398" y="737"/>
                  </a:lnTo>
                  <a:lnTo>
                    <a:pt x="376" y="788"/>
                  </a:lnTo>
                  <a:lnTo>
                    <a:pt x="360" y="839"/>
                  </a:lnTo>
                  <a:lnTo>
                    <a:pt x="347" y="892"/>
                  </a:lnTo>
                  <a:lnTo>
                    <a:pt x="341" y="911"/>
                  </a:lnTo>
                  <a:lnTo>
                    <a:pt x="330" y="927"/>
                  </a:lnTo>
                  <a:lnTo>
                    <a:pt x="315" y="938"/>
                  </a:lnTo>
                  <a:lnTo>
                    <a:pt x="297" y="947"/>
                  </a:lnTo>
                  <a:lnTo>
                    <a:pt x="278" y="949"/>
                  </a:lnTo>
                  <a:lnTo>
                    <a:pt x="153" y="949"/>
                  </a:lnTo>
                  <a:lnTo>
                    <a:pt x="149" y="950"/>
                  </a:lnTo>
                  <a:lnTo>
                    <a:pt x="146" y="951"/>
                  </a:lnTo>
                  <a:lnTo>
                    <a:pt x="143" y="954"/>
                  </a:lnTo>
                  <a:lnTo>
                    <a:pt x="142" y="957"/>
                  </a:lnTo>
                  <a:lnTo>
                    <a:pt x="141" y="960"/>
                  </a:lnTo>
                  <a:lnTo>
                    <a:pt x="141" y="1097"/>
                  </a:lnTo>
                  <a:lnTo>
                    <a:pt x="142" y="1101"/>
                  </a:lnTo>
                  <a:lnTo>
                    <a:pt x="143" y="1104"/>
                  </a:lnTo>
                  <a:lnTo>
                    <a:pt x="146" y="1107"/>
                  </a:lnTo>
                  <a:lnTo>
                    <a:pt x="149" y="1108"/>
                  </a:lnTo>
                  <a:lnTo>
                    <a:pt x="153" y="1109"/>
                  </a:lnTo>
                  <a:lnTo>
                    <a:pt x="278" y="1109"/>
                  </a:lnTo>
                  <a:lnTo>
                    <a:pt x="297" y="1111"/>
                  </a:lnTo>
                  <a:lnTo>
                    <a:pt x="315" y="1120"/>
                  </a:lnTo>
                  <a:lnTo>
                    <a:pt x="330" y="1131"/>
                  </a:lnTo>
                  <a:lnTo>
                    <a:pt x="341" y="1147"/>
                  </a:lnTo>
                  <a:lnTo>
                    <a:pt x="347" y="1166"/>
                  </a:lnTo>
                  <a:lnTo>
                    <a:pt x="360" y="1219"/>
                  </a:lnTo>
                  <a:lnTo>
                    <a:pt x="376" y="1270"/>
                  </a:lnTo>
                  <a:lnTo>
                    <a:pt x="398" y="1321"/>
                  </a:lnTo>
                  <a:lnTo>
                    <a:pt x="422" y="1368"/>
                  </a:lnTo>
                  <a:lnTo>
                    <a:pt x="451" y="1416"/>
                  </a:lnTo>
                  <a:lnTo>
                    <a:pt x="460" y="1433"/>
                  </a:lnTo>
                  <a:lnTo>
                    <a:pt x="463" y="1452"/>
                  </a:lnTo>
                  <a:lnTo>
                    <a:pt x="461" y="1470"/>
                  </a:lnTo>
                  <a:lnTo>
                    <a:pt x="455" y="1488"/>
                  </a:lnTo>
                  <a:lnTo>
                    <a:pt x="443" y="1504"/>
                  </a:lnTo>
                  <a:lnTo>
                    <a:pt x="353" y="1593"/>
                  </a:lnTo>
                  <a:lnTo>
                    <a:pt x="351" y="1596"/>
                  </a:lnTo>
                  <a:lnTo>
                    <a:pt x="350" y="1599"/>
                  </a:lnTo>
                  <a:lnTo>
                    <a:pt x="350" y="1602"/>
                  </a:lnTo>
                  <a:lnTo>
                    <a:pt x="351" y="1605"/>
                  </a:lnTo>
                  <a:lnTo>
                    <a:pt x="353" y="1609"/>
                  </a:lnTo>
                  <a:lnTo>
                    <a:pt x="450" y="1704"/>
                  </a:lnTo>
                  <a:lnTo>
                    <a:pt x="453" y="1708"/>
                  </a:lnTo>
                  <a:lnTo>
                    <a:pt x="456" y="1709"/>
                  </a:lnTo>
                  <a:lnTo>
                    <a:pt x="458" y="1709"/>
                  </a:lnTo>
                  <a:lnTo>
                    <a:pt x="461" y="1709"/>
                  </a:lnTo>
                  <a:lnTo>
                    <a:pt x="463" y="1708"/>
                  </a:lnTo>
                  <a:lnTo>
                    <a:pt x="466" y="1704"/>
                  </a:lnTo>
                  <a:lnTo>
                    <a:pt x="555" y="1616"/>
                  </a:lnTo>
                  <a:lnTo>
                    <a:pt x="569" y="1605"/>
                  </a:lnTo>
                  <a:lnTo>
                    <a:pt x="586" y="1598"/>
                  </a:lnTo>
                  <a:lnTo>
                    <a:pt x="604" y="1596"/>
                  </a:lnTo>
                  <a:lnTo>
                    <a:pt x="624" y="1599"/>
                  </a:lnTo>
                  <a:lnTo>
                    <a:pt x="643" y="1607"/>
                  </a:lnTo>
                  <a:lnTo>
                    <a:pt x="690" y="1636"/>
                  </a:lnTo>
                  <a:lnTo>
                    <a:pt x="738" y="1661"/>
                  </a:lnTo>
                  <a:lnTo>
                    <a:pt x="789" y="1682"/>
                  </a:lnTo>
                  <a:lnTo>
                    <a:pt x="840" y="1699"/>
                  </a:lnTo>
                  <a:lnTo>
                    <a:pt x="893" y="1713"/>
                  </a:lnTo>
                  <a:lnTo>
                    <a:pt x="912" y="1719"/>
                  </a:lnTo>
                  <a:lnTo>
                    <a:pt x="928" y="1730"/>
                  </a:lnTo>
                  <a:lnTo>
                    <a:pt x="940" y="1745"/>
                  </a:lnTo>
                  <a:lnTo>
                    <a:pt x="948" y="1762"/>
                  </a:lnTo>
                  <a:lnTo>
                    <a:pt x="950" y="1781"/>
                  </a:lnTo>
                  <a:lnTo>
                    <a:pt x="950" y="1907"/>
                  </a:lnTo>
                  <a:lnTo>
                    <a:pt x="951" y="1911"/>
                  </a:lnTo>
                  <a:lnTo>
                    <a:pt x="952" y="1914"/>
                  </a:lnTo>
                  <a:lnTo>
                    <a:pt x="954" y="1916"/>
                  </a:lnTo>
                  <a:lnTo>
                    <a:pt x="958" y="1918"/>
                  </a:lnTo>
                  <a:lnTo>
                    <a:pt x="962" y="1918"/>
                  </a:lnTo>
                  <a:lnTo>
                    <a:pt x="1099" y="1918"/>
                  </a:lnTo>
                  <a:lnTo>
                    <a:pt x="1102" y="1918"/>
                  </a:lnTo>
                  <a:lnTo>
                    <a:pt x="1105" y="1916"/>
                  </a:lnTo>
                  <a:lnTo>
                    <a:pt x="1108" y="1914"/>
                  </a:lnTo>
                  <a:lnTo>
                    <a:pt x="1109" y="1911"/>
                  </a:lnTo>
                  <a:lnTo>
                    <a:pt x="1110" y="1907"/>
                  </a:lnTo>
                  <a:lnTo>
                    <a:pt x="1110" y="1781"/>
                  </a:lnTo>
                  <a:lnTo>
                    <a:pt x="1113" y="1762"/>
                  </a:lnTo>
                  <a:lnTo>
                    <a:pt x="1121" y="1745"/>
                  </a:lnTo>
                  <a:lnTo>
                    <a:pt x="1133" y="1730"/>
                  </a:lnTo>
                  <a:lnTo>
                    <a:pt x="1148" y="1719"/>
                  </a:lnTo>
                  <a:lnTo>
                    <a:pt x="1167" y="1713"/>
                  </a:lnTo>
                  <a:lnTo>
                    <a:pt x="1220" y="1700"/>
                  </a:lnTo>
                  <a:lnTo>
                    <a:pt x="1272" y="1683"/>
                  </a:lnTo>
                  <a:lnTo>
                    <a:pt x="1321" y="1662"/>
                  </a:lnTo>
                  <a:lnTo>
                    <a:pt x="1370" y="1638"/>
                  </a:lnTo>
                  <a:lnTo>
                    <a:pt x="1417" y="1610"/>
                  </a:lnTo>
                  <a:lnTo>
                    <a:pt x="1434" y="1600"/>
                  </a:lnTo>
                  <a:lnTo>
                    <a:pt x="1453" y="1597"/>
                  </a:lnTo>
                  <a:lnTo>
                    <a:pt x="1472" y="1599"/>
                  </a:lnTo>
                  <a:lnTo>
                    <a:pt x="1490" y="1605"/>
                  </a:lnTo>
                  <a:lnTo>
                    <a:pt x="1506" y="1618"/>
                  </a:lnTo>
                  <a:lnTo>
                    <a:pt x="1594" y="1707"/>
                  </a:lnTo>
                  <a:lnTo>
                    <a:pt x="1598" y="1709"/>
                  </a:lnTo>
                  <a:lnTo>
                    <a:pt x="1600" y="1710"/>
                  </a:lnTo>
                  <a:lnTo>
                    <a:pt x="1602" y="1710"/>
                  </a:lnTo>
                  <a:lnTo>
                    <a:pt x="1605" y="1710"/>
                  </a:lnTo>
                  <a:lnTo>
                    <a:pt x="1607" y="1709"/>
                  </a:lnTo>
                  <a:lnTo>
                    <a:pt x="1610" y="1707"/>
                  </a:lnTo>
                  <a:lnTo>
                    <a:pt x="1706" y="1610"/>
                  </a:lnTo>
                  <a:lnTo>
                    <a:pt x="1708" y="1607"/>
                  </a:lnTo>
                  <a:lnTo>
                    <a:pt x="1709" y="1604"/>
                  </a:lnTo>
                  <a:lnTo>
                    <a:pt x="1710" y="1602"/>
                  </a:lnTo>
                  <a:lnTo>
                    <a:pt x="1709" y="1600"/>
                  </a:lnTo>
                  <a:lnTo>
                    <a:pt x="1708" y="1597"/>
                  </a:lnTo>
                  <a:lnTo>
                    <a:pt x="1706" y="1594"/>
                  </a:lnTo>
                  <a:lnTo>
                    <a:pt x="1618" y="1505"/>
                  </a:lnTo>
                  <a:lnTo>
                    <a:pt x="1606" y="1489"/>
                  </a:lnTo>
                  <a:lnTo>
                    <a:pt x="1600" y="1473"/>
                  </a:lnTo>
                  <a:lnTo>
                    <a:pt x="1598" y="1454"/>
                  </a:lnTo>
                  <a:lnTo>
                    <a:pt x="1601" y="1435"/>
                  </a:lnTo>
                  <a:lnTo>
                    <a:pt x="1609" y="1417"/>
                  </a:lnTo>
                  <a:lnTo>
                    <a:pt x="1638" y="1370"/>
                  </a:lnTo>
                  <a:lnTo>
                    <a:pt x="1663" y="1322"/>
                  </a:lnTo>
                  <a:lnTo>
                    <a:pt x="1683" y="1271"/>
                  </a:lnTo>
                  <a:lnTo>
                    <a:pt x="1700" y="1220"/>
                  </a:lnTo>
                  <a:lnTo>
                    <a:pt x="1713" y="1167"/>
                  </a:lnTo>
                  <a:lnTo>
                    <a:pt x="1719" y="1148"/>
                  </a:lnTo>
                  <a:lnTo>
                    <a:pt x="1731" y="1132"/>
                  </a:lnTo>
                  <a:lnTo>
                    <a:pt x="1745" y="1121"/>
                  </a:lnTo>
                  <a:lnTo>
                    <a:pt x="1762" y="1113"/>
                  </a:lnTo>
                  <a:lnTo>
                    <a:pt x="1782" y="1110"/>
                  </a:lnTo>
                  <a:lnTo>
                    <a:pt x="1908" y="1110"/>
                  </a:lnTo>
                  <a:lnTo>
                    <a:pt x="1911" y="1110"/>
                  </a:lnTo>
                  <a:lnTo>
                    <a:pt x="1914" y="1108"/>
                  </a:lnTo>
                  <a:lnTo>
                    <a:pt x="1917" y="1106"/>
                  </a:lnTo>
                  <a:lnTo>
                    <a:pt x="1918" y="1103"/>
                  </a:lnTo>
                  <a:lnTo>
                    <a:pt x="1919" y="1098"/>
                  </a:lnTo>
                  <a:lnTo>
                    <a:pt x="1919" y="961"/>
                  </a:lnTo>
                  <a:lnTo>
                    <a:pt x="1918" y="958"/>
                  </a:lnTo>
                  <a:lnTo>
                    <a:pt x="1917" y="955"/>
                  </a:lnTo>
                  <a:lnTo>
                    <a:pt x="1914" y="953"/>
                  </a:lnTo>
                  <a:lnTo>
                    <a:pt x="1911" y="951"/>
                  </a:lnTo>
                  <a:lnTo>
                    <a:pt x="1908" y="951"/>
                  </a:lnTo>
                  <a:lnTo>
                    <a:pt x="1782" y="951"/>
                  </a:lnTo>
                  <a:lnTo>
                    <a:pt x="1762" y="948"/>
                  </a:lnTo>
                  <a:lnTo>
                    <a:pt x="1745" y="940"/>
                  </a:lnTo>
                  <a:lnTo>
                    <a:pt x="1731" y="928"/>
                  </a:lnTo>
                  <a:lnTo>
                    <a:pt x="1719" y="912"/>
                  </a:lnTo>
                  <a:lnTo>
                    <a:pt x="1713" y="894"/>
                  </a:lnTo>
                  <a:lnTo>
                    <a:pt x="1700" y="840"/>
                  </a:lnTo>
                  <a:lnTo>
                    <a:pt x="1683" y="789"/>
                  </a:lnTo>
                  <a:lnTo>
                    <a:pt x="1663" y="739"/>
                  </a:lnTo>
                  <a:lnTo>
                    <a:pt x="1638" y="691"/>
                  </a:lnTo>
                  <a:lnTo>
                    <a:pt x="1609" y="644"/>
                  </a:lnTo>
                  <a:lnTo>
                    <a:pt x="1601" y="626"/>
                  </a:lnTo>
                  <a:lnTo>
                    <a:pt x="1598" y="607"/>
                  </a:lnTo>
                  <a:lnTo>
                    <a:pt x="1599" y="588"/>
                  </a:lnTo>
                  <a:lnTo>
                    <a:pt x="1606" y="570"/>
                  </a:lnTo>
                  <a:lnTo>
                    <a:pt x="1618" y="555"/>
                  </a:lnTo>
                  <a:lnTo>
                    <a:pt x="1706" y="466"/>
                  </a:lnTo>
                  <a:lnTo>
                    <a:pt x="1708" y="464"/>
                  </a:lnTo>
                  <a:lnTo>
                    <a:pt x="1709" y="461"/>
                  </a:lnTo>
                  <a:lnTo>
                    <a:pt x="1710" y="459"/>
                  </a:lnTo>
                  <a:lnTo>
                    <a:pt x="1709" y="457"/>
                  </a:lnTo>
                  <a:lnTo>
                    <a:pt x="1708" y="453"/>
                  </a:lnTo>
                  <a:lnTo>
                    <a:pt x="1706" y="450"/>
                  </a:lnTo>
                  <a:lnTo>
                    <a:pt x="1610" y="354"/>
                  </a:lnTo>
                  <a:lnTo>
                    <a:pt x="1607" y="352"/>
                  </a:lnTo>
                  <a:lnTo>
                    <a:pt x="1605" y="351"/>
                  </a:lnTo>
                  <a:lnTo>
                    <a:pt x="1602" y="350"/>
                  </a:lnTo>
                  <a:lnTo>
                    <a:pt x="1600" y="351"/>
                  </a:lnTo>
                  <a:lnTo>
                    <a:pt x="1598" y="352"/>
                  </a:lnTo>
                  <a:lnTo>
                    <a:pt x="1594" y="354"/>
                  </a:lnTo>
                  <a:lnTo>
                    <a:pt x="1506" y="443"/>
                  </a:lnTo>
                  <a:lnTo>
                    <a:pt x="1490" y="455"/>
                  </a:lnTo>
                  <a:lnTo>
                    <a:pt x="1472" y="462"/>
                  </a:lnTo>
                  <a:lnTo>
                    <a:pt x="1453" y="463"/>
                  </a:lnTo>
                  <a:lnTo>
                    <a:pt x="1434" y="460"/>
                  </a:lnTo>
                  <a:lnTo>
                    <a:pt x="1417" y="451"/>
                  </a:lnTo>
                  <a:lnTo>
                    <a:pt x="1370" y="423"/>
                  </a:lnTo>
                  <a:lnTo>
                    <a:pt x="1321" y="398"/>
                  </a:lnTo>
                  <a:lnTo>
                    <a:pt x="1272" y="378"/>
                  </a:lnTo>
                  <a:lnTo>
                    <a:pt x="1220" y="361"/>
                  </a:lnTo>
                  <a:lnTo>
                    <a:pt x="1167" y="348"/>
                  </a:lnTo>
                  <a:lnTo>
                    <a:pt x="1148" y="342"/>
                  </a:lnTo>
                  <a:lnTo>
                    <a:pt x="1133" y="330"/>
                  </a:lnTo>
                  <a:lnTo>
                    <a:pt x="1120" y="315"/>
                  </a:lnTo>
                  <a:lnTo>
                    <a:pt x="1113" y="299"/>
                  </a:lnTo>
                  <a:lnTo>
                    <a:pt x="1110" y="279"/>
                  </a:lnTo>
                  <a:lnTo>
                    <a:pt x="1110" y="153"/>
                  </a:lnTo>
                  <a:lnTo>
                    <a:pt x="1109" y="150"/>
                  </a:lnTo>
                  <a:lnTo>
                    <a:pt x="1108" y="147"/>
                  </a:lnTo>
                  <a:lnTo>
                    <a:pt x="1105" y="145"/>
                  </a:lnTo>
                  <a:lnTo>
                    <a:pt x="1102" y="143"/>
                  </a:lnTo>
                  <a:lnTo>
                    <a:pt x="1099" y="141"/>
                  </a:lnTo>
                  <a:lnTo>
                    <a:pt x="962" y="141"/>
                  </a:lnTo>
                  <a:close/>
                  <a:moveTo>
                    <a:pt x="961" y="0"/>
                  </a:moveTo>
                  <a:lnTo>
                    <a:pt x="1098" y="0"/>
                  </a:lnTo>
                  <a:lnTo>
                    <a:pt x="1128" y="3"/>
                  </a:lnTo>
                  <a:lnTo>
                    <a:pt x="1157" y="12"/>
                  </a:lnTo>
                  <a:lnTo>
                    <a:pt x="1183" y="26"/>
                  </a:lnTo>
                  <a:lnTo>
                    <a:pt x="1205" y="45"/>
                  </a:lnTo>
                  <a:lnTo>
                    <a:pt x="1224" y="67"/>
                  </a:lnTo>
                  <a:lnTo>
                    <a:pt x="1238" y="93"/>
                  </a:lnTo>
                  <a:lnTo>
                    <a:pt x="1246" y="121"/>
                  </a:lnTo>
                  <a:lnTo>
                    <a:pt x="1250" y="152"/>
                  </a:lnTo>
                  <a:lnTo>
                    <a:pt x="1250" y="223"/>
                  </a:lnTo>
                  <a:lnTo>
                    <a:pt x="1300" y="237"/>
                  </a:lnTo>
                  <a:lnTo>
                    <a:pt x="1350" y="256"/>
                  </a:lnTo>
                  <a:lnTo>
                    <a:pt x="1398" y="279"/>
                  </a:lnTo>
                  <a:lnTo>
                    <a:pt x="1445" y="303"/>
                  </a:lnTo>
                  <a:lnTo>
                    <a:pt x="1494" y="253"/>
                  </a:lnTo>
                  <a:lnTo>
                    <a:pt x="1512" y="237"/>
                  </a:lnTo>
                  <a:lnTo>
                    <a:pt x="1532" y="225"/>
                  </a:lnTo>
                  <a:lnTo>
                    <a:pt x="1554" y="216"/>
                  </a:lnTo>
                  <a:lnTo>
                    <a:pt x="1578" y="211"/>
                  </a:lnTo>
                  <a:lnTo>
                    <a:pt x="1602" y="209"/>
                  </a:lnTo>
                  <a:lnTo>
                    <a:pt x="1631" y="212"/>
                  </a:lnTo>
                  <a:lnTo>
                    <a:pt x="1660" y="221"/>
                  </a:lnTo>
                  <a:lnTo>
                    <a:pt x="1686" y="234"/>
                  </a:lnTo>
                  <a:lnTo>
                    <a:pt x="1708" y="253"/>
                  </a:lnTo>
                  <a:lnTo>
                    <a:pt x="1805" y="350"/>
                  </a:lnTo>
                  <a:lnTo>
                    <a:pt x="1821" y="368"/>
                  </a:lnTo>
                  <a:lnTo>
                    <a:pt x="1834" y="388"/>
                  </a:lnTo>
                  <a:lnTo>
                    <a:pt x="1842" y="410"/>
                  </a:lnTo>
                  <a:lnTo>
                    <a:pt x="1849" y="433"/>
                  </a:lnTo>
                  <a:lnTo>
                    <a:pt x="1850" y="457"/>
                  </a:lnTo>
                  <a:lnTo>
                    <a:pt x="1848" y="487"/>
                  </a:lnTo>
                  <a:lnTo>
                    <a:pt x="1838" y="516"/>
                  </a:lnTo>
                  <a:lnTo>
                    <a:pt x="1824" y="541"/>
                  </a:lnTo>
                  <a:lnTo>
                    <a:pt x="1805" y="564"/>
                  </a:lnTo>
                  <a:lnTo>
                    <a:pt x="1756" y="614"/>
                  </a:lnTo>
                  <a:lnTo>
                    <a:pt x="1781" y="661"/>
                  </a:lnTo>
                  <a:lnTo>
                    <a:pt x="1802" y="709"/>
                  </a:lnTo>
                  <a:lnTo>
                    <a:pt x="1821" y="758"/>
                  </a:lnTo>
                  <a:lnTo>
                    <a:pt x="1837" y="809"/>
                  </a:lnTo>
                  <a:lnTo>
                    <a:pt x="1907" y="809"/>
                  </a:lnTo>
                  <a:lnTo>
                    <a:pt x="1937" y="812"/>
                  </a:lnTo>
                  <a:lnTo>
                    <a:pt x="1966" y="820"/>
                  </a:lnTo>
                  <a:lnTo>
                    <a:pt x="1992" y="835"/>
                  </a:lnTo>
                  <a:lnTo>
                    <a:pt x="2014" y="853"/>
                  </a:lnTo>
                  <a:lnTo>
                    <a:pt x="2033" y="875"/>
                  </a:lnTo>
                  <a:lnTo>
                    <a:pt x="2047" y="901"/>
                  </a:lnTo>
                  <a:lnTo>
                    <a:pt x="2055" y="930"/>
                  </a:lnTo>
                  <a:lnTo>
                    <a:pt x="2058" y="960"/>
                  </a:lnTo>
                  <a:lnTo>
                    <a:pt x="2058" y="1097"/>
                  </a:lnTo>
                  <a:lnTo>
                    <a:pt x="2055" y="1128"/>
                  </a:lnTo>
                  <a:lnTo>
                    <a:pt x="2047" y="1156"/>
                  </a:lnTo>
                  <a:lnTo>
                    <a:pt x="2033" y="1182"/>
                  </a:lnTo>
                  <a:lnTo>
                    <a:pt x="2014" y="1205"/>
                  </a:lnTo>
                  <a:lnTo>
                    <a:pt x="1992" y="1223"/>
                  </a:lnTo>
                  <a:lnTo>
                    <a:pt x="1966" y="1238"/>
                  </a:lnTo>
                  <a:lnTo>
                    <a:pt x="1937" y="1246"/>
                  </a:lnTo>
                  <a:lnTo>
                    <a:pt x="1907" y="1249"/>
                  </a:lnTo>
                  <a:lnTo>
                    <a:pt x="1837" y="1249"/>
                  </a:lnTo>
                  <a:lnTo>
                    <a:pt x="1821" y="1300"/>
                  </a:lnTo>
                  <a:lnTo>
                    <a:pt x="1802" y="1349"/>
                  </a:lnTo>
                  <a:lnTo>
                    <a:pt x="1781" y="1397"/>
                  </a:lnTo>
                  <a:lnTo>
                    <a:pt x="1756" y="1444"/>
                  </a:lnTo>
                  <a:lnTo>
                    <a:pt x="1805" y="1494"/>
                  </a:lnTo>
                  <a:lnTo>
                    <a:pt x="1821" y="1512"/>
                  </a:lnTo>
                  <a:lnTo>
                    <a:pt x="1834" y="1532"/>
                  </a:lnTo>
                  <a:lnTo>
                    <a:pt x="1842" y="1554"/>
                  </a:lnTo>
                  <a:lnTo>
                    <a:pt x="1849" y="1577"/>
                  </a:lnTo>
                  <a:lnTo>
                    <a:pt x="1850" y="1600"/>
                  </a:lnTo>
                  <a:lnTo>
                    <a:pt x="1848" y="1631"/>
                  </a:lnTo>
                  <a:lnTo>
                    <a:pt x="1838" y="1659"/>
                  </a:lnTo>
                  <a:lnTo>
                    <a:pt x="1824" y="1684"/>
                  </a:lnTo>
                  <a:lnTo>
                    <a:pt x="1805" y="1708"/>
                  </a:lnTo>
                  <a:lnTo>
                    <a:pt x="1708" y="1805"/>
                  </a:lnTo>
                  <a:lnTo>
                    <a:pt x="1690" y="1820"/>
                  </a:lnTo>
                  <a:lnTo>
                    <a:pt x="1670" y="1833"/>
                  </a:lnTo>
                  <a:lnTo>
                    <a:pt x="1648" y="1841"/>
                  </a:lnTo>
                  <a:lnTo>
                    <a:pt x="1625" y="1847"/>
                  </a:lnTo>
                  <a:lnTo>
                    <a:pt x="1602" y="1849"/>
                  </a:lnTo>
                  <a:lnTo>
                    <a:pt x="1571" y="1846"/>
                  </a:lnTo>
                  <a:lnTo>
                    <a:pt x="1544" y="1837"/>
                  </a:lnTo>
                  <a:lnTo>
                    <a:pt x="1517" y="1824"/>
                  </a:lnTo>
                  <a:lnTo>
                    <a:pt x="1494" y="1805"/>
                  </a:lnTo>
                  <a:lnTo>
                    <a:pt x="1445" y="1755"/>
                  </a:lnTo>
                  <a:lnTo>
                    <a:pt x="1398" y="1779"/>
                  </a:lnTo>
                  <a:lnTo>
                    <a:pt x="1350" y="1801"/>
                  </a:lnTo>
                  <a:lnTo>
                    <a:pt x="1300" y="1820"/>
                  </a:lnTo>
                  <a:lnTo>
                    <a:pt x="1250" y="1835"/>
                  </a:lnTo>
                  <a:lnTo>
                    <a:pt x="1250" y="1906"/>
                  </a:lnTo>
                  <a:lnTo>
                    <a:pt x="1246" y="1936"/>
                  </a:lnTo>
                  <a:lnTo>
                    <a:pt x="1238" y="1965"/>
                  </a:lnTo>
                  <a:lnTo>
                    <a:pt x="1224" y="1991"/>
                  </a:lnTo>
                  <a:lnTo>
                    <a:pt x="1205" y="2013"/>
                  </a:lnTo>
                  <a:lnTo>
                    <a:pt x="1183" y="2032"/>
                  </a:lnTo>
                  <a:lnTo>
                    <a:pt x="1157" y="2046"/>
                  </a:lnTo>
                  <a:lnTo>
                    <a:pt x="1128" y="2054"/>
                  </a:lnTo>
                  <a:lnTo>
                    <a:pt x="1098" y="2058"/>
                  </a:lnTo>
                  <a:lnTo>
                    <a:pt x="961" y="2058"/>
                  </a:lnTo>
                  <a:lnTo>
                    <a:pt x="930" y="2054"/>
                  </a:lnTo>
                  <a:lnTo>
                    <a:pt x="903" y="2046"/>
                  </a:lnTo>
                  <a:lnTo>
                    <a:pt x="876" y="2032"/>
                  </a:lnTo>
                  <a:lnTo>
                    <a:pt x="854" y="2013"/>
                  </a:lnTo>
                  <a:lnTo>
                    <a:pt x="835" y="1991"/>
                  </a:lnTo>
                  <a:lnTo>
                    <a:pt x="821" y="1965"/>
                  </a:lnTo>
                  <a:lnTo>
                    <a:pt x="812" y="1936"/>
                  </a:lnTo>
                  <a:lnTo>
                    <a:pt x="809" y="1906"/>
                  </a:lnTo>
                  <a:lnTo>
                    <a:pt x="809" y="1835"/>
                  </a:lnTo>
                  <a:lnTo>
                    <a:pt x="758" y="1820"/>
                  </a:lnTo>
                  <a:lnTo>
                    <a:pt x="709" y="1801"/>
                  </a:lnTo>
                  <a:lnTo>
                    <a:pt x="661" y="1779"/>
                  </a:lnTo>
                  <a:lnTo>
                    <a:pt x="615" y="1755"/>
                  </a:lnTo>
                  <a:lnTo>
                    <a:pt x="564" y="1805"/>
                  </a:lnTo>
                  <a:lnTo>
                    <a:pt x="546" y="1820"/>
                  </a:lnTo>
                  <a:lnTo>
                    <a:pt x="526" y="1833"/>
                  </a:lnTo>
                  <a:lnTo>
                    <a:pt x="504" y="1841"/>
                  </a:lnTo>
                  <a:lnTo>
                    <a:pt x="481" y="1847"/>
                  </a:lnTo>
                  <a:lnTo>
                    <a:pt x="458" y="1849"/>
                  </a:lnTo>
                  <a:lnTo>
                    <a:pt x="427" y="1846"/>
                  </a:lnTo>
                  <a:lnTo>
                    <a:pt x="400" y="1837"/>
                  </a:lnTo>
                  <a:lnTo>
                    <a:pt x="373" y="1824"/>
                  </a:lnTo>
                  <a:lnTo>
                    <a:pt x="350" y="1805"/>
                  </a:lnTo>
                  <a:lnTo>
                    <a:pt x="253" y="1708"/>
                  </a:lnTo>
                  <a:lnTo>
                    <a:pt x="236" y="1687"/>
                  </a:lnTo>
                  <a:lnTo>
                    <a:pt x="223" y="1663"/>
                  </a:lnTo>
                  <a:lnTo>
                    <a:pt x="214" y="1639"/>
                  </a:lnTo>
                  <a:lnTo>
                    <a:pt x="210" y="1614"/>
                  </a:lnTo>
                  <a:lnTo>
                    <a:pt x="210" y="1587"/>
                  </a:lnTo>
                  <a:lnTo>
                    <a:pt x="214" y="1562"/>
                  </a:lnTo>
                  <a:lnTo>
                    <a:pt x="223" y="1538"/>
                  </a:lnTo>
                  <a:lnTo>
                    <a:pt x="236" y="1515"/>
                  </a:lnTo>
                  <a:lnTo>
                    <a:pt x="253" y="1494"/>
                  </a:lnTo>
                  <a:lnTo>
                    <a:pt x="304" y="1444"/>
                  </a:lnTo>
                  <a:lnTo>
                    <a:pt x="278" y="1397"/>
                  </a:lnTo>
                  <a:lnTo>
                    <a:pt x="256" y="1349"/>
                  </a:lnTo>
                  <a:lnTo>
                    <a:pt x="237" y="1300"/>
                  </a:lnTo>
                  <a:lnTo>
                    <a:pt x="223" y="1249"/>
                  </a:lnTo>
                  <a:lnTo>
                    <a:pt x="152" y="1249"/>
                  </a:lnTo>
                  <a:lnTo>
                    <a:pt x="121" y="1246"/>
                  </a:lnTo>
                  <a:lnTo>
                    <a:pt x="93" y="1238"/>
                  </a:lnTo>
                  <a:lnTo>
                    <a:pt x="67" y="1223"/>
                  </a:lnTo>
                  <a:lnTo>
                    <a:pt x="44" y="1205"/>
                  </a:lnTo>
                  <a:lnTo>
                    <a:pt x="26" y="1182"/>
                  </a:lnTo>
                  <a:lnTo>
                    <a:pt x="12" y="1156"/>
                  </a:lnTo>
                  <a:lnTo>
                    <a:pt x="3" y="1128"/>
                  </a:lnTo>
                  <a:lnTo>
                    <a:pt x="0" y="1097"/>
                  </a:lnTo>
                  <a:lnTo>
                    <a:pt x="0" y="960"/>
                  </a:lnTo>
                  <a:lnTo>
                    <a:pt x="3" y="930"/>
                  </a:lnTo>
                  <a:lnTo>
                    <a:pt x="12" y="901"/>
                  </a:lnTo>
                  <a:lnTo>
                    <a:pt x="26" y="875"/>
                  </a:lnTo>
                  <a:lnTo>
                    <a:pt x="44" y="853"/>
                  </a:lnTo>
                  <a:lnTo>
                    <a:pt x="67" y="835"/>
                  </a:lnTo>
                  <a:lnTo>
                    <a:pt x="93" y="820"/>
                  </a:lnTo>
                  <a:lnTo>
                    <a:pt x="121" y="812"/>
                  </a:lnTo>
                  <a:lnTo>
                    <a:pt x="152" y="809"/>
                  </a:lnTo>
                  <a:lnTo>
                    <a:pt x="223" y="809"/>
                  </a:lnTo>
                  <a:lnTo>
                    <a:pt x="237" y="758"/>
                  </a:lnTo>
                  <a:lnTo>
                    <a:pt x="256" y="709"/>
                  </a:lnTo>
                  <a:lnTo>
                    <a:pt x="278" y="661"/>
                  </a:lnTo>
                  <a:lnTo>
                    <a:pt x="304" y="614"/>
                  </a:lnTo>
                  <a:lnTo>
                    <a:pt x="253" y="564"/>
                  </a:lnTo>
                  <a:lnTo>
                    <a:pt x="236" y="543"/>
                  </a:lnTo>
                  <a:lnTo>
                    <a:pt x="223" y="520"/>
                  </a:lnTo>
                  <a:lnTo>
                    <a:pt x="214" y="496"/>
                  </a:lnTo>
                  <a:lnTo>
                    <a:pt x="210" y="470"/>
                  </a:lnTo>
                  <a:lnTo>
                    <a:pt x="210" y="444"/>
                  </a:lnTo>
                  <a:lnTo>
                    <a:pt x="214" y="419"/>
                  </a:lnTo>
                  <a:lnTo>
                    <a:pt x="223" y="394"/>
                  </a:lnTo>
                  <a:lnTo>
                    <a:pt x="236" y="371"/>
                  </a:lnTo>
                  <a:lnTo>
                    <a:pt x="253" y="350"/>
                  </a:lnTo>
                  <a:lnTo>
                    <a:pt x="350" y="253"/>
                  </a:lnTo>
                  <a:lnTo>
                    <a:pt x="368" y="237"/>
                  </a:lnTo>
                  <a:lnTo>
                    <a:pt x="388" y="225"/>
                  </a:lnTo>
                  <a:lnTo>
                    <a:pt x="410" y="216"/>
                  </a:lnTo>
                  <a:lnTo>
                    <a:pt x="433" y="211"/>
                  </a:lnTo>
                  <a:lnTo>
                    <a:pt x="458" y="209"/>
                  </a:lnTo>
                  <a:lnTo>
                    <a:pt x="487" y="212"/>
                  </a:lnTo>
                  <a:lnTo>
                    <a:pt x="516" y="221"/>
                  </a:lnTo>
                  <a:lnTo>
                    <a:pt x="542" y="234"/>
                  </a:lnTo>
                  <a:lnTo>
                    <a:pt x="564" y="253"/>
                  </a:lnTo>
                  <a:lnTo>
                    <a:pt x="615" y="303"/>
                  </a:lnTo>
                  <a:lnTo>
                    <a:pt x="661" y="279"/>
                  </a:lnTo>
                  <a:lnTo>
                    <a:pt x="709" y="256"/>
                  </a:lnTo>
                  <a:lnTo>
                    <a:pt x="758" y="237"/>
                  </a:lnTo>
                  <a:lnTo>
                    <a:pt x="809" y="223"/>
                  </a:lnTo>
                  <a:lnTo>
                    <a:pt x="809" y="152"/>
                  </a:lnTo>
                  <a:lnTo>
                    <a:pt x="812" y="121"/>
                  </a:lnTo>
                  <a:lnTo>
                    <a:pt x="820" y="93"/>
                  </a:lnTo>
                  <a:lnTo>
                    <a:pt x="835" y="67"/>
                  </a:lnTo>
                  <a:lnTo>
                    <a:pt x="853" y="45"/>
                  </a:lnTo>
                  <a:lnTo>
                    <a:pt x="876" y="26"/>
                  </a:lnTo>
                  <a:lnTo>
                    <a:pt x="902" y="12"/>
                  </a:lnTo>
                  <a:lnTo>
                    <a:pt x="930" y="3"/>
                  </a:lnTo>
                  <a:lnTo>
                    <a:pt x="96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245"/>
            <p:cNvSpPr>
              <a:spLocks noEditPoints="1"/>
            </p:cNvSpPr>
            <p:nvPr/>
          </p:nvSpPr>
          <p:spPr bwMode="auto">
            <a:xfrm>
              <a:off x="3861011" y="3820866"/>
              <a:ext cx="232463" cy="229696"/>
            </a:xfrm>
            <a:custGeom>
              <a:avLst/>
              <a:gdLst>
                <a:gd name="T0" fmla="*/ 376 w 834"/>
                <a:gd name="T1" fmla="*/ 143 h 834"/>
                <a:gd name="T2" fmla="*/ 300 w 834"/>
                <a:gd name="T3" fmla="*/ 166 h 834"/>
                <a:gd name="T4" fmla="*/ 235 w 834"/>
                <a:gd name="T5" fmla="*/ 208 h 834"/>
                <a:gd name="T6" fmla="*/ 184 w 834"/>
                <a:gd name="T7" fmla="*/ 266 h 834"/>
                <a:gd name="T8" fmla="*/ 152 w 834"/>
                <a:gd name="T9" fmla="*/ 337 h 834"/>
                <a:gd name="T10" fmla="*/ 140 w 834"/>
                <a:gd name="T11" fmla="*/ 417 h 834"/>
                <a:gd name="T12" fmla="*/ 152 w 834"/>
                <a:gd name="T13" fmla="*/ 497 h 834"/>
                <a:gd name="T14" fmla="*/ 184 w 834"/>
                <a:gd name="T15" fmla="*/ 568 h 834"/>
                <a:gd name="T16" fmla="*/ 235 w 834"/>
                <a:gd name="T17" fmla="*/ 626 h 834"/>
                <a:gd name="T18" fmla="*/ 300 w 834"/>
                <a:gd name="T19" fmla="*/ 668 h 834"/>
                <a:gd name="T20" fmla="*/ 376 w 834"/>
                <a:gd name="T21" fmla="*/ 691 h 834"/>
                <a:gd name="T22" fmla="*/ 457 w 834"/>
                <a:gd name="T23" fmla="*/ 691 h 834"/>
                <a:gd name="T24" fmla="*/ 533 w 834"/>
                <a:gd name="T25" fmla="*/ 668 h 834"/>
                <a:gd name="T26" fmla="*/ 599 w 834"/>
                <a:gd name="T27" fmla="*/ 626 h 834"/>
                <a:gd name="T28" fmla="*/ 649 w 834"/>
                <a:gd name="T29" fmla="*/ 568 h 834"/>
                <a:gd name="T30" fmla="*/ 682 w 834"/>
                <a:gd name="T31" fmla="*/ 497 h 834"/>
                <a:gd name="T32" fmla="*/ 694 w 834"/>
                <a:gd name="T33" fmla="*/ 417 h 834"/>
                <a:gd name="T34" fmla="*/ 682 w 834"/>
                <a:gd name="T35" fmla="*/ 337 h 834"/>
                <a:gd name="T36" fmla="*/ 649 w 834"/>
                <a:gd name="T37" fmla="*/ 266 h 834"/>
                <a:gd name="T38" fmla="*/ 599 w 834"/>
                <a:gd name="T39" fmla="*/ 208 h 834"/>
                <a:gd name="T40" fmla="*/ 533 w 834"/>
                <a:gd name="T41" fmla="*/ 166 h 834"/>
                <a:gd name="T42" fmla="*/ 457 w 834"/>
                <a:gd name="T43" fmla="*/ 143 h 834"/>
                <a:gd name="T44" fmla="*/ 416 w 834"/>
                <a:gd name="T45" fmla="*/ 0 h 834"/>
                <a:gd name="T46" fmla="*/ 519 w 834"/>
                <a:gd name="T47" fmla="*/ 12 h 834"/>
                <a:gd name="T48" fmla="*/ 612 w 834"/>
                <a:gd name="T49" fmla="*/ 48 h 834"/>
                <a:gd name="T50" fmla="*/ 694 w 834"/>
                <a:gd name="T51" fmla="*/ 105 h 834"/>
                <a:gd name="T52" fmla="*/ 759 w 834"/>
                <a:gd name="T53" fmla="*/ 179 h 834"/>
                <a:gd name="T54" fmla="*/ 805 w 834"/>
                <a:gd name="T55" fmla="*/ 266 h 834"/>
                <a:gd name="T56" fmla="*/ 831 w 834"/>
                <a:gd name="T57" fmla="*/ 364 h 834"/>
                <a:gd name="T58" fmla="*/ 831 w 834"/>
                <a:gd name="T59" fmla="*/ 470 h 834"/>
                <a:gd name="T60" fmla="*/ 805 w 834"/>
                <a:gd name="T61" fmla="*/ 568 h 834"/>
                <a:gd name="T62" fmla="*/ 759 w 834"/>
                <a:gd name="T63" fmla="*/ 655 h 834"/>
                <a:gd name="T64" fmla="*/ 694 w 834"/>
                <a:gd name="T65" fmla="*/ 729 h 834"/>
                <a:gd name="T66" fmla="*/ 612 w 834"/>
                <a:gd name="T67" fmla="*/ 785 h 834"/>
                <a:gd name="T68" fmla="*/ 520 w 834"/>
                <a:gd name="T69" fmla="*/ 822 h 834"/>
                <a:gd name="T70" fmla="*/ 417 w 834"/>
                <a:gd name="T71" fmla="*/ 834 h 834"/>
                <a:gd name="T72" fmla="*/ 314 w 834"/>
                <a:gd name="T73" fmla="*/ 822 h 834"/>
                <a:gd name="T74" fmla="*/ 221 w 834"/>
                <a:gd name="T75" fmla="*/ 785 h 834"/>
                <a:gd name="T76" fmla="*/ 140 w 834"/>
                <a:gd name="T77" fmla="*/ 729 h 834"/>
                <a:gd name="T78" fmla="*/ 75 w 834"/>
                <a:gd name="T79" fmla="*/ 655 h 834"/>
                <a:gd name="T80" fmla="*/ 27 w 834"/>
                <a:gd name="T81" fmla="*/ 568 h 834"/>
                <a:gd name="T82" fmla="*/ 3 w 834"/>
                <a:gd name="T83" fmla="*/ 470 h 834"/>
                <a:gd name="T84" fmla="*/ 3 w 834"/>
                <a:gd name="T85" fmla="*/ 364 h 834"/>
                <a:gd name="T86" fmla="*/ 27 w 834"/>
                <a:gd name="T87" fmla="*/ 266 h 834"/>
                <a:gd name="T88" fmla="*/ 74 w 834"/>
                <a:gd name="T89" fmla="*/ 179 h 834"/>
                <a:gd name="T90" fmla="*/ 139 w 834"/>
                <a:gd name="T91" fmla="*/ 105 h 834"/>
                <a:gd name="T92" fmla="*/ 220 w 834"/>
                <a:gd name="T93" fmla="*/ 48 h 834"/>
                <a:gd name="T94" fmla="*/ 314 w 834"/>
                <a:gd name="T95" fmla="*/ 12 h 834"/>
                <a:gd name="T96" fmla="*/ 416 w 834"/>
                <a:gd name="T97" fmla="*/ 0 h 8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34" h="834">
                  <a:moveTo>
                    <a:pt x="417" y="140"/>
                  </a:moveTo>
                  <a:lnTo>
                    <a:pt x="376" y="143"/>
                  </a:lnTo>
                  <a:lnTo>
                    <a:pt x="337" y="151"/>
                  </a:lnTo>
                  <a:lnTo>
                    <a:pt x="300" y="166"/>
                  </a:lnTo>
                  <a:lnTo>
                    <a:pt x="266" y="185"/>
                  </a:lnTo>
                  <a:lnTo>
                    <a:pt x="235" y="208"/>
                  </a:lnTo>
                  <a:lnTo>
                    <a:pt x="207" y="236"/>
                  </a:lnTo>
                  <a:lnTo>
                    <a:pt x="184" y="266"/>
                  </a:lnTo>
                  <a:lnTo>
                    <a:pt x="165" y="300"/>
                  </a:lnTo>
                  <a:lnTo>
                    <a:pt x="152" y="337"/>
                  </a:lnTo>
                  <a:lnTo>
                    <a:pt x="143" y="376"/>
                  </a:lnTo>
                  <a:lnTo>
                    <a:pt x="140" y="417"/>
                  </a:lnTo>
                  <a:lnTo>
                    <a:pt x="143" y="458"/>
                  </a:lnTo>
                  <a:lnTo>
                    <a:pt x="152" y="497"/>
                  </a:lnTo>
                  <a:lnTo>
                    <a:pt x="165" y="533"/>
                  </a:lnTo>
                  <a:lnTo>
                    <a:pt x="184" y="568"/>
                  </a:lnTo>
                  <a:lnTo>
                    <a:pt x="207" y="598"/>
                  </a:lnTo>
                  <a:lnTo>
                    <a:pt x="235" y="626"/>
                  </a:lnTo>
                  <a:lnTo>
                    <a:pt x="266" y="649"/>
                  </a:lnTo>
                  <a:lnTo>
                    <a:pt x="300" y="668"/>
                  </a:lnTo>
                  <a:lnTo>
                    <a:pt x="337" y="681"/>
                  </a:lnTo>
                  <a:lnTo>
                    <a:pt x="376" y="691"/>
                  </a:lnTo>
                  <a:lnTo>
                    <a:pt x="417" y="694"/>
                  </a:lnTo>
                  <a:lnTo>
                    <a:pt x="457" y="691"/>
                  </a:lnTo>
                  <a:lnTo>
                    <a:pt x="496" y="681"/>
                  </a:lnTo>
                  <a:lnTo>
                    <a:pt x="533" y="668"/>
                  </a:lnTo>
                  <a:lnTo>
                    <a:pt x="567" y="649"/>
                  </a:lnTo>
                  <a:lnTo>
                    <a:pt x="599" y="626"/>
                  </a:lnTo>
                  <a:lnTo>
                    <a:pt x="626" y="598"/>
                  </a:lnTo>
                  <a:lnTo>
                    <a:pt x="649" y="568"/>
                  </a:lnTo>
                  <a:lnTo>
                    <a:pt x="668" y="534"/>
                  </a:lnTo>
                  <a:lnTo>
                    <a:pt x="682" y="497"/>
                  </a:lnTo>
                  <a:lnTo>
                    <a:pt x="690" y="458"/>
                  </a:lnTo>
                  <a:lnTo>
                    <a:pt x="694" y="417"/>
                  </a:lnTo>
                  <a:lnTo>
                    <a:pt x="690" y="376"/>
                  </a:lnTo>
                  <a:lnTo>
                    <a:pt x="682" y="337"/>
                  </a:lnTo>
                  <a:lnTo>
                    <a:pt x="668" y="300"/>
                  </a:lnTo>
                  <a:lnTo>
                    <a:pt x="649" y="266"/>
                  </a:lnTo>
                  <a:lnTo>
                    <a:pt x="626" y="236"/>
                  </a:lnTo>
                  <a:lnTo>
                    <a:pt x="599" y="208"/>
                  </a:lnTo>
                  <a:lnTo>
                    <a:pt x="567" y="185"/>
                  </a:lnTo>
                  <a:lnTo>
                    <a:pt x="533" y="166"/>
                  </a:lnTo>
                  <a:lnTo>
                    <a:pt x="496" y="151"/>
                  </a:lnTo>
                  <a:lnTo>
                    <a:pt x="457" y="143"/>
                  </a:lnTo>
                  <a:lnTo>
                    <a:pt x="417" y="140"/>
                  </a:lnTo>
                  <a:close/>
                  <a:moveTo>
                    <a:pt x="416" y="0"/>
                  </a:moveTo>
                  <a:lnTo>
                    <a:pt x="468" y="3"/>
                  </a:lnTo>
                  <a:lnTo>
                    <a:pt x="519" y="12"/>
                  </a:lnTo>
                  <a:lnTo>
                    <a:pt x="567" y="28"/>
                  </a:lnTo>
                  <a:lnTo>
                    <a:pt x="612" y="48"/>
                  </a:lnTo>
                  <a:lnTo>
                    <a:pt x="655" y="74"/>
                  </a:lnTo>
                  <a:lnTo>
                    <a:pt x="694" y="105"/>
                  </a:lnTo>
                  <a:lnTo>
                    <a:pt x="728" y="140"/>
                  </a:lnTo>
                  <a:lnTo>
                    <a:pt x="759" y="179"/>
                  </a:lnTo>
                  <a:lnTo>
                    <a:pt x="784" y="221"/>
                  </a:lnTo>
                  <a:lnTo>
                    <a:pt x="805" y="266"/>
                  </a:lnTo>
                  <a:lnTo>
                    <a:pt x="821" y="315"/>
                  </a:lnTo>
                  <a:lnTo>
                    <a:pt x="831" y="364"/>
                  </a:lnTo>
                  <a:lnTo>
                    <a:pt x="834" y="417"/>
                  </a:lnTo>
                  <a:lnTo>
                    <a:pt x="831" y="470"/>
                  </a:lnTo>
                  <a:lnTo>
                    <a:pt x="821" y="519"/>
                  </a:lnTo>
                  <a:lnTo>
                    <a:pt x="805" y="568"/>
                  </a:lnTo>
                  <a:lnTo>
                    <a:pt x="785" y="613"/>
                  </a:lnTo>
                  <a:lnTo>
                    <a:pt x="759" y="655"/>
                  </a:lnTo>
                  <a:lnTo>
                    <a:pt x="728" y="694"/>
                  </a:lnTo>
                  <a:lnTo>
                    <a:pt x="694" y="729"/>
                  </a:lnTo>
                  <a:lnTo>
                    <a:pt x="655" y="759"/>
                  </a:lnTo>
                  <a:lnTo>
                    <a:pt x="612" y="785"/>
                  </a:lnTo>
                  <a:lnTo>
                    <a:pt x="567" y="806"/>
                  </a:lnTo>
                  <a:lnTo>
                    <a:pt x="520" y="822"/>
                  </a:lnTo>
                  <a:lnTo>
                    <a:pt x="469" y="831"/>
                  </a:lnTo>
                  <a:lnTo>
                    <a:pt x="417" y="834"/>
                  </a:lnTo>
                  <a:lnTo>
                    <a:pt x="365" y="831"/>
                  </a:lnTo>
                  <a:lnTo>
                    <a:pt x="314" y="822"/>
                  </a:lnTo>
                  <a:lnTo>
                    <a:pt x="266" y="806"/>
                  </a:lnTo>
                  <a:lnTo>
                    <a:pt x="221" y="785"/>
                  </a:lnTo>
                  <a:lnTo>
                    <a:pt x="179" y="759"/>
                  </a:lnTo>
                  <a:lnTo>
                    <a:pt x="140" y="729"/>
                  </a:lnTo>
                  <a:lnTo>
                    <a:pt x="105" y="694"/>
                  </a:lnTo>
                  <a:lnTo>
                    <a:pt x="75" y="655"/>
                  </a:lnTo>
                  <a:lnTo>
                    <a:pt x="48" y="613"/>
                  </a:lnTo>
                  <a:lnTo>
                    <a:pt x="27" y="568"/>
                  </a:lnTo>
                  <a:lnTo>
                    <a:pt x="12" y="519"/>
                  </a:lnTo>
                  <a:lnTo>
                    <a:pt x="3" y="470"/>
                  </a:lnTo>
                  <a:lnTo>
                    <a:pt x="0" y="417"/>
                  </a:lnTo>
                  <a:lnTo>
                    <a:pt x="3" y="364"/>
                  </a:lnTo>
                  <a:lnTo>
                    <a:pt x="12" y="315"/>
                  </a:lnTo>
                  <a:lnTo>
                    <a:pt x="27" y="266"/>
                  </a:lnTo>
                  <a:lnTo>
                    <a:pt x="48" y="221"/>
                  </a:lnTo>
                  <a:lnTo>
                    <a:pt x="74" y="179"/>
                  </a:lnTo>
                  <a:lnTo>
                    <a:pt x="104" y="140"/>
                  </a:lnTo>
                  <a:lnTo>
                    <a:pt x="139" y="105"/>
                  </a:lnTo>
                  <a:lnTo>
                    <a:pt x="178" y="74"/>
                  </a:lnTo>
                  <a:lnTo>
                    <a:pt x="220" y="48"/>
                  </a:lnTo>
                  <a:lnTo>
                    <a:pt x="265" y="28"/>
                  </a:lnTo>
                  <a:lnTo>
                    <a:pt x="314" y="12"/>
                  </a:lnTo>
                  <a:lnTo>
                    <a:pt x="364" y="3"/>
                  </a:lnTo>
                  <a:lnTo>
                    <a:pt x="41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54" name="Group 87"/>
          <p:cNvGrpSpPr/>
          <p:nvPr/>
        </p:nvGrpSpPr>
        <p:grpSpPr>
          <a:xfrm>
            <a:off x="5598812" y="2385500"/>
            <a:ext cx="349624" cy="348626"/>
            <a:chOff x="1603375" y="1916113"/>
            <a:chExt cx="557213" cy="555625"/>
          </a:xfrm>
          <a:solidFill>
            <a:schemeClr val="bg1"/>
          </a:solidFill>
        </p:grpSpPr>
        <p:sp>
          <p:nvSpPr>
            <p:cNvPr id="55" name="Freeform 74"/>
            <p:cNvSpPr>
              <a:spLocks noEditPoints="1"/>
            </p:cNvSpPr>
            <p:nvPr/>
          </p:nvSpPr>
          <p:spPr bwMode="auto">
            <a:xfrm>
              <a:off x="1603375" y="1916113"/>
              <a:ext cx="557213" cy="555625"/>
            </a:xfrm>
            <a:custGeom>
              <a:avLst/>
              <a:gdLst>
                <a:gd name="T0" fmla="*/ 190 w 3510"/>
                <a:gd name="T1" fmla="*/ 3035 h 3500"/>
                <a:gd name="T2" fmla="*/ 203 w 3510"/>
                <a:gd name="T3" fmla="*/ 3200 h 3500"/>
                <a:gd name="T4" fmla="*/ 333 w 3510"/>
                <a:gd name="T5" fmla="*/ 3310 h 3500"/>
                <a:gd name="T6" fmla="*/ 497 w 3510"/>
                <a:gd name="T7" fmla="*/ 3297 h 3500"/>
                <a:gd name="T8" fmla="*/ 905 w 3510"/>
                <a:gd name="T9" fmla="*/ 2290 h 3500"/>
                <a:gd name="T10" fmla="*/ 2237 w 3510"/>
                <a:gd name="T11" fmla="*/ 180 h 3500"/>
                <a:gd name="T12" fmla="*/ 1892 w 3510"/>
                <a:gd name="T13" fmla="*/ 235 h 3500"/>
                <a:gd name="T14" fmla="*/ 1576 w 3510"/>
                <a:gd name="T15" fmla="*/ 401 h 3500"/>
                <a:gd name="T16" fmla="*/ 1319 w 3510"/>
                <a:gd name="T17" fmla="*/ 678 h 3500"/>
                <a:gd name="T18" fmla="*/ 1174 w 3510"/>
                <a:gd name="T19" fmla="*/ 1016 h 3500"/>
                <a:gd name="T20" fmla="*/ 1150 w 3510"/>
                <a:gd name="T21" fmla="*/ 1379 h 3500"/>
                <a:gd name="T22" fmla="*/ 1247 w 3510"/>
                <a:gd name="T23" fmla="*/ 1731 h 3500"/>
                <a:gd name="T24" fmla="*/ 1465 w 3510"/>
                <a:gd name="T25" fmla="*/ 2040 h 3500"/>
                <a:gd name="T26" fmla="*/ 1774 w 3510"/>
                <a:gd name="T27" fmla="*/ 2257 h 3500"/>
                <a:gd name="T28" fmla="*/ 2127 w 3510"/>
                <a:gd name="T29" fmla="*/ 2353 h 3500"/>
                <a:gd name="T30" fmla="*/ 2491 w 3510"/>
                <a:gd name="T31" fmla="*/ 2329 h 3500"/>
                <a:gd name="T32" fmla="*/ 2830 w 3510"/>
                <a:gd name="T33" fmla="*/ 2185 h 3500"/>
                <a:gd name="T34" fmla="*/ 3111 w 3510"/>
                <a:gd name="T35" fmla="*/ 1923 h 3500"/>
                <a:gd name="T36" fmla="*/ 3280 w 3510"/>
                <a:gd name="T37" fmla="*/ 1593 h 3500"/>
                <a:gd name="T38" fmla="*/ 3329 w 3510"/>
                <a:gd name="T39" fmla="*/ 1232 h 3500"/>
                <a:gd name="T40" fmla="*/ 3257 w 3510"/>
                <a:gd name="T41" fmla="*/ 876 h 3500"/>
                <a:gd name="T42" fmla="*/ 3063 w 3510"/>
                <a:gd name="T43" fmla="*/ 556 h 3500"/>
                <a:gd name="T44" fmla="*/ 2777 w 3510"/>
                <a:gd name="T45" fmla="*/ 321 h 3500"/>
                <a:gd name="T46" fmla="*/ 2446 w 3510"/>
                <a:gd name="T47" fmla="*/ 200 h 3500"/>
                <a:gd name="T48" fmla="*/ 2319 w 3510"/>
                <a:gd name="T49" fmla="*/ 2 h 3500"/>
                <a:gd name="T50" fmla="*/ 2717 w 3510"/>
                <a:gd name="T51" fmla="*/ 93 h 3500"/>
                <a:gd name="T52" fmla="*/ 3074 w 3510"/>
                <a:gd name="T53" fmla="*/ 312 h 3500"/>
                <a:gd name="T54" fmla="*/ 3344 w 3510"/>
                <a:gd name="T55" fmla="*/ 642 h 3500"/>
                <a:gd name="T56" fmla="*/ 3487 w 3510"/>
                <a:gd name="T57" fmla="*/ 1027 h 3500"/>
                <a:gd name="T58" fmla="*/ 3508 w 3510"/>
                <a:gd name="T59" fmla="*/ 1350 h 3500"/>
                <a:gd name="T60" fmla="*/ 3416 w 3510"/>
                <a:gd name="T61" fmla="*/ 1748 h 3500"/>
                <a:gd name="T62" fmla="*/ 3197 w 3510"/>
                <a:gd name="T63" fmla="*/ 2104 h 3500"/>
                <a:gd name="T64" fmla="*/ 2867 w 3510"/>
                <a:gd name="T65" fmla="*/ 2374 h 3500"/>
                <a:gd name="T66" fmla="*/ 2480 w 3510"/>
                <a:gd name="T67" fmla="*/ 2516 h 3500"/>
                <a:gd name="T68" fmla="*/ 2075 w 3510"/>
                <a:gd name="T69" fmla="*/ 2528 h 3500"/>
                <a:gd name="T70" fmla="*/ 1684 w 3510"/>
                <a:gd name="T71" fmla="*/ 2413 h 3500"/>
                <a:gd name="T72" fmla="*/ 1251 w 3510"/>
                <a:gd name="T73" fmla="*/ 2380 h 3500"/>
                <a:gd name="T74" fmla="*/ 1432 w 3510"/>
                <a:gd name="T75" fmla="*/ 2608 h 3500"/>
                <a:gd name="T76" fmla="*/ 647 w 3510"/>
                <a:gd name="T77" fmla="*/ 3414 h 3500"/>
                <a:gd name="T78" fmla="*/ 442 w 3510"/>
                <a:gd name="T79" fmla="*/ 3498 h 3500"/>
                <a:gd name="T80" fmla="*/ 229 w 3510"/>
                <a:gd name="T81" fmla="*/ 3462 h 3500"/>
                <a:gd name="T82" fmla="*/ 60 w 3510"/>
                <a:gd name="T83" fmla="*/ 3311 h 3500"/>
                <a:gd name="T84" fmla="*/ 0 w 3510"/>
                <a:gd name="T85" fmla="*/ 3102 h 3500"/>
                <a:gd name="T86" fmla="*/ 38 w 3510"/>
                <a:gd name="T87" fmla="*/ 2932 h 3500"/>
                <a:gd name="T88" fmla="*/ 857 w 3510"/>
                <a:gd name="T89" fmla="*/ 2085 h 3500"/>
                <a:gd name="T90" fmla="*/ 952 w 3510"/>
                <a:gd name="T91" fmla="*/ 2085 h 3500"/>
                <a:gd name="T92" fmla="*/ 1172 w 3510"/>
                <a:gd name="T93" fmla="*/ 1965 h 3500"/>
                <a:gd name="T94" fmla="*/ 1005 w 3510"/>
                <a:gd name="T95" fmla="*/ 1590 h 3500"/>
                <a:gd name="T96" fmla="*/ 967 w 3510"/>
                <a:gd name="T97" fmla="*/ 1187 h 3500"/>
                <a:gd name="T98" fmla="*/ 1057 w 3510"/>
                <a:gd name="T99" fmla="*/ 790 h 3500"/>
                <a:gd name="T100" fmla="*/ 1277 w 3510"/>
                <a:gd name="T101" fmla="*/ 435 h 3500"/>
                <a:gd name="T102" fmla="*/ 1608 w 3510"/>
                <a:gd name="T103" fmla="*/ 165 h 3500"/>
                <a:gd name="T104" fmla="*/ 1993 w 3510"/>
                <a:gd name="T105" fmla="*/ 23 h 3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10" h="3500">
                  <a:moveTo>
                    <a:pt x="649" y="2545"/>
                  </a:moveTo>
                  <a:lnTo>
                    <a:pt x="245" y="2947"/>
                  </a:lnTo>
                  <a:lnTo>
                    <a:pt x="221" y="2975"/>
                  </a:lnTo>
                  <a:lnTo>
                    <a:pt x="203" y="3005"/>
                  </a:lnTo>
                  <a:lnTo>
                    <a:pt x="190" y="3035"/>
                  </a:lnTo>
                  <a:lnTo>
                    <a:pt x="183" y="3068"/>
                  </a:lnTo>
                  <a:lnTo>
                    <a:pt x="181" y="3102"/>
                  </a:lnTo>
                  <a:lnTo>
                    <a:pt x="183" y="3135"/>
                  </a:lnTo>
                  <a:lnTo>
                    <a:pt x="190" y="3168"/>
                  </a:lnTo>
                  <a:lnTo>
                    <a:pt x="203" y="3200"/>
                  </a:lnTo>
                  <a:lnTo>
                    <a:pt x="221" y="3230"/>
                  </a:lnTo>
                  <a:lnTo>
                    <a:pt x="245" y="3256"/>
                  </a:lnTo>
                  <a:lnTo>
                    <a:pt x="271" y="3279"/>
                  </a:lnTo>
                  <a:lnTo>
                    <a:pt x="301" y="3297"/>
                  </a:lnTo>
                  <a:lnTo>
                    <a:pt x="333" y="3310"/>
                  </a:lnTo>
                  <a:lnTo>
                    <a:pt x="366" y="3318"/>
                  </a:lnTo>
                  <a:lnTo>
                    <a:pt x="399" y="3320"/>
                  </a:lnTo>
                  <a:lnTo>
                    <a:pt x="433" y="3318"/>
                  </a:lnTo>
                  <a:lnTo>
                    <a:pt x="466" y="3310"/>
                  </a:lnTo>
                  <a:lnTo>
                    <a:pt x="497" y="3297"/>
                  </a:lnTo>
                  <a:lnTo>
                    <a:pt x="527" y="3279"/>
                  </a:lnTo>
                  <a:lnTo>
                    <a:pt x="553" y="3256"/>
                  </a:lnTo>
                  <a:lnTo>
                    <a:pt x="957" y="2853"/>
                  </a:lnTo>
                  <a:lnTo>
                    <a:pt x="649" y="2545"/>
                  </a:lnTo>
                  <a:close/>
                  <a:moveTo>
                    <a:pt x="905" y="2290"/>
                  </a:moveTo>
                  <a:lnTo>
                    <a:pt x="776" y="2417"/>
                  </a:lnTo>
                  <a:lnTo>
                    <a:pt x="1086" y="2726"/>
                  </a:lnTo>
                  <a:lnTo>
                    <a:pt x="1214" y="2597"/>
                  </a:lnTo>
                  <a:lnTo>
                    <a:pt x="905" y="2290"/>
                  </a:lnTo>
                  <a:close/>
                  <a:moveTo>
                    <a:pt x="2237" y="180"/>
                  </a:moveTo>
                  <a:lnTo>
                    <a:pt x="2167" y="182"/>
                  </a:lnTo>
                  <a:lnTo>
                    <a:pt x="2097" y="189"/>
                  </a:lnTo>
                  <a:lnTo>
                    <a:pt x="2028" y="200"/>
                  </a:lnTo>
                  <a:lnTo>
                    <a:pt x="1959" y="215"/>
                  </a:lnTo>
                  <a:lnTo>
                    <a:pt x="1892" y="235"/>
                  </a:lnTo>
                  <a:lnTo>
                    <a:pt x="1825" y="260"/>
                  </a:lnTo>
                  <a:lnTo>
                    <a:pt x="1760" y="288"/>
                  </a:lnTo>
                  <a:lnTo>
                    <a:pt x="1698" y="321"/>
                  </a:lnTo>
                  <a:lnTo>
                    <a:pt x="1636" y="360"/>
                  </a:lnTo>
                  <a:lnTo>
                    <a:pt x="1576" y="401"/>
                  </a:lnTo>
                  <a:lnTo>
                    <a:pt x="1519" y="448"/>
                  </a:lnTo>
                  <a:lnTo>
                    <a:pt x="1465" y="498"/>
                  </a:lnTo>
                  <a:lnTo>
                    <a:pt x="1411" y="556"/>
                  </a:lnTo>
                  <a:lnTo>
                    <a:pt x="1363" y="615"/>
                  </a:lnTo>
                  <a:lnTo>
                    <a:pt x="1319" y="678"/>
                  </a:lnTo>
                  <a:lnTo>
                    <a:pt x="1281" y="741"/>
                  </a:lnTo>
                  <a:lnTo>
                    <a:pt x="1247" y="808"/>
                  </a:lnTo>
                  <a:lnTo>
                    <a:pt x="1218" y="876"/>
                  </a:lnTo>
                  <a:lnTo>
                    <a:pt x="1193" y="946"/>
                  </a:lnTo>
                  <a:lnTo>
                    <a:pt x="1174" y="1016"/>
                  </a:lnTo>
                  <a:lnTo>
                    <a:pt x="1159" y="1088"/>
                  </a:lnTo>
                  <a:lnTo>
                    <a:pt x="1150" y="1160"/>
                  </a:lnTo>
                  <a:lnTo>
                    <a:pt x="1146" y="1232"/>
                  </a:lnTo>
                  <a:lnTo>
                    <a:pt x="1146" y="1306"/>
                  </a:lnTo>
                  <a:lnTo>
                    <a:pt x="1150" y="1379"/>
                  </a:lnTo>
                  <a:lnTo>
                    <a:pt x="1159" y="1451"/>
                  </a:lnTo>
                  <a:lnTo>
                    <a:pt x="1174" y="1522"/>
                  </a:lnTo>
                  <a:lnTo>
                    <a:pt x="1193" y="1593"/>
                  </a:lnTo>
                  <a:lnTo>
                    <a:pt x="1218" y="1662"/>
                  </a:lnTo>
                  <a:lnTo>
                    <a:pt x="1247" y="1731"/>
                  </a:lnTo>
                  <a:lnTo>
                    <a:pt x="1281" y="1797"/>
                  </a:lnTo>
                  <a:lnTo>
                    <a:pt x="1319" y="1861"/>
                  </a:lnTo>
                  <a:lnTo>
                    <a:pt x="1363" y="1923"/>
                  </a:lnTo>
                  <a:lnTo>
                    <a:pt x="1411" y="1983"/>
                  </a:lnTo>
                  <a:lnTo>
                    <a:pt x="1465" y="2040"/>
                  </a:lnTo>
                  <a:lnTo>
                    <a:pt x="1521" y="2093"/>
                  </a:lnTo>
                  <a:lnTo>
                    <a:pt x="1582" y="2141"/>
                  </a:lnTo>
                  <a:lnTo>
                    <a:pt x="1643" y="2185"/>
                  </a:lnTo>
                  <a:lnTo>
                    <a:pt x="1708" y="2223"/>
                  </a:lnTo>
                  <a:lnTo>
                    <a:pt x="1774" y="2257"/>
                  </a:lnTo>
                  <a:lnTo>
                    <a:pt x="1843" y="2286"/>
                  </a:lnTo>
                  <a:lnTo>
                    <a:pt x="1912" y="2310"/>
                  </a:lnTo>
                  <a:lnTo>
                    <a:pt x="1984" y="2329"/>
                  </a:lnTo>
                  <a:lnTo>
                    <a:pt x="2055" y="2344"/>
                  </a:lnTo>
                  <a:lnTo>
                    <a:pt x="2127" y="2353"/>
                  </a:lnTo>
                  <a:lnTo>
                    <a:pt x="2201" y="2358"/>
                  </a:lnTo>
                  <a:lnTo>
                    <a:pt x="2274" y="2358"/>
                  </a:lnTo>
                  <a:lnTo>
                    <a:pt x="2346" y="2353"/>
                  </a:lnTo>
                  <a:lnTo>
                    <a:pt x="2419" y="2344"/>
                  </a:lnTo>
                  <a:lnTo>
                    <a:pt x="2491" y="2329"/>
                  </a:lnTo>
                  <a:lnTo>
                    <a:pt x="2561" y="2310"/>
                  </a:lnTo>
                  <a:lnTo>
                    <a:pt x="2631" y="2286"/>
                  </a:lnTo>
                  <a:lnTo>
                    <a:pt x="2700" y="2257"/>
                  </a:lnTo>
                  <a:lnTo>
                    <a:pt x="2767" y="2223"/>
                  </a:lnTo>
                  <a:lnTo>
                    <a:pt x="2830" y="2185"/>
                  </a:lnTo>
                  <a:lnTo>
                    <a:pt x="2893" y="2141"/>
                  </a:lnTo>
                  <a:lnTo>
                    <a:pt x="2953" y="2093"/>
                  </a:lnTo>
                  <a:lnTo>
                    <a:pt x="3010" y="2040"/>
                  </a:lnTo>
                  <a:lnTo>
                    <a:pt x="3063" y="1983"/>
                  </a:lnTo>
                  <a:lnTo>
                    <a:pt x="3111" y="1923"/>
                  </a:lnTo>
                  <a:lnTo>
                    <a:pt x="3155" y="1861"/>
                  </a:lnTo>
                  <a:lnTo>
                    <a:pt x="3193" y="1797"/>
                  </a:lnTo>
                  <a:lnTo>
                    <a:pt x="3227" y="1731"/>
                  </a:lnTo>
                  <a:lnTo>
                    <a:pt x="3257" y="1662"/>
                  </a:lnTo>
                  <a:lnTo>
                    <a:pt x="3280" y="1593"/>
                  </a:lnTo>
                  <a:lnTo>
                    <a:pt x="3299" y="1522"/>
                  </a:lnTo>
                  <a:lnTo>
                    <a:pt x="3314" y="1451"/>
                  </a:lnTo>
                  <a:lnTo>
                    <a:pt x="3324" y="1379"/>
                  </a:lnTo>
                  <a:lnTo>
                    <a:pt x="3329" y="1306"/>
                  </a:lnTo>
                  <a:lnTo>
                    <a:pt x="3329" y="1232"/>
                  </a:lnTo>
                  <a:lnTo>
                    <a:pt x="3324" y="1160"/>
                  </a:lnTo>
                  <a:lnTo>
                    <a:pt x="3314" y="1088"/>
                  </a:lnTo>
                  <a:lnTo>
                    <a:pt x="3299" y="1016"/>
                  </a:lnTo>
                  <a:lnTo>
                    <a:pt x="3280" y="946"/>
                  </a:lnTo>
                  <a:lnTo>
                    <a:pt x="3257" y="876"/>
                  </a:lnTo>
                  <a:lnTo>
                    <a:pt x="3227" y="808"/>
                  </a:lnTo>
                  <a:lnTo>
                    <a:pt x="3193" y="741"/>
                  </a:lnTo>
                  <a:lnTo>
                    <a:pt x="3155" y="678"/>
                  </a:lnTo>
                  <a:lnTo>
                    <a:pt x="3111" y="615"/>
                  </a:lnTo>
                  <a:lnTo>
                    <a:pt x="3063" y="556"/>
                  </a:lnTo>
                  <a:lnTo>
                    <a:pt x="3010" y="498"/>
                  </a:lnTo>
                  <a:lnTo>
                    <a:pt x="2955" y="448"/>
                  </a:lnTo>
                  <a:lnTo>
                    <a:pt x="2898" y="401"/>
                  </a:lnTo>
                  <a:lnTo>
                    <a:pt x="2839" y="360"/>
                  </a:lnTo>
                  <a:lnTo>
                    <a:pt x="2777" y="321"/>
                  </a:lnTo>
                  <a:lnTo>
                    <a:pt x="2713" y="288"/>
                  </a:lnTo>
                  <a:lnTo>
                    <a:pt x="2648" y="260"/>
                  </a:lnTo>
                  <a:lnTo>
                    <a:pt x="2583" y="235"/>
                  </a:lnTo>
                  <a:lnTo>
                    <a:pt x="2514" y="215"/>
                  </a:lnTo>
                  <a:lnTo>
                    <a:pt x="2446" y="200"/>
                  </a:lnTo>
                  <a:lnTo>
                    <a:pt x="2376" y="189"/>
                  </a:lnTo>
                  <a:lnTo>
                    <a:pt x="2307" y="182"/>
                  </a:lnTo>
                  <a:lnTo>
                    <a:pt x="2237" y="180"/>
                  </a:lnTo>
                  <a:close/>
                  <a:moveTo>
                    <a:pt x="2237" y="0"/>
                  </a:moveTo>
                  <a:lnTo>
                    <a:pt x="2319" y="2"/>
                  </a:lnTo>
                  <a:lnTo>
                    <a:pt x="2400" y="11"/>
                  </a:lnTo>
                  <a:lnTo>
                    <a:pt x="2480" y="23"/>
                  </a:lnTo>
                  <a:lnTo>
                    <a:pt x="2560" y="41"/>
                  </a:lnTo>
                  <a:lnTo>
                    <a:pt x="2639" y="65"/>
                  </a:lnTo>
                  <a:lnTo>
                    <a:pt x="2717" y="93"/>
                  </a:lnTo>
                  <a:lnTo>
                    <a:pt x="2792" y="126"/>
                  </a:lnTo>
                  <a:lnTo>
                    <a:pt x="2867" y="165"/>
                  </a:lnTo>
                  <a:lnTo>
                    <a:pt x="2938" y="209"/>
                  </a:lnTo>
                  <a:lnTo>
                    <a:pt x="3007" y="258"/>
                  </a:lnTo>
                  <a:lnTo>
                    <a:pt x="3074" y="312"/>
                  </a:lnTo>
                  <a:lnTo>
                    <a:pt x="3138" y="371"/>
                  </a:lnTo>
                  <a:lnTo>
                    <a:pt x="3197" y="435"/>
                  </a:lnTo>
                  <a:lnTo>
                    <a:pt x="3252" y="502"/>
                  </a:lnTo>
                  <a:lnTo>
                    <a:pt x="3300" y="571"/>
                  </a:lnTo>
                  <a:lnTo>
                    <a:pt x="3344" y="642"/>
                  </a:lnTo>
                  <a:lnTo>
                    <a:pt x="3383" y="716"/>
                  </a:lnTo>
                  <a:lnTo>
                    <a:pt x="3416" y="791"/>
                  </a:lnTo>
                  <a:lnTo>
                    <a:pt x="3445" y="869"/>
                  </a:lnTo>
                  <a:lnTo>
                    <a:pt x="3469" y="947"/>
                  </a:lnTo>
                  <a:lnTo>
                    <a:pt x="3487" y="1027"/>
                  </a:lnTo>
                  <a:lnTo>
                    <a:pt x="3499" y="1107"/>
                  </a:lnTo>
                  <a:lnTo>
                    <a:pt x="3508" y="1188"/>
                  </a:lnTo>
                  <a:lnTo>
                    <a:pt x="3510" y="1270"/>
                  </a:lnTo>
                  <a:lnTo>
                    <a:pt x="3510" y="1270"/>
                  </a:lnTo>
                  <a:lnTo>
                    <a:pt x="3508" y="1350"/>
                  </a:lnTo>
                  <a:lnTo>
                    <a:pt x="3499" y="1432"/>
                  </a:lnTo>
                  <a:lnTo>
                    <a:pt x="3487" y="1512"/>
                  </a:lnTo>
                  <a:lnTo>
                    <a:pt x="3469" y="1592"/>
                  </a:lnTo>
                  <a:lnTo>
                    <a:pt x="3445" y="1670"/>
                  </a:lnTo>
                  <a:lnTo>
                    <a:pt x="3416" y="1748"/>
                  </a:lnTo>
                  <a:lnTo>
                    <a:pt x="3383" y="1823"/>
                  </a:lnTo>
                  <a:lnTo>
                    <a:pt x="3344" y="1896"/>
                  </a:lnTo>
                  <a:lnTo>
                    <a:pt x="3300" y="1968"/>
                  </a:lnTo>
                  <a:lnTo>
                    <a:pt x="3252" y="2037"/>
                  </a:lnTo>
                  <a:lnTo>
                    <a:pt x="3197" y="2104"/>
                  </a:lnTo>
                  <a:lnTo>
                    <a:pt x="3138" y="2167"/>
                  </a:lnTo>
                  <a:lnTo>
                    <a:pt x="3074" y="2226"/>
                  </a:lnTo>
                  <a:lnTo>
                    <a:pt x="3007" y="2280"/>
                  </a:lnTo>
                  <a:lnTo>
                    <a:pt x="2938" y="2330"/>
                  </a:lnTo>
                  <a:lnTo>
                    <a:pt x="2867" y="2374"/>
                  </a:lnTo>
                  <a:lnTo>
                    <a:pt x="2792" y="2412"/>
                  </a:lnTo>
                  <a:lnTo>
                    <a:pt x="2717" y="2446"/>
                  </a:lnTo>
                  <a:lnTo>
                    <a:pt x="2639" y="2474"/>
                  </a:lnTo>
                  <a:lnTo>
                    <a:pt x="2560" y="2498"/>
                  </a:lnTo>
                  <a:lnTo>
                    <a:pt x="2480" y="2516"/>
                  </a:lnTo>
                  <a:lnTo>
                    <a:pt x="2400" y="2528"/>
                  </a:lnTo>
                  <a:lnTo>
                    <a:pt x="2319" y="2536"/>
                  </a:lnTo>
                  <a:lnTo>
                    <a:pt x="2237" y="2539"/>
                  </a:lnTo>
                  <a:lnTo>
                    <a:pt x="2156" y="2536"/>
                  </a:lnTo>
                  <a:lnTo>
                    <a:pt x="2075" y="2528"/>
                  </a:lnTo>
                  <a:lnTo>
                    <a:pt x="1994" y="2516"/>
                  </a:lnTo>
                  <a:lnTo>
                    <a:pt x="1915" y="2498"/>
                  </a:lnTo>
                  <a:lnTo>
                    <a:pt x="1837" y="2474"/>
                  </a:lnTo>
                  <a:lnTo>
                    <a:pt x="1759" y="2447"/>
                  </a:lnTo>
                  <a:lnTo>
                    <a:pt x="1684" y="2413"/>
                  </a:lnTo>
                  <a:lnTo>
                    <a:pt x="1610" y="2375"/>
                  </a:lnTo>
                  <a:lnTo>
                    <a:pt x="1538" y="2331"/>
                  </a:lnTo>
                  <a:lnTo>
                    <a:pt x="1469" y="2282"/>
                  </a:lnTo>
                  <a:lnTo>
                    <a:pt x="1403" y="2228"/>
                  </a:lnTo>
                  <a:lnTo>
                    <a:pt x="1251" y="2380"/>
                  </a:lnTo>
                  <a:lnTo>
                    <a:pt x="1405" y="2534"/>
                  </a:lnTo>
                  <a:lnTo>
                    <a:pt x="1419" y="2551"/>
                  </a:lnTo>
                  <a:lnTo>
                    <a:pt x="1427" y="2569"/>
                  </a:lnTo>
                  <a:lnTo>
                    <a:pt x="1432" y="2588"/>
                  </a:lnTo>
                  <a:lnTo>
                    <a:pt x="1432" y="2608"/>
                  </a:lnTo>
                  <a:lnTo>
                    <a:pt x="1427" y="2627"/>
                  </a:lnTo>
                  <a:lnTo>
                    <a:pt x="1419" y="2645"/>
                  </a:lnTo>
                  <a:lnTo>
                    <a:pt x="1405" y="2661"/>
                  </a:lnTo>
                  <a:lnTo>
                    <a:pt x="682" y="3383"/>
                  </a:lnTo>
                  <a:lnTo>
                    <a:pt x="647" y="3414"/>
                  </a:lnTo>
                  <a:lnTo>
                    <a:pt x="609" y="3441"/>
                  </a:lnTo>
                  <a:lnTo>
                    <a:pt x="570" y="3462"/>
                  </a:lnTo>
                  <a:lnTo>
                    <a:pt x="529" y="3479"/>
                  </a:lnTo>
                  <a:lnTo>
                    <a:pt x="486" y="3490"/>
                  </a:lnTo>
                  <a:lnTo>
                    <a:pt x="442" y="3498"/>
                  </a:lnTo>
                  <a:lnTo>
                    <a:pt x="399" y="3500"/>
                  </a:lnTo>
                  <a:lnTo>
                    <a:pt x="355" y="3498"/>
                  </a:lnTo>
                  <a:lnTo>
                    <a:pt x="312" y="3490"/>
                  </a:lnTo>
                  <a:lnTo>
                    <a:pt x="269" y="3479"/>
                  </a:lnTo>
                  <a:lnTo>
                    <a:pt x="229" y="3462"/>
                  </a:lnTo>
                  <a:lnTo>
                    <a:pt x="189" y="3441"/>
                  </a:lnTo>
                  <a:lnTo>
                    <a:pt x="151" y="3414"/>
                  </a:lnTo>
                  <a:lnTo>
                    <a:pt x="117" y="3383"/>
                  </a:lnTo>
                  <a:lnTo>
                    <a:pt x="86" y="3349"/>
                  </a:lnTo>
                  <a:lnTo>
                    <a:pt x="60" y="3311"/>
                  </a:lnTo>
                  <a:lnTo>
                    <a:pt x="38" y="3272"/>
                  </a:lnTo>
                  <a:lnTo>
                    <a:pt x="21" y="3232"/>
                  </a:lnTo>
                  <a:lnTo>
                    <a:pt x="10" y="3189"/>
                  </a:lnTo>
                  <a:lnTo>
                    <a:pt x="2" y="3146"/>
                  </a:lnTo>
                  <a:lnTo>
                    <a:pt x="0" y="3102"/>
                  </a:lnTo>
                  <a:lnTo>
                    <a:pt x="0" y="3102"/>
                  </a:lnTo>
                  <a:lnTo>
                    <a:pt x="2" y="3059"/>
                  </a:lnTo>
                  <a:lnTo>
                    <a:pt x="10" y="3015"/>
                  </a:lnTo>
                  <a:lnTo>
                    <a:pt x="21" y="2973"/>
                  </a:lnTo>
                  <a:lnTo>
                    <a:pt x="38" y="2932"/>
                  </a:lnTo>
                  <a:lnTo>
                    <a:pt x="60" y="2892"/>
                  </a:lnTo>
                  <a:lnTo>
                    <a:pt x="86" y="2855"/>
                  </a:lnTo>
                  <a:lnTo>
                    <a:pt x="117" y="2820"/>
                  </a:lnTo>
                  <a:lnTo>
                    <a:pt x="841" y="2099"/>
                  </a:lnTo>
                  <a:lnTo>
                    <a:pt x="857" y="2085"/>
                  </a:lnTo>
                  <a:lnTo>
                    <a:pt x="875" y="2077"/>
                  </a:lnTo>
                  <a:lnTo>
                    <a:pt x="895" y="2072"/>
                  </a:lnTo>
                  <a:lnTo>
                    <a:pt x="915" y="2072"/>
                  </a:lnTo>
                  <a:lnTo>
                    <a:pt x="934" y="2077"/>
                  </a:lnTo>
                  <a:lnTo>
                    <a:pt x="952" y="2085"/>
                  </a:lnTo>
                  <a:lnTo>
                    <a:pt x="969" y="2099"/>
                  </a:lnTo>
                  <a:lnTo>
                    <a:pt x="1123" y="2253"/>
                  </a:lnTo>
                  <a:lnTo>
                    <a:pt x="1275" y="2101"/>
                  </a:lnTo>
                  <a:lnTo>
                    <a:pt x="1221" y="2035"/>
                  </a:lnTo>
                  <a:lnTo>
                    <a:pt x="1172" y="1965"/>
                  </a:lnTo>
                  <a:lnTo>
                    <a:pt x="1129" y="1894"/>
                  </a:lnTo>
                  <a:lnTo>
                    <a:pt x="1090" y="1821"/>
                  </a:lnTo>
                  <a:lnTo>
                    <a:pt x="1056" y="1745"/>
                  </a:lnTo>
                  <a:lnTo>
                    <a:pt x="1029" y="1668"/>
                  </a:lnTo>
                  <a:lnTo>
                    <a:pt x="1005" y="1590"/>
                  </a:lnTo>
                  <a:lnTo>
                    <a:pt x="987" y="1510"/>
                  </a:lnTo>
                  <a:lnTo>
                    <a:pt x="974" y="1430"/>
                  </a:lnTo>
                  <a:lnTo>
                    <a:pt x="967" y="1349"/>
                  </a:lnTo>
                  <a:lnTo>
                    <a:pt x="964" y="1267"/>
                  </a:lnTo>
                  <a:lnTo>
                    <a:pt x="967" y="1187"/>
                  </a:lnTo>
                  <a:lnTo>
                    <a:pt x="974" y="1106"/>
                  </a:lnTo>
                  <a:lnTo>
                    <a:pt x="988" y="1026"/>
                  </a:lnTo>
                  <a:lnTo>
                    <a:pt x="1006" y="946"/>
                  </a:lnTo>
                  <a:lnTo>
                    <a:pt x="1030" y="868"/>
                  </a:lnTo>
                  <a:lnTo>
                    <a:pt x="1057" y="790"/>
                  </a:lnTo>
                  <a:lnTo>
                    <a:pt x="1091" y="715"/>
                  </a:lnTo>
                  <a:lnTo>
                    <a:pt x="1130" y="642"/>
                  </a:lnTo>
                  <a:lnTo>
                    <a:pt x="1174" y="570"/>
                  </a:lnTo>
                  <a:lnTo>
                    <a:pt x="1223" y="501"/>
                  </a:lnTo>
                  <a:lnTo>
                    <a:pt x="1277" y="435"/>
                  </a:lnTo>
                  <a:lnTo>
                    <a:pt x="1337" y="371"/>
                  </a:lnTo>
                  <a:lnTo>
                    <a:pt x="1400" y="312"/>
                  </a:lnTo>
                  <a:lnTo>
                    <a:pt x="1467" y="258"/>
                  </a:lnTo>
                  <a:lnTo>
                    <a:pt x="1536" y="209"/>
                  </a:lnTo>
                  <a:lnTo>
                    <a:pt x="1608" y="165"/>
                  </a:lnTo>
                  <a:lnTo>
                    <a:pt x="1682" y="126"/>
                  </a:lnTo>
                  <a:lnTo>
                    <a:pt x="1757" y="93"/>
                  </a:lnTo>
                  <a:lnTo>
                    <a:pt x="1835" y="65"/>
                  </a:lnTo>
                  <a:lnTo>
                    <a:pt x="1913" y="41"/>
                  </a:lnTo>
                  <a:lnTo>
                    <a:pt x="1993" y="23"/>
                  </a:lnTo>
                  <a:lnTo>
                    <a:pt x="2074" y="11"/>
                  </a:lnTo>
                  <a:lnTo>
                    <a:pt x="2156" y="2"/>
                  </a:lnTo>
                  <a:lnTo>
                    <a:pt x="22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75"/>
            <p:cNvSpPr>
              <a:spLocks noEditPoints="1"/>
            </p:cNvSpPr>
            <p:nvPr/>
          </p:nvSpPr>
          <p:spPr bwMode="auto">
            <a:xfrm>
              <a:off x="1819275" y="1978026"/>
              <a:ext cx="279400" cy="279400"/>
            </a:xfrm>
            <a:custGeom>
              <a:avLst/>
              <a:gdLst>
                <a:gd name="T0" fmla="*/ 760 w 1765"/>
                <a:gd name="T1" fmla="*/ 191 h 1760"/>
                <a:gd name="T2" fmla="*/ 586 w 1765"/>
                <a:gd name="T3" fmla="*/ 246 h 1760"/>
                <a:gd name="T4" fmla="*/ 432 w 1765"/>
                <a:gd name="T5" fmla="*/ 344 h 1760"/>
                <a:gd name="T6" fmla="*/ 306 w 1765"/>
                <a:gd name="T7" fmla="*/ 480 h 1760"/>
                <a:gd name="T8" fmla="*/ 222 w 1765"/>
                <a:gd name="T9" fmla="*/ 641 h 1760"/>
                <a:gd name="T10" fmla="*/ 183 w 1765"/>
                <a:gd name="T11" fmla="*/ 819 h 1760"/>
                <a:gd name="T12" fmla="*/ 192 w 1765"/>
                <a:gd name="T13" fmla="*/ 1003 h 1760"/>
                <a:gd name="T14" fmla="*/ 246 w 1765"/>
                <a:gd name="T15" fmla="*/ 1175 h 1760"/>
                <a:gd name="T16" fmla="*/ 344 w 1765"/>
                <a:gd name="T17" fmla="*/ 1329 h 1760"/>
                <a:gd name="T18" fmla="*/ 481 w 1765"/>
                <a:gd name="T19" fmla="*/ 1454 h 1760"/>
                <a:gd name="T20" fmla="*/ 641 w 1765"/>
                <a:gd name="T21" fmla="*/ 1538 h 1760"/>
                <a:gd name="T22" fmla="*/ 820 w 1765"/>
                <a:gd name="T23" fmla="*/ 1577 h 1760"/>
                <a:gd name="T24" fmla="*/ 1005 w 1765"/>
                <a:gd name="T25" fmla="*/ 1569 h 1760"/>
                <a:gd name="T26" fmla="*/ 1179 w 1765"/>
                <a:gd name="T27" fmla="*/ 1515 h 1760"/>
                <a:gd name="T28" fmla="*/ 1333 w 1765"/>
                <a:gd name="T29" fmla="*/ 1417 h 1760"/>
                <a:gd name="T30" fmla="*/ 1457 w 1765"/>
                <a:gd name="T31" fmla="*/ 1280 h 1760"/>
                <a:gd name="T32" fmla="*/ 1541 w 1765"/>
                <a:gd name="T33" fmla="*/ 1120 h 1760"/>
                <a:gd name="T34" fmla="*/ 1581 w 1765"/>
                <a:gd name="T35" fmla="*/ 942 h 1760"/>
                <a:gd name="T36" fmla="*/ 1573 w 1765"/>
                <a:gd name="T37" fmla="*/ 758 h 1760"/>
                <a:gd name="T38" fmla="*/ 1518 w 1765"/>
                <a:gd name="T39" fmla="*/ 585 h 1760"/>
                <a:gd name="T40" fmla="*/ 1420 w 1765"/>
                <a:gd name="T41" fmla="*/ 431 h 1760"/>
                <a:gd name="T42" fmla="*/ 1284 w 1765"/>
                <a:gd name="T43" fmla="*/ 307 h 1760"/>
                <a:gd name="T44" fmla="*/ 1122 w 1765"/>
                <a:gd name="T45" fmla="*/ 223 h 1760"/>
                <a:gd name="T46" fmla="*/ 944 w 1765"/>
                <a:gd name="T47" fmla="*/ 184 h 1760"/>
                <a:gd name="T48" fmla="*/ 952 w 1765"/>
                <a:gd name="T49" fmla="*/ 3 h 1760"/>
                <a:gd name="T50" fmla="*/ 1155 w 1765"/>
                <a:gd name="T51" fmla="*/ 44 h 1760"/>
                <a:gd name="T52" fmla="*/ 1342 w 1765"/>
                <a:gd name="T53" fmla="*/ 130 h 1760"/>
                <a:gd name="T54" fmla="*/ 1506 w 1765"/>
                <a:gd name="T55" fmla="*/ 258 h 1760"/>
                <a:gd name="T56" fmla="*/ 1635 w 1765"/>
                <a:gd name="T57" fmla="*/ 421 h 1760"/>
                <a:gd name="T58" fmla="*/ 1721 w 1765"/>
                <a:gd name="T59" fmla="*/ 608 h 1760"/>
                <a:gd name="T60" fmla="*/ 1761 w 1765"/>
                <a:gd name="T61" fmla="*/ 811 h 1760"/>
                <a:gd name="T62" fmla="*/ 1753 w 1765"/>
                <a:gd name="T63" fmla="*/ 1019 h 1760"/>
                <a:gd name="T64" fmla="*/ 1698 w 1765"/>
                <a:gd name="T65" fmla="*/ 1217 h 1760"/>
                <a:gd name="T66" fmla="*/ 1597 w 1765"/>
                <a:gd name="T67" fmla="*/ 1396 h 1760"/>
                <a:gd name="T68" fmla="*/ 1454 w 1765"/>
                <a:gd name="T69" fmla="*/ 1550 h 1760"/>
                <a:gd name="T70" fmla="*/ 1282 w 1765"/>
                <a:gd name="T71" fmla="*/ 1664 h 1760"/>
                <a:gd name="T72" fmla="*/ 1089 w 1765"/>
                <a:gd name="T73" fmla="*/ 1735 h 1760"/>
                <a:gd name="T74" fmla="*/ 882 w 1765"/>
                <a:gd name="T75" fmla="*/ 1760 h 1760"/>
                <a:gd name="T76" fmla="*/ 674 w 1765"/>
                <a:gd name="T77" fmla="*/ 1735 h 1760"/>
                <a:gd name="T78" fmla="*/ 482 w 1765"/>
                <a:gd name="T79" fmla="*/ 1664 h 1760"/>
                <a:gd name="T80" fmla="*/ 310 w 1765"/>
                <a:gd name="T81" fmla="*/ 1550 h 1760"/>
                <a:gd name="T82" fmla="*/ 167 w 1765"/>
                <a:gd name="T83" fmla="*/ 1396 h 1760"/>
                <a:gd name="T84" fmla="*/ 67 w 1765"/>
                <a:gd name="T85" fmla="*/ 1217 h 1760"/>
                <a:gd name="T86" fmla="*/ 11 w 1765"/>
                <a:gd name="T87" fmla="*/ 1019 h 1760"/>
                <a:gd name="T88" fmla="*/ 2 w 1765"/>
                <a:gd name="T89" fmla="*/ 811 h 1760"/>
                <a:gd name="T90" fmla="*/ 43 w 1765"/>
                <a:gd name="T91" fmla="*/ 608 h 1760"/>
                <a:gd name="T92" fmla="*/ 129 w 1765"/>
                <a:gd name="T93" fmla="*/ 421 h 1760"/>
                <a:gd name="T94" fmla="*/ 259 w 1765"/>
                <a:gd name="T95" fmla="*/ 258 h 1760"/>
                <a:gd name="T96" fmla="*/ 422 w 1765"/>
                <a:gd name="T97" fmla="*/ 130 h 1760"/>
                <a:gd name="T98" fmla="*/ 608 w 1765"/>
                <a:gd name="T99" fmla="*/ 44 h 1760"/>
                <a:gd name="T100" fmla="*/ 812 w 1765"/>
                <a:gd name="T101" fmla="*/ 3 h 1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765" h="1760">
                  <a:moveTo>
                    <a:pt x="882" y="181"/>
                  </a:moveTo>
                  <a:lnTo>
                    <a:pt x="820" y="184"/>
                  </a:lnTo>
                  <a:lnTo>
                    <a:pt x="760" y="191"/>
                  </a:lnTo>
                  <a:lnTo>
                    <a:pt x="700" y="205"/>
                  </a:lnTo>
                  <a:lnTo>
                    <a:pt x="641" y="223"/>
                  </a:lnTo>
                  <a:lnTo>
                    <a:pt x="586" y="246"/>
                  </a:lnTo>
                  <a:lnTo>
                    <a:pt x="532" y="274"/>
                  </a:lnTo>
                  <a:lnTo>
                    <a:pt x="481" y="307"/>
                  </a:lnTo>
                  <a:lnTo>
                    <a:pt x="432" y="344"/>
                  </a:lnTo>
                  <a:lnTo>
                    <a:pt x="386" y="385"/>
                  </a:lnTo>
                  <a:lnTo>
                    <a:pt x="344" y="431"/>
                  </a:lnTo>
                  <a:lnTo>
                    <a:pt x="306" y="480"/>
                  </a:lnTo>
                  <a:lnTo>
                    <a:pt x="273" y="532"/>
                  </a:lnTo>
                  <a:lnTo>
                    <a:pt x="246" y="585"/>
                  </a:lnTo>
                  <a:lnTo>
                    <a:pt x="222" y="641"/>
                  </a:lnTo>
                  <a:lnTo>
                    <a:pt x="204" y="698"/>
                  </a:lnTo>
                  <a:lnTo>
                    <a:pt x="192" y="758"/>
                  </a:lnTo>
                  <a:lnTo>
                    <a:pt x="183" y="819"/>
                  </a:lnTo>
                  <a:lnTo>
                    <a:pt x="181" y="881"/>
                  </a:lnTo>
                  <a:lnTo>
                    <a:pt x="183" y="942"/>
                  </a:lnTo>
                  <a:lnTo>
                    <a:pt x="192" y="1003"/>
                  </a:lnTo>
                  <a:lnTo>
                    <a:pt x="204" y="1062"/>
                  </a:lnTo>
                  <a:lnTo>
                    <a:pt x="222" y="1120"/>
                  </a:lnTo>
                  <a:lnTo>
                    <a:pt x="246" y="1175"/>
                  </a:lnTo>
                  <a:lnTo>
                    <a:pt x="273" y="1229"/>
                  </a:lnTo>
                  <a:lnTo>
                    <a:pt x="306" y="1280"/>
                  </a:lnTo>
                  <a:lnTo>
                    <a:pt x="344" y="1329"/>
                  </a:lnTo>
                  <a:lnTo>
                    <a:pt x="386" y="1375"/>
                  </a:lnTo>
                  <a:lnTo>
                    <a:pt x="432" y="1417"/>
                  </a:lnTo>
                  <a:lnTo>
                    <a:pt x="481" y="1454"/>
                  </a:lnTo>
                  <a:lnTo>
                    <a:pt x="532" y="1487"/>
                  </a:lnTo>
                  <a:lnTo>
                    <a:pt x="586" y="1515"/>
                  </a:lnTo>
                  <a:lnTo>
                    <a:pt x="641" y="1538"/>
                  </a:lnTo>
                  <a:lnTo>
                    <a:pt x="700" y="1556"/>
                  </a:lnTo>
                  <a:lnTo>
                    <a:pt x="760" y="1569"/>
                  </a:lnTo>
                  <a:lnTo>
                    <a:pt x="820" y="1577"/>
                  </a:lnTo>
                  <a:lnTo>
                    <a:pt x="882" y="1579"/>
                  </a:lnTo>
                  <a:lnTo>
                    <a:pt x="944" y="1577"/>
                  </a:lnTo>
                  <a:lnTo>
                    <a:pt x="1005" y="1569"/>
                  </a:lnTo>
                  <a:lnTo>
                    <a:pt x="1065" y="1556"/>
                  </a:lnTo>
                  <a:lnTo>
                    <a:pt x="1122" y="1538"/>
                  </a:lnTo>
                  <a:lnTo>
                    <a:pt x="1179" y="1515"/>
                  </a:lnTo>
                  <a:lnTo>
                    <a:pt x="1232" y="1487"/>
                  </a:lnTo>
                  <a:lnTo>
                    <a:pt x="1284" y="1454"/>
                  </a:lnTo>
                  <a:lnTo>
                    <a:pt x="1333" y="1417"/>
                  </a:lnTo>
                  <a:lnTo>
                    <a:pt x="1379" y="1375"/>
                  </a:lnTo>
                  <a:lnTo>
                    <a:pt x="1420" y="1329"/>
                  </a:lnTo>
                  <a:lnTo>
                    <a:pt x="1457" y="1280"/>
                  </a:lnTo>
                  <a:lnTo>
                    <a:pt x="1490" y="1229"/>
                  </a:lnTo>
                  <a:lnTo>
                    <a:pt x="1518" y="1175"/>
                  </a:lnTo>
                  <a:lnTo>
                    <a:pt x="1541" y="1120"/>
                  </a:lnTo>
                  <a:lnTo>
                    <a:pt x="1559" y="1062"/>
                  </a:lnTo>
                  <a:lnTo>
                    <a:pt x="1573" y="1003"/>
                  </a:lnTo>
                  <a:lnTo>
                    <a:pt x="1581" y="942"/>
                  </a:lnTo>
                  <a:lnTo>
                    <a:pt x="1584" y="881"/>
                  </a:lnTo>
                  <a:lnTo>
                    <a:pt x="1581" y="819"/>
                  </a:lnTo>
                  <a:lnTo>
                    <a:pt x="1573" y="758"/>
                  </a:lnTo>
                  <a:lnTo>
                    <a:pt x="1559" y="698"/>
                  </a:lnTo>
                  <a:lnTo>
                    <a:pt x="1541" y="641"/>
                  </a:lnTo>
                  <a:lnTo>
                    <a:pt x="1518" y="585"/>
                  </a:lnTo>
                  <a:lnTo>
                    <a:pt x="1490" y="532"/>
                  </a:lnTo>
                  <a:lnTo>
                    <a:pt x="1457" y="480"/>
                  </a:lnTo>
                  <a:lnTo>
                    <a:pt x="1420" y="431"/>
                  </a:lnTo>
                  <a:lnTo>
                    <a:pt x="1379" y="385"/>
                  </a:lnTo>
                  <a:lnTo>
                    <a:pt x="1333" y="344"/>
                  </a:lnTo>
                  <a:lnTo>
                    <a:pt x="1284" y="307"/>
                  </a:lnTo>
                  <a:lnTo>
                    <a:pt x="1232" y="274"/>
                  </a:lnTo>
                  <a:lnTo>
                    <a:pt x="1179" y="246"/>
                  </a:lnTo>
                  <a:lnTo>
                    <a:pt x="1122" y="223"/>
                  </a:lnTo>
                  <a:lnTo>
                    <a:pt x="1065" y="205"/>
                  </a:lnTo>
                  <a:lnTo>
                    <a:pt x="1005" y="191"/>
                  </a:lnTo>
                  <a:lnTo>
                    <a:pt x="944" y="184"/>
                  </a:lnTo>
                  <a:lnTo>
                    <a:pt x="882" y="181"/>
                  </a:lnTo>
                  <a:close/>
                  <a:moveTo>
                    <a:pt x="882" y="0"/>
                  </a:moveTo>
                  <a:lnTo>
                    <a:pt x="952" y="3"/>
                  </a:lnTo>
                  <a:lnTo>
                    <a:pt x="1021" y="12"/>
                  </a:lnTo>
                  <a:lnTo>
                    <a:pt x="1089" y="25"/>
                  </a:lnTo>
                  <a:lnTo>
                    <a:pt x="1155" y="44"/>
                  </a:lnTo>
                  <a:lnTo>
                    <a:pt x="1220" y="67"/>
                  </a:lnTo>
                  <a:lnTo>
                    <a:pt x="1282" y="96"/>
                  </a:lnTo>
                  <a:lnTo>
                    <a:pt x="1342" y="130"/>
                  </a:lnTo>
                  <a:lnTo>
                    <a:pt x="1400" y="168"/>
                  </a:lnTo>
                  <a:lnTo>
                    <a:pt x="1454" y="211"/>
                  </a:lnTo>
                  <a:lnTo>
                    <a:pt x="1506" y="258"/>
                  </a:lnTo>
                  <a:lnTo>
                    <a:pt x="1553" y="310"/>
                  </a:lnTo>
                  <a:lnTo>
                    <a:pt x="1597" y="364"/>
                  </a:lnTo>
                  <a:lnTo>
                    <a:pt x="1635" y="421"/>
                  </a:lnTo>
                  <a:lnTo>
                    <a:pt x="1669" y="482"/>
                  </a:lnTo>
                  <a:lnTo>
                    <a:pt x="1698" y="543"/>
                  </a:lnTo>
                  <a:lnTo>
                    <a:pt x="1721" y="608"/>
                  </a:lnTo>
                  <a:lnTo>
                    <a:pt x="1740" y="674"/>
                  </a:lnTo>
                  <a:lnTo>
                    <a:pt x="1753" y="742"/>
                  </a:lnTo>
                  <a:lnTo>
                    <a:pt x="1761" y="811"/>
                  </a:lnTo>
                  <a:lnTo>
                    <a:pt x="1765" y="881"/>
                  </a:lnTo>
                  <a:lnTo>
                    <a:pt x="1761" y="951"/>
                  </a:lnTo>
                  <a:lnTo>
                    <a:pt x="1753" y="1019"/>
                  </a:lnTo>
                  <a:lnTo>
                    <a:pt x="1740" y="1087"/>
                  </a:lnTo>
                  <a:lnTo>
                    <a:pt x="1721" y="1153"/>
                  </a:lnTo>
                  <a:lnTo>
                    <a:pt x="1698" y="1217"/>
                  </a:lnTo>
                  <a:lnTo>
                    <a:pt x="1669" y="1279"/>
                  </a:lnTo>
                  <a:lnTo>
                    <a:pt x="1635" y="1339"/>
                  </a:lnTo>
                  <a:lnTo>
                    <a:pt x="1597" y="1396"/>
                  </a:lnTo>
                  <a:lnTo>
                    <a:pt x="1553" y="1451"/>
                  </a:lnTo>
                  <a:lnTo>
                    <a:pt x="1506" y="1502"/>
                  </a:lnTo>
                  <a:lnTo>
                    <a:pt x="1454" y="1550"/>
                  </a:lnTo>
                  <a:lnTo>
                    <a:pt x="1400" y="1593"/>
                  </a:lnTo>
                  <a:lnTo>
                    <a:pt x="1342" y="1631"/>
                  </a:lnTo>
                  <a:lnTo>
                    <a:pt x="1282" y="1664"/>
                  </a:lnTo>
                  <a:lnTo>
                    <a:pt x="1220" y="1693"/>
                  </a:lnTo>
                  <a:lnTo>
                    <a:pt x="1155" y="1717"/>
                  </a:lnTo>
                  <a:lnTo>
                    <a:pt x="1089" y="1735"/>
                  </a:lnTo>
                  <a:lnTo>
                    <a:pt x="1021" y="1749"/>
                  </a:lnTo>
                  <a:lnTo>
                    <a:pt x="952" y="1758"/>
                  </a:lnTo>
                  <a:lnTo>
                    <a:pt x="882" y="1760"/>
                  </a:lnTo>
                  <a:lnTo>
                    <a:pt x="812" y="1758"/>
                  </a:lnTo>
                  <a:lnTo>
                    <a:pt x="742" y="1749"/>
                  </a:lnTo>
                  <a:lnTo>
                    <a:pt x="674" y="1735"/>
                  </a:lnTo>
                  <a:lnTo>
                    <a:pt x="608" y="1717"/>
                  </a:lnTo>
                  <a:lnTo>
                    <a:pt x="545" y="1693"/>
                  </a:lnTo>
                  <a:lnTo>
                    <a:pt x="482" y="1664"/>
                  </a:lnTo>
                  <a:lnTo>
                    <a:pt x="422" y="1631"/>
                  </a:lnTo>
                  <a:lnTo>
                    <a:pt x="365" y="1593"/>
                  </a:lnTo>
                  <a:lnTo>
                    <a:pt x="310" y="1550"/>
                  </a:lnTo>
                  <a:lnTo>
                    <a:pt x="259" y="1502"/>
                  </a:lnTo>
                  <a:lnTo>
                    <a:pt x="211" y="1451"/>
                  </a:lnTo>
                  <a:lnTo>
                    <a:pt x="167" y="1396"/>
                  </a:lnTo>
                  <a:lnTo>
                    <a:pt x="129" y="1339"/>
                  </a:lnTo>
                  <a:lnTo>
                    <a:pt x="96" y="1279"/>
                  </a:lnTo>
                  <a:lnTo>
                    <a:pt x="67" y="1217"/>
                  </a:lnTo>
                  <a:lnTo>
                    <a:pt x="43" y="1153"/>
                  </a:lnTo>
                  <a:lnTo>
                    <a:pt x="25" y="1087"/>
                  </a:lnTo>
                  <a:lnTo>
                    <a:pt x="11" y="1019"/>
                  </a:lnTo>
                  <a:lnTo>
                    <a:pt x="2" y="951"/>
                  </a:lnTo>
                  <a:lnTo>
                    <a:pt x="0" y="881"/>
                  </a:lnTo>
                  <a:lnTo>
                    <a:pt x="2" y="811"/>
                  </a:lnTo>
                  <a:lnTo>
                    <a:pt x="11" y="742"/>
                  </a:lnTo>
                  <a:lnTo>
                    <a:pt x="25" y="674"/>
                  </a:lnTo>
                  <a:lnTo>
                    <a:pt x="43" y="608"/>
                  </a:lnTo>
                  <a:lnTo>
                    <a:pt x="67" y="543"/>
                  </a:lnTo>
                  <a:lnTo>
                    <a:pt x="96" y="482"/>
                  </a:lnTo>
                  <a:lnTo>
                    <a:pt x="129" y="421"/>
                  </a:lnTo>
                  <a:lnTo>
                    <a:pt x="167" y="364"/>
                  </a:lnTo>
                  <a:lnTo>
                    <a:pt x="211" y="310"/>
                  </a:lnTo>
                  <a:lnTo>
                    <a:pt x="259" y="258"/>
                  </a:lnTo>
                  <a:lnTo>
                    <a:pt x="310" y="211"/>
                  </a:lnTo>
                  <a:lnTo>
                    <a:pt x="365" y="168"/>
                  </a:lnTo>
                  <a:lnTo>
                    <a:pt x="422" y="130"/>
                  </a:lnTo>
                  <a:lnTo>
                    <a:pt x="482" y="96"/>
                  </a:lnTo>
                  <a:lnTo>
                    <a:pt x="545" y="67"/>
                  </a:lnTo>
                  <a:lnTo>
                    <a:pt x="608" y="44"/>
                  </a:lnTo>
                  <a:lnTo>
                    <a:pt x="674" y="25"/>
                  </a:lnTo>
                  <a:lnTo>
                    <a:pt x="742" y="12"/>
                  </a:lnTo>
                  <a:lnTo>
                    <a:pt x="812" y="3"/>
                  </a:lnTo>
                  <a:lnTo>
                    <a:pt x="88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76"/>
            <p:cNvSpPr>
              <a:spLocks/>
            </p:cNvSpPr>
            <p:nvPr/>
          </p:nvSpPr>
          <p:spPr bwMode="auto">
            <a:xfrm>
              <a:off x="1900238" y="2060576"/>
              <a:ext cx="115888" cy="114300"/>
            </a:xfrm>
            <a:custGeom>
              <a:avLst/>
              <a:gdLst>
                <a:gd name="T0" fmla="*/ 363 w 726"/>
                <a:gd name="T1" fmla="*/ 0 h 723"/>
                <a:gd name="T2" fmla="*/ 387 w 726"/>
                <a:gd name="T3" fmla="*/ 3 h 723"/>
                <a:gd name="T4" fmla="*/ 409 w 726"/>
                <a:gd name="T5" fmla="*/ 12 h 723"/>
                <a:gd name="T6" fmla="*/ 427 w 726"/>
                <a:gd name="T7" fmla="*/ 26 h 723"/>
                <a:gd name="T8" fmla="*/ 442 w 726"/>
                <a:gd name="T9" fmla="*/ 44 h 723"/>
                <a:gd name="T10" fmla="*/ 450 w 726"/>
                <a:gd name="T11" fmla="*/ 66 h 723"/>
                <a:gd name="T12" fmla="*/ 453 w 726"/>
                <a:gd name="T13" fmla="*/ 90 h 723"/>
                <a:gd name="T14" fmla="*/ 453 w 726"/>
                <a:gd name="T15" fmla="*/ 271 h 723"/>
                <a:gd name="T16" fmla="*/ 635 w 726"/>
                <a:gd name="T17" fmla="*/ 271 h 723"/>
                <a:gd name="T18" fmla="*/ 660 w 726"/>
                <a:gd name="T19" fmla="*/ 275 h 723"/>
                <a:gd name="T20" fmla="*/ 681 w 726"/>
                <a:gd name="T21" fmla="*/ 283 h 723"/>
                <a:gd name="T22" fmla="*/ 699 w 726"/>
                <a:gd name="T23" fmla="*/ 298 h 723"/>
                <a:gd name="T24" fmla="*/ 714 w 726"/>
                <a:gd name="T25" fmla="*/ 316 h 723"/>
                <a:gd name="T26" fmla="*/ 722 w 726"/>
                <a:gd name="T27" fmla="*/ 337 h 723"/>
                <a:gd name="T28" fmla="*/ 726 w 726"/>
                <a:gd name="T29" fmla="*/ 362 h 723"/>
                <a:gd name="T30" fmla="*/ 722 w 726"/>
                <a:gd name="T31" fmla="*/ 385 h 723"/>
                <a:gd name="T32" fmla="*/ 714 w 726"/>
                <a:gd name="T33" fmla="*/ 407 h 723"/>
                <a:gd name="T34" fmla="*/ 699 w 726"/>
                <a:gd name="T35" fmla="*/ 425 h 723"/>
                <a:gd name="T36" fmla="*/ 681 w 726"/>
                <a:gd name="T37" fmla="*/ 439 h 723"/>
                <a:gd name="T38" fmla="*/ 660 w 726"/>
                <a:gd name="T39" fmla="*/ 449 h 723"/>
                <a:gd name="T40" fmla="*/ 635 w 726"/>
                <a:gd name="T41" fmla="*/ 452 h 723"/>
                <a:gd name="T42" fmla="*/ 453 w 726"/>
                <a:gd name="T43" fmla="*/ 452 h 723"/>
                <a:gd name="T44" fmla="*/ 453 w 726"/>
                <a:gd name="T45" fmla="*/ 633 h 723"/>
                <a:gd name="T46" fmla="*/ 450 w 726"/>
                <a:gd name="T47" fmla="*/ 656 h 723"/>
                <a:gd name="T48" fmla="*/ 442 w 726"/>
                <a:gd name="T49" fmla="*/ 679 h 723"/>
                <a:gd name="T50" fmla="*/ 427 w 726"/>
                <a:gd name="T51" fmla="*/ 697 h 723"/>
                <a:gd name="T52" fmla="*/ 409 w 726"/>
                <a:gd name="T53" fmla="*/ 710 h 723"/>
                <a:gd name="T54" fmla="*/ 387 w 726"/>
                <a:gd name="T55" fmla="*/ 720 h 723"/>
                <a:gd name="T56" fmla="*/ 363 w 726"/>
                <a:gd name="T57" fmla="*/ 723 h 723"/>
                <a:gd name="T58" fmla="*/ 339 w 726"/>
                <a:gd name="T59" fmla="*/ 720 h 723"/>
                <a:gd name="T60" fmla="*/ 317 w 726"/>
                <a:gd name="T61" fmla="*/ 710 h 723"/>
                <a:gd name="T62" fmla="*/ 299 w 726"/>
                <a:gd name="T63" fmla="*/ 697 h 723"/>
                <a:gd name="T64" fmla="*/ 285 w 726"/>
                <a:gd name="T65" fmla="*/ 679 h 723"/>
                <a:gd name="T66" fmla="*/ 276 w 726"/>
                <a:gd name="T67" fmla="*/ 656 h 723"/>
                <a:gd name="T68" fmla="*/ 272 w 726"/>
                <a:gd name="T69" fmla="*/ 633 h 723"/>
                <a:gd name="T70" fmla="*/ 272 w 726"/>
                <a:gd name="T71" fmla="*/ 452 h 723"/>
                <a:gd name="T72" fmla="*/ 91 w 726"/>
                <a:gd name="T73" fmla="*/ 452 h 723"/>
                <a:gd name="T74" fmla="*/ 67 w 726"/>
                <a:gd name="T75" fmla="*/ 449 h 723"/>
                <a:gd name="T76" fmla="*/ 45 w 726"/>
                <a:gd name="T77" fmla="*/ 439 h 723"/>
                <a:gd name="T78" fmla="*/ 27 w 726"/>
                <a:gd name="T79" fmla="*/ 425 h 723"/>
                <a:gd name="T80" fmla="*/ 13 w 726"/>
                <a:gd name="T81" fmla="*/ 407 h 723"/>
                <a:gd name="T82" fmla="*/ 3 w 726"/>
                <a:gd name="T83" fmla="*/ 385 h 723"/>
                <a:gd name="T84" fmla="*/ 0 w 726"/>
                <a:gd name="T85" fmla="*/ 362 h 723"/>
                <a:gd name="T86" fmla="*/ 3 w 726"/>
                <a:gd name="T87" fmla="*/ 337 h 723"/>
                <a:gd name="T88" fmla="*/ 13 w 726"/>
                <a:gd name="T89" fmla="*/ 316 h 723"/>
                <a:gd name="T90" fmla="*/ 27 w 726"/>
                <a:gd name="T91" fmla="*/ 298 h 723"/>
                <a:gd name="T92" fmla="*/ 45 w 726"/>
                <a:gd name="T93" fmla="*/ 283 h 723"/>
                <a:gd name="T94" fmla="*/ 67 w 726"/>
                <a:gd name="T95" fmla="*/ 275 h 723"/>
                <a:gd name="T96" fmla="*/ 91 w 726"/>
                <a:gd name="T97" fmla="*/ 271 h 723"/>
                <a:gd name="T98" fmla="*/ 272 w 726"/>
                <a:gd name="T99" fmla="*/ 271 h 723"/>
                <a:gd name="T100" fmla="*/ 272 w 726"/>
                <a:gd name="T101" fmla="*/ 90 h 723"/>
                <a:gd name="T102" fmla="*/ 276 w 726"/>
                <a:gd name="T103" fmla="*/ 66 h 723"/>
                <a:gd name="T104" fmla="*/ 285 w 726"/>
                <a:gd name="T105" fmla="*/ 44 h 723"/>
                <a:gd name="T106" fmla="*/ 299 w 726"/>
                <a:gd name="T107" fmla="*/ 26 h 723"/>
                <a:gd name="T108" fmla="*/ 317 w 726"/>
                <a:gd name="T109" fmla="*/ 12 h 723"/>
                <a:gd name="T110" fmla="*/ 339 w 726"/>
                <a:gd name="T111" fmla="*/ 3 h 723"/>
                <a:gd name="T112" fmla="*/ 363 w 726"/>
                <a:gd name="T113" fmla="*/ 0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26" h="723">
                  <a:moveTo>
                    <a:pt x="363" y="0"/>
                  </a:moveTo>
                  <a:lnTo>
                    <a:pt x="387" y="3"/>
                  </a:lnTo>
                  <a:lnTo>
                    <a:pt x="409" y="12"/>
                  </a:lnTo>
                  <a:lnTo>
                    <a:pt x="427" y="26"/>
                  </a:lnTo>
                  <a:lnTo>
                    <a:pt x="442" y="44"/>
                  </a:lnTo>
                  <a:lnTo>
                    <a:pt x="450" y="66"/>
                  </a:lnTo>
                  <a:lnTo>
                    <a:pt x="453" y="90"/>
                  </a:lnTo>
                  <a:lnTo>
                    <a:pt x="453" y="271"/>
                  </a:lnTo>
                  <a:lnTo>
                    <a:pt x="635" y="271"/>
                  </a:lnTo>
                  <a:lnTo>
                    <a:pt x="660" y="275"/>
                  </a:lnTo>
                  <a:lnTo>
                    <a:pt x="681" y="283"/>
                  </a:lnTo>
                  <a:lnTo>
                    <a:pt x="699" y="298"/>
                  </a:lnTo>
                  <a:lnTo>
                    <a:pt x="714" y="316"/>
                  </a:lnTo>
                  <a:lnTo>
                    <a:pt x="722" y="337"/>
                  </a:lnTo>
                  <a:lnTo>
                    <a:pt x="726" y="362"/>
                  </a:lnTo>
                  <a:lnTo>
                    <a:pt x="722" y="385"/>
                  </a:lnTo>
                  <a:lnTo>
                    <a:pt x="714" y="407"/>
                  </a:lnTo>
                  <a:lnTo>
                    <a:pt x="699" y="425"/>
                  </a:lnTo>
                  <a:lnTo>
                    <a:pt x="681" y="439"/>
                  </a:lnTo>
                  <a:lnTo>
                    <a:pt x="660" y="449"/>
                  </a:lnTo>
                  <a:lnTo>
                    <a:pt x="635" y="452"/>
                  </a:lnTo>
                  <a:lnTo>
                    <a:pt x="453" y="452"/>
                  </a:lnTo>
                  <a:lnTo>
                    <a:pt x="453" y="633"/>
                  </a:lnTo>
                  <a:lnTo>
                    <a:pt x="450" y="656"/>
                  </a:lnTo>
                  <a:lnTo>
                    <a:pt x="442" y="679"/>
                  </a:lnTo>
                  <a:lnTo>
                    <a:pt x="427" y="697"/>
                  </a:lnTo>
                  <a:lnTo>
                    <a:pt x="409" y="710"/>
                  </a:lnTo>
                  <a:lnTo>
                    <a:pt x="387" y="720"/>
                  </a:lnTo>
                  <a:lnTo>
                    <a:pt x="363" y="723"/>
                  </a:lnTo>
                  <a:lnTo>
                    <a:pt x="339" y="720"/>
                  </a:lnTo>
                  <a:lnTo>
                    <a:pt x="317" y="710"/>
                  </a:lnTo>
                  <a:lnTo>
                    <a:pt x="299" y="697"/>
                  </a:lnTo>
                  <a:lnTo>
                    <a:pt x="285" y="679"/>
                  </a:lnTo>
                  <a:lnTo>
                    <a:pt x="276" y="656"/>
                  </a:lnTo>
                  <a:lnTo>
                    <a:pt x="272" y="633"/>
                  </a:lnTo>
                  <a:lnTo>
                    <a:pt x="272" y="452"/>
                  </a:lnTo>
                  <a:lnTo>
                    <a:pt x="91" y="452"/>
                  </a:lnTo>
                  <a:lnTo>
                    <a:pt x="67" y="449"/>
                  </a:lnTo>
                  <a:lnTo>
                    <a:pt x="45" y="439"/>
                  </a:lnTo>
                  <a:lnTo>
                    <a:pt x="27" y="425"/>
                  </a:lnTo>
                  <a:lnTo>
                    <a:pt x="13" y="407"/>
                  </a:lnTo>
                  <a:lnTo>
                    <a:pt x="3" y="385"/>
                  </a:lnTo>
                  <a:lnTo>
                    <a:pt x="0" y="362"/>
                  </a:lnTo>
                  <a:lnTo>
                    <a:pt x="3" y="337"/>
                  </a:lnTo>
                  <a:lnTo>
                    <a:pt x="13" y="316"/>
                  </a:lnTo>
                  <a:lnTo>
                    <a:pt x="27" y="298"/>
                  </a:lnTo>
                  <a:lnTo>
                    <a:pt x="45" y="283"/>
                  </a:lnTo>
                  <a:lnTo>
                    <a:pt x="67" y="275"/>
                  </a:lnTo>
                  <a:lnTo>
                    <a:pt x="91" y="271"/>
                  </a:lnTo>
                  <a:lnTo>
                    <a:pt x="272" y="271"/>
                  </a:lnTo>
                  <a:lnTo>
                    <a:pt x="272" y="90"/>
                  </a:lnTo>
                  <a:lnTo>
                    <a:pt x="276" y="66"/>
                  </a:lnTo>
                  <a:lnTo>
                    <a:pt x="285" y="44"/>
                  </a:lnTo>
                  <a:lnTo>
                    <a:pt x="299" y="26"/>
                  </a:lnTo>
                  <a:lnTo>
                    <a:pt x="317" y="12"/>
                  </a:lnTo>
                  <a:lnTo>
                    <a:pt x="339" y="3"/>
                  </a:lnTo>
                  <a:lnTo>
                    <a:pt x="3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58" name="Inhaltsplatzhalter 4"/>
          <p:cNvSpPr txBox="1">
            <a:spLocks/>
          </p:cNvSpPr>
          <p:nvPr/>
        </p:nvSpPr>
        <p:spPr>
          <a:xfrm>
            <a:off x="6095996" y="2357261"/>
            <a:ext cx="2084186" cy="997196"/>
          </a:xfrm>
          <a:prstGeom prst="rect">
            <a:avLst/>
          </a:prstGeom>
        </p:spPr>
        <p:txBody>
          <a:bodyPr wrap="square" lIns="0" tIns="0" rIns="0" bIns="0">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rtl="1">
              <a:buNone/>
            </a:pPr>
            <a:r>
              <a:rPr lang="ar-SA" sz="2400" b="1" dirty="0">
                <a:solidFill>
                  <a:schemeClr val="tx1"/>
                </a:solidFill>
                <a:latin typeface="Traditional Arabic" panose="02020603050405020304" pitchFamily="18" charset="-78"/>
                <a:cs typeface="Traditional Arabic" panose="02020603050405020304" pitchFamily="18" charset="-78"/>
              </a:rPr>
              <a:t>عبدالله بن العباس بن عبدالمطلب القرشي الهاشمي </a:t>
            </a:r>
            <a:r>
              <a:rPr lang="ar-SA" sz="2400" b="1" dirty="0">
                <a:solidFill>
                  <a:schemeClr val="tx1"/>
                </a:solidFill>
                <a:latin typeface="Traditional Arabic" panose="02020603050405020304" pitchFamily="18" charset="-78"/>
                <a:cs typeface="Traditional Arabic" panose="02020603050405020304" pitchFamily="18" charset="-78"/>
                <a:sym typeface="AGA Arabesque" panose="05010101010101010101" pitchFamily="2" charset="2"/>
              </a:rPr>
              <a:t>.</a:t>
            </a:r>
          </a:p>
        </p:txBody>
      </p:sp>
      <p:sp>
        <p:nvSpPr>
          <p:cNvPr id="59" name="مستطيل 58"/>
          <p:cNvSpPr/>
          <p:nvPr/>
        </p:nvSpPr>
        <p:spPr>
          <a:xfrm>
            <a:off x="6087702" y="1341584"/>
            <a:ext cx="1908548" cy="830997"/>
          </a:xfrm>
          <a:prstGeom prst="rect">
            <a:avLst/>
          </a:prstGeom>
        </p:spPr>
        <p:txBody>
          <a:bodyPr wrap="square">
            <a:spAutoFit/>
          </a:bodyPr>
          <a:lstStyle/>
          <a:p>
            <a:pPr algn="ctr"/>
            <a:r>
              <a:rPr lang="ar-SA" sz="2400" b="1" dirty="0">
                <a:latin typeface="Traditional Arabic" panose="02020603050405020304" pitchFamily="18" charset="-78"/>
                <a:cs typeface="Traditional Arabic" panose="02020603050405020304" pitchFamily="18" charset="-78"/>
              </a:rPr>
              <a:t>صحابي جليل ملقب بحبر الأمة </a:t>
            </a:r>
          </a:p>
        </p:txBody>
      </p:sp>
      <p:sp>
        <p:nvSpPr>
          <p:cNvPr id="60" name="مستطيل 59"/>
          <p:cNvSpPr/>
          <p:nvPr/>
        </p:nvSpPr>
        <p:spPr>
          <a:xfrm>
            <a:off x="-248096" y="4651531"/>
            <a:ext cx="3075784" cy="830997"/>
          </a:xfrm>
          <a:prstGeom prst="rect">
            <a:avLst/>
          </a:prstGeom>
        </p:spPr>
        <p:txBody>
          <a:bodyPr wrap="square">
            <a:spAutoFit/>
          </a:bodyPr>
          <a:lstStyle/>
          <a:p>
            <a:pPr algn="ctr"/>
            <a:r>
              <a:rPr lang="ar-SA" sz="2400" b="1" dirty="0">
                <a:latin typeface="Traditional Arabic" panose="02020603050405020304" pitchFamily="18" charset="-78"/>
                <a:cs typeface="Traditional Arabic" panose="02020603050405020304" pitchFamily="18" charset="-78"/>
                <a:sym typeface="AGA Arabesque" panose="05010101010101010101" pitchFamily="2" charset="2"/>
              </a:rPr>
              <a:t>بلغ عدد مروياته عن النبي  (1660) </a:t>
            </a:r>
          </a:p>
        </p:txBody>
      </p:sp>
      <p:sp>
        <p:nvSpPr>
          <p:cNvPr id="61" name="مستطيل 60"/>
          <p:cNvSpPr/>
          <p:nvPr/>
        </p:nvSpPr>
        <p:spPr>
          <a:xfrm>
            <a:off x="847963" y="6158003"/>
            <a:ext cx="2374369" cy="461665"/>
          </a:xfrm>
          <a:prstGeom prst="rect">
            <a:avLst/>
          </a:prstGeom>
        </p:spPr>
        <p:txBody>
          <a:bodyPr wrap="none">
            <a:spAutoFit/>
          </a:bodyPr>
          <a:lstStyle/>
          <a:p>
            <a:pPr algn="ctr"/>
            <a:r>
              <a:rPr lang="ar-SA" sz="2400" b="1" dirty="0">
                <a:latin typeface="Traditional Arabic" panose="02020603050405020304" pitchFamily="18" charset="-78"/>
                <a:cs typeface="Traditional Arabic" panose="02020603050405020304" pitchFamily="18" charset="-78"/>
                <a:sym typeface="AGA Arabesque" panose="05010101010101010101" pitchFamily="2" charset="2"/>
              </a:rPr>
              <a:t>مات بالطائف سنة (68هـ)</a:t>
            </a:r>
          </a:p>
        </p:txBody>
      </p:sp>
      <p:sp>
        <p:nvSpPr>
          <p:cNvPr id="62" name="مستطيل 61"/>
          <p:cNvSpPr/>
          <p:nvPr/>
        </p:nvSpPr>
        <p:spPr>
          <a:xfrm>
            <a:off x="6032144" y="3616674"/>
            <a:ext cx="2127556" cy="461665"/>
          </a:xfrm>
          <a:prstGeom prst="rect">
            <a:avLst/>
          </a:prstGeom>
        </p:spPr>
        <p:txBody>
          <a:bodyPr wrap="square">
            <a:spAutoFit/>
          </a:bodyPr>
          <a:lstStyle/>
          <a:p>
            <a:r>
              <a:rPr lang="ar-SA" sz="2400" b="1" dirty="0">
                <a:latin typeface="Traditional Arabic" panose="02020603050405020304" pitchFamily="18" charset="-78"/>
                <a:cs typeface="Traditional Arabic" panose="02020603050405020304" pitchFamily="18" charset="-78"/>
                <a:sym typeface="AGA Arabesque" panose="05010101010101010101" pitchFamily="2" charset="2"/>
              </a:rPr>
              <a:t>يصوم الاثنين و الخميس</a:t>
            </a:r>
          </a:p>
        </p:txBody>
      </p:sp>
      <p:sp>
        <p:nvSpPr>
          <p:cNvPr id="63" name="مستطيل 62"/>
          <p:cNvSpPr/>
          <p:nvPr/>
        </p:nvSpPr>
        <p:spPr>
          <a:xfrm>
            <a:off x="4581747" y="4881411"/>
            <a:ext cx="4572000" cy="954107"/>
          </a:xfrm>
          <a:prstGeom prst="rect">
            <a:avLst/>
          </a:prstGeom>
        </p:spPr>
        <p:txBody>
          <a:bodyPr>
            <a:spAutoFit/>
          </a:bodyPr>
          <a:lstStyle/>
          <a:p>
            <a:pPr algn="ctr"/>
            <a:r>
              <a:rPr lang="ar-SA" sz="2400" b="1" dirty="0">
                <a:latin typeface="Traditional Arabic" panose="02020603050405020304" pitchFamily="18" charset="-78"/>
                <a:cs typeface="Traditional Arabic" panose="02020603050405020304" pitchFamily="18" charset="-78"/>
              </a:rPr>
              <a:t>توفي سنة 54هـ</a:t>
            </a:r>
          </a:p>
          <a:p>
            <a:pPr algn="ctr"/>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64" name="مستطيل 63"/>
          <p:cNvSpPr/>
          <p:nvPr/>
        </p:nvSpPr>
        <p:spPr>
          <a:xfrm>
            <a:off x="5838237" y="5799857"/>
            <a:ext cx="1954381" cy="461665"/>
          </a:xfrm>
          <a:prstGeom prst="rect">
            <a:avLst/>
          </a:prstGeom>
        </p:spPr>
        <p:txBody>
          <a:bodyPr wrap="none">
            <a:spAutoFit/>
          </a:bodyPr>
          <a:lstStyle/>
          <a:p>
            <a:pPr algn="ctr"/>
            <a:r>
              <a:rPr lang="ar-SA" sz="2400" b="1" dirty="0">
                <a:latin typeface="Traditional Arabic" panose="02020603050405020304" pitchFamily="18" charset="-78"/>
                <a:cs typeface="Traditional Arabic" panose="02020603050405020304" pitchFamily="18" charset="-78"/>
                <a:sym typeface="AGA Arabesque" panose="05010101010101010101" pitchFamily="2" charset="2"/>
              </a:rPr>
              <a:t>أمة هي أم الفضل </a:t>
            </a:r>
          </a:p>
        </p:txBody>
      </p:sp>
      <p:sp>
        <p:nvSpPr>
          <p:cNvPr id="65" name="مستطيل 64"/>
          <p:cNvSpPr/>
          <p:nvPr/>
        </p:nvSpPr>
        <p:spPr>
          <a:xfrm>
            <a:off x="216996" y="2400598"/>
            <a:ext cx="2397901" cy="769441"/>
          </a:xfrm>
          <a:prstGeom prst="rect">
            <a:avLst/>
          </a:prstGeom>
        </p:spPr>
        <p:txBody>
          <a:bodyPr wrap="square">
            <a:spAutoFit/>
          </a:bodyPr>
          <a:lstStyle/>
          <a:p>
            <a:pPr algn="ctr"/>
            <a:r>
              <a:rPr lang="ar-SA" sz="2400" b="1" dirty="0">
                <a:latin typeface="Traditional Arabic" panose="02020603050405020304" pitchFamily="18" charset="-78"/>
                <a:cs typeface="Traditional Arabic" panose="02020603050405020304" pitchFamily="18" charset="-78"/>
              </a:rPr>
              <a:t>بلغت مروياته </a:t>
            </a:r>
          </a:p>
          <a:p>
            <a:pPr algn="ctr"/>
            <a:r>
              <a:rPr lang="ar-SA" sz="2000" b="1" dirty="0">
                <a:latin typeface="Traditional Arabic" panose="02020603050405020304" pitchFamily="18" charset="-78"/>
                <a:cs typeface="Traditional Arabic" panose="02020603050405020304" pitchFamily="18" charset="-78"/>
              </a:rPr>
              <a:t>( 700 ) حديثًا </a:t>
            </a:r>
          </a:p>
        </p:txBody>
      </p:sp>
      <p:sp>
        <p:nvSpPr>
          <p:cNvPr id="66" name="مستطيل 65"/>
          <p:cNvSpPr/>
          <p:nvPr/>
        </p:nvSpPr>
        <p:spPr>
          <a:xfrm>
            <a:off x="1001214" y="1630471"/>
            <a:ext cx="2406429" cy="461665"/>
          </a:xfrm>
          <a:prstGeom prst="rect">
            <a:avLst/>
          </a:prstGeom>
        </p:spPr>
        <p:txBody>
          <a:bodyPr wrap="none">
            <a:spAutoFit/>
          </a:bodyPr>
          <a:lstStyle/>
          <a:p>
            <a:pPr algn="ctr"/>
            <a:r>
              <a:rPr lang="ar-SA" sz="2400" b="1" dirty="0">
                <a:latin typeface="Traditional Arabic" panose="02020603050405020304" pitchFamily="18" charset="-78"/>
                <a:cs typeface="Traditional Arabic" panose="02020603050405020304" pitchFamily="18" charset="-78"/>
                <a:sym typeface="AGA Arabesque" panose="05010101010101010101" pitchFamily="2" charset="2"/>
              </a:rPr>
              <a:t>دعا له النبي بالحكمة مرتين </a:t>
            </a:r>
          </a:p>
        </p:txBody>
      </p:sp>
      <p:grpSp>
        <p:nvGrpSpPr>
          <p:cNvPr id="67" name="Group 217"/>
          <p:cNvGrpSpPr>
            <a:grpSpLocks noChangeAspect="1"/>
          </p:cNvGrpSpPr>
          <p:nvPr/>
        </p:nvGrpSpPr>
        <p:grpSpPr>
          <a:xfrm>
            <a:off x="8452564" y="156490"/>
            <a:ext cx="462090" cy="457200"/>
            <a:chOff x="8058151" y="2624137"/>
            <a:chExt cx="6600825" cy="6530976"/>
          </a:xfrm>
        </p:grpSpPr>
        <p:sp>
          <p:nvSpPr>
            <p:cNvPr id="68" name="Oval 216"/>
            <p:cNvSpPr/>
            <p:nvPr/>
          </p:nvSpPr>
          <p:spPr>
            <a:xfrm>
              <a:off x="9545633" y="3963201"/>
              <a:ext cx="2743194" cy="2743196"/>
            </a:xfrm>
            <a:prstGeom prst="ellipse">
              <a:avLst/>
            </a:prstGeom>
            <a:solidFill>
              <a:schemeClr val="accent2"/>
            </a:solidFill>
            <a:ln w="2540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69" name="Freeform 159"/>
            <p:cNvSpPr>
              <a:spLocks noEditPoints="1"/>
            </p:cNvSpPr>
            <p:nvPr/>
          </p:nvSpPr>
          <p:spPr bwMode="auto">
            <a:xfrm>
              <a:off x="8058151" y="2624137"/>
              <a:ext cx="6600825" cy="6530976"/>
            </a:xfrm>
            <a:custGeom>
              <a:avLst/>
              <a:gdLst>
                <a:gd name="T0" fmla="*/ 1497 w 1506"/>
                <a:gd name="T1" fmla="*/ 1373 h 1504"/>
                <a:gd name="T2" fmla="*/ 1105 w 1506"/>
                <a:gd name="T3" fmla="*/ 981 h 1504"/>
                <a:gd name="T4" fmla="*/ 1071 w 1506"/>
                <a:gd name="T5" fmla="*/ 981 h 1504"/>
                <a:gd name="T6" fmla="*/ 1043 w 1506"/>
                <a:gd name="T7" fmla="*/ 1009 h 1504"/>
                <a:gd name="T8" fmla="*/ 986 w 1506"/>
                <a:gd name="T9" fmla="*/ 952 h 1504"/>
                <a:gd name="T10" fmla="*/ 1136 w 1506"/>
                <a:gd name="T11" fmla="*/ 568 h 1504"/>
                <a:gd name="T12" fmla="*/ 970 w 1506"/>
                <a:gd name="T13" fmla="*/ 166 h 1504"/>
                <a:gd name="T14" fmla="*/ 568 w 1506"/>
                <a:gd name="T15" fmla="*/ 0 h 1504"/>
                <a:gd name="T16" fmla="*/ 166 w 1506"/>
                <a:gd name="T17" fmla="*/ 166 h 1504"/>
                <a:gd name="T18" fmla="*/ 0 w 1506"/>
                <a:gd name="T19" fmla="*/ 568 h 1504"/>
                <a:gd name="T20" fmla="*/ 166 w 1506"/>
                <a:gd name="T21" fmla="*/ 970 h 1504"/>
                <a:gd name="T22" fmla="*/ 568 w 1506"/>
                <a:gd name="T23" fmla="*/ 1136 h 1504"/>
                <a:gd name="T24" fmla="*/ 952 w 1506"/>
                <a:gd name="T25" fmla="*/ 986 h 1504"/>
                <a:gd name="T26" fmla="*/ 1009 w 1506"/>
                <a:gd name="T27" fmla="*/ 1043 h 1504"/>
                <a:gd name="T28" fmla="*/ 981 w 1506"/>
                <a:gd name="T29" fmla="*/ 1071 h 1504"/>
                <a:gd name="T30" fmla="*/ 981 w 1506"/>
                <a:gd name="T31" fmla="*/ 1105 h 1504"/>
                <a:gd name="T32" fmla="*/ 1373 w 1506"/>
                <a:gd name="T33" fmla="*/ 1497 h 1504"/>
                <a:gd name="T34" fmla="*/ 1389 w 1506"/>
                <a:gd name="T35" fmla="*/ 1504 h 1504"/>
                <a:gd name="T36" fmla="*/ 1406 w 1506"/>
                <a:gd name="T37" fmla="*/ 1497 h 1504"/>
                <a:gd name="T38" fmla="*/ 1497 w 1506"/>
                <a:gd name="T39" fmla="*/ 1406 h 1504"/>
                <a:gd name="T40" fmla="*/ 1497 w 1506"/>
                <a:gd name="T41" fmla="*/ 1373 h 1504"/>
                <a:gd name="T42" fmla="*/ 200 w 1506"/>
                <a:gd name="T43" fmla="*/ 936 h 1504"/>
                <a:gd name="T44" fmla="*/ 48 w 1506"/>
                <a:gd name="T45" fmla="*/ 568 h 1504"/>
                <a:gd name="T46" fmla="*/ 200 w 1506"/>
                <a:gd name="T47" fmla="*/ 200 h 1504"/>
                <a:gd name="T48" fmla="*/ 568 w 1506"/>
                <a:gd name="T49" fmla="*/ 48 h 1504"/>
                <a:gd name="T50" fmla="*/ 936 w 1506"/>
                <a:gd name="T51" fmla="*/ 200 h 1504"/>
                <a:gd name="T52" fmla="*/ 1088 w 1506"/>
                <a:gd name="T53" fmla="*/ 568 h 1504"/>
                <a:gd name="T54" fmla="*/ 936 w 1506"/>
                <a:gd name="T55" fmla="*/ 936 h 1504"/>
                <a:gd name="T56" fmla="*/ 568 w 1506"/>
                <a:gd name="T57" fmla="*/ 1088 h 1504"/>
                <a:gd name="T58" fmla="*/ 200 w 1506"/>
                <a:gd name="T59" fmla="*/ 936 h 1504"/>
                <a:gd name="T60" fmla="*/ 1389 w 1506"/>
                <a:gd name="T61" fmla="*/ 1446 h 1504"/>
                <a:gd name="T62" fmla="*/ 1032 w 1506"/>
                <a:gd name="T63" fmla="*/ 1088 h 1504"/>
                <a:gd name="T64" fmla="*/ 1088 w 1506"/>
                <a:gd name="T65" fmla="*/ 1032 h 1504"/>
                <a:gd name="T66" fmla="*/ 1446 w 1506"/>
                <a:gd name="T67" fmla="*/ 1389 h 1504"/>
                <a:gd name="T68" fmla="*/ 1389 w 1506"/>
                <a:gd name="T69" fmla="*/ 1446 h 1504"/>
                <a:gd name="T70" fmla="*/ 1389 w 1506"/>
                <a:gd name="T71" fmla="*/ 1446 h 1504"/>
                <a:gd name="T72" fmla="*/ 1389 w 1506"/>
                <a:gd name="T73" fmla="*/ 1446 h 1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506" h="1504">
                  <a:moveTo>
                    <a:pt x="1497" y="1373"/>
                  </a:moveTo>
                  <a:cubicBezTo>
                    <a:pt x="1105" y="981"/>
                    <a:pt x="1105" y="981"/>
                    <a:pt x="1105" y="981"/>
                  </a:cubicBezTo>
                  <a:cubicBezTo>
                    <a:pt x="1096" y="972"/>
                    <a:pt x="1081" y="972"/>
                    <a:pt x="1071" y="981"/>
                  </a:cubicBezTo>
                  <a:cubicBezTo>
                    <a:pt x="1043" y="1009"/>
                    <a:pt x="1043" y="1009"/>
                    <a:pt x="1043" y="1009"/>
                  </a:cubicBezTo>
                  <a:cubicBezTo>
                    <a:pt x="986" y="952"/>
                    <a:pt x="986" y="952"/>
                    <a:pt x="986" y="952"/>
                  </a:cubicBezTo>
                  <a:cubicBezTo>
                    <a:pt x="1083" y="847"/>
                    <a:pt x="1136" y="712"/>
                    <a:pt x="1136" y="568"/>
                  </a:cubicBezTo>
                  <a:cubicBezTo>
                    <a:pt x="1136" y="416"/>
                    <a:pt x="1077" y="274"/>
                    <a:pt x="970" y="166"/>
                  </a:cubicBezTo>
                  <a:cubicBezTo>
                    <a:pt x="862" y="59"/>
                    <a:pt x="720" y="0"/>
                    <a:pt x="568" y="0"/>
                  </a:cubicBezTo>
                  <a:cubicBezTo>
                    <a:pt x="416" y="0"/>
                    <a:pt x="274" y="59"/>
                    <a:pt x="166" y="166"/>
                  </a:cubicBezTo>
                  <a:cubicBezTo>
                    <a:pt x="59" y="274"/>
                    <a:pt x="0" y="416"/>
                    <a:pt x="0" y="568"/>
                  </a:cubicBezTo>
                  <a:cubicBezTo>
                    <a:pt x="0" y="720"/>
                    <a:pt x="59" y="862"/>
                    <a:pt x="166" y="970"/>
                  </a:cubicBezTo>
                  <a:cubicBezTo>
                    <a:pt x="274" y="1077"/>
                    <a:pt x="416" y="1136"/>
                    <a:pt x="568" y="1136"/>
                  </a:cubicBezTo>
                  <a:cubicBezTo>
                    <a:pt x="712" y="1136"/>
                    <a:pt x="847" y="1083"/>
                    <a:pt x="952" y="986"/>
                  </a:cubicBezTo>
                  <a:cubicBezTo>
                    <a:pt x="1009" y="1043"/>
                    <a:pt x="1009" y="1043"/>
                    <a:pt x="1009" y="1043"/>
                  </a:cubicBezTo>
                  <a:cubicBezTo>
                    <a:pt x="981" y="1071"/>
                    <a:pt x="981" y="1071"/>
                    <a:pt x="981" y="1071"/>
                  </a:cubicBezTo>
                  <a:cubicBezTo>
                    <a:pt x="972" y="1081"/>
                    <a:pt x="972" y="1096"/>
                    <a:pt x="981" y="1105"/>
                  </a:cubicBezTo>
                  <a:cubicBezTo>
                    <a:pt x="1373" y="1497"/>
                    <a:pt x="1373" y="1497"/>
                    <a:pt x="1373" y="1497"/>
                  </a:cubicBezTo>
                  <a:cubicBezTo>
                    <a:pt x="1377" y="1502"/>
                    <a:pt x="1383" y="1504"/>
                    <a:pt x="1389" y="1504"/>
                  </a:cubicBezTo>
                  <a:cubicBezTo>
                    <a:pt x="1396" y="1504"/>
                    <a:pt x="1402" y="1502"/>
                    <a:pt x="1406" y="1497"/>
                  </a:cubicBezTo>
                  <a:cubicBezTo>
                    <a:pt x="1497" y="1406"/>
                    <a:pt x="1497" y="1406"/>
                    <a:pt x="1497" y="1406"/>
                  </a:cubicBezTo>
                  <a:cubicBezTo>
                    <a:pt x="1506" y="1397"/>
                    <a:pt x="1506" y="1382"/>
                    <a:pt x="1497" y="1373"/>
                  </a:cubicBezTo>
                  <a:close/>
                  <a:moveTo>
                    <a:pt x="200" y="936"/>
                  </a:moveTo>
                  <a:cubicBezTo>
                    <a:pt x="102" y="837"/>
                    <a:pt x="48" y="707"/>
                    <a:pt x="48" y="568"/>
                  </a:cubicBezTo>
                  <a:cubicBezTo>
                    <a:pt x="48" y="429"/>
                    <a:pt x="102" y="299"/>
                    <a:pt x="200" y="200"/>
                  </a:cubicBezTo>
                  <a:cubicBezTo>
                    <a:pt x="299" y="102"/>
                    <a:pt x="429" y="48"/>
                    <a:pt x="568" y="48"/>
                  </a:cubicBezTo>
                  <a:cubicBezTo>
                    <a:pt x="707" y="48"/>
                    <a:pt x="837" y="102"/>
                    <a:pt x="936" y="200"/>
                  </a:cubicBezTo>
                  <a:cubicBezTo>
                    <a:pt x="1034" y="299"/>
                    <a:pt x="1088" y="429"/>
                    <a:pt x="1088" y="568"/>
                  </a:cubicBezTo>
                  <a:cubicBezTo>
                    <a:pt x="1088" y="707"/>
                    <a:pt x="1034" y="837"/>
                    <a:pt x="936" y="936"/>
                  </a:cubicBezTo>
                  <a:cubicBezTo>
                    <a:pt x="837" y="1034"/>
                    <a:pt x="707" y="1088"/>
                    <a:pt x="568" y="1088"/>
                  </a:cubicBezTo>
                  <a:cubicBezTo>
                    <a:pt x="429" y="1088"/>
                    <a:pt x="299" y="1034"/>
                    <a:pt x="200" y="936"/>
                  </a:cubicBezTo>
                  <a:close/>
                  <a:moveTo>
                    <a:pt x="1389" y="1446"/>
                  </a:moveTo>
                  <a:cubicBezTo>
                    <a:pt x="1032" y="1088"/>
                    <a:pt x="1032" y="1088"/>
                    <a:pt x="1032" y="1088"/>
                  </a:cubicBezTo>
                  <a:cubicBezTo>
                    <a:pt x="1088" y="1032"/>
                    <a:pt x="1088" y="1032"/>
                    <a:pt x="1088" y="1032"/>
                  </a:cubicBezTo>
                  <a:cubicBezTo>
                    <a:pt x="1446" y="1389"/>
                    <a:pt x="1446" y="1389"/>
                    <a:pt x="1446" y="1389"/>
                  </a:cubicBezTo>
                  <a:lnTo>
                    <a:pt x="1389" y="1446"/>
                  </a:lnTo>
                  <a:close/>
                  <a:moveTo>
                    <a:pt x="1389" y="1446"/>
                  </a:moveTo>
                  <a:cubicBezTo>
                    <a:pt x="1389" y="1446"/>
                    <a:pt x="1389" y="1446"/>
                    <a:pt x="1389" y="1446"/>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0" name="Freeform 160"/>
            <p:cNvSpPr>
              <a:spLocks noEditPoints="1"/>
            </p:cNvSpPr>
            <p:nvPr/>
          </p:nvSpPr>
          <p:spPr bwMode="auto">
            <a:xfrm>
              <a:off x="9180513" y="3735388"/>
              <a:ext cx="2735263" cy="2709863"/>
            </a:xfrm>
            <a:custGeom>
              <a:avLst/>
              <a:gdLst>
                <a:gd name="T0" fmla="*/ 312 w 624"/>
                <a:gd name="T1" fmla="*/ 0 h 624"/>
                <a:gd name="T2" fmla="*/ 0 w 624"/>
                <a:gd name="T3" fmla="*/ 312 h 624"/>
                <a:gd name="T4" fmla="*/ 312 w 624"/>
                <a:gd name="T5" fmla="*/ 624 h 624"/>
                <a:gd name="T6" fmla="*/ 624 w 624"/>
                <a:gd name="T7" fmla="*/ 312 h 624"/>
                <a:gd name="T8" fmla="*/ 312 w 624"/>
                <a:gd name="T9" fmla="*/ 0 h 624"/>
                <a:gd name="T10" fmla="*/ 575 w 624"/>
                <a:gd name="T11" fmla="*/ 288 h 624"/>
                <a:gd name="T12" fmla="*/ 480 w 624"/>
                <a:gd name="T13" fmla="*/ 288 h 624"/>
                <a:gd name="T14" fmla="*/ 420 w 624"/>
                <a:gd name="T15" fmla="*/ 71 h 624"/>
                <a:gd name="T16" fmla="*/ 575 w 624"/>
                <a:gd name="T17" fmla="*/ 288 h 624"/>
                <a:gd name="T18" fmla="*/ 288 w 624"/>
                <a:gd name="T19" fmla="*/ 54 h 624"/>
                <a:gd name="T20" fmla="*/ 288 w 624"/>
                <a:gd name="T21" fmla="*/ 288 h 624"/>
                <a:gd name="T22" fmla="*/ 193 w 624"/>
                <a:gd name="T23" fmla="*/ 288 h 624"/>
                <a:gd name="T24" fmla="*/ 232 w 624"/>
                <a:gd name="T25" fmla="*/ 119 h 624"/>
                <a:gd name="T26" fmla="*/ 288 w 624"/>
                <a:gd name="T27" fmla="*/ 54 h 624"/>
                <a:gd name="T28" fmla="*/ 288 w 624"/>
                <a:gd name="T29" fmla="*/ 336 h 624"/>
                <a:gd name="T30" fmla="*/ 288 w 624"/>
                <a:gd name="T31" fmla="*/ 570 h 624"/>
                <a:gd name="T32" fmla="*/ 232 w 624"/>
                <a:gd name="T33" fmla="*/ 505 h 624"/>
                <a:gd name="T34" fmla="*/ 193 w 624"/>
                <a:gd name="T35" fmla="*/ 336 h 624"/>
                <a:gd name="T36" fmla="*/ 288 w 624"/>
                <a:gd name="T37" fmla="*/ 336 h 624"/>
                <a:gd name="T38" fmla="*/ 336 w 624"/>
                <a:gd name="T39" fmla="*/ 570 h 624"/>
                <a:gd name="T40" fmla="*/ 336 w 624"/>
                <a:gd name="T41" fmla="*/ 336 h 624"/>
                <a:gd name="T42" fmla="*/ 431 w 624"/>
                <a:gd name="T43" fmla="*/ 336 h 624"/>
                <a:gd name="T44" fmla="*/ 392 w 624"/>
                <a:gd name="T45" fmla="*/ 505 h 624"/>
                <a:gd name="T46" fmla="*/ 336 w 624"/>
                <a:gd name="T47" fmla="*/ 570 h 624"/>
                <a:gd name="T48" fmla="*/ 336 w 624"/>
                <a:gd name="T49" fmla="*/ 288 h 624"/>
                <a:gd name="T50" fmla="*/ 336 w 624"/>
                <a:gd name="T51" fmla="*/ 54 h 624"/>
                <a:gd name="T52" fmla="*/ 392 w 624"/>
                <a:gd name="T53" fmla="*/ 119 h 624"/>
                <a:gd name="T54" fmla="*/ 431 w 624"/>
                <a:gd name="T55" fmla="*/ 288 h 624"/>
                <a:gd name="T56" fmla="*/ 336 w 624"/>
                <a:gd name="T57" fmla="*/ 288 h 624"/>
                <a:gd name="T58" fmla="*/ 204 w 624"/>
                <a:gd name="T59" fmla="*/ 71 h 624"/>
                <a:gd name="T60" fmla="*/ 144 w 624"/>
                <a:gd name="T61" fmla="*/ 288 h 624"/>
                <a:gd name="T62" fmla="*/ 49 w 624"/>
                <a:gd name="T63" fmla="*/ 288 h 624"/>
                <a:gd name="T64" fmla="*/ 204 w 624"/>
                <a:gd name="T65" fmla="*/ 71 h 624"/>
                <a:gd name="T66" fmla="*/ 49 w 624"/>
                <a:gd name="T67" fmla="*/ 336 h 624"/>
                <a:gd name="T68" fmla="*/ 144 w 624"/>
                <a:gd name="T69" fmla="*/ 336 h 624"/>
                <a:gd name="T70" fmla="*/ 204 w 624"/>
                <a:gd name="T71" fmla="*/ 553 h 624"/>
                <a:gd name="T72" fmla="*/ 49 w 624"/>
                <a:gd name="T73" fmla="*/ 336 h 624"/>
                <a:gd name="T74" fmla="*/ 420 w 624"/>
                <a:gd name="T75" fmla="*/ 553 h 624"/>
                <a:gd name="T76" fmla="*/ 480 w 624"/>
                <a:gd name="T77" fmla="*/ 336 h 624"/>
                <a:gd name="T78" fmla="*/ 575 w 624"/>
                <a:gd name="T79" fmla="*/ 336 h 624"/>
                <a:gd name="T80" fmla="*/ 420 w 624"/>
                <a:gd name="T81" fmla="*/ 553 h 624"/>
                <a:gd name="T82" fmla="*/ 420 w 624"/>
                <a:gd name="T83" fmla="*/ 553 h 624"/>
                <a:gd name="T84" fmla="*/ 420 w 624"/>
                <a:gd name="T85" fmla="*/ 553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24" h="624">
                  <a:moveTo>
                    <a:pt x="312" y="0"/>
                  </a:moveTo>
                  <a:cubicBezTo>
                    <a:pt x="140" y="0"/>
                    <a:pt x="0" y="140"/>
                    <a:pt x="0" y="312"/>
                  </a:cubicBezTo>
                  <a:cubicBezTo>
                    <a:pt x="0" y="484"/>
                    <a:pt x="140" y="624"/>
                    <a:pt x="312" y="624"/>
                  </a:cubicBezTo>
                  <a:cubicBezTo>
                    <a:pt x="484" y="624"/>
                    <a:pt x="624" y="484"/>
                    <a:pt x="624" y="312"/>
                  </a:cubicBezTo>
                  <a:cubicBezTo>
                    <a:pt x="624" y="140"/>
                    <a:pt x="484" y="0"/>
                    <a:pt x="312" y="0"/>
                  </a:cubicBezTo>
                  <a:close/>
                  <a:moveTo>
                    <a:pt x="575" y="288"/>
                  </a:moveTo>
                  <a:cubicBezTo>
                    <a:pt x="480" y="288"/>
                    <a:pt x="480" y="288"/>
                    <a:pt x="480" y="288"/>
                  </a:cubicBezTo>
                  <a:cubicBezTo>
                    <a:pt x="476" y="200"/>
                    <a:pt x="454" y="123"/>
                    <a:pt x="420" y="71"/>
                  </a:cubicBezTo>
                  <a:cubicBezTo>
                    <a:pt x="505" y="109"/>
                    <a:pt x="566" y="191"/>
                    <a:pt x="575" y="288"/>
                  </a:cubicBezTo>
                  <a:close/>
                  <a:moveTo>
                    <a:pt x="288" y="54"/>
                  </a:moveTo>
                  <a:cubicBezTo>
                    <a:pt x="288" y="288"/>
                    <a:pt x="288" y="288"/>
                    <a:pt x="288" y="288"/>
                  </a:cubicBezTo>
                  <a:cubicBezTo>
                    <a:pt x="193" y="288"/>
                    <a:pt x="193" y="288"/>
                    <a:pt x="193" y="288"/>
                  </a:cubicBezTo>
                  <a:cubicBezTo>
                    <a:pt x="195" y="224"/>
                    <a:pt x="209" y="165"/>
                    <a:pt x="232" y="119"/>
                  </a:cubicBezTo>
                  <a:cubicBezTo>
                    <a:pt x="248" y="87"/>
                    <a:pt x="268" y="64"/>
                    <a:pt x="288" y="54"/>
                  </a:cubicBezTo>
                  <a:close/>
                  <a:moveTo>
                    <a:pt x="288" y="336"/>
                  </a:moveTo>
                  <a:cubicBezTo>
                    <a:pt x="288" y="570"/>
                    <a:pt x="288" y="570"/>
                    <a:pt x="288" y="570"/>
                  </a:cubicBezTo>
                  <a:cubicBezTo>
                    <a:pt x="268" y="560"/>
                    <a:pt x="248" y="537"/>
                    <a:pt x="232" y="505"/>
                  </a:cubicBezTo>
                  <a:cubicBezTo>
                    <a:pt x="209" y="459"/>
                    <a:pt x="195" y="400"/>
                    <a:pt x="193" y="336"/>
                  </a:cubicBezTo>
                  <a:lnTo>
                    <a:pt x="288" y="336"/>
                  </a:lnTo>
                  <a:close/>
                  <a:moveTo>
                    <a:pt x="336" y="570"/>
                  </a:moveTo>
                  <a:cubicBezTo>
                    <a:pt x="336" y="336"/>
                    <a:pt x="336" y="336"/>
                    <a:pt x="336" y="336"/>
                  </a:cubicBezTo>
                  <a:cubicBezTo>
                    <a:pt x="431" y="336"/>
                    <a:pt x="431" y="336"/>
                    <a:pt x="431" y="336"/>
                  </a:cubicBezTo>
                  <a:cubicBezTo>
                    <a:pt x="429" y="400"/>
                    <a:pt x="415" y="459"/>
                    <a:pt x="392" y="505"/>
                  </a:cubicBezTo>
                  <a:cubicBezTo>
                    <a:pt x="376" y="537"/>
                    <a:pt x="356" y="560"/>
                    <a:pt x="336" y="570"/>
                  </a:cubicBezTo>
                  <a:close/>
                  <a:moveTo>
                    <a:pt x="336" y="288"/>
                  </a:moveTo>
                  <a:cubicBezTo>
                    <a:pt x="336" y="54"/>
                    <a:pt x="336" y="54"/>
                    <a:pt x="336" y="54"/>
                  </a:cubicBezTo>
                  <a:cubicBezTo>
                    <a:pt x="356" y="64"/>
                    <a:pt x="376" y="87"/>
                    <a:pt x="392" y="119"/>
                  </a:cubicBezTo>
                  <a:cubicBezTo>
                    <a:pt x="415" y="165"/>
                    <a:pt x="429" y="224"/>
                    <a:pt x="431" y="288"/>
                  </a:cubicBezTo>
                  <a:lnTo>
                    <a:pt x="336" y="288"/>
                  </a:lnTo>
                  <a:close/>
                  <a:moveTo>
                    <a:pt x="204" y="71"/>
                  </a:moveTo>
                  <a:cubicBezTo>
                    <a:pt x="170" y="123"/>
                    <a:pt x="148" y="200"/>
                    <a:pt x="144" y="288"/>
                  </a:cubicBezTo>
                  <a:cubicBezTo>
                    <a:pt x="49" y="288"/>
                    <a:pt x="49" y="288"/>
                    <a:pt x="49" y="288"/>
                  </a:cubicBezTo>
                  <a:cubicBezTo>
                    <a:pt x="58" y="191"/>
                    <a:pt x="119" y="109"/>
                    <a:pt x="204" y="71"/>
                  </a:cubicBezTo>
                  <a:close/>
                  <a:moveTo>
                    <a:pt x="49" y="336"/>
                  </a:moveTo>
                  <a:cubicBezTo>
                    <a:pt x="144" y="336"/>
                    <a:pt x="144" y="336"/>
                    <a:pt x="144" y="336"/>
                  </a:cubicBezTo>
                  <a:cubicBezTo>
                    <a:pt x="148" y="424"/>
                    <a:pt x="170" y="501"/>
                    <a:pt x="204" y="553"/>
                  </a:cubicBezTo>
                  <a:cubicBezTo>
                    <a:pt x="119" y="515"/>
                    <a:pt x="58" y="433"/>
                    <a:pt x="49" y="336"/>
                  </a:cubicBezTo>
                  <a:close/>
                  <a:moveTo>
                    <a:pt x="420" y="553"/>
                  </a:moveTo>
                  <a:cubicBezTo>
                    <a:pt x="454" y="501"/>
                    <a:pt x="476" y="424"/>
                    <a:pt x="480" y="336"/>
                  </a:cubicBezTo>
                  <a:cubicBezTo>
                    <a:pt x="575" y="336"/>
                    <a:pt x="575" y="336"/>
                    <a:pt x="575" y="336"/>
                  </a:cubicBezTo>
                  <a:cubicBezTo>
                    <a:pt x="566" y="433"/>
                    <a:pt x="505" y="515"/>
                    <a:pt x="420" y="553"/>
                  </a:cubicBezTo>
                  <a:close/>
                  <a:moveTo>
                    <a:pt x="420" y="553"/>
                  </a:moveTo>
                  <a:cubicBezTo>
                    <a:pt x="420" y="553"/>
                    <a:pt x="420" y="553"/>
                    <a:pt x="420" y="553"/>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1" name="Freeform 161"/>
            <p:cNvSpPr>
              <a:spLocks noEditPoints="1"/>
            </p:cNvSpPr>
            <p:nvPr/>
          </p:nvSpPr>
          <p:spPr bwMode="auto">
            <a:xfrm>
              <a:off x="8431213" y="2989263"/>
              <a:ext cx="4238625" cy="4011613"/>
            </a:xfrm>
            <a:custGeom>
              <a:avLst/>
              <a:gdLst>
                <a:gd name="T0" fmla="*/ 828 w 967"/>
                <a:gd name="T1" fmla="*/ 211 h 924"/>
                <a:gd name="T2" fmla="*/ 794 w 967"/>
                <a:gd name="T3" fmla="*/ 207 h 924"/>
                <a:gd name="T4" fmla="*/ 790 w 967"/>
                <a:gd name="T5" fmla="*/ 241 h 924"/>
                <a:gd name="T6" fmla="*/ 760 w 967"/>
                <a:gd name="T7" fmla="*/ 761 h 924"/>
                <a:gd name="T8" fmla="*/ 206 w 967"/>
                <a:gd name="T9" fmla="*/ 761 h 924"/>
                <a:gd name="T10" fmla="*/ 206 w 967"/>
                <a:gd name="T11" fmla="*/ 207 h 924"/>
                <a:gd name="T12" fmla="*/ 726 w 967"/>
                <a:gd name="T13" fmla="*/ 177 h 924"/>
                <a:gd name="T14" fmla="*/ 760 w 967"/>
                <a:gd name="T15" fmla="*/ 173 h 924"/>
                <a:gd name="T16" fmla="*/ 756 w 967"/>
                <a:gd name="T17" fmla="*/ 139 h 924"/>
                <a:gd name="T18" fmla="*/ 172 w 967"/>
                <a:gd name="T19" fmla="*/ 173 h 924"/>
                <a:gd name="T20" fmla="*/ 172 w 967"/>
                <a:gd name="T21" fmla="*/ 795 h 924"/>
                <a:gd name="T22" fmla="*/ 483 w 967"/>
                <a:gd name="T23" fmla="*/ 924 h 924"/>
                <a:gd name="T24" fmla="*/ 794 w 967"/>
                <a:gd name="T25" fmla="*/ 795 h 924"/>
                <a:gd name="T26" fmla="*/ 828 w 967"/>
                <a:gd name="T27" fmla="*/ 211 h 924"/>
                <a:gd name="T28" fmla="*/ 828 w 967"/>
                <a:gd name="T29" fmla="*/ 211 h 924"/>
                <a:gd name="T30" fmla="*/ 828 w 967"/>
                <a:gd name="T31" fmla="*/ 211 h 9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7" h="924">
                  <a:moveTo>
                    <a:pt x="828" y="211"/>
                  </a:moveTo>
                  <a:cubicBezTo>
                    <a:pt x="820" y="200"/>
                    <a:pt x="805" y="199"/>
                    <a:pt x="794" y="207"/>
                  </a:cubicBezTo>
                  <a:cubicBezTo>
                    <a:pt x="784" y="215"/>
                    <a:pt x="782" y="230"/>
                    <a:pt x="790" y="241"/>
                  </a:cubicBezTo>
                  <a:cubicBezTo>
                    <a:pt x="914" y="397"/>
                    <a:pt x="901" y="620"/>
                    <a:pt x="760" y="761"/>
                  </a:cubicBezTo>
                  <a:cubicBezTo>
                    <a:pt x="607" y="914"/>
                    <a:pt x="359" y="914"/>
                    <a:pt x="206" y="761"/>
                  </a:cubicBezTo>
                  <a:cubicBezTo>
                    <a:pt x="53" y="608"/>
                    <a:pt x="53" y="360"/>
                    <a:pt x="206" y="207"/>
                  </a:cubicBezTo>
                  <a:cubicBezTo>
                    <a:pt x="347" y="66"/>
                    <a:pt x="571" y="53"/>
                    <a:pt x="726" y="177"/>
                  </a:cubicBezTo>
                  <a:cubicBezTo>
                    <a:pt x="737" y="185"/>
                    <a:pt x="752" y="183"/>
                    <a:pt x="760" y="173"/>
                  </a:cubicBezTo>
                  <a:cubicBezTo>
                    <a:pt x="768" y="162"/>
                    <a:pt x="767" y="147"/>
                    <a:pt x="756" y="139"/>
                  </a:cubicBezTo>
                  <a:cubicBezTo>
                    <a:pt x="581" y="0"/>
                    <a:pt x="330" y="15"/>
                    <a:pt x="172" y="173"/>
                  </a:cubicBezTo>
                  <a:cubicBezTo>
                    <a:pt x="0" y="344"/>
                    <a:pt x="0" y="624"/>
                    <a:pt x="172" y="795"/>
                  </a:cubicBezTo>
                  <a:cubicBezTo>
                    <a:pt x="258" y="881"/>
                    <a:pt x="370" y="924"/>
                    <a:pt x="483" y="924"/>
                  </a:cubicBezTo>
                  <a:cubicBezTo>
                    <a:pt x="596" y="924"/>
                    <a:pt x="708" y="881"/>
                    <a:pt x="794" y="795"/>
                  </a:cubicBezTo>
                  <a:cubicBezTo>
                    <a:pt x="952" y="637"/>
                    <a:pt x="967" y="386"/>
                    <a:pt x="828" y="211"/>
                  </a:cubicBezTo>
                  <a:close/>
                  <a:moveTo>
                    <a:pt x="828" y="211"/>
                  </a:moveTo>
                  <a:cubicBezTo>
                    <a:pt x="828" y="211"/>
                    <a:pt x="828" y="211"/>
                    <a:pt x="828" y="211"/>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grpSp>
      <p:sp>
        <p:nvSpPr>
          <p:cNvPr id="72" name="مربع نص 71"/>
          <p:cNvSpPr txBox="1"/>
          <p:nvPr/>
        </p:nvSpPr>
        <p:spPr>
          <a:xfrm>
            <a:off x="-248096" y="445152"/>
            <a:ext cx="1809443" cy="584775"/>
          </a:xfrm>
          <a:prstGeom prst="rect">
            <a:avLst/>
          </a:prstGeom>
          <a:noFill/>
        </p:spPr>
        <p:txBody>
          <a:bodyPr wrap="square" rtlCol="1">
            <a:spAutoFit/>
          </a:bodyPr>
          <a:lstStyle/>
          <a:p>
            <a:pPr algn="ctr"/>
            <a:r>
              <a:rPr lang="ar-SA" sz="1600" b="1" dirty="0">
                <a:latin typeface="Traditional Arabic" panose="02020603050405020304" pitchFamily="18" charset="-78"/>
                <a:cs typeface="Traditional Arabic" panose="02020603050405020304" pitchFamily="18" charset="-78"/>
              </a:rPr>
              <a:t>مهارة الطلاقة </a:t>
            </a:r>
          </a:p>
          <a:p>
            <a:pPr algn="ctr"/>
            <a:r>
              <a:rPr lang="ar-SA" sz="1600" b="1" dirty="0">
                <a:latin typeface="Traditional Arabic" panose="02020603050405020304" pitchFamily="18" charset="-78"/>
                <a:cs typeface="Traditional Arabic" panose="02020603050405020304" pitchFamily="18" charset="-78"/>
              </a:rPr>
              <a:t>الدقة  - الملاحظة </a:t>
            </a:r>
          </a:p>
        </p:txBody>
      </p:sp>
      <p:grpSp>
        <p:nvGrpSpPr>
          <p:cNvPr id="73" name="Group 299"/>
          <p:cNvGrpSpPr>
            <a:grpSpLocks noChangeAspect="1"/>
          </p:cNvGrpSpPr>
          <p:nvPr/>
        </p:nvGrpSpPr>
        <p:grpSpPr>
          <a:xfrm>
            <a:off x="1001214" y="96298"/>
            <a:ext cx="515241" cy="617701"/>
            <a:chOff x="8115300" y="2176463"/>
            <a:chExt cx="5284788" cy="6335712"/>
          </a:xfrm>
        </p:grpSpPr>
        <p:sp>
          <p:nvSpPr>
            <p:cNvPr id="74" name="Freeform 103"/>
            <p:cNvSpPr>
              <a:spLocks noEditPoints="1"/>
            </p:cNvSpPr>
            <p:nvPr/>
          </p:nvSpPr>
          <p:spPr bwMode="auto">
            <a:xfrm>
              <a:off x="12598400" y="4686300"/>
              <a:ext cx="801688" cy="209550"/>
            </a:xfrm>
            <a:custGeom>
              <a:avLst/>
              <a:gdLst>
                <a:gd name="T0" fmla="*/ 159 w 183"/>
                <a:gd name="T1" fmla="*/ 0 h 48"/>
                <a:gd name="T2" fmla="*/ 183 w 183"/>
                <a:gd name="T3" fmla="*/ 24 h 48"/>
                <a:gd name="T4" fmla="*/ 159 w 183"/>
                <a:gd name="T5" fmla="*/ 48 h 48"/>
                <a:gd name="T6" fmla="*/ 24 w 183"/>
                <a:gd name="T7" fmla="*/ 48 h 48"/>
                <a:gd name="T8" fmla="*/ 0 w 183"/>
                <a:gd name="T9" fmla="*/ 24 h 48"/>
                <a:gd name="T10" fmla="*/ 24 w 183"/>
                <a:gd name="T11" fmla="*/ 0 h 48"/>
                <a:gd name="T12" fmla="*/ 159 w 183"/>
                <a:gd name="T13" fmla="*/ 0 h 48"/>
                <a:gd name="T14" fmla="*/ 159 w 183"/>
                <a:gd name="T15" fmla="*/ 0 h 48"/>
                <a:gd name="T16" fmla="*/ 159 w 183"/>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 h="48">
                  <a:moveTo>
                    <a:pt x="159" y="0"/>
                  </a:moveTo>
                  <a:cubicBezTo>
                    <a:pt x="172" y="0"/>
                    <a:pt x="183" y="11"/>
                    <a:pt x="183" y="24"/>
                  </a:cubicBezTo>
                  <a:cubicBezTo>
                    <a:pt x="183" y="38"/>
                    <a:pt x="172" y="48"/>
                    <a:pt x="159" y="48"/>
                  </a:cubicBezTo>
                  <a:cubicBezTo>
                    <a:pt x="24" y="48"/>
                    <a:pt x="24" y="48"/>
                    <a:pt x="24" y="48"/>
                  </a:cubicBezTo>
                  <a:cubicBezTo>
                    <a:pt x="11" y="48"/>
                    <a:pt x="0" y="38"/>
                    <a:pt x="0" y="24"/>
                  </a:cubicBezTo>
                  <a:cubicBezTo>
                    <a:pt x="0" y="11"/>
                    <a:pt x="11" y="0"/>
                    <a:pt x="24" y="0"/>
                  </a:cubicBezTo>
                  <a:lnTo>
                    <a:pt x="159" y="0"/>
                  </a:lnTo>
                  <a:close/>
                  <a:moveTo>
                    <a:pt x="159" y="0"/>
                  </a:moveTo>
                  <a:cubicBezTo>
                    <a:pt x="159" y="0"/>
                    <a:pt x="159" y="0"/>
                    <a:pt x="159" y="0"/>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5" name="Freeform 104"/>
            <p:cNvSpPr>
              <a:spLocks noEditPoints="1"/>
            </p:cNvSpPr>
            <p:nvPr/>
          </p:nvSpPr>
          <p:spPr bwMode="auto">
            <a:xfrm>
              <a:off x="12320588" y="3419475"/>
              <a:ext cx="755650" cy="511175"/>
            </a:xfrm>
            <a:custGeom>
              <a:avLst/>
              <a:gdLst>
                <a:gd name="T0" fmla="*/ 165 w 172"/>
                <a:gd name="T1" fmla="*/ 15 h 118"/>
                <a:gd name="T2" fmla="*/ 156 w 172"/>
                <a:gd name="T3" fmla="*/ 48 h 118"/>
                <a:gd name="T4" fmla="*/ 40 w 172"/>
                <a:gd name="T5" fmla="*/ 115 h 118"/>
                <a:gd name="T6" fmla="*/ 28 w 172"/>
                <a:gd name="T7" fmla="*/ 118 h 118"/>
                <a:gd name="T8" fmla="*/ 7 w 172"/>
                <a:gd name="T9" fmla="*/ 106 h 118"/>
                <a:gd name="T10" fmla="*/ 16 w 172"/>
                <a:gd name="T11" fmla="*/ 74 h 118"/>
                <a:gd name="T12" fmla="*/ 132 w 172"/>
                <a:gd name="T13" fmla="*/ 6 h 118"/>
                <a:gd name="T14" fmla="*/ 165 w 172"/>
                <a:gd name="T15" fmla="*/ 15 h 118"/>
                <a:gd name="T16" fmla="*/ 165 w 172"/>
                <a:gd name="T17" fmla="*/ 15 h 118"/>
                <a:gd name="T18" fmla="*/ 165 w 172"/>
                <a:gd name="T19" fmla="*/ 15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 h="118">
                  <a:moveTo>
                    <a:pt x="165" y="15"/>
                  </a:moveTo>
                  <a:cubicBezTo>
                    <a:pt x="172" y="27"/>
                    <a:pt x="168" y="41"/>
                    <a:pt x="156" y="48"/>
                  </a:cubicBezTo>
                  <a:cubicBezTo>
                    <a:pt x="40" y="115"/>
                    <a:pt x="40" y="115"/>
                    <a:pt x="40" y="115"/>
                  </a:cubicBezTo>
                  <a:cubicBezTo>
                    <a:pt x="36" y="117"/>
                    <a:pt x="32" y="118"/>
                    <a:pt x="28" y="118"/>
                  </a:cubicBezTo>
                  <a:cubicBezTo>
                    <a:pt x="20" y="118"/>
                    <a:pt x="12" y="114"/>
                    <a:pt x="7" y="106"/>
                  </a:cubicBezTo>
                  <a:cubicBezTo>
                    <a:pt x="0" y="95"/>
                    <a:pt x="4" y="80"/>
                    <a:pt x="16" y="74"/>
                  </a:cubicBezTo>
                  <a:cubicBezTo>
                    <a:pt x="132" y="6"/>
                    <a:pt x="132" y="6"/>
                    <a:pt x="132" y="6"/>
                  </a:cubicBezTo>
                  <a:cubicBezTo>
                    <a:pt x="144" y="0"/>
                    <a:pt x="158" y="4"/>
                    <a:pt x="165" y="15"/>
                  </a:cubicBezTo>
                  <a:close/>
                  <a:moveTo>
                    <a:pt x="165" y="15"/>
                  </a:moveTo>
                  <a:cubicBezTo>
                    <a:pt x="165" y="15"/>
                    <a:pt x="165" y="15"/>
                    <a:pt x="165" y="1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6" name="Freeform 105"/>
            <p:cNvSpPr>
              <a:spLocks noEditPoints="1"/>
            </p:cNvSpPr>
            <p:nvPr/>
          </p:nvSpPr>
          <p:spPr bwMode="auto">
            <a:xfrm>
              <a:off x="12320588" y="5637213"/>
              <a:ext cx="755650" cy="517525"/>
            </a:xfrm>
            <a:custGeom>
              <a:avLst/>
              <a:gdLst>
                <a:gd name="T0" fmla="*/ 156 w 172"/>
                <a:gd name="T1" fmla="*/ 74 h 119"/>
                <a:gd name="T2" fmla="*/ 165 w 172"/>
                <a:gd name="T3" fmla="*/ 107 h 119"/>
                <a:gd name="T4" fmla="*/ 144 w 172"/>
                <a:gd name="T5" fmla="*/ 119 h 119"/>
                <a:gd name="T6" fmla="*/ 132 w 172"/>
                <a:gd name="T7" fmla="*/ 115 h 119"/>
                <a:gd name="T8" fmla="*/ 16 w 172"/>
                <a:gd name="T9" fmla="*/ 48 h 119"/>
                <a:gd name="T10" fmla="*/ 7 w 172"/>
                <a:gd name="T11" fmla="*/ 15 h 119"/>
                <a:gd name="T12" fmla="*/ 40 w 172"/>
                <a:gd name="T13" fmla="*/ 7 h 119"/>
                <a:gd name="T14" fmla="*/ 156 w 172"/>
                <a:gd name="T15" fmla="*/ 74 h 119"/>
                <a:gd name="T16" fmla="*/ 156 w 172"/>
                <a:gd name="T17" fmla="*/ 74 h 119"/>
                <a:gd name="T18" fmla="*/ 156 w 172"/>
                <a:gd name="T19" fmla="*/ 7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 h="119">
                  <a:moveTo>
                    <a:pt x="156" y="74"/>
                  </a:moveTo>
                  <a:cubicBezTo>
                    <a:pt x="168" y="80"/>
                    <a:pt x="172" y="95"/>
                    <a:pt x="165" y="107"/>
                  </a:cubicBezTo>
                  <a:cubicBezTo>
                    <a:pt x="161" y="114"/>
                    <a:pt x="153" y="119"/>
                    <a:pt x="144" y="119"/>
                  </a:cubicBezTo>
                  <a:cubicBezTo>
                    <a:pt x="140" y="119"/>
                    <a:pt x="136" y="118"/>
                    <a:pt x="132" y="115"/>
                  </a:cubicBezTo>
                  <a:cubicBezTo>
                    <a:pt x="16" y="48"/>
                    <a:pt x="16" y="48"/>
                    <a:pt x="16" y="48"/>
                  </a:cubicBezTo>
                  <a:cubicBezTo>
                    <a:pt x="4" y="42"/>
                    <a:pt x="0" y="27"/>
                    <a:pt x="7" y="15"/>
                  </a:cubicBezTo>
                  <a:cubicBezTo>
                    <a:pt x="14" y="4"/>
                    <a:pt x="28" y="0"/>
                    <a:pt x="40" y="7"/>
                  </a:cubicBezTo>
                  <a:lnTo>
                    <a:pt x="156" y="74"/>
                  </a:lnTo>
                  <a:close/>
                  <a:moveTo>
                    <a:pt x="156" y="74"/>
                  </a:moveTo>
                  <a:cubicBezTo>
                    <a:pt x="156" y="74"/>
                    <a:pt x="156" y="74"/>
                    <a:pt x="156" y="7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7" name="Freeform 106"/>
            <p:cNvSpPr>
              <a:spLocks noEditPoints="1"/>
            </p:cNvSpPr>
            <p:nvPr/>
          </p:nvSpPr>
          <p:spPr bwMode="auto">
            <a:xfrm>
              <a:off x="9110663" y="3140075"/>
              <a:ext cx="3289300" cy="5372100"/>
            </a:xfrm>
            <a:custGeom>
              <a:avLst/>
              <a:gdLst>
                <a:gd name="T0" fmla="*/ 750 w 750"/>
                <a:gd name="T1" fmla="*/ 376 h 1237"/>
                <a:gd name="T2" fmla="*/ 674 w 750"/>
                <a:gd name="T3" fmla="*/ 602 h 1237"/>
                <a:gd name="T4" fmla="*/ 546 w 750"/>
                <a:gd name="T5" fmla="*/ 976 h 1237"/>
                <a:gd name="T6" fmla="*/ 546 w 750"/>
                <a:gd name="T7" fmla="*/ 1120 h 1237"/>
                <a:gd name="T8" fmla="*/ 430 w 750"/>
                <a:gd name="T9" fmla="*/ 1237 h 1237"/>
                <a:gd name="T10" fmla="*/ 321 w 750"/>
                <a:gd name="T11" fmla="*/ 1237 h 1237"/>
                <a:gd name="T12" fmla="*/ 205 w 750"/>
                <a:gd name="T13" fmla="*/ 1120 h 1237"/>
                <a:gd name="T14" fmla="*/ 205 w 750"/>
                <a:gd name="T15" fmla="*/ 976 h 1237"/>
                <a:gd name="T16" fmla="*/ 77 w 750"/>
                <a:gd name="T17" fmla="*/ 603 h 1237"/>
                <a:gd name="T18" fmla="*/ 1 w 750"/>
                <a:gd name="T19" fmla="*/ 373 h 1237"/>
                <a:gd name="T20" fmla="*/ 110 w 750"/>
                <a:gd name="T21" fmla="*/ 112 h 1237"/>
                <a:gd name="T22" fmla="*/ 370 w 750"/>
                <a:gd name="T23" fmla="*/ 2 h 1237"/>
                <a:gd name="T24" fmla="*/ 638 w 750"/>
                <a:gd name="T25" fmla="*/ 110 h 1237"/>
                <a:gd name="T26" fmla="*/ 750 w 750"/>
                <a:gd name="T27" fmla="*/ 376 h 1237"/>
                <a:gd name="T28" fmla="*/ 636 w 750"/>
                <a:gd name="T29" fmla="*/ 573 h 1237"/>
                <a:gd name="T30" fmla="*/ 702 w 750"/>
                <a:gd name="T31" fmla="*/ 376 h 1237"/>
                <a:gd name="T32" fmla="*/ 604 w 750"/>
                <a:gd name="T33" fmla="*/ 144 h 1237"/>
                <a:gd name="T34" fmla="*/ 371 w 750"/>
                <a:gd name="T35" fmla="*/ 50 h 1237"/>
                <a:gd name="T36" fmla="*/ 49 w 750"/>
                <a:gd name="T37" fmla="*/ 373 h 1237"/>
                <a:gd name="T38" fmla="*/ 116 w 750"/>
                <a:gd name="T39" fmla="*/ 574 h 1237"/>
                <a:gd name="T40" fmla="*/ 253 w 750"/>
                <a:gd name="T41" fmla="*/ 967 h 1237"/>
                <a:gd name="T42" fmla="*/ 498 w 750"/>
                <a:gd name="T43" fmla="*/ 967 h 1237"/>
                <a:gd name="T44" fmla="*/ 636 w 750"/>
                <a:gd name="T45" fmla="*/ 573 h 1237"/>
                <a:gd name="T46" fmla="*/ 498 w 750"/>
                <a:gd name="T47" fmla="*/ 1120 h 1237"/>
                <a:gd name="T48" fmla="*/ 498 w 750"/>
                <a:gd name="T49" fmla="*/ 1113 h 1237"/>
                <a:gd name="T50" fmla="*/ 253 w 750"/>
                <a:gd name="T51" fmla="*/ 1085 h 1237"/>
                <a:gd name="T52" fmla="*/ 253 w 750"/>
                <a:gd name="T53" fmla="*/ 1104 h 1237"/>
                <a:gd name="T54" fmla="*/ 497 w 750"/>
                <a:gd name="T55" fmla="*/ 1132 h 1237"/>
                <a:gd name="T56" fmla="*/ 498 w 750"/>
                <a:gd name="T57" fmla="*/ 1120 h 1237"/>
                <a:gd name="T58" fmla="*/ 498 w 750"/>
                <a:gd name="T59" fmla="*/ 1064 h 1237"/>
                <a:gd name="T60" fmla="*/ 498 w 750"/>
                <a:gd name="T61" fmla="*/ 1015 h 1237"/>
                <a:gd name="T62" fmla="*/ 253 w 750"/>
                <a:gd name="T63" fmla="*/ 1015 h 1237"/>
                <a:gd name="T64" fmla="*/ 253 w 750"/>
                <a:gd name="T65" fmla="*/ 1036 h 1237"/>
                <a:gd name="T66" fmla="*/ 498 w 750"/>
                <a:gd name="T67" fmla="*/ 1064 h 1237"/>
                <a:gd name="T68" fmla="*/ 468 w 750"/>
                <a:gd name="T69" fmla="*/ 1177 h 1237"/>
                <a:gd name="T70" fmla="*/ 261 w 750"/>
                <a:gd name="T71" fmla="*/ 1153 h 1237"/>
                <a:gd name="T72" fmla="*/ 321 w 750"/>
                <a:gd name="T73" fmla="*/ 1189 h 1237"/>
                <a:gd name="T74" fmla="*/ 430 w 750"/>
                <a:gd name="T75" fmla="*/ 1189 h 1237"/>
                <a:gd name="T76" fmla="*/ 468 w 750"/>
                <a:gd name="T77" fmla="*/ 1177 h 1237"/>
                <a:gd name="T78" fmla="*/ 468 w 750"/>
                <a:gd name="T79" fmla="*/ 1177 h 1237"/>
                <a:gd name="T80" fmla="*/ 468 w 750"/>
                <a:gd name="T81" fmla="*/ 1177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750" y="376"/>
                  </a:moveTo>
                  <a:cubicBezTo>
                    <a:pt x="750" y="459"/>
                    <a:pt x="724" y="537"/>
                    <a:pt x="674" y="602"/>
                  </a:cubicBezTo>
                  <a:cubicBezTo>
                    <a:pt x="590" y="713"/>
                    <a:pt x="546" y="842"/>
                    <a:pt x="546" y="976"/>
                  </a:cubicBezTo>
                  <a:cubicBezTo>
                    <a:pt x="546" y="1120"/>
                    <a:pt x="546" y="1120"/>
                    <a:pt x="546" y="1120"/>
                  </a:cubicBezTo>
                  <a:cubicBezTo>
                    <a:pt x="546" y="1185"/>
                    <a:pt x="494" y="1237"/>
                    <a:pt x="430" y="1237"/>
                  </a:cubicBezTo>
                  <a:cubicBezTo>
                    <a:pt x="321" y="1237"/>
                    <a:pt x="321" y="1237"/>
                    <a:pt x="321" y="1237"/>
                  </a:cubicBezTo>
                  <a:cubicBezTo>
                    <a:pt x="257" y="1237"/>
                    <a:pt x="205" y="1185"/>
                    <a:pt x="205" y="1120"/>
                  </a:cubicBezTo>
                  <a:cubicBezTo>
                    <a:pt x="205" y="976"/>
                    <a:pt x="205" y="976"/>
                    <a:pt x="205" y="976"/>
                  </a:cubicBezTo>
                  <a:cubicBezTo>
                    <a:pt x="205" y="843"/>
                    <a:pt x="160" y="711"/>
                    <a:pt x="77" y="603"/>
                  </a:cubicBezTo>
                  <a:cubicBezTo>
                    <a:pt x="27" y="536"/>
                    <a:pt x="0" y="457"/>
                    <a:pt x="1" y="373"/>
                  </a:cubicBezTo>
                  <a:cubicBezTo>
                    <a:pt x="2" y="275"/>
                    <a:pt x="41" y="182"/>
                    <a:pt x="110" y="112"/>
                  </a:cubicBezTo>
                  <a:cubicBezTo>
                    <a:pt x="180" y="43"/>
                    <a:pt x="272" y="3"/>
                    <a:pt x="370" y="2"/>
                  </a:cubicBezTo>
                  <a:cubicBezTo>
                    <a:pt x="471" y="0"/>
                    <a:pt x="566" y="39"/>
                    <a:pt x="638" y="110"/>
                  </a:cubicBezTo>
                  <a:cubicBezTo>
                    <a:pt x="710" y="180"/>
                    <a:pt x="750" y="275"/>
                    <a:pt x="750" y="376"/>
                  </a:cubicBezTo>
                  <a:close/>
                  <a:moveTo>
                    <a:pt x="636" y="573"/>
                  </a:moveTo>
                  <a:cubicBezTo>
                    <a:pt x="679" y="516"/>
                    <a:pt x="702" y="448"/>
                    <a:pt x="702" y="376"/>
                  </a:cubicBezTo>
                  <a:cubicBezTo>
                    <a:pt x="702" y="288"/>
                    <a:pt x="667" y="206"/>
                    <a:pt x="604" y="144"/>
                  </a:cubicBezTo>
                  <a:cubicBezTo>
                    <a:pt x="542" y="82"/>
                    <a:pt x="459" y="49"/>
                    <a:pt x="371" y="50"/>
                  </a:cubicBezTo>
                  <a:cubicBezTo>
                    <a:pt x="195" y="52"/>
                    <a:pt x="51" y="197"/>
                    <a:pt x="49" y="373"/>
                  </a:cubicBezTo>
                  <a:cubicBezTo>
                    <a:pt x="48" y="446"/>
                    <a:pt x="71" y="516"/>
                    <a:pt x="116" y="574"/>
                  </a:cubicBezTo>
                  <a:cubicBezTo>
                    <a:pt x="202" y="688"/>
                    <a:pt x="251" y="827"/>
                    <a:pt x="253" y="967"/>
                  </a:cubicBezTo>
                  <a:cubicBezTo>
                    <a:pt x="498" y="967"/>
                    <a:pt x="498" y="967"/>
                    <a:pt x="498" y="967"/>
                  </a:cubicBezTo>
                  <a:cubicBezTo>
                    <a:pt x="500" y="825"/>
                    <a:pt x="547" y="690"/>
                    <a:pt x="636" y="573"/>
                  </a:cubicBezTo>
                  <a:close/>
                  <a:moveTo>
                    <a:pt x="498" y="1120"/>
                  </a:moveTo>
                  <a:cubicBezTo>
                    <a:pt x="498" y="1113"/>
                    <a:pt x="498" y="1113"/>
                    <a:pt x="498" y="1113"/>
                  </a:cubicBezTo>
                  <a:cubicBezTo>
                    <a:pt x="253" y="1085"/>
                    <a:pt x="253" y="1085"/>
                    <a:pt x="253" y="1085"/>
                  </a:cubicBezTo>
                  <a:cubicBezTo>
                    <a:pt x="253" y="1104"/>
                    <a:pt x="253" y="1104"/>
                    <a:pt x="253" y="1104"/>
                  </a:cubicBezTo>
                  <a:cubicBezTo>
                    <a:pt x="497" y="1132"/>
                    <a:pt x="497" y="1132"/>
                    <a:pt x="497" y="1132"/>
                  </a:cubicBezTo>
                  <a:cubicBezTo>
                    <a:pt x="498" y="1128"/>
                    <a:pt x="498" y="1124"/>
                    <a:pt x="498" y="1120"/>
                  </a:cubicBezTo>
                  <a:close/>
                  <a:moveTo>
                    <a:pt x="498" y="1064"/>
                  </a:moveTo>
                  <a:cubicBezTo>
                    <a:pt x="498" y="1015"/>
                    <a:pt x="498" y="1015"/>
                    <a:pt x="498" y="1015"/>
                  </a:cubicBezTo>
                  <a:cubicBezTo>
                    <a:pt x="253" y="1015"/>
                    <a:pt x="253" y="1015"/>
                    <a:pt x="253" y="1015"/>
                  </a:cubicBezTo>
                  <a:cubicBezTo>
                    <a:pt x="253" y="1036"/>
                    <a:pt x="253" y="1036"/>
                    <a:pt x="253" y="1036"/>
                  </a:cubicBezTo>
                  <a:lnTo>
                    <a:pt x="498" y="1064"/>
                  </a:lnTo>
                  <a:close/>
                  <a:moveTo>
                    <a:pt x="468" y="1177"/>
                  </a:moveTo>
                  <a:cubicBezTo>
                    <a:pt x="261" y="1153"/>
                    <a:pt x="261" y="1153"/>
                    <a:pt x="261" y="1153"/>
                  </a:cubicBezTo>
                  <a:cubicBezTo>
                    <a:pt x="273" y="1174"/>
                    <a:pt x="296" y="1189"/>
                    <a:pt x="321" y="1189"/>
                  </a:cubicBezTo>
                  <a:cubicBezTo>
                    <a:pt x="430" y="1189"/>
                    <a:pt x="430" y="1189"/>
                    <a:pt x="430" y="1189"/>
                  </a:cubicBezTo>
                  <a:cubicBezTo>
                    <a:pt x="444" y="1189"/>
                    <a:pt x="457" y="1184"/>
                    <a:pt x="468" y="1177"/>
                  </a:cubicBezTo>
                  <a:close/>
                  <a:moveTo>
                    <a:pt x="468" y="1177"/>
                  </a:moveTo>
                  <a:cubicBezTo>
                    <a:pt x="468" y="1177"/>
                    <a:pt x="468" y="1177"/>
                    <a:pt x="468" y="1177"/>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8" name="Freeform 107"/>
            <p:cNvSpPr>
              <a:spLocks noEditPoints="1"/>
            </p:cNvSpPr>
            <p:nvPr/>
          </p:nvSpPr>
          <p:spPr bwMode="auto">
            <a:xfrm>
              <a:off x="11610975" y="2498725"/>
              <a:ext cx="534988" cy="728663"/>
            </a:xfrm>
            <a:custGeom>
              <a:avLst/>
              <a:gdLst>
                <a:gd name="T0" fmla="*/ 107 w 122"/>
                <a:gd name="T1" fmla="*/ 7 h 168"/>
                <a:gd name="T2" fmla="*/ 115 w 122"/>
                <a:gd name="T3" fmla="*/ 39 h 168"/>
                <a:gd name="T4" fmla="*/ 48 w 122"/>
                <a:gd name="T5" fmla="*/ 156 h 168"/>
                <a:gd name="T6" fmla="*/ 27 w 122"/>
                <a:gd name="T7" fmla="*/ 168 h 168"/>
                <a:gd name="T8" fmla="*/ 15 w 122"/>
                <a:gd name="T9" fmla="*/ 165 h 168"/>
                <a:gd name="T10" fmla="*/ 7 w 122"/>
                <a:gd name="T11" fmla="*/ 132 h 168"/>
                <a:gd name="T12" fmla="*/ 74 w 122"/>
                <a:gd name="T13" fmla="*/ 15 h 168"/>
                <a:gd name="T14" fmla="*/ 107 w 122"/>
                <a:gd name="T15" fmla="*/ 7 h 168"/>
                <a:gd name="T16" fmla="*/ 107 w 122"/>
                <a:gd name="T17" fmla="*/ 7 h 168"/>
                <a:gd name="T18" fmla="*/ 107 w 122"/>
                <a:gd name="T19" fmla="*/ 7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07" y="7"/>
                  </a:moveTo>
                  <a:cubicBezTo>
                    <a:pt x="118" y="13"/>
                    <a:pt x="122" y="28"/>
                    <a:pt x="115" y="39"/>
                  </a:cubicBezTo>
                  <a:cubicBezTo>
                    <a:pt x="48" y="156"/>
                    <a:pt x="48" y="156"/>
                    <a:pt x="48" y="156"/>
                  </a:cubicBezTo>
                  <a:cubicBezTo>
                    <a:pt x="44" y="164"/>
                    <a:pt x="36" y="168"/>
                    <a:pt x="27" y="168"/>
                  </a:cubicBezTo>
                  <a:cubicBezTo>
                    <a:pt x="23" y="168"/>
                    <a:pt x="19" y="167"/>
                    <a:pt x="15" y="165"/>
                  </a:cubicBezTo>
                  <a:cubicBezTo>
                    <a:pt x="4" y="158"/>
                    <a:pt x="0" y="143"/>
                    <a:pt x="7" y="132"/>
                  </a:cubicBezTo>
                  <a:cubicBezTo>
                    <a:pt x="74" y="15"/>
                    <a:pt x="74" y="15"/>
                    <a:pt x="74" y="15"/>
                  </a:cubicBezTo>
                  <a:cubicBezTo>
                    <a:pt x="80" y="4"/>
                    <a:pt x="95" y="0"/>
                    <a:pt x="107" y="7"/>
                  </a:cubicBezTo>
                  <a:close/>
                  <a:moveTo>
                    <a:pt x="107" y="7"/>
                  </a:moveTo>
                  <a:cubicBezTo>
                    <a:pt x="107" y="7"/>
                    <a:pt x="107" y="7"/>
                    <a:pt x="107" y="7"/>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79" name="Freeform 108"/>
            <p:cNvSpPr>
              <a:spLocks noEditPoints="1"/>
            </p:cNvSpPr>
            <p:nvPr/>
          </p:nvSpPr>
          <p:spPr bwMode="auto">
            <a:xfrm>
              <a:off x="10650538" y="3522663"/>
              <a:ext cx="1368425" cy="1463675"/>
            </a:xfrm>
            <a:custGeom>
              <a:avLst/>
              <a:gdLst>
                <a:gd name="T0" fmla="*/ 312 w 312"/>
                <a:gd name="T1" fmla="*/ 288 h 337"/>
                <a:gd name="T2" fmla="*/ 311 w 312"/>
                <a:gd name="T3" fmla="*/ 315 h 337"/>
                <a:gd name="T4" fmla="*/ 287 w 312"/>
                <a:gd name="T5" fmla="*/ 337 h 337"/>
                <a:gd name="T6" fmla="*/ 285 w 312"/>
                <a:gd name="T7" fmla="*/ 337 h 337"/>
                <a:gd name="T8" fmla="*/ 263 w 312"/>
                <a:gd name="T9" fmla="*/ 311 h 337"/>
                <a:gd name="T10" fmla="*/ 264 w 312"/>
                <a:gd name="T11" fmla="*/ 288 h 337"/>
                <a:gd name="T12" fmla="*/ 24 w 312"/>
                <a:gd name="T13" fmla="*/ 48 h 337"/>
                <a:gd name="T14" fmla="*/ 0 w 312"/>
                <a:gd name="T15" fmla="*/ 24 h 337"/>
                <a:gd name="T16" fmla="*/ 24 w 312"/>
                <a:gd name="T17" fmla="*/ 0 h 337"/>
                <a:gd name="T18" fmla="*/ 312 w 312"/>
                <a:gd name="T19" fmla="*/ 288 h 337"/>
                <a:gd name="T20" fmla="*/ 312 w 312"/>
                <a:gd name="T21" fmla="*/ 288 h 337"/>
                <a:gd name="T22" fmla="*/ 312 w 312"/>
                <a:gd name="T23" fmla="*/ 28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312" y="288"/>
                  </a:moveTo>
                  <a:cubicBezTo>
                    <a:pt x="312" y="297"/>
                    <a:pt x="312" y="306"/>
                    <a:pt x="311" y="315"/>
                  </a:cubicBezTo>
                  <a:cubicBezTo>
                    <a:pt x="310" y="328"/>
                    <a:pt x="300" y="337"/>
                    <a:pt x="287" y="337"/>
                  </a:cubicBezTo>
                  <a:cubicBezTo>
                    <a:pt x="287" y="337"/>
                    <a:pt x="286" y="337"/>
                    <a:pt x="285" y="337"/>
                  </a:cubicBezTo>
                  <a:cubicBezTo>
                    <a:pt x="272" y="336"/>
                    <a:pt x="262" y="324"/>
                    <a:pt x="263" y="311"/>
                  </a:cubicBezTo>
                  <a:cubicBezTo>
                    <a:pt x="264" y="303"/>
                    <a:pt x="264" y="296"/>
                    <a:pt x="264" y="288"/>
                  </a:cubicBezTo>
                  <a:cubicBezTo>
                    <a:pt x="264" y="156"/>
                    <a:pt x="157" y="48"/>
                    <a:pt x="24" y="48"/>
                  </a:cubicBezTo>
                  <a:cubicBezTo>
                    <a:pt x="11" y="48"/>
                    <a:pt x="0" y="37"/>
                    <a:pt x="0" y="24"/>
                  </a:cubicBezTo>
                  <a:cubicBezTo>
                    <a:pt x="0" y="11"/>
                    <a:pt x="11" y="0"/>
                    <a:pt x="24" y="0"/>
                  </a:cubicBezTo>
                  <a:cubicBezTo>
                    <a:pt x="183" y="0"/>
                    <a:pt x="312" y="129"/>
                    <a:pt x="312" y="288"/>
                  </a:cubicBezTo>
                  <a:close/>
                  <a:moveTo>
                    <a:pt x="312" y="288"/>
                  </a:moveTo>
                  <a:cubicBezTo>
                    <a:pt x="312" y="288"/>
                    <a:pt x="312" y="288"/>
                    <a:pt x="312" y="288"/>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0" name="Freeform 109"/>
            <p:cNvSpPr>
              <a:spLocks noEditPoints="1"/>
            </p:cNvSpPr>
            <p:nvPr/>
          </p:nvSpPr>
          <p:spPr bwMode="auto">
            <a:xfrm>
              <a:off x="11563350" y="5108575"/>
              <a:ext cx="376238" cy="460375"/>
            </a:xfrm>
            <a:custGeom>
              <a:avLst/>
              <a:gdLst>
                <a:gd name="T0" fmla="*/ 69 w 86"/>
                <a:gd name="T1" fmla="*/ 5 h 106"/>
                <a:gd name="T2" fmla="*/ 81 w 86"/>
                <a:gd name="T3" fmla="*/ 37 h 106"/>
                <a:gd name="T4" fmla="*/ 46 w 86"/>
                <a:gd name="T5" fmla="*/ 97 h 106"/>
                <a:gd name="T6" fmla="*/ 27 w 86"/>
                <a:gd name="T7" fmla="*/ 106 h 106"/>
                <a:gd name="T8" fmla="*/ 12 w 86"/>
                <a:gd name="T9" fmla="*/ 102 h 106"/>
                <a:gd name="T10" fmla="*/ 8 w 86"/>
                <a:gd name="T11" fmla="*/ 68 h 106"/>
                <a:gd name="T12" fmla="*/ 37 w 86"/>
                <a:gd name="T13" fmla="*/ 18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81" y="11"/>
                    <a:pt x="86" y="25"/>
                    <a:pt x="81" y="37"/>
                  </a:cubicBezTo>
                  <a:cubicBezTo>
                    <a:pt x="72" y="58"/>
                    <a:pt x="60" y="78"/>
                    <a:pt x="46" y="97"/>
                  </a:cubicBezTo>
                  <a:cubicBezTo>
                    <a:pt x="41" y="103"/>
                    <a:pt x="34" y="106"/>
                    <a:pt x="27" y="106"/>
                  </a:cubicBezTo>
                  <a:cubicBezTo>
                    <a:pt x="22" y="106"/>
                    <a:pt x="17" y="105"/>
                    <a:pt x="12" y="102"/>
                  </a:cubicBezTo>
                  <a:cubicBezTo>
                    <a:pt x="2" y="94"/>
                    <a:pt x="0" y="79"/>
                    <a:pt x="8" y="68"/>
                  </a:cubicBezTo>
                  <a:cubicBezTo>
                    <a:pt x="20" y="52"/>
                    <a:pt x="29" y="36"/>
                    <a:pt x="37" y="18"/>
                  </a:cubicBezTo>
                  <a:cubicBezTo>
                    <a:pt x="42" y="6"/>
                    <a:pt x="56" y="0"/>
                    <a:pt x="69" y="5"/>
                  </a:cubicBezTo>
                  <a:close/>
                  <a:moveTo>
                    <a:pt x="69" y="5"/>
                  </a:moveTo>
                  <a:cubicBezTo>
                    <a:pt x="69" y="5"/>
                    <a:pt x="69" y="5"/>
                    <a:pt x="69" y="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1" name="Freeform 110"/>
            <p:cNvSpPr>
              <a:spLocks noEditPoints="1"/>
            </p:cNvSpPr>
            <p:nvPr/>
          </p:nvSpPr>
          <p:spPr bwMode="auto">
            <a:xfrm>
              <a:off x="10220325" y="7851775"/>
              <a:ext cx="1074738" cy="204788"/>
            </a:xfrm>
            <a:custGeom>
              <a:avLst/>
              <a:gdLst>
                <a:gd name="T0" fmla="*/ 245 w 245"/>
                <a:gd name="T1" fmla="*/ 28 h 47"/>
                <a:gd name="T2" fmla="*/ 245 w 245"/>
                <a:gd name="T3" fmla="*/ 35 h 47"/>
                <a:gd name="T4" fmla="*/ 244 w 245"/>
                <a:gd name="T5" fmla="*/ 47 h 47"/>
                <a:gd name="T6" fmla="*/ 0 w 245"/>
                <a:gd name="T7" fmla="*/ 19 h 47"/>
                <a:gd name="T8" fmla="*/ 0 w 245"/>
                <a:gd name="T9" fmla="*/ 0 h 47"/>
                <a:gd name="T10" fmla="*/ 245 w 245"/>
                <a:gd name="T11" fmla="*/ 28 h 47"/>
                <a:gd name="T12" fmla="*/ 245 w 245"/>
                <a:gd name="T13" fmla="*/ 28 h 47"/>
                <a:gd name="T14" fmla="*/ 245 w 245"/>
                <a:gd name="T15" fmla="*/ 28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47">
                  <a:moveTo>
                    <a:pt x="245" y="28"/>
                  </a:moveTo>
                  <a:cubicBezTo>
                    <a:pt x="245" y="35"/>
                    <a:pt x="245" y="35"/>
                    <a:pt x="245" y="35"/>
                  </a:cubicBezTo>
                  <a:cubicBezTo>
                    <a:pt x="245" y="39"/>
                    <a:pt x="245" y="43"/>
                    <a:pt x="244" y="47"/>
                  </a:cubicBezTo>
                  <a:cubicBezTo>
                    <a:pt x="0" y="19"/>
                    <a:pt x="0" y="19"/>
                    <a:pt x="0" y="19"/>
                  </a:cubicBezTo>
                  <a:cubicBezTo>
                    <a:pt x="0" y="0"/>
                    <a:pt x="0" y="0"/>
                    <a:pt x="0" y="0"/>
                  </a:cubicBezTo>
                  <a:lnTo>
                    <a:pt x="245" y="28"/>
                  </a:lnTo>
                  <a:close/>
                  <a:moveTo>
                    <a:pt x="245" y="28"/>
                  </a:moveTo>
                  <a:cubicBezTo>
                    <a:pt x="245" y="28"/>
                    <a:pt x="245" y="28"/>
                    <a:pt x="245" y="28"/>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2" name="Freeform 111"/>
            <p:cNvSpPr>
              <a:spLocks noEditPoints="1"/>
            </p:cNvSpPr>
            <p:nvPr/>
          </p:nvSpPr>
          <p:spPr bwMode="auto">
            <a:xfrm>
              <a:off x="10220325" y="7548563"/>
              <a:ext cx="1074738" cy="212725"/>
            </a:xfrm>
            <a:custGeom>
              <a:avLst/>
              <a:gdLst>
                <a:gd name="T0" fmla="*/ 677 w 677"/>
                <a:gd name="T1" fmla="*/ 0 h 134"/>
                <a:gd name="T2" fmla="*/ 677 w 677"/>
                <a:gd name="T3" fmla="*/ 134 h 134"/>
                <a:gd name="T4" fmla="*/ 0 w 677"/>
                <a:gd name="T5" fmla="*/ 57 h 134"/>
                <a:gd name="T6" fmla="*/ 0 w 677"/>
                <a:gd name="T7" fmla="*/ 0 h 134"/>
                <a:gd name="T8" fmla="*/ 677 w 677"/>
                <a:gd name="T9" fmla="*/ 0 h 134"/>
                <a:gd name="T10" fmla="*/ 677 w 677"/>
                <a:gd name="T11" fmla="*/ 0 h 134"/>
                <a:gd name="T12" fmla="*/ 677 w 677"/>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677" h="134">
                  <a:moveTo>
                    <a:pt x="677" y="0"/>
                  </a:moveTo>
                  <a:lnTo>
                    <a:pt x="677" y="134"/>
                  </a:lnTo>
                  <a:lnTo>
                    <a:pt x="0" y="57"/>
                  </a:lnTo>
                  <a:lnTo>
                    <a:pt x="0" y="0"/>
                  </a:lnTo>
                  <a:lnTo>
                    <a:pt x="677" y="0"/>
                  </a:lnTo>
                  <a:close/>
                  <a:moveTo>
                    <a:pt x="677" y="0"/>
                  </a:moveTo>
                  <a:lnTo>
                    <a:pt x="677"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3" name="Freeform 112"/>
            <p:cNvSpPr>
              <a:spLocks noEditPoints="1"/>
            </p:cNvSpPr>
            <p:nvPr/>
          </p:nvSpPr>
          <p:spPr bwMode="auto">
            <a:xfrm>
              <a:off x="10220325" y="7548563"/>
              <a:ext cx="1074738" cy="212725"/>
            </a:xfrm>
            <a:custGeom>
              <a:avLst/>
              <a:gdLst>
                <a:gd name="T0" fmla="*/ 677 w 677"/>
                <a:gd name="T1" fmla="*/ 0 h 134"/>
                <a:gd name="T2" fmla="*/ 677 w 677"/>
                <a:gd name="T3" fmla="*/ 134 h 134"/>
                <a:gd name="T4" fmla="*/ 0 w 677"/>
                <a:gd name="T5" fmla="*/ 57 h 134"/>
                <a:gd name="T6" fmla="*/ 0 w 677"/>
                <a:gd name="T7" fmla="*/ 0 h 134"/>
                <a:gd name="T8" fmla="*/ 677 w 677"/>
                <a:gd name="T9" fmla="*/ 0 h 134"/>
                <a:gd name="T10" fmla="*/ 677 w 677"/>
                <a:gd name="T11" fmla="*/ 0 h 134"/>
                <a:gd name="T12" fmla="*/ 677 w 677"/>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677" h="134">
                  <a:moveTo>
                    <a:pt x="677" y="0"/>
                  </a:moveTo>
                  <a:lnTo>
                    <a:pt x="677" y="134"/>
                  </a:lnTo>
                  <a:lnTo>
                    <a:pt x="0" y="57"/>
                  </a:lnTo>
                  <a:lnTo>
                    <a:pt x="0" y="0"/>
                  </a:lnTo>
                  <a:lnTo>
                    <a:pt x="677" y="0"/>
                  </a:lnTo>
                  <a:moveTo>
                    <a:pt x="677" y="0"/>
                  </a:moveTo>
                  <a:lnTo>
                    <a:pt x="677" y="0"/>
                  </a:ln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4" name="Freeform 113"/>
            <p:cNvSpPr>
              <a:spLocks noEditPoints="1"/>
            </p:cNvSpPr>
            <p:nvPr/>
          </p:nvSpPr>
          <p:spPr bwMode="auto">
            <a:xfrm>
              <a:off x="10255250" y="8147050"/>
              <a:ext cx="908050" cy="157163"/>
            </a:xfrm>
            <a:custGeom>
              <a:avLst/>
              <a:gdLst>
                <a:gd name="T0" fmla="*/ 0 w 207"/>
                <a:gd name="T1" fmla="*/ 0 h 36"/>
                <a:gd name="T2" fmla="*/ 207 w 207"/>
                <a:gd name="T3" fmla="*/ 24 h 36"/>
                <a:gd name="T4" fmla="*/ 169 w 207"/>
                <a:gd name="T5" fmla="*/ 36 h 36"/>
                <a:gd name="T6" fmla="*/ 60 w 207"/>
                <a:gd name="T7" fmla="*/ 36 h 36"/>
                <a:gd name="T8" fmla="*/ 0 w 207"/>
                <a:gd name="T9" fmla="*/ 0 h 36"/>
                <a:gd name="T10" fmla="*/ 0 w 207"/>
                <a:gd name="T11" fmla="*/ 0 h 36"/>
                <a:gd name="T12" fmla="*/ 0 w 207"/>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207" h="36">
                  <a:moveTo>
                    <a:pt x="0" y="0"/>
                  </a:moveTo>
                  <a:cubicBezTo>
                    <a:pt x="207" y="24"/>
                    <a:pt x="207" y="24"/>
                    <a:pt x="207" y="24"/>
                  </a:cubicBezTo>
                  <a:cubicBezTo>
                    <a:pt x="196" y="31"/>
                    <a:pt x="183" y="36"/>
                    <a:pt x="169" y="36"/>
                  </a:cubicBezTo>
                  <a:cubicBezTo>
                    <a:pt x="60" y="36"/>
                    <a:pt x="60" y="36"/>
                    <a:pt x="60" y="36"/>
                  </a:cubicBezTo>
                  <a:cubicBezTo>
                    <a:pt x="35" y="36"/>
                    <a:pt x="12" y="21"/>
                    <a:pt x="0" y="0"/>
                  </a:cubicBezTo>
                  <a:close/>
                  <a:moveTo>
                    <a:pt x="0" y="0"/>
                  </a:moveTo>
                  <a:cubicBezTo>
                    <a:pt x="0" y="0"/>
                    <a:pt x="0" y="0"/>
                    <a:pt x="0"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5" name="Freeform 114"/>
            <p:cNvSpPr>
              <a:spLocks noEditPoints="1"/>
            </p:cNvSpPr>
            <p:nvPr/>
          </p:nvSpPr>
          <p:spPr bwMode="auto">
            <a:xfrm>
              <a:off x="10650538" y="2176463"/>
              <a:ext cx="211138" cy="790575"/>
            </a:xfrm>
            <a:custGeom>
              <a:avLst/>
              <a:gdLst>
                <a:gd name="T0" fmla="*/ 48 w 48"/>
                <a:gd name="T1" fmla="*/ 24 h 182"/>
                <a:gd name="T2" fmla="*/ 48 w 48"/>
                <a:gd name="T3" fmla="*/ 158 h 182"/>
                <a:gd name="T4" fmla="*/ 24 w 48"/>
                <a:gd name="T5" fmla="*/ 182 h 182"/>
                <a:gd name="T6" fmla="*/ 0 w 48"/>
                <a:gd name="T7" fmla="*/ 158 h 182"/>
                <a:gd name="T8" fmla="*/ 0 w 48"/>
                <a:gd name="T9" fmla="*/ 24 h 182"/>
                <a:gd name="T10" fmla="*/ 24 w 48"/>
                <a:gd name="T11" fmla="*/ 0 h 182"/>
                <a:gd name="T12" fmla="*/ 48 w 48"/>
                <a:gd name="T13" fmla="*/ 24 h 182"/>
                <a:gd name="T14" fmla="*/ 48 w 48"/>
                <a:gd name="T15" fmla="*/ 24 h 182"/>
                <a:gd name="T16" fmla="*/ 48 w 48"/>
                <a:gd name="T17" fmla="*/ 2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82">
                  <a:moveTo>
                    <a:pt x="48" y="24"/>
                  </a:moveTo>
                  <a:cubicBezTo>
                    <a:pt x="48" y="158"/>
                    <a:pt x="48" y="158"/>
                    <a:pt x="48" y="158"/>
                  </a:cubicBezTo>
                  <a:cubicBezTo>
                    <a:pt x="48" y="172"/>
                    <a:pt x="38" y="182"/>
                    <a:pt x="24" y="182"/>
                  </a:cubicBezTo>
                  <a:cubicBezTo>
                    <a:pt x="11" y="182"/>
                    <a:pt x="0" y="172"/>
                    <a:pt x="0" y="158"/>
                  </a:cubicBezTo>
                  <a:cubicBezTo>
                    <a:pt x="0" y="24"/>
                    <a:pt x="0" y="24"/>
                    <a:pt x="0" y="24"/>
                  </a:cubicBezTo>
                  <a:cubicBezTo>
                    <a:pt x="0" y="11"/>
                    <a:pt x="11" y="0"/>
                    <a:pt x="24" y="0"/>
                  </a:cubicBezTo>
                  <a:cubicBezTo>
                    <a:pt x="38" y="0"/>
                    <a:pt x="48" y="11"/>
                    <a:pt x="48" y="24"/>
                  </a:cubicBezTo>
                  <a:close/>
                  <a:moveTo>
                    <a:pt x="48" y="24"/>
                  </a:moveTo>
                  <a:cubicBezTo>
                    <a:pt x="48" y="24"/>
                    <a:pt x="48" y="24"/>
                    <a:pt x="48" y="2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6" name="Freeform 115"/>
            <p:cNvSpPr>
              <a:spLocks noEditPoints="1"/>
            </p:cNvSpPr>
            <p:nvPr/>
          </p:nvSpPr>
          <p:spPr bwMode="auto">
            <a:xfrm>
              <a:off x="9605963" y="5181600"/>
              <a:ext cx="847725" cy="1333500"/>
            </a:xfrm>
            <a:custGeom>
              <a:avLst/>
              <a:gdLst>
                <a:gd name="T0" fmla="*/ 189 w 193"/>
                <a:gd name="T1" fmla="*/ 275 h 307"/>
                <a:gd name="T2" fmla="*/ 174 w 193"/>
                <a:gd name="T3" fmla="*/ 306 h 307"/>
                <a:gd name="T4" fmla="*/ 166 w 193"/>
                <a:gd name="T5" fmla="*/ 307 h 307"/>
                <a:gd name="T6" fmla="*/ 143 w 193"/>
                <a:gd name="T7" fmla="*/ 290 h 307"/>
                <a:gd name="T8" fmla="*/ 33 w 193"/>
                <a:gd name="T9" fmla="*/ 80 h 307"/>
                <a:gd name="T10" fmla="*/ 6 w 193"/>
                <a:gd name="T11" fmla="*/ 38 h 307"/>
                <a:gd name="T12" fmla="*/ 16 w 193"/>
                <a:gd name="T13" fmla="*/ 6 h 307"/>
                <a:gd name="T14" fmla="*/ 49 w 193"/>
                <a:gd name="T15" fmla="*/ 16 h 307"/>
                <a:gd name="T16" fmla="*/ 71 w 193"/>
                <a:gd name="T17" fmla="*/ 51 h 307"/>
                <a:gd name="T18" fmla="*/ 189 w 193"/>
                <a:gd name="T19" fmla="*/ 275 h 307"/>
                <a:gd name="T20" fmla="*/ 189 w 193"/>
                <a:gd name="T21" fmla="*/ 275 h 307"/>
                <a:gd name="T22" fmla="*/ 189 w 193"/>
                <a:gd name="T23" fmla="*/ 275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89" y="275"/>
                  </a:moveTo>
                  <a:cubicBezTo>
                    <a:pt x="193" y="288"/>
                    <a:pt x="186" y="301"/>
                    <a:pt x="174" y="306"/>
                  </a:cubicBezTo>
                  <a:cubicBezTo>
                    <a:pt x="171" y="306"/>
                    <a:pt x="169" y="307"/>
                    <a:pt x="166" y="307"/>
                  </a:cubicBezTo>
                  <a:cubicBezTo>
                    <a:pt x="156" y="307"/>
                    <a:pt x="147" y="300"/>
                    <a:pt x="143" y="290"/>
                  </a:cubicBezTo>
                  <a:cubicBezTo>
                    <a:pt x="119" y="215"/>
                    <a:pt x="81" y="144"/>
                    <a:pt x="33" y="80"/>
                  </a:cubicBezTo>
                  <a:cubicBezTo>
                    <a:pt x="23" y="67"/>
                    <a:pt x="14" y="53"/>
                    <a:pt x="6" y="38"/>
                  </a:cubicBezTo>
                  <a:cubicBezTo>
                    <a:pt x="0" y="26"/>
                    <a:pt x="5" y="12"/>
                    <a:pt x="16" y="6"/>
                  </a:cubicBezTo>
                  <a:cubicBezTo>
                    <a:pt x="28" y="0"/>
                    <a:pt x="43" y="4"/>
                    <a:pt x="49" y="16"/>
                  </a:cubicBezTo>
                  <a:cubicBezTo>
                    <a:pt x="55" y="28"/>
                    <a:pt x="63" y="40"/>
                    <a:pt x="71" y="51"/>
                  </a:cubicBezTo>
                  <a:cubicBezTo>
                    <a:pt x="123" y="119"/>
                    <a:pt x="162" y="194"/>
                    <a:pt x="189" y="275"/>
                  </a:cubicBezTo>
                  <a:close/>
                  <a:moveTo>
                    <a:pt x="189" y="275"/>
                  </a:moveTo>
                  <a:cubicBezTo>
                    <a:pt x="189" y="275"/>
                    <a:pt x="189" y="275"/>
                    <a:pt x="189" y="27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7" name="Freeform 116"/>
            <p:cNvSpPr>
              <a:spLocks noEditPoints="1"/>
            </p:cNvSpPr>
            <p:nvPr/>
          </p:nvSpPr>
          <p:spPr bwMode="auto">
            <a:xfrm>
              <a:off x="9369425" y="2498725"/>
              <a:ext cx="534988" cy="728663"/>
            </a:xfrm>
            <a:custGeom>
              <a:avLst/>
              <a:gdLst>
                <a:gd name="T0" fmla="*/ 115 w 122"/>
                <a:gd name="T1" fmla="*/ 132 h 168"/>
                <a:gd name="T2" fmla="*/ 106 w 122"/>
                <a:gd name="T3" fmla="*/ 165 h 168"/>
                <a:gd name="T4" fmla="*/ 94 w 122"/>
                <a:gd name="T5" fmla="*/ 168 h 168"/>
                <a:gd name="T6" fmla="*/ 74 w 122"/>
                <a:gd name="T7" fmla="*/ 156 h 168"/>
                <a:gd name="T8" fmla="*/ 6 w 122"/>
                <a:gd name="T9" fmla="*/ 39 h 168"/>
                <a:gd name="T10" fmla="*/ 15 w 122"/>
                <a:gd name="T11" fmla="*/ 7 h 168"/>
                <a:gd name="T12" fmla="*/ 48 w 122"/>
                <a:gd name="T13" fmla="*/ 15 h 168"/>
                <a:gd name="T14" fmla="*/ 115 w 122"/>
                <a:gd name="T15" fmla="*/ 132 h 168"/>
                <a:gd name="T16" fmla="*/ 115 w 122"/>
                <a:gd name="T17" fmla="*/ 132 h 168"/>
                <a:gd name="T18" fmla="*/ 115 w 122"/>
                <a:gd name="T19" fmla="*/ 132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15" y="132"/>
                  </a:moveTo>
                  <a:cubicBezTo>
                    <a:pt x="122" y="143"/>
                    <a:pt x="118" y="158"/>
                    <a:pt x="106" y="165"/>
                  </a:cubicBezTo>
                  <a:cubicBezTo>
                    <a:pt x="103" y="167"/>
                    <a:pt x="98" y="168"/>
                    <a:pt x="94" y="168"/>
                  </a:cubicBezTo>
                  <a:cubicBezTo>
                    <a:pt x="86" y="168"/>
                    <a:pt x="78" y="164"/>
                    <a:pt x="74" y="156"/>
                  </a:cubicBezTo>
                  <a:cubicBezTo>
                    <a:pt x="6" y="39"/>
                    <a:pt x="6" y="39"/>
                    <a:pt x="6" y="39"/>
                  </a:cubicBezTo>
                  <a:cubicBezTo>
                    <a:pt x="0" y="28"/>
                    <a:pt x="4" y="13"/>
                    <a:pt x="15" y="7"/>
                  </a:cubicBezTo>
                  <a:cubicBezTo>
                    <a:pt x="27" y="0"/>
                    <a:pt x="41" y="4"/>
                    <a:pt x="48" y="15"/>
                  </a:cubicBezTo>
                  <a:lnTo>
                    <a:pt x="115" y="132"/>
                  </a:lnTo>
                  <a:close/>
                  <a:moveTo>
                    <a:pt x="115" y="132"/>
                  </a:moveTo>
                  <a:cubicBezTo>
                    <a:pt x="115" y="132"/>
                    <a:pt x="115" y="132"/>
                    <a:pt x="115" y="132"/>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8" name="Freeform 117"/>
            <p:cNvSpPr>
              <a:spLocks noEditPoints="1"/>
            </p:cNvSpPr>
            <p:nvPr/>
          </p:nvSpPr>
          <p:spPr bwMode="auto">
            <a:xfrm>
              <a:off x="9493250" y="4660900"/>
              <a:ext cx="231775" cy="390525"/>
            </a:xfrm>
            <a:custGeom>
              <a:avLst/>
              <a:gdLst>
                <a:gd name="T0" fmla="*/ 51 w 53"/>
                <a:gd name="T1" fmla="*/ 62 h 90"/>
                <a:gd name="T2" fmla="*/ 31 w 53"/>
                <a:gd name="T3" fmla="*/ 90 h 90"/>
                <a:gd name="T4" fmla="*/ 27 w 53"/>
                <a:gd name="T5" fmla="*/ 90 h 90"/>
                <a:gd name="T6" fmla="*/ 4 w 53"/>
                <a:gd name="T7" fmla="*/ 69 h 90"/>
                <a:gd name="T8" fmla="*/ 0 w 53"/>
                <a:gd name="T9" fmla="*/ 23 h 90"/>
                <a:gd name="T10" fmla="*/ 25 w 53"/>
                <a:gd name="T11" fmla="*/ 0 h 90"/>
                <a:gd name="T12" fmla="*/ 48 w 53"/>
                <a:gd name="T13" fmla="*/ 24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53" y="75"/>
                    <a:pt x="44" y="88"/>
                    <a:pt x="31" y="90"/>
                  </a:cubicBezTo>
                  <a:cubicBezTo>
                    <a:pt x="30" y="90"/>
                    <a:pt x="28" y="90"/>
                    <a:pt x="27" y="90"/>
                  </a:cubicBezTo>
                  <a:cubicBezTo>
                    <a:pt x="16" y="90"/>
                    <a:pt x="5" y="81"/>
                    <a:pt x="4" y="69"/>
                  </a:cubicBezTo>
                  <a:cubicBezTo>
                    <a:pt x="1" y="54"/>
                    <a:pt x="0" y="39"/>
                    <a:pt x="0" y="23"/>
                  </a:cubicBezTo>
                  <a:cubicBezTo>
                    <a:pt x="1" y="10"/>
                    <a:pt x="11" y="0"/>
                    <a:pt x="25" y="0"/>
                  </a:cubicBezTo>
                  <a:cubicBezTo>
                    <a:pt x="38" y="0"/>
                    <a:pt x="49" y="11"/>
                    <a:pt x="48" y="24"/>
                  </a:cubicBezTo>
                  <a:cubicBezTo>
                    <a:pt x="48" y="37"/>
                    <a:pt x="49" y="50"/>
                    <a:pt x="51" y="62"/>
                  </a:cubicBezTo>
                  <a:close/>
                  <a:moveTo>
                    <a:pt x="51" y="62"/>
                  </a:moveTo>
                  <a:cubicBezTo>
                    <a:pt x="51" y="62"/>
                    <a:pt x="51" y="62"/>
                    <a:pt x="51" y="62"/>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89" name="Freeform 118"/>
            <p:cNvSpPr>
              <a:spLocks noEditPoints="1"/>
            </p:cNvSpPr>
            <p:nvPr/>
          </p:nvSpPr>
          <p:spPr bwMode="auto">
            <a:xfrm>
              <a:off x="8439150" y="3419475"/>
              <a:ext cx="750888" cy="511175"/>
            </a:xfrm>
            <a:custGeom>
              <a:avLst/>
              <a:gdLst>
                <a:gd name="T0" fmla="*/ 156 w 171"/>
                <a:gd name="T1" fmla="*/ 74 h 118"/>
                <a:gd name="T2" fmla="*/ 165 w 171"/>
                <a:gd name="T3" fmla="*/ 106 h 118"/>
                <a:gd name="T4" fmla="*/ 144 w 171"/>
                <a:gd name="T5" fmla="*/ 118 h 118"/>
                <a:gd name="T6" fmla="*/ 132 w 171"/>
                <a:gd name="T7" fmla="*/ 115 h 118"/>
                <a:gd name="T8" fmla="*/ 15 w 171"/>
                <a:gd name="T9" fmla="*/ 48 h 118"/>
                <a:gd name="T10" fmla="*/ 7 w 171"/>
                <a:gd name="T11" fmla="*/ 15 h 118"/>
                <a:gd name="T12" fmla="*/ 39 w 171"/>
                <a:gd name="T13" fmla="*/ 6 h 118"/>
                <a:gd name="T14" fmla="*/ 156 w 171"/>
                <a:gd name="T15" fmla="*/ 74 h 118"/>
                <a:gd name="T16" fmla="*/ 156 w 171"/>
                <a:gd name="T17" fmla="*/ 74 h 118"/>
                <a:gd name="T18" fmla="*/ 156 w 171"/>
                <a:gd name="T19" fmla="*/ 7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156" y="74"/>
                  </a:moveTo>
                  <a:cubicBezTo>
                    <a:pt x="167" y="80"/>
                    <a:pt x="171" y="95"/>
                    <a:pt x="165" y="106"/>
                  </a:cubicBezTo>
                  <a:cubicBezTo>
                    <a:pt x="160" y="114"/>
                    <a:pt x="152" y="118"/>
                    <a:pt x="144" y="118"/>
                  </a:cubicBezTo>
                  <a:cubicBezTo>
                    <a:pt x="140" y="118"/>
                    <a:pt x="136" y="117"/>
                    <a:pt x="132" y="115"/>
                  </a:cubicBezTo>
                  <a:cubicBezTo>
                    <a:pt x="15" y="48"/>
                    <a:pt x="15" y="48"/>
                    <a:pt x="15" y="48"/>
                  </a:cubicBezTo>
                  <a:cubicBezTo>
                    <a:pt x="4" y="41"/>
                    <a:pt x="0" y="27"/>
                    <a:pt x="7" y="15"/>
                  </a:cubicBezTo>
                  <a:cubicBezTo>
                    <a:pt x="13" y="4"/>
                    <a:pt x="28" y="0"/>
                    <a:pt x="39" y="6"/>
                  </a:cubicBezTo>
                  <a:lnTo>
                    <a:pt x="156" y="74"/>
                  </a:lnTo>
                  <a:close/>
                  <a:moveTo>
                    <a:pt x="156" y="74"/>
                  </a:moveTo>
                  <a:cubicBezTo>
                    <a:pt x="156" y="74"/>
                    <a:pt x="156" y="74"/>
                    <a:pt x="156" y="7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90" name="Freeform 119"/>
            <p:cNvSpPr>
              <a:spLocks noEditPoints="1"/>
            </p:cNvSpPr>
            <p:nvPr/>
          </p:nvSpPr>
          <p:spPr bwMode="auto">
            <a:xfrm>
              <a:off x="8439150" y="5637213"/>
              <a:ext cx="750888" cy="517525"/>
            </a:xfrm>
            <a:custGeom>
              <a:avLst/>
              <a:gdLst>
                <a:gd name="T0" fmla="*/ 165 w 171"/>
                <a:gd name="T1" fmla="*/ 15 h 119"/>
                <a:gd name="T2" fmla="*/ 156 w 171"/>
                <a:gd name="T3" fmla="*/ 48 h 119"/>
                <a:gd name="T4" fmla="*/ 39 w 171"/>
                <a:gd name="T5" fmla="*/ 115 h 119"/>
                <a:gd name="T6" fmla="*/ 27 w 171"/>
                <a:gd name="T7" fmla="*/ 119 h 119"/>
                <a:gd name="T8" fmla="*/ 7 w 171"/>
                <a:gd name="T9" fmla="*/ 107 h 119"/>
                <a:gd name="T10" fmla="*/ 15 w 171"/>
                <a:gd name="T11" fmla="*/ 74 h 119"/>
                <a:gd name="T12" fmla="*/ 132 w 171"/>
                <a:gd name="T13" fmla="*/ 7 h 119"/>
                <a:gd name="T14" fmla="*/ 165 w 171"/>
                <a:gd name="T15" fmla="*/ 15 h 119"/>
                <a:gd name="T16" fmla="*/ 165 w 171"/>
                <a:gd name="T17" fmla="*/ 15 h 119"/>
                <a:gd name="T18" fmla="*/ 165 w 171"/>
                <a:gd name="T19" fmla="*/ 1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65" y="15"/>
                  </a:moveTo>
                  <a:cubicBezTo>
                    <a:pt x="171" y="27"/>
                    <a:pt x="167" y="42"/>
                    <a:pt x="156" y="48"/>
                  </a:cubicBezTo>
                  <a:cubicBezTo>
                    <a:pt x="39" y="115"/>
                    <a:pt x="39" y="115"/>
                    <a:pt x="39" y="115"/>
                  </a:cubicBezTo>
                  <a:cubicBezTo>
                    <a:pt x="36" y="118"/>
                    <a:pt x="32" y="119"/>
                    <a:pt x="27" y="119"/>
                  </a:cubicBezTo>
                  <a:cubicBezTo>
                    <a:pt x="19" y="119"/>
                    <a:pt x="11" y="114"/>
                    <a:pt x="7" y="107"/>
                  </a:cubicBezTo>
                  <a:cubicBezTo>
                    <a:pt x="0" y="95"/>
                    <a:pt x="4" y="80"/>
                    <a:pt x="15" y="74"/>
                  </a:cubicBezTo>
                  <a:cubicBezTo>
                    <a:pt x="132" y="7"/>
                    <a:pt x="132" y="7"/>
                    <a:pt x="132" y="7"/>
                  </a:cubicBezTo>
                  <a:cubicBezTo>
                    <a:pt x="143" y="0"/>
                    <a:pt x="158" y="4"/>
                    <a:pt x="165" y="15"/>
                  </a:cubicBezTo>
                  <a:close/>
                  <a:moveTo>
                    <a:pt x="165" y="15"/>
                  </a:moveTo>
                  <a:cubicBezTo>
                    <a:pt x="165" y="15"/>
                    <a:pt x="165" y="15"/>
                    <a:pt x="165" y="1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91" name="Freeform 120"/>
            <p:cNvSpPr>
              <a:spLocks noEditPoints="1"/>
            </p:cNvSpPr>
            <p:nvPr/>
          </p:nvSpPr>
          <p:spPr bwMode="auto">
            <a:xfrm>
              <a:off x="8115300" y="4686300"/>
              <a:ext cx="798513" cy="209550"/>
            </a:xfrm>
            <a:custGeom>
              <a:avLst/>
              <a:gdLst>
                <a:gd name="T0" fmla="*/ 158 w 182"/>
                <a:gd name="T1" fmla="*/ 0 h 48"/>
                <a:gd name="T2" fmla="*/ 182 w 182"/>
                <a:gd name="T3" fmla="*/ 24 h 48"/>
                <a:gd name="T4" fmla="*/ 158 w 182"/>
                <a:gd name="T5" fmla="*/ 48 h 48"/>
                <a:gd name="T6" fmla="*/ 24 w 182"/>
                <a:gd name="T7" fmla="*/ 48 h 48"/>
                <a:gd name="T8" fmla="*/ 0 w 182"/>
                <a:gd name="T9" fmla="*/ 24 h 48"/>
                <a:gd name="T10" fmla="*/ 24 w 182"/>
                <a:gd name="T11" fmla="*/ 0 h 48"/>
                <a:gd name="T12" fmla="*/ 158 w 182"/>
                <a:gd name="T13" fmla="*/ 0 h 48"/>
                <a:gd name="T14" fmla="*/ 158 w 182"/>
                <a:gd name="T15" fmla="*/ 0 h 48"/>
                <a:gd name="T16" fmla="*/ 158 w 182"/>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48">
                  <a:moveTo>
                    <a:pt x="158" y="0"/>
                  </a:moveTo>
                  <a:cubicBezTo>
                    <a:pt x="172" y="0"/>
                    <a:pt x="182" y="11"/>
                    <a:pt x="182" y="24"/>
                  </a:cubicBezTo>
                  <a:cubicBezTo>
                    <a:pt x="182" y="38"/>
                    <a:pt x="172" y="48"/>
                    <a:pt x="158" y="48"/>
                  </a:cubicBezTo>
                  <a:cubicBezTo>
                    <a:pt x="24" y="48"/>
                    <a:pt x="24" y="48"/>
                    <a:pt x="24" y="48"/>
                  </a:cubicBezTo>
                  <a:cubicBezTo>
                    <a:pt x="11" y="48"/>
                    <a:pt x="0" y="38"/>
                    <a:pt x="0" y="24"/>
                  </a:cubicBezTo>
                  <a:cubicBezTo>
                    <a:pt x="0" y="11"/>
                    <a:pt x="11" y="0"/>
                    <a:pt x="24" y="0"/>
                  </a:cubicBezTo>
                  <a:lnTo>
                    <a:pt x="158" y="0"/>
                  </a:lnTo>
                  <a:close/>
                  <a:moveTo>
                    <a:pt x="158" y="0"/>
                  </a:moveTo>
                  <a:cubicBezTo>
                    <a:pt x="158" y="0"/>
                    <a:pt x="158" y="0"/>
                    <a:pt x="158" y="0"/>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grpSp>
      <p:sp>
        <p:nvSpPr>
          <p:cNvPr id="92" name="مربع نص 91"/>
          <p:cNvSpPr txBox="1"/>
          <p:nvPr/>
        </p:nvSpPr>
        <p:spPr>
          <a:xfrm>
            <a:off x="1206443" y="403837"/>
            <a:ext cx="7638381" cy="1077218"/>
          </a:xfrm>
          <a:prstGeom prst="rect">
            <a:avLst/>
          </a:prstGeom>
          <a:noFill/>
        </p:spPr>
        <p:txBody>
          <a:bodyPr wrap="square" rtlCol="1">
            <a:spAutoFit/>
          </a:bodyPr>
          <a:lstStyle/>
          <a:p>
            <a:pPr algn="ctr"/>
            <a:r>
              <a:rPr lang="ar-SA" sz="3600" b="1" u="sng" dirty="0">
                <a:solidFill>
                  <a:schemeClr val="tx2">
                    <a:lumMod val="75000"/>
                  </a:schemeClr>
                </a:solidFill>
                <a:cs typeface="DecoType Naskh Variants" panose="02010400000000000000" pitchFamily="2" charset="-78"/>
              </a:rPr>
              <a:t>عزيزتي الطالبة  </a:t>
            </a:r>
            <a:r>
              <a:rPr lang="ar-SA" sz="2800" dirty="0">
                <a:solidFill>
                  <a:schemeClr val="accent4">
                    <a:lumMod val="75000"/>
                  </a:schemeClr>
                </a:solidFill>
                <a:effectLst>
                  <a:outerShdw blurRad="38100" dist="38100" dir="2700000" algn="tl">
                    <a:srgbClr val="000000">
                      <a:alpha val="43137"/>
                    </a:srgbClr>
                  </a:outerShdw>
                </a:effectLst>
                <a:cs typeface="DecoType Naskh Special" panose="02010000000000000000" pitchFamily="2" charset="-78"/>
              </a:rPr>
              <a:t>قومي مع مجموعتك </a:t>
            </a:r>
            <a:r>
              <a:rPr lang="ar-SA" sz="2800" b="1" dirty="0">
                <a:solidFill>
                  <a:schemeClr val="accent4">
                    <a:lumMod val="50000"/>
                  </a:schemeClr>
                </a:solidFill>
                <a:latin typeface="Calibri" panose="020F0502020204030204" pitchFamily="34" charset="0"/>
                <a:ea typeface="Times New Roman" panose="02020603050405020304" pitchFamily="18" charset="0"/>
                <a:cs typeface="Traditional Arabic" panose="02020603050405020304" pitchFamily="18" charset="-78"/>
              </a:rPr>
              <a:t>بشطب المعلومات الخاطئة </a:t>
            </a:r>
            <a:r>
              <a:rPr lang="ar-SA" sz="2800" dirty="0">
                <a:solidFill>
                  <a:schemeClr val="accent4">
                    <a:lumMod val="75000"/>
                  </a:schemeClr>
                </a:solidFill>
                <a:effectLst>
                  <a:outerShdw blurRad="38100" dist="38100" dir="2700000" algn="tl">
                    <a:srgbClr val="000000">
                      <a:alpha val="43137"/>
                    </a:srgbClr>
                  </a:outerShdw>
                </a:effectLst>
                <a:cs typeface="DecoType Naskh Special" panose="02010000000000000000" pitchFamily="2" charset="-78"/>
              </a:rPr>
              <a:t>عن  عبدالله بن عباس  !</a:t>
            </a:r>
          </a:p>
        </p:txBody>
      </p:sp>
    </p:spTree>
    <p:extLst>
      <p:ext uri="{BB962C8B-B14F-4D97-AF65-F5344CB8AC3E}">
        <p14:creationId xmlns:p14="http://schemas.microsoft.com/office/powerpoint/2010/main" val="4102049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500" fill="hold"/>
                                        <p:tgtEl>
                                          <p:spTgt spid="27"/>
                                        </p:tgtEl>
                                        <p:attrNameLst>
                                          <p:attrName>ppt_w</p:attrName>
                                        </p:attrNameLst>
                                      </p:cBhvr>
                                      <p:tavLst>
                                        <p:tav tm="0">
                                          <p:val>
                                            <p:fltVal val="0"/>
                                          </p:val>
                                        </p:tav>
                                        <p:tav tm="100000">
                                          <p:val>
                                            <p:strVal val="#ppt_w"/>
                                          </p:val>
                                        </p:tav>
                                      </p:tavLst>
                                    </p:anim>
                                    <p:anim calcmode="lin" valueType="num">
                                      <p:cBhvr>
                                        <p:cTn id="8" dur="500" fill="hold"/>
                                        <p:tgtEl>
                                          <p:spTgt spid="27"/>
                                        </p:tgtEl>
                                        <p:attrNameLst>
                                          <p:attrName>ppt_h</p:attrName>
                                        </p:attrNameLst>
                                      </p:cBhvr>
                                      <p:tavLst>
                                        <p:tav tm="0">
                                          <p:val>
                                            <p:fltVal val="0"/>
                                          </p:val>
                                        </p:tav>
                                        <p:tav tm="100000">
                                          <p:val>
                                            <p:strVal val="#ppt_h"/>
                                          </p:val>
                                        </p:tav>
                                      </p:tavLst>
                                    </p:anim>
                                    <p:animEffect transition="in" filter="fade">
                                      <p:cBhvr>
                                        <p:cTn id="9" dur="500"/>
                                        <p:tgtEl>
                                          <p:spTgt spid="27"/>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p:cTn id="13" dur="500" fill="hold"/>
                                        <p:tgtEl>
                                          <p:spTgt spid="26"/>
                                        </p:tgtEl>
                                        <p:attrNameLst>
                                          <p:attrName>ppt_w</p:attrName>
                                        </p:attrNameLst>
                                      </p:cBhvr>
                                      <p:tavLst>
                                        <p:tav tm="0">
                                          <p:val>
                                            <p:fltVal val="0"/>
                                          </p:val>
                                        </p:tav>
                                        <p:tav tm="100000">
                                          <p:val>
                                            <p:strVal val="#ppt_w"/>
                                          </p:val>
                                        </p:tav>
                                      </p:tavLst>
                                    </p:anim>
                                    <p:anim calcmode="lin" valueType="num">
                                      <p:cBhvr>
                                        <p:cTn id="14" dur="500" fill="hold"/>
                                        <p:tgtEl>
                                          <p:spTgt spid="26"/>
                                        </p:tgtEl>
                                        <p:attrNameLst>
                                          <p:attrName>ppt_h</p:attrName>
                                        </p:attrNameLst>
                                      </p:cBhvr>
                                      <p:tavLst>
                                        <p:tav tm="0">
                                          <p:val>
                                            <p:fltVal val="0"/>
                                          </p:val>
                                        </p:tav>
                                        <p:tav tm="100000">
                                          <p:val>
                                            <p:strVal val="#ppt_h"/>
                                          </p:val>
                                        </p:tav>
                                      </p:tavLst>
                                    </p:anim>
                                    <p:animEffect transition="in" filter="fade">
                                      <p:cBhvr>
                                        <p:cTn id="15" dur="500"/>
                                        <p:tgtEl>
                                          <p:spTgt spid="26"/>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45"/>
                                        </p:tgtEl>
                                        <p:attrNameLst>
                                          <p:attrName>style.visibility</p:attrName>
                                        </p:attrNameLst>
                                      </p:cBhvr>
                                      <p:to>
                                        <p:strVal val="visible"/>
                                      </p:to>
                                    </p:set>
                                    <p:anim calcmode="lin" valueType="num">
                                      <p:cBhvr>
                                        <p:cTn id="19" dur="500" fill="hold"/>
                                        <p:tgtEl>
                                          <p:spTgt spid="45"/>
                                        </p:tgtEl>
                                        <p:attrNameLst>
                                          <p:attrName>ppt_w</p:attrName>
                                        </p:attrNameLst>
                                      </p:cBhvr>
                                      <p:tavLst>
                                        <p:tav tm="0">
                                          <p:val>
                                            <p:fltVal val="0"/>
                                          </p:val>
                                        </p:tav>
                                        <p:tav tm="100000">
                                          <p:val>
                                            <p:strVal val="#ppt_w"/>
                                          </p:val>
                                        </p:tav>
                                      </p:tavLst>
                                    </p:anim>
                                    <p:anim calcmode="lin" valueType="num">
                                      <p:cBhvr>
                                        <p:cTn id="20" dur="500" fill="hold"/>
                                        <p:tgtEl>
                                          <p:spTgt spid="45"/>
                                        </p:tgtEl>
                                        <p:attrNameLst>
                                          <p:attrName>ppt_h</p:attrName>
                                        </p:attrNameLst>
                                      </p:cBhvr>
                                      <p:tavLst>
                                        <p:tav tm="0">
                                          <p:val>
                                            <p:fltVal val="0"/>
                                          </p:val>
                                        </p:tav>
                                        <p:tav tm="100000">
                                          <p:val>
                                            <p:strVal val="#ppt_h"/>
                                          </p:val>
                                        </p:tav>
                                      </p:tavLst>
                                    </p:anim>
                                    <p:animEffect transition="in" filter="fade">
                                      <p:cBhvr>
                                        <p:cTn id="21" dur="500"/>
                                        <p:tgtEl>
                                          <p:spTgt spid="45"/>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p:cTn id="25" dur="500" fill="hold"/>
                                        <p:tgtEl>
                                          <p:spTgt spid="28"/>
                                        </p:tgtEl>
                                        <p:attrNameLst>
                                          <p:attrName>ppt_w</p:attrName>
                                        </p:attrNameLst>
                                      </p:cBhvr>
                                      <p:tavLst>
                                        <p:tav tm="0">
                                          <p:val>
                                            <p:fltVal val="0"/>
                                          </p:val>
                                        </p:tav>
                                        <p:tav tm="100000">
                                          <p:val>
                                            <p:strVal val="#ppt_w"/>
                                          </p:val>
                                        </p:tav>
                                      </p:tavLst>
                                    </p:anim>
                                    <p:anim calcmode="lin" valueType="num">
                                      <p:cBhvr>
                                        <p:cTn id="26" dur="500" fill="hold"/>
                                        <p:tgtEl>
                                          <p:spTgt spid="28"/>
                                        </p:tgtEl>
                                        <p:attrNameLst>
                                          <p:attrName>ppt_h</p:attrName>
                                        </p:attrNameLst>
                                      </p:cBhvr>
                                      <p:tavLst>
                                        <p:tav tm="0">
                                          <p:val>
                                            <p:fltVal val="0"/>
                                          </p:val>
                                        </p:tav>
                                        <p:tav tm="100000">
                                          <p:val>
                                            <p:strVal val="#ppt_h"/>
                                          </p:val>
                                        </p:tav>
                                      </p:tavLst>
                                    </p:anim>
                                    <p:animEffect transition="in" filter="fade">
                                      <p:cBhvr>
                                        <p:cTn id="27" dur="500"/>
                                        <p:tgtEl>
                                          <p:spTgt spid="28"/>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p:cTn id="31" dur="500" fill="hold"/>
                                        <p:tgtEl>
                                          <p:spTgt spid="33"/>
                                        </p:tgtEl>
                                        <p:attrNameLst>
                                          <p:attrName>ppt_w</p:attrName>
                                        </p:attrNameLst>
                                      </p:cBhvr>
                                      <p:tavLst>
                                        <p:tav tm="0">
                                          <p:val>
                                            <p:fltVal val="0"/>
                                          </p:val>
                                        </p:tav>
                                        <p:tav tm="100000">
                                          <p:val>
                                            <p:strVal val="#ppt_w"/>
                                          </p:val>
                                        </p:tav>
                                      </p:tavLst>
                                    </p:anim>
                                    <p:anim calcmode="lin" valueType="num">
                                      <p:cBhvr>
                                        <p:cTn id="32" dur="500" fill="hold"/>
                                        <p:tgtEl>
                                          <p:spTgt spid="33"/>
                                        </p:tgtEl>
                                        <p:attrNameLst>
                                          <p:attrName>ppt_h</p:attrName>
                                        </p:attrNameLst>
                                      </p:cBhvr>
                                      <p:tavLst>
                                        <p:tav tm="0">
                                          <p:val>
                                            <p:fltVal val="0"/>
                                          </p:val>
                                        </p:tav>
                                        <p:tav tm="100000">
                                          <p:val>
                                            <p:strVal val="#ppt_h"/>
                                          </p:val>
                                        </p:tav>
                                      </p:tavLst>
                                    </p:anim>
                                    <p:animEffect transition="in" filter="fade">
                                      <p:cBhvr>
                                        <p:cTn id="33" dur="500"/>
                                        <p:tgtEl>
                                          <p:spTgt spid="33"/>
                                        </p:tgtEl>
                                      </p:cBhvr>
                                    </p:animEffect>
                                  </p:childTnLst>
                                </p:cTn>
                              </p:par>
                            </p:childTnLst>
                          </p:cTn>
                        </p:par>
                        <p:par>
                          <p:cTn id="34" fill="hold">
                            <p:stCondLst>
                              <p:cond delay="2500"/>
                            </p:stCondLst>
                            <p:childTnLst>
                              <p:par>
                                <p:cTn id="35" presetID="53" presetClass="entr" presetSubtype="16" fill="hold" nodeType="afterEffect">
                                  <p:stCondLst>
                                    <p:cond delay="0"/>
                                  </p:stCondLst>
                                  <p:childTnLst>
                                    <p:set>
                                      <p:cBhvr>
                                        <p:cTn id="36" dur="1" fill="hold">
                                          <p:stCondLst>
                                            <p:cond delay="0"/>
                                          </p:stCondLst>
                                        </p:cTn>
                                        <p:tgtEl>
                                          <p:spTgt spid="40"/>
                                        </p:tgtEl>
                                        <p:attrNameLst>
                                          <p:attrName>style.visibility</p:attrName>
                                        </p:attrNameLst>
                                      </p:cBhvr>
                                      <p:to>
                                        <p:strVal val="visible"/>
                                      </p:to>
                                    </p:set>
                                    <p:anim calcmode="lin" valueType="num">
                                      <p:cBhvr>
                                        <p:cTn id="37" dur="500" fill="hold"/>
                                        <p:tgtEl>
                                          <p:spTgt spid="40"/>
                                        </p:tgtEl>
                                        <p:attrNameLst>
                                          <p:attrName>ppt_w</p:attrName>
                                        </p:attrNameLst>
                                      </p:cBhvr>
                                      <p:tavLst>
                                        <p:tav tm="0">
                                          <p:val>
                                            <p:fltVal val="0"/>
                                          </p:val>
                                        </p:tav>
                                        <p:tav tm="100000">
                                          <p:val>
                                            <p:strVal val="#ppt_w"/>
                                          </p:val>
                                        </p:tav>
                                      </p:tavLst>
                                    </p:anim>
                                    <p:anim calcmode="lin" valueType="num">
                                      <p:cBhvr>
                                        <p:cTn id="38" dur="500" fill="hold"/>
                                        <p:tgtEl>
                                          <p:spTgt spid="40"/>
                                        </p:tgtEl>
                                        <p:attrNameLst>
                                          <p:attrName>ppt_h</p:attrName>
                                        </p:attrNameLst>
                                      </p:cBhvr>
                                      <p:tavLst>
                                        <p:tav tm="0">
                                          <p:val>
                                            <p:fltVal val="0"/>
                                          </p:val>
                                        </p:tav>
                                        <p:tav tm="100000">
                                          <p:val>
                                            <p:strVal val="#ppt_h"/>
                                          </p:val>
                                        </p:tav>
                                      </p:tavLst>
                                    </p:anim>
                                    <p:animEffect transition="in" filter="fade">
                                      <p:cBhvr>
                                        <p:cTn id="39" dur="500"/>
                                        <p:tgtEl>
                                          <p:spTgt spid="40"/>
                                        </p:tgtEl>
                                      </p:cBhvr>
                                    </p:animEffect>
                                  </p:childTnLst>
                                </p:cTn>
                              </p:par>
                            </p:childTnLst>
                          </p:cTn>
                        </p:par>
                        <p:par>
                          <p:cTn id="40" fill="hold">
                            <p:stCondLst>
                              <p:cond delay="3000"/>
                            </p:stCondLst>
                            <p:childTnLst>
                              <p:par>
                                <p:cTn id="41" presetID="53" presetClass="entr" presetSubtype="16" fill="hold" grpId="0" nodeType="afterEffect">
                                  <p:stCondLst>
                                    <p:cond delay="0"/>
                                  </p:stCondLst>
                                  <p:childTnLst>
                                    <p:set>
                                      <p:cBhvr>
                                        <p:cTn id="42" dur="1" fill="hold">
                                          <p:stCondLst>
                                            <p:cond delay="0"/>
                                          </p:stCondLst>
                                        </p:cTn>
                                        <p:tgtEl>
                                          <p:spTgt spid="30"/>
                                        </p:tgtEl>
                                        <p:attrNameLst>
                                          <p:attrName>style.visibility</p:attrName>
                                        </p:attrNameLst>
                                      </p:cBhvr>
                                      <p:to>
                                        <p:strVal val="visible"/>
                                      </p:to>
                                    </p:set>
                                    <p:anim calcmode="lin" valueType="num">
                                      <p:cBhvr>
                                        <p:cTn id="43" dur="500" fill="hold"/>
                                        <p:tgtEl>
                                          <p:spTgt spid="30"/>
                                        </p:tgtEl>
                                        <p:attrNameLst>
                                          <p:attrName>ppt_w</p:attrName>
                                        </p:attrNameLst>
                                      </p:cBhvr>
                                      <p:tavLst>
                                        <p:tav tm="0">
                                          <p:val>
                                            <p:fltVal val="0"/>
                                          </p:val>
                                        </p:tav>
                                        <p:tav tm="100000">
                                          <p:val>
                                            <p:strVal val="#ppt_w"/>
                                          </p:val>
                                        </p:tav>
                                      </p:tavLst>
                                    </p:anim>
                                    <p:anim calcmode="lin" valueType="num">
                                      <p:cBhvr>
                                        <p:cTn id="44" dur="500" fill="hold"/>
                                        <p:tgtEl>
                                          <p:spTgt spid="30"/>
                                        </p:tgtEl>
                                        <p:attrNameLst>
                                          <p:attrName>ppt_h</p:attrName>
                                        </p:attrNameLst>
                                      </p:cBhvr>
                                      <p:tavLst>
                                        <p:tav tm="0">
                                          <p:val>
                                            <p:fltVal val="0"/>
                                          </p:val>
                                        </p:tav>
                                        <p:tav tm="100000">
                                          <p:val>
                                            <p:strVal val="#ppt_h"/>
                                          </p:val>
                                        </p:tav>
                                      </p:tavLst>
                                    </p:anim>
                                    <p:animEffect transition="in" filter="fade">
                                      <p:cBhvr>
                                        <p:cTn id="45" dur="500"/>
                                        <p:tgtEl>
                                          <p:spTgt spid="30"/>
                                        </p:tgtEl>
                                      </p:cBhvr>
                                    </p:animEffect>
                                  </p:childTnLst>
                                </p:cTn>
                              </p:par>
                            </p:childTnLst>
                          </p:cTn>
                        </p:par>
                        <p:par>
                          <p:cTn id="46" fill="hold">
                            <p:stCondLst>
                              <p:cond delay="3500"/>
                            </p:stCondLst>
                            <p:childTnLst>
                              <p:par>
                                <p:cTn id="47" presetID="53" presetClass="entr" presetSubtype="16" fill="hold" grpId="0" nodeType="afterEffect">
                                  <p:stCondLst>
                                    <p:cond delay="0"/>
                                  </p:stCondLst>
                                  <p:childTnLst>
                                    <p:set>
                                      <p:cBhvr>
                                        <p:cTn id="48" dur="1" fill="hold">
                                          <p:stCondLst>
                                            <p:cond delay="0"/>
                                          </p:stCondLst>
                                        </p:cTn>
                                        <p:tgtEl>
                                          <p:spTgt spid="34"/>
                                        </p:tgtEl>
                                        <p:attrNameLst>
                                          <p:attrName>style.visibility</p:attrName>
                                        </p:attrNameLst>
                                      </p:cBhvr>
                                      <p:to>
                                        <p:strVal val="visible"/>
                                      </p:to>
                                    </p:set>
                                    <p:anim calcmode="lin" valueType="num">
                                      <p:cBhvr>
                                        <p:cTn id="49" dur="500" fill="hold"/>
                                        <p:tgtEl>
                                          <p:spTgt spid="34"/>
                                        </p:tgtEl>
                                        <p:attrNameLst>
                                          <p:attrName>ppt_w</p:attrName>
                                        </p:attrNameLst>
                                      </p:cBhvr>
                                      <p:tavLst>
                                        <p:tav tm="0">
                                          <p:val>
                                            <p:fltVal val="0"/>
                                          </p:val>
                                        </p:tav>
                                        <p:tav tm="100000">
                                          <p:val>
                                            <p:strVal val="#ppt_w"/>
                                          </p:val>
                                        </p:tav>
                                      </p:tavLst>
                                    </p:anim>
                                    <p:anim calcmode="lin" valueType="num">
                                      <p:cBhvr>
                                        <p:cTn id="50" dur="500" fill="hold"/>
                                        <p:tgtEl>
                                          <p:spTgt spid="34"/>
                                        </p:tgtEl>
                                        <p:attrNameLst>
                                          <p:attrName>ppt_h</p:attrName>
                                        </p:attrNameLst>
                                      </p:cBhvr>
                                      <p:tavLst>
                                        <p:tav tm="0">
                                          <p:val>
                                            <p:fltVal val="0"/>
                                          </p:val>
                                        </p:tav>
                                        <p:tav tm="100000">
                                          <p:val>
                                            <p:strVal val="#ppt_h"/>
                                          </p:val>
                                        </p:tav>
                                      </p:tavLst>
                                    </p:anim>
                                    <p:animEffect transition="in" filter="fade">
                                      <p:cBhvr>
                                        <p:cTn id="51" dur="500"/>
                                        <p:tgtEl>
                                          <p:spTgt spid="34"/>
                                        </p:tgtEl>
                                      </p:cBhvr>
                                    </p:animEffect>
                                  </p:childTnLst>
                                </p:cTn>
                              </p:par>
                            </p:childTnLst>
                          </p:cTn>
                        </p:par>
                        <p:par>
                          <p:cTn id="52" fill="hold">
                            <p:stCondLst>
                              <p:cond delay="4000"/>
                            </p:stCondLst>
                            <p:childTnLst>
                              <p:par>
                                <p:cTn id="53" presetID="53" presetClass="entr" presetSubtype="16" fill="hold" nodeType="afterEffect">
                                  <p:stCondLst>
                                    <p:cond delay="0"/>
                                  </p:stCondLst>
                                  <p:childTnLst>
                                    <p:set>
                                      <p:cBhvr>
                                        <p:cTn id="54" dur="1" fill="hold">
                                          <p:stCondLst>
                                            <p:cond delay="0"/>
                                          </p:stCondLst>
                                        </p:cTn>
                                        <p:tgtEl>
                                          <p:spTgt spid="36"/>
                                        </p:tgtEl>
                                        <p:attrNameLst>
                                          <p:attrName>style.visibility</p:attrName>
                                        </p:attrNameLst>
                                      </p:cBhvr>
                                      <p:to>
                                        <p:strVal val="visible"/>
                                      </p:to>
                                    </p:set>
                                    <p:anim calcmode="lin" valueType="num">
                                      <p:cBhvr>
                                        <p:cTn id="55" dur="500" fill="hold"/>
                                        <p:tgtEl>
                                          <p:spTgt spid="36"/>
                                        </p:tgtEl>
                                        <p:attrNameLst>
                                          <p:attrName>ppt_w</p:attrName>
                                        </p:attrNameLst>
                                      </p:cBhvr>
                                      <p:tavLst>
                                        <p:tav tm="0">
                                          <p:val>
                                            <p:fltVal val="0"/>
                                          </p:val>
                                        </p:tav>
                                        <p:tav tm="100000">
                                          <p:val>
                                            <p:strVal val="#ppt_w"/>
                                          </p:val>
                                        </p:tav>
                                      </p:tavLst>
                                    </p:anim>
                                    <p:anim calcmode="lin" valueType="num">
                                      <p:cBhvr>
                                        <p:cTn id="56" dur="500" fill="hold"/>
                                        <p:tgtEl>
                                          <p:spTgt spid="36"/>
                                        </p:tgtEl>
                                        <p:attrNameLst>
                                          <p:attrName>ppt_h</p:attrName>
                                        </p:attrNameLst>
                                      </p:cBhvr>
                                      <p:tavLst>
                                        <p:tav tm="0">
                                          <p:val>
                                            <p:fltVal val="0"/>
                                          </p:val>
                                        </p:tav>
                                        <p:tav tm="100000">
                                          <p:val>
                                            <p:strVal val="#ppt_h"/>
                                          </p:val>
                                        </p:tav>
                                      </p:tavLst>
                                    </p:anim>
                                    <p:animEffect transition="in" filter="fade">
                                      <p:cBhvr>
                                        <p:cTn id="57" dur="500"/>
                                        <p:tgtEl>
                                          <p:spTgt spid="36"/>
                                        </p:tgtEl>
                                      </p:cBhvr>
                                    </p:animEffect>
                                  </p:childTnLst>
                                </p:cTn>
                              </p:par>
                            </p:childTnLst>
                          </p:cTn>
                        </p:par>
                        <p:par>
                          <p:cTn id="58" fill="hold">
                            <p:stCondLst>
                              <p:cond delay="4500"/>
                            </p:stCondLst>
                            <p:childTnLst>
                              <p:par>
                                <p:cTn id="59" presetID="53" presetClass="entr" presetSubtype="16" fill="hold" grpId="0" nodeType="afterEffect">
                                  <p:stCondLst>
                                    <p:cond delay="0"/>
                                  </p:stCondLst>
                                  <p:childTnLst>
                                    <p:set>
                                      <p:cBhvr>
                                        <p:cTn id="60" dur="1" fill="hold">
                                          <p:stCondLst>
                                            <p:cond delay="0"/>
                                          </p:stCondLst>
                                        </p:cTn>
                                        <p:tgtEl>
                                          <p:spTgt spid="31"/>
                                        </p:tgtEl>
                                        <p:attrNameLst>
                                          <p:attrName>style.visibility</p:attrName>
                                        </p:attrNameLst>
                                      </p:cBhvr>
                                      <p:to>
                                        <p:strVal val="visible"/>
                                      </p:to>
                                    </p:set>
                                    <p:anim calcmode="lin" valueType="num">
                                      <p:cBhvr>
                                        <p:cTn id="61" dur="500" fill="hold"/>
                                        <p:tgtEl>
                                          <p:spTgt spid="31"/>
                                        </p:tgtEl>
                                        <p:attrNameLst>
                                          <p:attrName>ppt_w</p:attrName>
                                        </p:attrNameLst>
                                      </p:cBhvr>
                                      <p:tavLst>
                                        <p:tav tm="0">
                                          <p:val>
                                            <p:fltVal val="0"/>
                                          </p:val>
                                        </p:tav>
                                        <p:tav tm="100000">
                                          <p:val>
                                            <p:strVal val="#ppt_w"/>
                                          </p:val>
                                        </p:tav>
                                      </p:tavLst>
                                    </p:anim>
                                    <p:anim calcmode="lin" valueType="num">
                                      <p:cBhvr>
                                        <p:cTn id="62" dur="500" fill="hold"/>
                                        <p:tgtEl>
                                          <p:spTgt spid="31"/>
                                        </p:tgtEl>
                                        <p:attrNameLst>
                                          <p:attrName>ppt_h</p:attrName>
                                        </p:attrNameLst>
                                      </p:cBhvr>
                                      <p:tavLst>
                                        <p:tav tm="0">
                                          <p:val>
                                            <p:fltVal val="0"/>
                                          </p:val>
                                        </p:tav>
                                        <p:tav tm="100000">
                                          <p:val>
                                            <p:strVal val="#ppt_h"/>
                                          </p:val>
                                        </p:tav>
                                      </p:tavLst>
                                    </p:anim>
                                    <p:animEffect transition="in" filter="fade">
                                      <p:cBhvr>
                                        <p:cTn id="63" dur="500"/>
                                        <p:tgtEl>
                                          <p:spTgt spid="31"/>
                                        </p:tgtEl>
                                      </p:cBhvr>
                                    </p:animEffect>
                                  </p:childTnLst>
                                </p:cTn>
                              </p:par>
                            </p:childTnLst>
                          </p:cTn>
                        </p:par>
                        <p:par>
                          <p:cTn id="64" fill="hold">
                            <p:stCondLst>
                              <p:cond delay="5000"/>
                            </p:stCondLst>
                            <p:childTnLst>
                              <p:par>
                                <p:cTn id="65" presetID="53" presetClass="entr" presetSubtype="16" fill="hold" grpId="0" nodeType="afterEffect">
                                  <p:stCondLst>
                                    <p:cond delay="0"/>
                                  </p:stCondLst>
                                  <p:childTnLst>
                                    <p:set>
                                      <p:cBhvr>
                                        <p:cTn id="66" dur="1" fill="hold">
                                          <p:stCondLst>
                                            <p:cond delay="0"/>
                                          </p:stCondLst>
                                        </p:cTn>
                                        <p:tgtEl>
                                          <p:spTgt spid="32"/>
                                        </p:tgtEl>
                                        <p:attrNameLst>
                                          <p:attrName>style.visibility</p:attrName>
                                        </p:attrNameLst>
                                      </p:cBhvr>
                                      <p:to>
                                        <p:strVal val="visible"/>
                                      </p:to>
                                    </p:set>
                                    <p:anim calcmode="lin" valueType="num">
                                      <p:cBhvr>
                                        <p:cTn id="67" dur="500" fill="hold"/>
                                        <p:tgtEl>
                                          <p:spTgt spid="32"/>
                                        </p:tgtEl>
                                        <p:attrNameLst>
                                          <p:attrName>ppt_w</p:attrName>
                                        </p:attrNameLst>
                                      </p:cBhvr>
                                      <p:tavLst>
                                        <p:tav tm="0">
                                          <p:val>
                                            <p:fltVal val="0"/>
                                          </p:val>
                                        </p:tav>
                                        <p:tav tm="100000">
                                          <p:val>
                                            <p:strVal val="#ppt_w"/>
                                          </p:val>
                                        </p:tav>
                                      </p:tavLst>
                                    </p:anim>
                                    <p:anim calcmode="lin" valueType="num">
                                      <p:cBhvr>
                                        <p:cTn id="68" dur="500" fill="hold"/>
                                        <p:tgtEl>
                                          <p:spTgt spid="32"/>
                                        </p:tgtEl>
                                        <p:attrNameLst>
                                          <p:attrName>ppt_h</p:attrName>
                                        </p:attrNameLst>
                                      </p:cBhvr>
                                      <p:tavLst>
                                        <p:tav tm="0">
                                          <p:val>
                                            <p:fltVal val="0"/>
                                          </p:val>
                                        </p:tav>
                                        <p:tav tm="100000">
                                          <p:val>
                                            <p:strVal val="#ppt_h"/>
                                          </p:val>
                                        </p:tav>
                                      </p:tavLst>
                                    </p:anim>
                                    <p:animEffect transition="in" filter="fade">
                                      <p:cBhvr>
                                        <p:cTn id="69" dur="500"/>
                                        <p:tgtEl>
                                          <p:spTgt spid="32"/>
                                        </p:tgtEl>
                                      </p:cBhvr>
                                    </p:animEffect>
                                  </p:childTnLst>
                                </p:cTn>
                              </p:par>
                            </p:childTnLst>
                          </p:cTn>
                        </p:par>
                        <p:par>
                          <p:cTn id="70" fill="hold">
                            <p:stCondLst>
                              <p:cond delay="5500"/>
                            </p:stCondLst>
                            <p:childTnLst>
                              <p:par>
                                <p:cTn id="71" presetID="53" presetClass="entr" presetSubtype="16" fill="hold" nodeType="afterEffect">
                                  <p:stCondLst>
                                    <p:cond delay="0"/>
                                  </p:stCondLst>
                                  <p:childTnLst>
                                    <p:set>
                                      <p:cBhvr>
                                        <p:cTn id="72" dur="1" fill="hold">
                                          <p:stCondLst>
                                            <p:cond delay="0"/>
                                          </p:stCondLst>
                                        </p:cTn>
                                        <p:tgtEl>
                                          <p:spTgt spid="51"/>
                                        </p:tgtEl>
                                        <p:attrNameLst>
                                          <p:attrName>style.visibility</p:attrName>
                                        </p:attrNameLst>
                                      </p:cBhvr>
                                      <p:to>
                                        <p:strVal val="visible"/>
                                      </p:to>
                                    </p:set>
                                    <p:anim calcmode="lin" valueType="num">
                                      <p:cBhvr>
                                        <p:cTn id="73" dur="500" fill="hold"/>
                                        <p:tgtEl>
                                          <p:spTgt spid="51"/>
                                        </p:tgtEl>
                                        <p:attrNameLst>
                                          <p:attrName>ppt_w</p:attrName>
                                        </p:attrNameLst>
                                      </p:cBhvr>
                                      <p:tavLst>
                                        <p:tav tm="0">
                                          <p:val>
                                            <p:fltVal val="0"/>
                                          </p:val>
                                        </p:tav>
                                        <p:tav tm="100000">
                                          <p:val>
                                            <p:strVal val="#ppt_w"/>
                                          </p:val>
                                        </p:tav>
                                      </p:tavLst>
                                    </p:anim>
                                    <p:anim calcmode="lin" valueType="num">
                                      <p:cBhvr>
                                        <p:cTn id="74" dur="500" fill="hold"/>
                                        <p:tgtEl>
                                          <p:spTgt spid="51"/>
                                        </p:tgtEl>
                                        <p:attrNameLst>
                                          <p:attrName>ppt_h</p:attrName>
                                        </p:attrNameLst>
                                      </p:cBhvr>
                                      <p:tavLst>
                                        <p:tav tm="0">
                                          <p:val>
                                            <p:fltVal val="0"/>
                                          </p:val>
                                        </p:tav>
                                        <p:tav tm="100000">
                                          <p:val>
                                            <p:strVal val="#ppt_h"/>
                                          </p:val>
                                        </p:tav>
                                      </p:tavLst>
                                    </p:anim>
                                    <p:animEffect transition="in" filter="fade">
                                      <p:cBhvr>
                                        <p:cTn id="75" dur="500"/>
                                        <p:tgtEl>
                                          <p:spTgt spid="51"/>
                                        </p:tgtEl>
                                      </p:cBhvr>
                                    </p:animEffect>
                                  </p:childTnLst>
                                </p:cTn>
                              </p:par>
                            </p:childTnLst>
                          </p:cTn>
                        </p:par>
                        <p:par>
                          <p:cTn id="76" fill="hold">
                            <p:stCondLst>
                              <p:cond delay="6000"/>
                            </p:stCondLst>
                            <p:childTnLst>
                              <p:par>
                                <p:cTn id="77" presetID="53" presetClass="entr" presetSubtype="16" fill="hold" grpId="0" nodeType="afterEffect">
                                  <p:stCondLst>
                                    <p:cond delay="0"/>
                                  </p:stCondLst>
                                  <p:childTnLst>
                                    <p:set>
                                      <p:cBhvr>
                                        <p:cTn id="78" dur="1" fill="hold">
                                          <p:stCondLst>
                                            <p:cond delay="0"/>
                                          </p:stCondLst>
                                        </p:cTn>
                                        <p:tgtEl>
                                          <p:spTgt spid="29"/>
                                        </p:tgtEl>
                                        <p:attrNameLst>
                                          <p:attrName>style.visibility</p:attrName>
                                        </p:attrNameLst>
                                      </p:cBhvr>
                                      <p:to>
                                        <p:strVal val="visible"/>
                                      </p:to>
                                    </p:set>
                                    <p:anim calcmode="lin" valueType="num">
                                      <p:cBhvr>
                                        <p:cTn id="79" dur="500" fill="hold"/>
                                        <p:tgtEl>
                                          <p:spTgt spid="29"/>
                                        </p:tgtEl>
                                        <p:attrNameLst>
                                          <p:attrName>ppt_w</p:attrName>
                                        </p:attrNameLst>
                                      </p:cBhvr>
                                      <p:tavLst>
                                        <p:tav tm="0">
                                          <p:val>
                                            <p:fltVal val="0"/>
                                          </p:val>
                                        </p:tav>
                                        <p:tav tm="100000">
                                          <p:val>
                                            <p:strVal val="#ppt_w"/>
                                          </p:val>
                                        </p:tav>
                                      </p:tavLst>
                                    </p:anim>
                                    <p:anim calcmode="lin" valueType="num">
                                      <p:cBhvr>
                                        <p:cTn id="80" dur="500" fill="hold"/>
                                        <p:tgtEl>
                                          <p:spTgt spid="29"/>
                                        </p:tgtEl>
                                        <p:attrNameLst>
                                          <p:attrName>ppt_h</p:attrName>
                                        </p:attrNameLst>
                                      </p:cBhvr>
                                      <p:tavLst>
                                        <p:tav tm="0">
                                          <p:val>
                                            <p:fltVal val="0"/>
                                          </p:val>
                                        </p:tav>
                                        <p:tav tm="100000">
                                          <p:val>
                                            <p:strVal val="#ppt_h"/>
                                          </p:val>
                                        </p:tav>
                                      </p:tavLst>
                                    </p:anim>
                                    <p:animEffect transition="in" filter="fade">
                                      <p:cBhvr>
                                        <p:cTn id="81" dur="500"/>
                                        <p:tgtEl>
                                          <p:spTgt spid="29"/>
                                        </p:tgtEl>
                                      </p:cBhvr>
                                    </p:animEffect>
                                  </p:childTnLst>
                                </p:cTn>
                              </p:par>
                            </p:childTnLst>
                          </p:cTn>
                        </p:par>
                        <p:par>
                          <p:cTn id="82" fill="hold">
                            <p:stCondLst>
                              <p:cond delay="6500"/>
                            </p:stCondLst>
                            <p:childTnLst>
                              <p:par>
                                <p:cTn id="83" presetID="53" presetClass="entr" presetSubtype="16" fill="hold" grpId="0" nodeType="afterEffect">
                                  <p:stCondLst>
                                    <p:cond delay="0"/>
                                  </p:stCondLst>
                                  <p:childTnLst>
                                    <p:set>
                                      <p:cBhvr>
                                        <p:cTn id="84" dur="1" fill="hold">
                                          <p:stCondLst>
                                            <p:cond delay="0"/>
                                          </p:stCondLst>
                                        </p:cTn>
                                        <p:tgtEl>
                                          <p:spTgt spid="35"/>
                                        </p:tgtEl>
                                        <p:attrNameLst>
                                          <p:attrName>style.visibility</p:attrName>
                                        </p:attrNameLst>
                                      </p:cBhvr>
                                      <p:to>
                                        <p:strVal val="visible"/>
                                      </p:to>
                                    </p:set>
                                    <p:anim calcmode="lin" valueType="num">
                                      <p:cBhvr>
                                        <p:cTn id="85" dur="500" fill="hold"/>
                                        <p:tgtEl>
                                          <p:spTgt spid="35"/>
                                        </p:tgtEl>
                                        <p:attrNameLst>
                                          <p:attrName>ppt_w</p:attrName>
                                        </p:attrNameLst>
                                      </p:cBhvr>
                                      <p:tavLst>
                                        <p:tav tm="0">
                                          <p:val>
                                            <p:fltVal val="0"/>
                                          </p:val>
                                        </p:tav>
                                        <p:tav tm="100000">
                                          <p:val>
                                            <p:strVal val="#ppt_w"/>
                                          </p:val>
                                        </p:tav>
                                      </p:tavLst>
                                    </p:anim>
                                    <p:anim calcmode="lin" valueType="num">
                                      <p:cBhvr>
                                        <p:cTn id="86" dur="500" fill="hold"/>
                                        <p:tgtEl>
                                          <p:spTgt spid="35"/>
                                        </p:tgtEl>
                                        <p:attrNameLst>
                                          <p:attrName>ppt_h</p:attrName>
                                        </p:attrNameLst>
                                      </p:cBhvr>
                                      <p:tavLst>
                                        <p:tav tm="0">
                                          <p:val>
                                            <p:fltVal val="0"/>
                                          </p:val>
                                        </p:tav>
                                        <p:tav tm="100000">
                                          <p:val>
                                            <p:strVal val="#ppt_h"/>
                                          </p:val>
                                        </p:tav>
                                      </p:tavLst>
                                    </p:anim>
                                    <p:animEffect transition="in" filter="fade">
                                      <p:cBhvr>
                                        <p:cTn id="87" dur="500"/>
                                        <p:tgtEl>
                                          <p:spTgt spid="35"/>
                                        </p:tgtEl>
                                      </p:cBhvr>
                                    </p:animEffect>
                                  </p:childTnLst>
                                </p:cTn>
                              </p:par>
                            </p:childTnLst>
                          </p:cTn>
                        </p:par>
                        <p:par>
                          <p:cTn id="88" fill="hold">
                            <p:stCondLst>
                              <p:cond delay="7000"/>
                            </p:stCondLst>
                            <p:childTnLst>
                              <p:par>
                                <p:cTn id="89" presetID="53" presetClass="entr" presetSubtype="16" fill="hold" nodeType="afterEffect">
                                  <p:stCondLst>
                                    <p:cond delay="0"/>
                                  </p:stCondLst>
                                  <p:childTnLst>
                                    <p:set>
                                      <p:cBhvr>
                                        <p:cTn id="90" dur="1" fill="hold">
                                          <p:stCondLst>
                                            <p:cond delay="0"/>
                                          </p:stCondLst>
                                        </p:cTn>
                                        <p:tgtEl>
                                          <p:spTgt spid="54"/>
                                        </p:tgtEl>
                                        <p:attrNameLst>
                                          <p:attrName>style.visibility</p:attrName>
                                        </p:attrNameLst>
                                      </p:cBhvr>
                                      <p:to>
                                        <p:strVal val="visible"/>
                                      </p:to>
                                    </p:set>
                                    <p:anim calcmode="lin" valueType="num">
                                      <p:cBhvr>
                                        <p:cTn id="91" dur="500" fill="hold"/>
                                        <p:tgtEl>
                                          <p:spTgt spid="54"/>
                                        </p:tgtEl>
                                        <p:attrNameLst>
                                          <p:attrName>ppt_w</p:attrName>
                                        </p:attrNameLst>
                                      </p:cBhvr>
                                      <p:tavLst>
                                        <p:tav tm="0">
                                          <p:val>
                                            <p:fltVal val="0"/>
                                          </p:val>
                                        </p:tav>
                                        <p:tav tm="100000">
                                          <p:val>
                                            <p:strVal val="#ppt_w"/>
                                          </p:val>
                                        </p:tav>
                                      </p:tavLst>
                                    </p:anim>
                                    <p:anim calcmode="lin" valueType="num">
                                      <p:cBhvr>
                                        <p:cTn id="92" dur="500" fill="hold"/>
                                        <p:tgtEl>
                                          <p:spTgt spid="54"/>
                                        </p:tgtEl>
                                        <p:attrNameLst>
                                          <p:attrName>ppt_h</p:attrName>
                                        </p:attrNameLst>
                                      </p:cBhvr>
                                      <p:tavLst>
                                        <p:tav tm="0">
                                          <p:val>
                                            <p:fltVal val="0"/>
                                          </p:val>
                                        </p:tav>
                                        <p:tav tm="100000">
                                          <p:val>
                                            <p:strVal val="#ppt_h"/>
                                          </p:val>
                                        </p:tav>
                                      </p:tavLst>
                                    </p:anim>
                                    <p:animEffect transition="in" filter="fade">
                                      <p:cBhvr>
                                        <p:cTn id="93" dur="500"/>
                                        <p:tgtEl>
                                          <p:spTgt spid="54"/>
                                        </p:tgtEl>
                                      </p:cBhvr>
                                    </p:animEffect>
                                  </p:childTnLst>
                                </p:cTn>
                              </p:par>
                            </p:childTnLst>
                          </p:cTn>
                        </p:par>
                      </p:childTnLst>
                    </p:cTn>
                  </p:par>
                  <p:par>
                    <p:cTn id="94" fill="hold">
                      <p:stCondLst>
                        <p:cond delay="indefinite"/>
                      </p:stCondLst>
                      <p:childTnLst>
                        <p:par>
                          <p:cTn id="95" fill="hold">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58"/>
                                        </p:tgtEl>
                                        <p:attrNameLst>
                                          <p:attrName>style.visibility</p:attrName>
                                        </p:attrNameLst>
                                      </p:cBhvr>
                                      <p:to>
                                        <p:strVal val="visible"/>
                                      </p:to>
                                    </p:set>
                                    <p:anim calcmode="lin" valueType="num">
                                      <p:cBhvr additive="base">
                                        <p:cTn id="98" dur="250" fill="hold"/>
                                        <p:tgtEl>
                                          <p:spTgt spid="58"/>
                                        </p:tgtEl>
                                        <p:attrNameLst>
                                          <p:attrName>ppt_x</p:attrName>
                                        </p:attrNameLst>
                                      </p:cBhvr>
                                      <p:tavLst>
                                        <p:tav tm="0">
                                          <p:val>
                                            <p:strVal val="#ppt_x"/>
                                          </p:val>
                                        </p:tav>
                                        <p:tav tm="100000">
                                          <p:val>
                                            <p:strVal val="#ppt_x"/>
                                          </p:val>
                                        </p:tav>
                                      </p:tavLst>
                                    </p:anim>
                                    <p:anim calcmode="lin" valueType="num">
                                      <p:cBhvr additive="base">
                                        <p:cTn id="99" dur="250" fill="hold"/>
                                        <p:tgtEl>
                                          <p:spTgt spid="58"/>
                                        </p:tgtEl>
                                        <p:attrNameLst>
                                          <p:attrName>ppt_y</p:attrName>
                                        </p:attrNameLst>
                                      </p:cBhvr>
                                      <p:tavLst>
                                        <p:tav tm="0">
                                          <p:val>
                                            <p:strVal val="1+#ppt_h/2"/>
                                          </p:val>
                                        </p:tav>
                                        <p:tav tm="100000">
                                          <p:val>
                                            <p:strVal val="#ppt_y"/>
                                          </p:val>
                                        </p:tav>
                                      </p:tavLst>
                                    </p:anim>
                                  </p:childTnLst>
                                </p:cTn>
                              </p:par>
                              <p:par>
                                <p:cTn id="100" presetID="2" presetClass="entr" presetSubtype="4" fill="hold" grpId="0" nodeType="withEffect">
                                  <p:stCondLst>
                                    <p:cond delay="0"/>
                                  </p:stCondLst>
                                  <p:childTnLst>
                                    <p:set>
                                      <p:cBhvr>
                                        <p:cTn id="101" dur="1" fill="hold">
                                          <p:stCondLst>
                                            <p:cond delay="0"/>
                                          </p:stCondLst>
                                        </p:cTn>
                                        <p:tgtEl>
                                          <p:spTgt spid="59"/>
                                        </p:tgtEl>
                                        <p:attrNameLst>
                                          <p:attrName>style.visibility</p:attrName>
                                        </p:attrNameLst>
                                      </p:cBhvr>
                                      <p:to>
                                        <p:strVal val="visible"/>
                                      </p:to>
                                    </p:set>
                                    <p:anim calcmode="lin" valueType="num">
                                      <p:cBhvr additive="base">
                                        <p:cTn id="102" dur="250" fill="hold"/>
                                        <p:tgtEl>
                                          <p:spTgt spid="59"/>
                                        </p:tgtEl>
                                        <p:attrNameLst>
                                          <p:attrName>ppt_x</p:attrName>
                                        </p:attrNameLst>
                                      </p:cBhvr>
                                      <p:tavLst>
                                        <p:tav tm="0">
                                          <p:val>
                                            <p:strVal val="#ppt_x"/>
                                          </p:val>
                                        </p:tav>
                                        <p:tav tm="100000">
                                          <p:val>
                                            <p:strVal val="#ppt_x"/>
                                          </p:val>
                                        </p:tav>
                                      </p:tavLst>
                                    </p:anim>
                                    <p:anim calcmode="lin" valueType="num">
                                      <p:cBhvr additive="base">
                                        <p:cTn id="103" dur="250" fill="hold"/>
                                        <p:tgtEl>
                                          <p:spTgt spid="59"/>
                                        </p:tgtEl>
                                        <p:attrNameLst>
                                          <p:attrName>ppt_y</p:attrName>
                                        </p:attrNameLst>
                                      </p:cBhvr>
                                      <p:tavLst>
                                        <p:tav tm="0">
                                          <p:val>
                                            <p:strVal val="1+#ppt_h/2"/>
                                          </p:val>
                                        </p:tav>
                                        <p:tav tm="100000">
                                          <p:val>
                                            <p:strVal val="#ppt_y"/>
                                          </p:val>
                                        </p:tav>
                                      </p:tavLst>
                                    </p:anim>
                                  </p:childTnLst>
                                </p:cTn>
                              </p:par>
                              <p:par>
                                <p:cTn id="104" presetID="2" presetClass="entr" presetSubtype="4" fill="hold" grpId="0" nodeType="withEffect">
                                  <p:stCondLst>
                                    <p:cond delay="0"/>
                                  </p:stCondLst>
                                  <p:childTnLst>
                                    <p:set>
                                      <p:cBhvr>
                                        <p:cTn id="105" dur="1" fill="hold">
                                          <p:stCondLst>
                                            <p:cond delay="0"/>
                                          </p:stCondLst>
                                        </p:cTn>
                                        <p:tgtEl>
                                          <p:spTgt spid="62"/>
                                        </p:tgtEl>
                                        <p:attrNameLst>
                                          <p:attrName>style.visibility</p:attrName>
                                        </p:attrNameLst>
                                      </p:cBhvr>
                                      <p:to>
                                        <p:strVal val="visible"/>
                                      </p:to>
                                    </p:set>
                                    <p:anim calcmode="lin" valueType="num">
                                      <p:cBhvr additive="base">
                                        <p:cTn id="106" dur="250" fill="hold"/>
                                        <p:tgtEl>
                                          <p:spTgt spid="62"/>
                                        </p:tgtEl>
                                        <p:attrNameLst>
                                          <p:attrName>ppt_x</p:attrName>
                                        </p:attrNameLst>
                                      </p:cBhvr>
                                      <p:tavLst>
                                        <p:tav tm="0">
                                          <p:val>
                                            <p:strVal val="#ppt_x"/>
                                          </p:val>
                                        </p:tav>
                                        <p:tav tm="100000">
                                          <p:val>
                                            <p:strVal val="#ppt_x"/>
                                          </p:val>
                                        </p:tav>
                                      </p:tavLst>
                                    </p:anim>
                                    <p:anim calcmode="lin" valueType="num">
                                      <p:cBhvr additive="base">
                                        <p:cTn id="107" dur="250" fill="hold"/>
                                        <p:tgtEl>
                                          <p:spTgt spid="62"/>
                                        </p:tgtEl>
                                        <p:attrNameLst>
                                          <p:attrName>ppt_y</p:attrName>
                                        </p:attrNameLst>
                                      </p:cBhvr>
                                      <p:tavLst>
                                        <p:tav tm="0">
                                          <p:val>
                                            <p:strVal val="1+#ppt_h/2"/>
                                          </p:val>
                                        </p:tav>
                                        <p:tav tm="100000">
                                          <p:val>
                                            <p:strVal val="#ppt_y"/>
                                          </p:val>
                                        </p:tav>
                                      </p:tavLst>
                                    </p:anim>
                                  </p:childTnLst>
                                </p:cTn>
                              </p:par>
                              <p:par>
                                <p:cTn id="108" presetID="2" presetClass="entr" presetSubtype="4" fill="hold" grpId="0" nodeType="withEffect">
                                  <p:stCondLst>
                                    <p:cond delay="0"/>
                                  </p:stCondLst>
                                  <p:childTnLst>
                                    <p:set>
                                      <p:cBhvr>
                                        <p:cTn id="109" dur="1" fill="hold">
                                          <p:stCondLst>
                                            <p:cond delay="0"/>
                                          </p:stCondLst>
                                        </p:cTn>
                                        <p:tgtEl>
                                          <p:spTgt spid="63"/>
                                        </p:tgtEl>
                                        <p:attrNameLst>
                                          <p:attrName>style.visibility</p:attrName>
                                        </p:attrNameLst>
                                      </p:cBhvr>
                                      <p:to>
                                        <p:strVal val="visible"/>
                                      </p:to>
                                    </p:set>
                                    <p:anim calcmode="lin" valueType="num">
                                      <p:cBhvr additive="base">
                                        <p:cTn id="110" dur="250" fill="hold"/>
                                        <p:tgtEl>
                                          <p:spTgt spid="63"/>
                                        </p:tgtEl>
                                        <p:attrNameLst>
                                          <p:attrName>ppt_x</p:attrName>
                                        </p:attrNameLst>
                                      </p:cBhvr>
                                      <p:tavLst>
                                        <p:tav tm="0">
                                          <p:val>
                                            <p:strVal val="#ppt_x"/>
                                          </p:val>
                                        </p:tav>
                                        <p:tav tm="100000">
                                          <p:val>
                                            <p:strVal val="#ppt_x"/>
                                          </p:val>
                                        </p:tav>
                                      </p:tavLst>
                                    </p:anim>
                                    <p:anim calcmode="lin" valueType="num">
                                      <p:cBhvr additive="base">
                                        <p:cTn id="111" dur="250" fill="hold"/>
                                        <p:tgtEl>
                                          <p:spTgt spid="63"/>
                                        </p:tgtEl>
                                        <p:attrNameLst>
                                          <p:attrName>ppt_y</p:attrName>
                                        </p:attrNameLst>
                                      </p:cBhvr>
                                      <p:tavLst>
                                        <p:tav tm="0">
                                          <p:val>
                                            <p:strVal val="1+#ppt_h/2"/>
                                          </p:val>
                                        </p:tav>
                                        <p:tav tm="100000">
                                          <p:val>
                                            <p:strVal val="#ppt_y"/>
                                          </p:val>
                                        </p:tav>
                                      </p:tavLst>
                                    </p:anim>
                                  </p:childTnLst>
                                </p:cTn>
                              </p:par>
                              <p:par>
                                <p:cTn id="112" presetID="2" presetClass="entr" presetSubtype="4" fill="hold" grpId="0" nodeType="withEffect">
                                  <p:stCondLst>
                                    <p:cond delay="0"/>
                                  </p:stCondLst>
                                  <p:childTnLst>
                                    <p:set>
                                      <p:cBhvr>
                                        <p:cTn id="113" dur="1" fill="hold">
                                          <p:stCondLst>
                                            <p:cond delay="0"/>
                                          </p:stCondLst>
                                        </p:cTn>
                                        <p:tgtEl>
                                          <p:spTgt spid="64"/>
                                        </p:tgtEl>
                                        <p:attrNameLst>
                                          <p:attrName>style.visibility</p:attrName>
                                        </p:attrNameLst>
                                      </p:cBhvr>
                                      <p:to>
                                        <p:strVal val="visible"/>
                                      </p:to>
                                    </p:set>
                                    <p:anim calcmode="lin" valueType="num">
                                      <p:cBhvr additive="base">
                                        <p:cTn id="114" dur="250" fill="hold"/>
                                        <p:tgtEl>
                                          <p:spTgt spid="64"/>
                                        </p:tgtEl>
                                        <p:attrNameLst>
                                          <p:attrName>ppt_x</p:attrName>
                                        </p:attrNameLst>
                                      </p:cBhvr>
                                      <p:tavLst>
                                        <p:tav tm="0">
                                          <p:val>
                                            <p:strVal val="#ppt_x"/>
                                          </p:val>
                                        </p:tav>
                                        <p:tav tm="100000">
                                          <p:val>
                                            <p:strVal val="#ppt_x"/>
                                          </p:val>
                                        </p:tav>
                                      </p:tavLst>
                                    </p:anim>
                                    <p:anim calcmode="lin" valueType="num">
                                      <p:cBhvr additive="base">
                                        <p:cTn id="115" dur="250" fill="hold"/>
                                        <p:tgtEl>
                                          <p:spTgt spid="64"/>
                                        </p:tgtEl>
                                        <p:attrNameLst>
                                          <p:attrName>ppt_y</p:attrName>
                                        </p:attrNameLst>
                                      </p:cBhvr>
                                      <p:tavLst>
                                        <p:tav tm="0">
                                          <p:val>
                                            <p:strVal val="1+#ppt_h/2"/>
                                          </p:val>
                                        </p:tav>
                                        <p:tav tm="100000">
                                          <p:val>
                                            <p:strVal val="#ppt_y"/>
                                          </p:val>
                                        </p:tav>
                                      </p:tavLst>
                                    </p:anim>
                                  </p:childTnLst>
                                </p:cTn>
                              </p:par>
                              <p:par>
                                <p:cTn id="116" presetID="2" presetClass="entr" presetSubtype="4" fill="hold" grpId="0" nodeType="withEffect">
                                  <p:stCondLst>
                                    <p:cond delay="0"/>
                                  </p:stCondLst>
                                  <p:childTnLst>
                                    <p:set>
                                      <p:cBhvr>
                                        <p:cTn id="117" dur="1" fill="hold">
                                          <p:stCondLst>
                                            <p:cond delay="0"/>
                                          </p:stCondLst>
                                        </p:cTn>
                                        <p:tgtEl>
                                          <p:spTgt spid="61"/>
                                        </p:tgtEl>
                                        <p:attrNameLst>
                                          <p:attrName>style.visibility</p:attrName>
                                        </p:attrNameLst>
                                      </p:cBhvr>
                                      <p:to>
                                        <p:strVal val="visible"/>
                                      </p:to>
                                    </p:set>
                                    <p:anim calcmode="lin" valueType="num">
                                      <p:cBhvr additive="base">
                                        <p:cTn id="118" dur="250" fill="hold"/>
                                        <p:tgtEl>
                                          <p:spTgt spid="61"/>
                                        </p:tgtEl>
                                        <p:attrNameLst>
                                          <p:attrName>ppt_x</p:attrName>
                                        </p:attrNameLst>
                                      </p:cBhvr>
                                      <p:tavLst>
                                        <p:tav tm="0">
                                          <p:val>
                                            <p:strVal val="#ppt_x"/>
                                          </p:val>
                                        </p:tav>
                                        <p:tav tm="100000">
                                          <p:val>
                                            <p:strVal val="#ppt_x"/>
                                          </p:val>
                                        </p:tav>
                                      </p:tavLst>
                                    </p:anim>
                                    <p:anim calcmode="lin" valueType="num">
                                      <p:cBhvr additive="base">
                                        <p:cTn id="119" dur="250" fill="hold"/>
                                        <p:tgtEl>
                                          <p:spTgt spid="61"/>
                                        </p:tgtEl>
                                        <p:attrNameLst>
                                          <p:attrName>ppt_y</p:attrName>
                                        </p:attrNameLst>
                                      </p:cBhvr>
                                      <p:tavLst>
                                        <p:tav tm="0">
                                          <p:val>
                                            <p:strVal val="1+#ppt_h/2"/>
                                          </p:val>
                                        </p:tav>
                                        <p:tav tm="100000">
                                          <p:val>
                                            <p:strVal val="#ppt_y"/>
                                          </p:val>
                                        </p:tav>
                                      </p:tavLst>
                                    </p:anim>
                                  </p:childTnLst>
                                </p:cTn>
                              </p:par>
                              <p:par>
                                <p:cTn id="120" presetID="2" presetClass="entr" presetSubtype="4" fill="hold" grpId="0" nodeType="withEffect">
                                  <p:stCondLst>
                                    <p:cond delay="0"/>
                                  </p:stCondLst>
                                  <p:childTnLst>
                                    <p:set>
                                      <p:cBhvr>
                                        <p:cTn id="121" dur="1" fill="hold">
                                          <p:stCondLst>
                                            <p:cond delay="0"/>
                                          </p:stCondLst>
                                        </p:cTn>
                                        <p:tgtEl>
                                          <p:spTgt spid="60"/>
                                        </p:tgtEl>
                                        <p:attrNameLst>
                                          <p:attrName>style.visibility</p:attrName>
                                        </p:attrNameLst>
                                      </p:cBhvr>
                                      <p:to>
                                        <p:strVal val="visible"/>
                                      </p:to>
                                    </p:set>
                                    <p:anim calcmode="lin" valueType="num">
                                      <p:cBhvr additive="base">
                                        <p:cTn id="122" dur="250" fill="hold"/>
                                        <p:tgtEl>
                                          <p:spTgt spid="60"/>
                                        </p:tgtEl>
                                        <p:attrNameLst>
                                          <p:attrName>ppt_x</p:attrName>
                                        </p:attrNameLst>
                                      </p:cBhvr>
                                      <p:tavLst>
                                        <p:tav tm="0">
                                          <p:val>
                                            <p:strVal val="#ppt_x"/>
                                          </p:val>
                                        </p:tav>
                                        <p:tav tm="100000">
                                          <p:val>
                                            <p:strVal val="#ppt_x"/>
                                          </p:val>
                                        </p:tav>
                                      </p:tavLst>
                                    </p:anim>
                                    <p:anim calcmode="lin" valueType="num">
                                      <p:cBhvr additive="base">
                                        <p:cTn id="123" dur="250" fill="hold"/>
                                        <p:tgtEl>
                                          <p:spTgt spid="60"/>
                                        </p:tgtEl>
                                        <p:attrNameLst>
                                          <p:attrName>ppt_y</p:attrName>
                                        </p:attrNameLst>
                                      </p:cBhvr>
                                      <p:tavLst>
                                        <p:tav tm="0">
                                          <p:val>
                                            <p:strVal val="1+#ppt_h/2"/>
                                          </p:val>
                                        </p:tav>
                                        <p:tav tm="100000">
                                          <p:val>
                                            <p:strVal val="#ppt_y"/>
                                          </p:val>
                                        </p:tav>
                                      </p:tavLst>
                                    </p:anim>
                                  </p:childTnLst>
                                </p:cTn>
                              </p:par>
                              <p:par>
                                <p:cTn id="124" presetID="2" presetClass="entr" presetSubtype="4" fill="hold" grpId="0" nodeType="withEffect">
                                  <p:stCondLst>
                                    <p:cond delay="0"/>
                                  </p:stCondLst>
                                  <p:childTnLst>
                                    <p:set>
                                      <p:cBhvr>
                                        <p:cTn id="125" dur="1" fill="hold">
                                          <p:stCondLst>
                                            <p:cond delay="0"/>
                                          </p:stCondLst>
                                        </p:cTn>
                                        <p:tgtEl>
                                          <p:spTgt spid="65"/>
                                        </p:tgtEl>
                                        <p:attrNameLst>
                                          <p:attrName>style.visibility</p:attrName>
                                        </p:attrNameLst>
                                      </p:cBhvr>
                                      <p:to>
                                        <p:strVal val="visible"/>
                                      </p:to>
                                    </p:set>
                                    <p:anim calcmode="lin" valueType="num">
                                      <p:cBhvr additive="base">
                                        <p:cTn id="126" dur="250" fill="hold"/>
                                        <p:tgtEl>
                                          <p:spTgt spid="65"/>
                                        </p:tgtEl>
                                        <p:attrNameLst>
                                          <p:attrName>ppt_x</p:attrName>
                                        </p:attrNameLst>
                                      </p:cBhvr>
                                      <p:tavLst>
                                        <p:tav tm="0">
                                          <p:val>
                                            <p:strVal val="#ppt_x"/>
                                          </p:val>
                                        </p:tav>
                                        <p:tav tm="100000">
                                          <p:val>
                                            <p:strVal val="#ppt_x"/>
                                          </p:val>
                                        </p:tav>
                                      </p:tavLst>
                                    </p:anim>
                                    <p:anim calcmode="lin" valueType="num">
                                      <p:cBhvr additive="base">
                                        <p:cTn id="127" dur="250" fill="hold"/>
                                        <p:tgtEl>
                                          <p:spTgt spid="65"/>
                                        </p:tgtEl>
                                        <p:attrNameLst>
                                          <p:attrName>ppt_y</p:attrName>
                                        </p:attrNameLst>
                                      </p:cBhvr>
                                      <p:tavLst>
                                        <p:tav tm="0">
                                          <p:val>
                                            <p:strVal val="1+#ppt_h/2"/>
                                          </p:val>
                                        </p:tav>
                                        <p:tav tm="100000">
                                          <p:val>
                                            <p:strVal val="#ppt_y"/>
                                          </p:val>
                                        </p:tav>
                                      </p:tavLst>
                                    </p:anim>
                                  </p:childTnLst>
                                </p:cTn>
                              </p:par>
                              <p:par>
                                <p:cTn id="128" presetID="2" presetClass="entr" presetSubtype="4" fill="hold" grpId="0" nodeType="withEffect">
                                  <p:stCondLst>
                                    <p:cond delay="0"/>
                                  </p:stCondLst>
                                  <p:childTnLst>
                                    <p:set>
                                      <p:cBhvr>
                                        <p:cTn id="129" dur="1" fill="hold">
                                          <p:stCondLst>
                                            <p:cond delay="0"/>
                                          </p:stCondLst>
                                        </p:cTn>
                                        <p:tgtEl>
                                          <p:spTgt spid="66"/>
                                        </p:tgtEl>
                                        <p:attrNameLst>
                                          <p:attrName>style.visibility</p:attrName>
                                        </p:attrNameLst>
                                      </p:cBhvr>
                                      <p:to>
                                        <p:strVal val="visible"/>
                                      </p:to>
                                    </p:set>
                                    <p:anim calcmode="lin" valueType="num">
                                      <p:cBhvr additive="base">
                                        <p:cTn id="130" dur="250" fill="hold"/>
                                        <p:tgtEl>
                                          <p:spTgt spid="66"/>
                                        </p:tgtEl>
                                        <p:attrNameLst>
                                          <p:attrName>ppt_x</p:attrName>
                                        </p:attrNameLst>
                                      </p:cBhvr>
                                      <p:tavLst>
                                        <p:tav tm="0">
                                          <p:val>
                                            <p:strVal val="#ppt_x"/>
                                          </p:val>
                                        </p:tav>
                                        <p:tav tm="100000">
                                          <p:val>
                                            <p:strVal val="#ppt_x"/>
                                          </p:val>
                                        </p:tav>
                                      </p:tavLst>
                                    </p:anim>
                                    <p:anim calcmode="lin" valueType="num">
                                      <p:cBhvr additive="base">
                                        <p:cTn id="131" dur="250" fill="hold"/>
                                        <p:tgtEl>
                                          <p:spTgt spid="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58" grpId="0"/>
      <p:bldP spid="59" grpId="0"/>
      <p:bldP spid="60" grpId="0"/>
      <p:bldP spid="61" grpId="0"/>
      <p:bldP spid="62" grpId="0"/>
      <p:bldP spid="63" grpId="0"/>
      <p:bldP spid="64" grpId="0"/>
      <p:bldP spid="65" grpId="0"/>
      <p:bldP spid="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600074" y="1371600"/>
            <a:ext cx="8329653" cy="1015663"/>
          </a:xfrm>
          <a:prstGeom prst="rect">
            <a:avLst/>
          </a:prstGeom>
          <a:solidFill>
            <a:schemeClr val="accent3">
              <a:lumMod val="20000"/>
              <a:lumOff val="80000"/>
            </a:schemeClr>
          </a:solidFill>
        </p:spPr>
        <p:txBody>
          <a:bodyPr wrap="square" rtlCol="1">
            <a:spAutoFit/>
          </a:bodyPr>
          <a:lstStyle/>
          <a:p>
            <a:pPr algn="ctr"/>
            <a:r>
              <a:rPr lang="ar-SA" sz="2800" dirty="0">
                <a:solidFill>
                  <a:schemeClr val="tx2">
                    <a:lumMod val="75000"/>
                  </a:schemeClr>
                </a:solidFill>
                <a:effectLst>
                  <a:outerShdw blurRad="38100" dist="38100" dir="2700000" algn="tl">
                    <a:srgbClr val="000000">
                      <a:alpha val="43137"/>
                    </a:srgbClr>
                  </a:outerShdw>
                </a:effectLst>
                <a:cs typeface="DecoType Naskh Special" panose="02010000000000000000" pitchFamily="2" charset="-78"/>
              </a:rPr>
              <a:t>من خلال الرابط المتواجد في صفحة </a:t>
            </a:r>
            <a:r>
              <a:rPr lang="ar-SA" sz="2800" dirty="0" err="1">
                <a:solidFill>
                  <a:schemeClr val="tx2">
                    <a:lumMod val="75000"/>
                  </a:schemeClr>
                </a:solidFill>
                <a:effectLst>
                  <a:outerShdw blurRad="38100" dist="38100" dir="2700000" algn="tl">
                    <a:srgbClr val="000000">
                      <a:alpha val="43137"/>
                    </a:srgbClr>
                  </a:outerShdw>
                </a:effectLst>
                <a:cs typeface="DecoType Naskh Special" panose="02010000000000000000" pitchFamily="2" charset="-78"/>
              </a:rPr>
              <a:t>المودل</a:t>
            </a:r>
            <a:r>
              <a:rPr lang="ar-SA" sz="2800" dirty="0">
                <a:solidFill>
                  <a:schemeClr val="tx2">
                    <a:lumMod val="75000"/>
                  </a:schemeClr>
                </a:solidFill>
                <a:effectLst>
                  <a:outerShdw blurRad="38100" dist="38100" dir="2700000" algn="tl">
                    <a:srgbClr val="000000">
                      <a:alpha val="43137"/>
                    </a:srgbClr>
                  </a:outerShdw>
                </a:effectLst>
                <a:cs typeface="DecoType Naskh Special" panose="02010000000000000000" pitchFamily="2" charset="-78"/>
              </a:rPr>
              <a:t> قومي بالبحث مع مجموعتك عن معاني الكلمات التالية :</a:t>
            </a:r>
          </a:p>
          <a:p>
            <a:pPr lvl="0" algn="ctr"/>
            <a:r>
              <a:rPr lang="ar-SA" sz="3200" dirty="0">
                <a:solidFill>
                  <a:schemeClr val="accent5">
                    <a:lumMod val="75000"/>
                  </a:schemeClr>
                </a:solidFill>
                <a:effectLst>
                  <a:outerShdw blurRad="38100" dist="38100" dir="2700000" algn="tl">
                    <a:srgbClr val="000000">
                      <a:alpha val="43137"/>
                    </a:srgbClr>
                  </a:outerShdw>
                </a:effectLst>
                <a:cs typeface="DecoType Naskh Variants" panose="02010400000000000000" pitchFamily="2" charset="-78"/>
              </a:rPr>
              <a:t>(</a:t>
            </a:r>
            <a:r>
              <a:rPr lang="ar-SA" sz="3200" b="1" dirty="0">
                <a:cs typeface="DecoType Naskh Variants" panose="02010400000000000000" pitchFamily="2" charset="-78"/>
              </a:rPr>
              <a:t>الغيبة ، النميمة، لا يستتر من البول</a:t>
            </a:r>
            <a:r>
              <a:rPr lang="ar-SA" sz="3200" dirty="0">
                <a:solidFill>
                  <a:schemeClr val="accent5">
                    <a:lumMod val="75000"/>
                  </a:schemeClr>
                </a:solidFill>
                <a:effectLst>
                  <a:outerShdw blurRad="38100" dist="38100" dir="2700000" algn="tl">
                    <a:srgbClr val="000000">
                      <a:alpha val="43137"/>
                    </a:srgbClr>
                  </a:outerShdw>
                </a:effectLst>
                <a:cs typeface="DecoType Naskh Variants" panose="02010400000000000000" pitchFamily="2" charset="-78"/>
              </a:rPr>
              <a:t>)</a:t>
            </a:r>
            <a:endParaRPr lang="en-US" sz="3200" dirty="0">
              <a:solidFill>
                <a:schemeClr val="accent5">
                  <a:lumMod val="75000"/>
                </a:schemeClr>
              </a:solidFill>
              <a:effectLst>
                <a:outerShdw blurRad="38100" dist="38100" dir="2700000" algn="tl">
                  <a:srgbClr val="000000">
                    <a:alpha val="43137"/>
                  </a:srgbClr>
                </a:outerShdw>
              </a:effectLst>
              <a:cs typeface="DecoType Naskh Variants" panose="02010400000000000000" pitchFamily="2" charset="-78"/>
            </a:endParaRPr>
          </a:p>
        </p:txBody>
      </p:sp>
      <p:sp>
        <p:nvSpPr>
          <p:cNvPr id="3" name="مربع نص 2"/>
          <p:cNvSpPr txBox="1"/>
          <p:nvPr/>
        </p:nvSpPr>
        <p:spPr>
          <a:xfrm>
            <a:off x="-184720" y="543305"/>
            <a:ext cx="1657350" cy="707886"/>
          </a:xfrm>
          <a:prstGeom prst="rect">
            <a:avLst/>
          </a:prstGeom>
          <a:noFill/>
        </p:spPr>
        <p:txBody>
          <a:bodyPr wrap="square" rtlCol="1">
            <a:spAutoFit/>
          </a:bodyPr>
          <a:lstStyle/>
          <a:p>
            <a:pPr algn="ctr"/>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تعلم تعاوني </a:t>
            </a:r>
          </a:p>
          <a:p>
            <a:pPr algn="ctr"/>
            <a:r>
              <a:rPr lang="ar-SA" sz="2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مهارة البحث </a:t>
            </a:r>
          </a:p>
        </p:txBody>
      </p:sp>
      <p:graphicFrame>
        <p:nvGraphicFramePr>
          <p:cNvPr id="4" name="جدول 3"/>
          <p:cNvGraphicFramePr>
            <a:graphicFrameLocks noGrp="1"/>
          </p:cNvGraphicFramePr>
          <p:nvPr>
            <p:extLst>
              <p:ext uri="{D42A27DB-BD31-4B8C-83A1-F6EECF244321}">
                <p14:modId xmlns:p14="http://schemas.microsoft.com/office/powerpoint/2010/main" val="4038504219"/>
              </p:ext>
            </p:extLst>
          </p:nvPr>
        </p:nvGraphicFramePr>
        <p:xfrm>
          <a:off x="2743200" y="2968625"/>
          <a:ext cx="6185881" cy="3139440"/>
        </p:xfrm>
        <a:graphic>
          <a:graphicData uri="http://schemas.openxmlformats.org/drawingml/2006/table">
            <a:tbl>
              <a:tblPr rtl="1" firstRow="1" bandRow="1">
                <a:tableStyleId>{5C22544A-7EE6-4342-B048-85BDC9FD1C3A}</a:tableStyleId>
              </a:tblPr>
              <a:tblGrid>
                <a:gridCol w="2013931">
                  <a:extLst>
                    <a:ext uri="{9D8B030D-6E8A-4147-A177-3AD203B41FA5}">
                      <a16:colId xmlns:a16="http://schemas.microsoft.com/office/drawing/2014/main" val="20000"/>
                    </a:ext>
                  </a:extLst>
                </a:gridCol>
                <a:gridCol w="4171950">
                  <a:extLst>
                    <a:ext uri="{9D8B030D-6E8A-4147-A177-3AD203B41FA5}">
                      <a16:colId xmlns:a16="http://schemas.microsoft.com/office/drawing/2014/main" val="20001"/>
                    </a:ext>
                  </a:extLst>
                </a:gridCol>
              </a:tblGrid>
              <a:tr h="370840">
                <a:tc>
                  <a:txBody>
                    <a:bodyPr/>
                    <a:lstStyle/>
                    <a:p>
                      <a:pPr algn="ctr" rtl="1"/>
                      <a:r>
                        <a:rPr lang="ar-SA" sz="3200" dirty="0">
                          <a:effectLst>
                            <a:outerShdw blurRad="38100" dist="38100" dir="2700000" algn="tl">
                              <a:srgbClr val="000000">
                                <a:alpha val="43137"/>
                              </a:srgbClr>
                            </a:outerShdw>
                          </a:effectLst>
                          <a:cs typeface="DecoType Naskh Variants" panose="02010400000000000000" pitchFamily="2" charset="-78"/>
                        </a:rPr>
                        <a:t>الكلمة</a:t>
                      </a:r>
                      <a:r>
                        <a:rPr lang="ar-SA" sz="3200" baseline="0" dirty="0">
                          <a:effectLst>
                            <a:outerShdw blurRad="38100" dist="38100" dir="2700000" algn="tl">
                              <a:srgbClr val="000000">
                                <a:alpha val="43137"/>
                              </a:srgbClr>
                            </a:outerShdw>
                          </a:effectLst>
                          <a:cs typeface="DecoType Naskh Variants" panose="02010400000000000000" pitchFamily="2" charset="-78"/>
                        </a:rPr>
                        <a:t> </a:t>
                      </a:r>
                      <a:endParaRPr lang="ar-SA" sz="3200" dirty="0">
                        <a:effectLst>
                          <a:outerShdw blurRad="38100" dist="38100" dir="2700000" algn="tl">
                            <a:srgbClr val="000000">
                              <a:alpha val="43137"/>
                            </a:srgbClr>
                          </a:outerShdw>
                        </a:effectLst>
                        <a:cs typeface="DecoType Naskh Variants" panose="02010400000000000000" pitchFamily="2" charset="-78"/>
                      </a:endParaRPr>
                    </a:p>
                  </a:txBody>
                  <a:tcPr/>
                </a:tc>
                <a:tc>
                  <a:txBody>
                    <a:bodyPr/>
                    <a:lstStyle/>
                    <a:p>
                      <a:pPr algn="ctr" rtl="1"/>
                      <a:r>
                        <a:rPr lang="ar-SA" sz="3200" dirty="0">
                          <a:effectLst>
                            <a:outerShdw blurRad="38100" dist="38100" dir="2700000" algn="tl">
                              <a:srgbClr val="000000">
                                <a:alpha val="43137"/>
                              </a:srgbClr>
                            </a:outerShdw>
                          </a:effectLst>
                          <a:cs typeface="DecoType Naskh Variants" panose="02010400000000000000" pitchFamily="2" charset="-78"/>
                        </a:rPr>
                        <a:t>معناها </a:t>
                      </a:r>
                    </a:p>
                  </a:txBody>
                  <a:tcPr/>
                </a:tc>
                <a:extLst>
                  <a:ext uri="{0D108BD9-81ED-4DB2-BD59-A6C34878D82A}">
                    <a16:rowId xmlns:a16="http://schemas.microsoft.com/office/drawing/2014/main" val="10000"/>
                  </a:ext>
                </a:extLst>
              </a:tr>
              <a:tr h="370840">
                <a:tc>
                  <a:txBody>
                    <a:bodyPr/>
                    <a:lstStyle/>
                    <a:p>
                      <a:pPr algn="ctr" rtl="1"/>
                      <a:r>
                        <a:rPr lang="ar-SA" sz="3600" dirty="0">
                          <a:effectLst>
                            <a:outerShdw blurRad="38100" dist="38100" dir="2700000" algn="tl">
                              <a:srgbClr val="000000">
                                <a:alpha val="43137"/>
                              </a:srgbClr>
                            </a:outerShdw>
                          </a:effectLst>
                          <a:cs typeface="DecoType Naskh Special" panose="02010000000000000000" pitchFamily="2" charset="-78"/>
                        </a:rPr>
                        <a:t>الغيبة</a:t>
                      </a:r>
                    </a:p>
                  </a:txBody>
                  <a:tcPr/>
                </a:tc>
                <a:tc>
                  <a:txBody>
                    <a:bodyPr/>
                    <a:lstStyle/>
                    <a:p>
                      <a:pPr rtl="1"/>
                      <a:endParaRPr lang="ar-SA" dirty="0"/>
                    </a:p>
                  </a:txBody>
                  <a:tcPr/>
                </a:tc>
                <a:extLst>
                  <a:ext uri="{0D108BD9-81ED-4DB2-BD59-A6C34878D82A}">
                    <a16:rowId xmlns:a16="http://schemas.microsoft.com/office/drawing/2014/main" val="10001"/>
                  </a:ext>
                </a:extLst>
              </a:tr>
              <a:tr h="370840">
                <a:tc>
                  <a:txBody>
                    <a:bodyPr/>
                    <a:lstStyle/>
                    <a:p>
                      <a:pPr algn="ctr" rtl="1"/>
                      <a:r>
                        <a:rPr lang="ar-SA" sz="3600" dirty="0">
                          <a:effectLst>
                            <a:outerShdw blurRad="38100" dist="38100" dir="2700000" algn="tl">
                              <a:srgbClr val="000000">
                                <a:alpha val="43137"/>
                              </a:srgbClr>
                            </a:outerShdw>
                          </a:effectLst>
                          <a:cs typeface="DecoType Naskh Special" panose="02010000000000000000" pitchFamily="2" charset="-78"/>
                        </a:rPr>
                        <a:t>النميمة</a:t>
                      </a:r>
                    </a:p>
                  </a:txBody>
                  <a:tcPr/>
                </a:tc>
                <a:tc>
                  <a:txBody>
                    <a:bodyPr/>
                    <a:lstStyle/>
                    <a:p>
                      <a:pPr rtl="1"/>
                      <a:endParaRPr lang="ar-SA" dirty="0"/>
                    </a:p>
                  </a:txBody>
                  <a:tcPr/>
                </a:tc>
                <a:extLst>
                  <a:ext uri="{0D108BD9-81ED-4DB2-BD59-A6C34878D82A}">
                    <a16:rowId xmlns:a16="http://schemas.microsoft.com/office/drawing/2014/main" val="10002"/>
                  </a:ext>
                </a:extLst>
              </a:tr>
              <a:tr h="370840">
                <a:tc>
                  <a:txBody>
                    <a:bodyPr/>
                    <a:lstStyle/>
                    <a:p>
                      <a:pPr algn="ctr" rtl="1"/>
                      <a:r>
                        <a:rPr lang="ar-SA" sz="3600" dirty="0" err="1">
                          <a:effectLst>
                            <a:outerShdw blurRad="38100" dist="38100" dir="2700000" algn="tl">
                              <a:srgbClr val="000000">
                                <a:alpha val="43137"/>
                              </a:srgbClr>
                            </a:outerShdw>
                          </a:effectLst>
                          <a:cs typeface="DecoType Naskh Special" panose="02010000000000000000" pitchFamily="2" charset="-78"/>
                        </a:rPr>
                        <a:t>لايستتر</a:t>
                      </a:r>
                      <a:r>
                        <a:rPr lang="ar-SA" sz="3600" baseline="0" dirty="0">
                          <a:effectLst>
                            <a:outerShdw blurRad="38100" dist="38100" dir="2700000" algn="tl">
                              <a:srgbClr val="000000">
                                <a:alpha val="43137"/>
                              </a:srgbClr>
                            </a:outerShdw>
                          </a:effectLst>
                          <a:cs typeface="DecoType Naskh Special" panose="02010000000000000000" pitchFamily="2" charset="-78"/>
                        </a:rPr>
                        <a:t> من البول</a:t>
                      </a:r>
                      <a:endParaRPr lang="ar-SA" sz="3600" dirty="0">
                        <a:effectLst>
                          <a:outerShdw blurRad="38100" dist="38100" dir="2700000" algn="tl">
                            <a:srgbClr val="000000">
                              <a:alpha val="43137"/>
                            </a:srgbClr>
                          </a:outerShdw>
                        </a:effectLst>
                        <a:cs typeface="DecoType Naskh Special" panose="02010000000000000000" pitchFamily="2" charset="-78"/>
                      </a:endParaRPr>
                    </a:p>
                  </a:txBody>
                  <a:tcPr/>
                </a:tc>
                <a:tc>
                  <a:txBody>
                    <a:bodyPr/>
                    <a:lstStyle/>
                    <a:p>
                      <a:pPr rtl="1"/>
                      <a:endParaRPr lang="ar-SA" dirty="0"/>
                    </a:p>
                  </a:txBody>
                  <a:tcPr/>
                </a:tc>
                <a:extLst>
                  <a:ext uri="{0D108BD9-81ED-4DB2-BD59-A6C34878D82A}">
                    <a16:rowId xmlns:a16="http://schemas.microsoft.com/office/drawing/2014/main" val="10003"/>
                  </a:ext>
                </a:extLst>
              </a:tr>
              <a:tr h="370840">
                <a:tc>
                  <a:txBody>
                    <a:bodyPr/>
                    <a:lstStyle/>
                    <a:p>
                      <a:pPr algn="ctr" rtl="1"/>
                      <a:r>
                        <a:rPr lang="ar-SA" sz="3600" dirty="0">
                          <a:effectLst>
                            <a:outerShdw blurRad="38100" dist="38100" dir="2700000" algn="tl">
                              <a:srgbClr val="000000">
                                <a:alpha val="43137"/>
                              </a:srgbClr>
                            </a:outerShdw>
                          </a:effectLst>
                          <a:cs typeface="DecoType Naskh Special" panose="02010000000000000000" pitchFamily="2" charset="-78"/>
                        </a:rPr>
                        <a:t>جريدة</a:t>
                      </a:r>
                    </a:p>
                  </a:txBody>
                  <a:tcPr/>
                </a:tc>
                <a:tc>
                  <a:txBody>
                    <a:bodyPr/>
                    <a:lstStyle/>
                    <a:p>
                      <a:pPr rtl="1"/>
                      <a:endParaRPr lang="ar-SA" dirty="0"/>
                    </a:p>
                  </a:txBody>
                  <a:tcPr/>
                </a:tc>
                <a:extLst>
                  <a:ext uri="{0D108BD9-81ED-4DB2-BD59-A6C34878D82A}">
                    <a16:rowId xmlns:a16="http://schemas.microsoft.com/office/drawing/2014/main" val="10004"/>
                  </a:ext>
                </a:extLst>
              </a:tr>
            </a:tbl>
          </a:graphicData>
        </a:graphic>
      </p:graphicFrame>
      <p:grpSp>
        <p:nvGrpSpPr>
          <p:cNvPr id="5" name="Group 401"/>
          <p:cNvGrpSpPr>
            <a:grpSpLocks noChangeAspect="1"/>
          </p:cNvGrpSpPr>
          <p:nvPr/>
        </p:nvGrpSpPr>
        <p:grpSpPr>
          <a:xfrm>
            <a:off x="8461569" y="290145"/>
            <a:ext cx="377485" cy="978865"/>
            <a:chOff x="11296650" y="1828801"/>
            <a:chExt cx="2686050" cy="6965254"/>
          </a:xfrm>
        </p:grpSpPr>
        <p:sp>
          <p:nvSpPr>
            <p:cNvPr id="6" name="Oval 402"/>
            <p:cNvSpPr/>
            <p:nvPr/>
          </p:nvSpPr>
          <p:spPr>
            <a:xfrm>
              <a:off x="11804788" y="7794737"/>
              <a:ext cx="1669774" cy="999318"/>
            </a:xfrm>
            <a:prstGeom prst="ellipse">
              <a:avLst/>
            </a:prstGeom>
            <a:solidFill>
              <a:schemeClr val="accent2"/>
            </a:solidFill>
            <a:ln w="2540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7" name="Freeform 117"/>
            <p:cNvSpPr>
              <a:spLocks noEditPoints="1"/>
            </p:cNvSpPr>
            <p:nvPr/>
          </p:nvSpPr>
          <p:spPr bwMode="auto">
            <a:xfrm>
              <a:off x="11296650" y="1828801"/>
              <a:ext cx="2686050" cy="6434137"/>
            </a:xfrm>
            <a:custGeom>
              <a:avLst/>
              <a:gdLst>
                <a:gd name="T0" fmla="*/ 536 w 611"/>
                <a:gd name="T1" fmla="*/ 666 h 1482"/>
                <a:gd name="T2" fmla="*/ 532 w 611"/>
                <a:gd name="T3" fmla="*/ 666 h 1482"/>
                <a:gd name="T4" fmla="*/ 485 w 611"/>
                <a:gd name="T5" fmla="*/ 146 h 1482"/>
                <a:gd name="T6" fmla="*/ 534 w 611"/>
                <a:gd name="T7" fmla="*/ 75 h 1482"/>
                <a:gd name="T8" fmla="*/ 459 w 611"/>
                <a:gd name="T9" fmla="*/ 0 h 1482"/>
                <a:gd name="T10" fmla="*/ 152 w 611"/>
                <a:gd name="T11" fmla="*/ 0 h 1482"/>
                <a:gd name="T12" fmla="*/ 77 w 611"/>
                <a:gd name="T13" fmla="*/ 75 h 1482"/>
                <a:gd name="T14" fmla="*/ 126 w 611"/>
                <a:gd name="T15" fmla="*/ 146 h 1482"/>
                <a:gd name="T16" fmla="*/ 79 w 611"/>
                <a:gd name="T17" fmla="*/ 666 h 1482"/>
                <a:gd name="T18" fmla="*/ 75 w 611"/>
                <a:gd name="T19" fmla="*/ 666 h 1482"/>
                <a:gd name="T20" fmla="*/ 0 w 611"/>
                <a:gd name="T21" fmla="*/ 741 h 1482"/>
                <a:gd name="T22" fmla="*/ 75 w 611"/>
                <a:gd name="T23" fmla="*/ 816 h 1482"/>
                <a:gd name="T24" fmla="*/ 282 w 611"/>
                <a:gd name="T25" fmla="*/ 816 h 1482"/>
                <a:gd name="T26" fmla="*/ 282 w 611"/>
                <a:gd name="T27" fmla="*/ 1458 h 1482"/>
                <a:gd name="T28" fmla="*/ 306 w 611"/>
                <a:gd name="T29" fmla="*/ 1482 h 1482"/>
                <a:gd name="T30" fmla="*/ 330 w 611"/>
                <a:gd name="T31" fmla="*/ 1458 h 1482"/>
                <a:gd name="T32" fmla="*/ 330 w 611"/>
                <a:gd name="T33" fmla="*/ 816 h 1482"/>
                <a:gd name="T34" fmla="*/ 536 w 611"/>
                <a:gd name="T35" fmla="*/ 816 h 1482"/>
                <a:gd name="T36" fmla="*/ 611 w 611"/>
                <a:gd name="T37" fmla="*/ 741 h 1482"/>
                <a:gd name="T38" fmla="*/ 536 w 611"/>
                <a:gd name="T39" fmla="*/ 666 h 1482"/>
                <a:gd name="T40" fmla="*/ 152 w 611"/>
                <a:gd name="T41" fmla="*/ 48 h 1482"/>
                <a:gd name="T42" fmla="*/ 459 w 611"/>
                <a:gd name="T43" fmla="*/ 48 h 1482"/>
                <a:gd name="T44" fmla="*/ 486 w 611"/>
                <a:gd name="T45" fmla="*/ 75 h 1482"/>
                <a:gd name="T46" fmla="*/ 459 w 611"/>
                <a:gd name="T47" fmla="*/ 102 h 1482"/>
                <a:gd name="T48" fmla="*/ 152 w 611"/>
                <a:gd name="T49" fmla="*/ 102 h 1482"/>
                <a:gd name="T50" fmla="*/ 125 w 611"/>
                <a:gd name="T51" fmla="*/ 75 h 1482"/>
                <a:gd name="T52" fmla="*/ 152 w 611"/>
                <a:gd name="T53" fmla="*/ 48 h 1482"/>
                <a:gd name="T54" fmla="*/ 174 w 611"/>
                <a:gd name="T55" fmla="*/ 150 h 1482"/>
                <a:gd name="T56" fmla="*/ 437 w 611"/>
                <a:gd name="T57" fmla="*/ 150 h 1482"/>
                <a:gd name="T58" fmla="*/ 484 w 611"/>
                <a:gd name="T59" fmla="*/ 666 h 1482"/>
                <a:gd name="T60" fmla="*/ 127 w 611"/>
                <a:gd name="T61" fmla="*/ 666 h 1482"/>
                <a:gd name="T62" fmla="*/ 174 w 611"/>
                <a:gd name="T63" fmla="*/ 150 h 1482"/>
                <a:gd name="T64" fmla="*/ 536 w 611"/>
                <a:gd name="T65" fmla="*/ 768 h 1482"/>
                <a:gd name="T66" fmla="*/ 75 w 611"/>
                <a:gd name="T67" fmla="*/ 768 h 1482"/>
                <a:gd name="T68" fmla="*/ 48 w 611"/>
                <a:gd name="T69" fmla="*/ 741 h 1482"/>
                <a:gd name="T70" fmla="*/ 75 w 611"/>
                <a:gd name="T71" fmla="*/ 714 h 1482"/>
                <a:gd name="T72" fmla="*/ 536 w 611"/>
                <a:gd name="T73" fmla="*/ 714 h 1482"/>
                <a:gd name="T74" fmla="*/ 563 w 611"/>
                <a:gd name="T75" fmla="*/ 741 h 1482"/>
                <a:gd name="T76" fmla="*/ 536 w 611"/>
                <a:gd name="T77" fmla="*/ 768 h 1482"/>
                <a:gd name="T78" fmla="*/ 536 w 611"/>
                <a:gd name="T79" fmla="*/ 768 h 1482"/>
                <a:gd name="T80" fmla="*/ 536 w 611"/>
                <a:gd name="T81" fmla="*/ 768 h 1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11" h="1482">
                  <a:moveTo>
                    <a:pt x="536" y="666"/>
                  </a:moveTo>
                  <a:cubicBezTo>
                    <a:pt x="532" y="666"/>
                    <a:pt x="532" y="666"/>
                    <a:pt x="532" y="666"/>
                  </a:cubicBezTo>
                  <a:cubicBezTo>
                    <a:pt x="485" y="146"/>
                    <a:pt x="485" y="146"/>
                    <a:pt x="485" y="146"/>
                  </a:cubicBezTo>
                  <a:cubicBezTo>
                    <a:pt x="514" y="135"/>
                    <a:pt x="534" y="108"/>
                    <a:pt x="534" y="75"/>
                  </a:cubicBezTo>
                  <a:cubicBezTo>
                    <a:pt x="534" y="34"/>
                    <a:pt x="501" y="0"/>
                    <a:pt x="459" y="0"/>
                  </a:cubicBezTo>
                  <a:cubicBezTo>
                    <a:pt x="152" y="0"/>
                    <a:pt x="152" y="0"/>
                    <a:pt x="152" y="0"/>
                  </a:cubicBezTo>
                  <a:cubicBezTo>
                    <a:pt x="111" y="0"/>
                    <a:pt x="77" y="34"/>
                    <a:pt x="77" y="75"/>
                  </a:cubicBezTo>
                  <a:cubicBezTo>
                    <a:pt x="77" y="108"/>
                    <a:pt x="97" y="135"/>
                    <a:pt x="126" y="146"/>
                  </a:cubicBezTo>
                  <a:cubicBezTo>
                    <a:pt x="79" y="666"/>
                    <a:pt x="79" y="666"/>
                    <a:pt x="79" y="666"/>
                  </a:cubicBezTo>
                  <a:cubicBezTo>
                    <a:pt x="75" y="666"/>
                    <a:pt x="75" y="666"/>
                    <a:pt x="75" y="666"/>
                  </a:cubicBezTo>
                  <a:cubicBezTo>
                    <a:pt x="34" y="666"/>
                    <a:pt x="0" y="699"/>
                    <a:pt x="0" y="741"/>
                  </a:cubicBezTo>
                  <a:cubicBezTo>
                    <a:pt x="0" y="782"/>
                    <a:pt x="34" y="816"/>
                    <a:pt x="75" y="816"/>
                  </a:cubicBezTo>
                  <a:cubicBezTo>
                    <a:pt x="282" y="816"/>
                    <a:pt x="282" y="816"/>
                    <a:pt x="282" y="816"/>
                  </a:cubicBezTo>
                  <a:cubicBezTo>
                    <a:pt x="282" y="1458"/>
                    <a:pt x="282" y="1458"/>
                    <a:pt x="282" y="1458"/>
                  </a:cubicBezTo>
                  <a:cubicBezTo>
                    <a:pt x="282" y="1471"/>
                    <a:pt x="292" y="1482"/>
                    <a:pt x="306" y="1482"/>
                  </a:cubicBezTo>
                  <a:cubicBezTo>
                    <a:pt x="319" y="1482"/>
                    <a:pt x="330" y="1471"/>
                    <a:pt x="330" y="1458"/>
                  </a:cubicBezTo>
                  <a:cubicBezTo>
                    <a:pt x="330" y="816"/>
                    <a:pt x="330" y="816"/>
                    <a:pt x="330" y="816"/>
                  </a:cubicBezTo>
                  <a:cubicBezTo>
                    <a:pt x="536" y="816"/>
                    <a:pt x="536" y="816"/>
                    <a:pt x="536" y="816"/>
                  </a:cubicBezTo>
                  <a:cubicBezTo>
                    <a:pt x="577" y="816"/>
                    <a:pt x="611" y="782"/>
                    <a:pt x="611" y="741"/>
                  </a:cubicBezTo>
                  <a:cubicBezTo>
                    <a:pt x="611" y="699"/>
                    <a:pt x="577" y="666"/>
                    <a:pt x="536" y="666"/>
                  </a:cubicBezTo>
                  <a:close/>
                  <a:moveTo>
                    <a:pt x="152" y="48"/>
                  </a:moveTo>
                  <a:cubicBezTo>
                    <a:pt x="459" y="48"/>
                    <a:pt x="459" y="48"/>
                    <a:pt x="459" y="48"/>
                  </a:cubicBezTo>
                  <a:cubicBezTo>
                    <a:pt x="474" y="48"/>
                    <a:pt x="486" y="60"/>
                    <a:pt x="486" y="75"/>
                  </a:cubicBezTo>
                  <a:cubicBezTo>
                    <a:pt x="486" y="90"/>
                    <a:pt x="474" y="102"/>
                    <a:pt x="459" y="102"/>
                  </a:cubicBezTo>
                  <a:cubicBezTo>
                    <a:pt x="152" y="102"/>
                    <a:pt x="152" y="102"/>
                    <a:pt x="152" y="102"/>
                  </a:cubicBezTo>
                  <a:cubicBezTo>
                    <a:pt x="137" y="102"/>
                    <a:pt x="125" y="90"/>
                    <a:pt x="125" y="75"/>
                  </a:cubicBezTo>
                  <a:cubicBezTo>
                    <a:pt x="125" y="60"/>
                    <a:pt x="137" y="48"/>
                    <a:pt x="152" y="48"/>
                  </a:cubicBezTo>
                  <a:close/>
                  <a:moveTo>
                    <a:pt x="174" y="150"/>
                  </a:moveTo>
                  <a:cubicBezTo>
                    <a:pt x="437" y="150"/>
                    <a:pt x="437" y="150"/>
                    <a:pt x="437" y="150"/>
                  </a:cubicBezTo>
                  <a:cubicBezTo>
                    <a:pt x="484" y="666"/>
                    <a:pt x="484" y="666"/>
                    <a:pt x="484" y="666"/>
                  </a:cubicBezTo>
                  <a:cubicBezTo>
                    <a:pt x="127" y="666"/>
                    <a:pt x="127" y="666"/>
                    <a:pt x="127" y="666"/>
                  </a:cubicBezTo>
                  <a:lnTo>
                    <a:pt x="174" y="150"/>
                  </a:lnTo>
                  <a:close/>
                  <a:moveTo>
                    <a:pt x="536" y="768"/>
                  </a:moveTo>
                  <a:cubicBezTo>
                    <a:pt x="75" y="768"/>
                    <a:pt x="75" y="768"/>
                    <a:pt x="75" y="768"/>
                  </a:cubicBezTo>
                  <a:cubicBezTo>
                    <a:pt x="60" y="768"/>
                    <a:pt x="48" y="756"/>
                    <a:pt x="48" y="741"/>
                  </a:cubicBezTo>
                  <a:cubicBezTo>
                    <a:pt x="48" y="726"/>
                    <a:pt x="60" y="714"/>
                    <a:pt x="75" y="714"/>
                  </a:cubicBezTo>
                  <a:cubicBezTo>
                    <a:pt x="536" y="714"/>
                    <a:pt x="536" y="714"/>
                    <a:pt x="536" y="714"/>
                  </a:cubicBezTo>
                  <a:cubicBezTo>
                    <a:pt x="551" y="714"/>
                    <a:pt x="563" y="726"/>
                    <a:pt x="563" y="741"/>
                  </a:cubicBezTo>
                  <a:cubicBezTo>
                    <a:pt x="563" y="756"/>
                    <a:pt x="551" y="768"/>
                    <a:pt x="536" y="768"/>
                  </a:cubicBezTo>
                  <a:close/>
                  <a:moveTo>
                    <a:pt x="536" y="768"/>
                  </a:moveTo>
                  <a:cubicBezTo>
                    <a:pt x="536" y="768"/>
                    <a:pt x="536" y="768"/>
                    <a:pt x="536" y="76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ko-KR" altLang="en-US"/>
            </a:p>
          </p:txBody>
        </p:sp>
      </p:grpSp>
      <p:grpSp>
        <p:nvGrpSpPr>
          <p:cNvPr id="8" name="Group 340"/>
          <p:cNvGrpSpPr>
            <a:grpSpLocks noChangeAspect="1"/>
          </p:cNvGrpSpPr>
          <p:nvPr/>
        </p:nvGrpSpPr>
        <p:grpSpPr>
          <a:xfrm>
            <a:off x="330772" y="5274800"/>
            <a:ext cx="2302043" cy="1571271"/>
            <a:chOff x="8285163" y="3911601"/>
            <a:chExt cx="6361113" cy="4341812"/>
          </a:xfrm>
        </p:grpSpPr>
        <p:sp>
          <p:nvSpPr>
            <p:cNvPr id="9" name="Freeform 124"/>
            <p:cNvSpPr>
              <a:spLocks noEditPoints="1"/>
            </p:cNvSpPr>
            <p:nvPr/>
          </p:nvSpPr>
          <p:spPr bwMode="auto">
            <a:xfrm>
              <a:off x="8285163" y="3911601"/>
              <a:ext cx="6361113" cy="4341812"/>
            </a:xfrm>
            <a:custGeom>
              <a:avLst/>
              <a:gdLst>
                <a:gd name="T0" fmla="*/ 1451 w 1451"/>
                <a:gd name="T1" fmla="*/ 813 h 999"/>
                <a:gd name="T2" fmla="*/ 1451 w 1451"/>
                <a:gd name="T3" fmla="*/ 900 h 999"/>
                <a:gd name="T4" fmla="*/ 1352 w 1451"/>
                <a:gd name="T5" fmla="*/ 999 h 999"/>
                <a:gd name="T6" fmla="*/ 99 w 1451"/>
                <a:gd name="T7" fmla="*/ 999 h 999"/>
                <a:gd name="T8" fmla="*/ 0 w 1451"/>
                <a:gd name="T9" fmla="*/ 900 h 999"/>
                <a:gd name="T10" fmla="*/ 0 w 1451"/>
                <a:gd name="T11" fmla="*/ 813 h 999"/>
                <a:gd name="T12" fmla="*/ 24 w 1451"/>
                <a:gd name="T13" fmla="*/ 789 h 999"/>
                <a:gd name="T14" fmla="*/ 60 w 1451"/>
                <a:gd name="T15" fmla="*/ 789 h 999"/>
                <a:gd name="T16" fmla="*/ 60 w 1451"/>
                <a:gd name="T17" fmla="*/ 115 h 999"/>
                <a:gd name="T18" fmla="*/ 175 w 1451"/>
                <a:gd name="T19" fmla="*/ 0 h 999"/>
                <a:gd name="T20" fmla="*/ 1277 w 1451"/>
                <a:gd name="T21" fmla="*/ 0 h 999"/>
                <a:gd name="T22" fmla="*/ 1391 w 1451"/>
                <a:gd name="T23" fmla="*/ 115 h 999"/>
                <a:gd name="T24" fmla="*/ 1391 w 1451"/>
                <a:gd name="T25" fmla="*/ 789 h 999"/>
                <a:gd name="T26" fmla="*/ 1427 w 1451"/>
                <a:gd name="T27" fmla="*/ 789 h 999"/>
                <a:gd name="T28" fmla="*/ 1451 w 1451"/>
                <a:gd name="T29" fmla="*/ 813 h 999"/>
                <a:gd name="T30" fmla="*/ 1403 w 1451"/>
                <a:gd name="T31" fmla="*/ 900 h 999"/>
                <a:gd name="T32" fmla="*/ 1403 w 1451"/>
                <a:gd name="T33" fmla="*/ 837 h 999"/>
                <a:gd name="T34" fmla="*/ 48 w 1451"/>
                <a:gd name="T35" fmla="*/ 837 h 999"/>
                <a:gd name="T36" fmla="*/ 48 w 1451"/>
                <a:gd name="T37" fmla="*/ 900 h 999"/>
                <a:gd name="T38" fmla="*/ 99 w 1451"/>
                <a:gd name="T39" fmla="*/ 951 h 999"/>
                <a:gd name="T40" fmla="*/ 1352 w 1451"/>
                <a:gd name="T41" fmla="*/ 951 h 999"/>
                <a:gd name="T42" fmla="*/ 1403 w 1451"/>
                <a:gd name="T43" fmla="*/ 900 h 999"/>
                <a:gd name="T44" fmla="*/ 1343 w 1451"/>
                <a:gd name="T45" fmla="*/ 789 h 999"/>
                <a:gd name="T46" fmla="*/ 1343 w 1451"/>
                <a:gd name="T47" fmla="*/ 115 h 999"/>
                <a:gd name="T48" fmla="*/ 1277 w 1451"/>
                <a:gd name="T49" fmla="*/ 48 h 999"/>
                <a:gd name="T50" fmla="*/ 175 w 1451"/>
                <a:gd name="T51" fmla="*/ 48 h 999"/>
                <a:gd name="T52" fmla="*/ 108 w 1451"/>
                <a:gd name="T53" fmla="*/ 115 h 999"/>
                <a:gd name="T54" fmla="*/ 108 w 1451"/>
                <a:gd name="T55" fmla="*/ 789 h 999"/>
                <a:gd name="T56" fmla="*/ 1343 w 1451"/>
                <a:gd name="T57" fmla="*/ 789 h 999"/>
                <a:gd name="T58" fmla="*/ 1343 w 1451"/>
                <a:gd name="T59" fmla="*/ 789 h 999"/>
                <a:gd name="T60" fmla="*/ 1343 w 1451"/>
                <a:gd name="T61" fmla="*/ 789 h 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451" h="999">
                  <a:moveTo>
                    <a:pt x="1451" y="813"/>
                  </a:moveTo>
                  <a:cubicBezTo>
                    <a:pt x="1451" y="900"/>
                    <a:pt x="1451" y="900"/>
                    <a:pt x="1451" y="900"/>
                  </a:cubicBezTo>
                  <a:cubicBezTo>
                    <a:pt x="1451" y="955"/>
                    <a:pt x="1407" y="999"/>
                    <a:pt x="1352" y="999"/>
                  </a:cubicBezTo>
                  <a:cubicBezTo>
                    <a:pt x="99" y="999"/>
                    <a:pt x="99" y="999"/>
                    <a:pt x="99" y="999"/>
                  </a:cubicBezTo>
                  <a:cubicBezTo>
                    <a:pt x="45" y="999"/>
                    <a:pt x="0" y="955"/>
                    <a:pt x="0" y="900"/>
                  </a:cubicBezTo>
                  <a:cubicBezTo>
                    <a:pt x="0" y="813"/>
                    <a:pt x="0" y="813"/>
                    <a:pt x="0" y="813"/>
                  </a:cubicBezTo>
                  <a:cubicBezTo>
                    <a:pt x="0" y="800"/>
                    <a:pt x="11" y="789"/>
                    <a:pt x="24" y="789"/>
                  </a:cubicBezTo>
                  <a:cubicBezTo>
                    <a:pt x="60" y="789"/>
                    <a:pt x="60" y="789"/>
                    <a:pt x="60" y="789"/>
                  </a:cubicBezTo>
                  <a:cubicBezTo>
                    <a:pt x="60" y="115"/>
                    <a:pt x="60" y="115"/>
                    <a:pt x="60" y="115"/>
                  </a:cubicBezTo>
                  <a:cubicBezTo>
                    <a:pt x="60" y="51"/>
                    <a:pt x="111" y="0"/>
                    <a:pt x="175" y="0"/>
                  </a:cubicBezTo>
                  <a:cubicBezTo>
                    <a:pt x="1277" y="0"/>
                    <a:pt x="1277" y="0"/>
                    <a:pt x="1277" y="0"/>
                  </a:cubicBezTo>
                  <a:cubicBezTo>
                    <a:pt x="1340" y="0"/>
                    <a:pt x="1391" y="51"/>
                    <a:pt x="1391" y="115"/>
                  </a:cubicBezTo>
                  <a:cubicBezTo>
                    <a:pt x="1391" y="789"/>
                    <a:pt x="1391" y="789"/>
                    <a:pt x="1391" y="789"/>
                  </a:cubicBezTo>
                  <a:cubicBezTo>
                    <a:pt x="1427" y="789"/>
                    <a:pt x="1427" y="789"/>
                    <a:pt x="1427" y="789"/>
                  </a:cubicBezTo>
                  <a:cubicBezTo>
                    <a:pt x="1440" y="789"/>
                    <a:pt x="1451" y="800"/>
                    <a:pt x="1451" y="813"/>
                  </a:cubicBezTo>
                  <a:close/>
                  <a:moveTo>
                    <a:pt x="1403" y="900"/>
                  </a:moveTo>
                  <a:cubicBezTo>
                    <a:pt x="1403" y="837"/>
                    <a:pt x="1403" y="837"/>
                    <a:pt x="1403" y="837"/>
                  </a:cubicBezTo>
                  <a:cubicBezTo>
                    <a:pt x="48" y="837"/>
                    <a:pt x="48" y="837"/>
                    <a:pt x="48" y="837"/>
                  </a:cubicBezTo>
                  <a:cubicBezTo>
                    <a:pt x="48" y="900"/>
                    <a:pt x="48" y="900"/>
                    <a:pt x="48" y="900"/>
                  </a:cubicBezTo>
                  <a:cubicBezTo>
                    <a:pt x="48" y="928"/>
                    <a:pt x="71" y="951"/>
                    <a:pt x="99" y="951"/>
                  </a:cubicBezTo>
                  <a:cubicBezTo>
                    <a:pt x="1352" y="951"/>
                    <a:pt x="1352" y="951"/>
                    <a:pt x="1352" y="951"/>
                  </a:cubicBezTo>
                  <a:cubicBezTo>
                    <a:pt x="1380" y="951"/>
                    <a:pt x="1403" y="928"/>
                    <a:pt x="1403" y="900"/>
                  </a:cubicBezTo>
                  <a:close/>
                  <a:moveTo>
                    <a:pt x="1343" y="789"/>
                  </a:moveTo>
                  <a:cubicBezTo>
                    <a:pt x="1343" y="115"/>
                    <a:pt x="1343" y="115"/>
                    <a:pt x="1343" y="115"/>
                  </a:cubicBezTo>
                  <a:cubicBezTo>
                    <a:pt x="1343" y="78"/>
                    <a:pt x="1313" y="48"/>
                    <a:pt x="1277" y="48"/>
                  </a:cubicBezTo>
                  <a:cubicBezTo>
                    <a:pt x="175" y="48"/>
                    <a:pt x="175" y="48"/>
                    <a:pt x="175" y="48"/>
                  </a:cubicBezTo>
                  <a:cubicBezTo>
                    <a:pt x="138" y="48"/>
                    <a:pt x="108" y="78"/>
                    <a:pt x="108" y="115"/>
                  </a:cubicBezTo>
                  <a:cubicBezTo>
                    <a:pt x="108" y="789"/>
                    <a:pt x="108" y="789"/>
                    <a:pt x="108" y="789"/>
                  </a:cubicBezTo>
                  <a:lnTo>
                    <a:pt x="1343" y="789"/>
                  </a:lnTo>
                  <a:close/>
                  <a:moveTo>
                    <a:pt x="1343" y="789"/>
                  </a:moveTo>
                  <a:cubicBezTo>
                    <a:pt x="1343" y="789"/>
                    <a:pt x="1343" y="789"/>
                    <a:pt x="1343" y="789"/>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0" name="Freeform 127"/>
            <p:cNvSpPr>
              <a:spLocks noEditPoints="1"/>
            </p:cNvSpPr>
            <p:nvPr/>
          </p:nvSpPr>
          <p:spPr bwMode="auto">
            <a:xfrm>
              <a:off x="8982076" y="4294188"/>
              <a:ext cx="4967288" cy="2873375"/>
            </a:xfrm>
            <a:custGeom>
              <a:avLst/>
              <a:gdLst>
                <a:gd name="T0" fmla="*/ 1133 w 1133"/>
                <a:gd name="T1" fmla="*/ 24 h 661"/>
                <a:gd name="T2" fmla="*/ 1133 w 1133"/>
                <a:gd name="T3" fmla="*/ 637 h 661"/>
                <a:gd name="T4" fmla="*/ 1109 w 1133"/>
                <a:gd name="T5" fmla="*/ 661 h 661"/>
                <a:gd name="T6" fmla="*/ 24 w 1133"/>
                <a:gd name="T7" fmla="*/ 661 h 661"/>
                <a:gd name="T8" fmla="*/ 0 w 1133"/>
                <a:gd name="T9" fmla="*/ 637 h 661"/>
                <a:gd name="T10" fmla="*/ 0 w 1133"/>
                <a:gd name="T11" fmla="*/ 24 h 661"/>
                <a:gd name="T12" fmla="*/ 24 w 1133"/>
                <a:gd name="T13" fmla="*/ 0 h 661"/>
                <a:gd name="T14" fmla="*/ 1109 w 1133"/>
                <a:gd name="T15" fmla="*/ 0 h 661"/>
                <a:gd name="T16" fmla="*/ 1133 w 1133"/>
                <a:gd name="T17" fmla="*/ 24 h 661"/>
                <a:gd name="T18" fmla="*/ 1085 w 1133"/>
                <a:gd name="T19" fmla="*/ 613 h 661"/>
                <a:gd name="T20" fmla="*/ 1085 w 1133"/>
                <a:gd name="T21" fmla="*/ 48 h 661"/>
                <a:gd name="T22" fmla="*/ 48 w 1133"/>
                <a:gd name="T23" fmla="*/ 48 h 661"/>
                <a:gd name="T24" fmla="*/ 48 w 1133"/>
                <a:gd name="T25" fmla="*/ 613 h 661"/>
                <a:gd name="T26" fmla="*/ 1085 w 1133"/>
                <a:gd name="T27" fmla="*/ 613 h 661"/>
                <a:gd name="T28" fmla="*/ 1085 w 1133"/>
                <a:gd name="T29" fmla="*/ 613 h 661"/>
                <a:gd name="T30" fmla="*/ 1085 w 1133"/>
                <a:gd name="T31" fmla="*/ 613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33" h="661">
                  <a:moveTo>
                    <a:pt x="1133" y="24"/>
                  </a:moveTo>
                  <a:cubicBezTo>
                    <a:pt x="1133" y="637"/>
                    <a:pt x="1133" y="637"/>
                    <a:pt x="1133" y="637"/>
                  </a:cubicBezTo>
                  <a:cubicBezTo>
                    <a:pt x="1133" y="650"/>
                    <a:pt x="1122" y="661"/>
                    <a:pt x="1109" y="661"/>
                  </a:cubicBezTo>
                  <a:cubicBezTo>
                    <a:pt x="24" y="661"/>
                    <a:pt x="24" y="661"/>
                    <a:pt x="24" y="661"/>
                  </a:cubicBezTo>
                  <a:cubicBezTo>
                    <a:pt x="11" y="661"/>
                    <a:pt x="0" y="650"/>
                    <a:pt x="0" y="637"/>
                  </a:cubicBezTo>
                  <a:cubicBezTo>
                    <a:pt x="0" y="24"/>
                    <a:pt x="0" y="24"/>
                    <a:pt x="0" y="24"/>
                  </a:cubicBezTo>
                  <a:cubicBezTo>
                    <a:pt x="0" y="11"/>
                    <a:pt x="11" y="0"/>
                    <a:pt x="24" y="0"/>
                  </a:cubicBezTo>
                  <a:cubicBezTo>
                    <a:pt x="1109" y="0"/>
                    <a:pt x="1109" y="0"/>
                    <a:pt x="1109" y="0"/>
                  </a:cubicBezTo>
                  <a:cubicBezTo>
                    <a:pt x="1122" y="0"/>
                    <a:pt x="1133" y="11"/>
                    <a:pt x="1133" y="24"/>
                  </a:cubicBezTo>
                  <a:close/>
                  <a:moveTo>
                    <a:pt x="1085" y="613"/>
                  </a:moveTo>
                  <a:cubicBezTo>
                    <a:pt x="1085" y="48"/>
                    <a:pt x="1085" y="48"/>
                    <a:pt x="1085" y="48"/>
                  </a:cubicBezTo>
                  <a:cubicBezTo>
                    <a:pt x="48" y="48"/>
                    <a:pt x="48" y="48"/>
                    <a:pt x="48" y="48"/>
                  </a:cubicBezTo>
                  <a:cubicBezTo>
                    <a:pt x="48" y="613"/>
                    <a:pt x="48" y="613"/>
                    <a:pt x="48" y="613"/>
                  </a:cubicBezTo>
                  <a:lnTo>
                    <a:pt x="1085" y="613"/>
                  </a:lnTo>
                  <a:close/>
                  <a:moveTo>
                    <a:pt x="1085" y="613"/>
                  </a:moveTo>
                  <a:cubicBezTo>
                    <a:pt x="1085" y="613"/>
                    <a:pt x="1085" y="613"/>
                    <a:pt x="1085" y="613"/>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1" name="Freeform 128"/>
            <p:cNvSpPr>
              <a:spLocks noEditPoints="1"/>
            </p:cNvSpPr>
            <p:nvPr/>
          </p:nvSpPr>
          <p:spPr bwMode="auto">
            <a:xfrm>
              <a:off x="10385426" y="4572000"/>
              <a:ext cx="2165350" cy="2317750"/>
            </a:xfrm>
            <a:custGeom>
              <a:avLst/>
              <a:gdLst>
                <a:gd name="T0" fmla="*/ 406 w 494"/>
                <a:gd name="T1" fmla="*/ 66 h 533"/>
                <a:gd name="T2" fmla="*/ 406 w 494"/>
                <a:gd name="T3" fmla="*/ 384 h 533"/>
                <a:gd name="T4" fmla="*/ 264 w 494"/>
                <a:gd name="T5" fmla="*/ 526 h 533"/>
                <a:gd name="T6" fmla="*/ 247 w 494"/>
                <a:gd name="T7" fmla="*/ 533 h 533"/>
                <a:gd name="T8" fmla="*/ 230 w 494"/>
                <a:gd name="T9" fmla="*/ 526 h 533"/>
                <a:gd name="T10" fmla="*/ 87 w 494"/>
                <a:gd name="T11" fmla="*/ 384 h 533"/>
                <a:gd name="T12" fmla="*/ 87 w 494"/>
                <a:gd name="T13" fmla="*/ 66 h 533"/>
                <a:gd name="T14" fmla="*/ 247 w 494"/>
                <a:gd name="T15" fmla="*/ 0 h 533"/>
                <a:gd name="T16" fmla="*/ 406 w 494"/>
                <a:gd name="T17" fmla="*/ 66 h 533"/>
                <a:gd name="T18" fmla="*/ 372 w 494"/>
                <a:gd name="T19" fmla="*/ 350 h 533"/>
                <a:gd name="T20" fmla="*/ 372 w 494"/>
                <a:gd name="T21" fmla="*/ 100 h 533"/>
                <a:gd name="T22" fmla="*/ 247 w 494"/>
                <a:gd name="T23" fmla="*/ 48 h 533"/>
                <a:gd name="T24" fmla="*/ 121 w 494"/>
                <a:gd name="T25" fmla="*/ 100 h 533"/>
                <a:gd name="T26" fmla="*/ 121 w 494"/>
                <a:gd name="T27" fmla="*/ 350 h 533"/>
                <a:gd name="T28" fmla="*/ 247 w 494"/>
                <a:gd name="T29" fmla="*/ 476 h 533"/>
                <a:gd name="T30" fmla="*/ 372 w 494"/>
                <a:gd name="T31" fmla="*/ 350 h 533"/>
                <a:gd name="T32" fmla="*/ 372 w 494"/>
                <a:gd name="T33" fmla="*/ 350 h 533"/>
                <a:gd name="T34" fmla="*/ 372 w 494"/>
                <a:gd name="T35" fmla="*/ 35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94" h="533">
                  <a:moveTo>
                    <a:pt x="406" y="66"/>
                  </a:moveTo>
                  <a:cubicBezTo>
                    <a:pt x="494" y="154"/>
                    <a:pt x="494" y="296"/>
                    <a:pt x="406" y="384"/>
                  </a:cubicBezTo>
                  <a:cubicBezTo>
                    <a:pt x="264" y="526"/>
                    <a:pt x="264" y="526"/>
                    <a:pt x="264" y="526"/>
                  </a:cubicBezTo>
                  <a:cubicBezTo>
                    <a:pt x="259" y="531"/>
                    <a:pt x="253" y="533"/>
                    <a:pt x="247" y="533"/>
                  </a:cubicBezTo>
                  <a:cubicBezTo>
                    <a:pt x="240" y="533"/>
                    <a:pt x="234" y="531"/>
                    <a:pt x="230" y="526"/>
                  </a:cubicBezTo>
                  <a:cubicBezTo>
                    <a:pt x="87" y="384"/>
                    <a:pt x="87" y="384"/>
                    <a:pt x="87" y="384"/>
                  </a:cubicBezTo>
                  <a:cubicBezTo>
                    <a:pt x="0" y="296"/>
                    <a:pt x="0" y="154"/>
                    <a:pt x="87" y="66"/>
                  </a:cubicBezTo>
                  <a:cubicBezTo>
                    <a:pt x="130" y="23"/>
                    <a:pt x="186" y="0"/>
                    <a:pt x="247" y="0"/>
                  </a:cubicBezTo>
                  <a:cubicBezTo>
                    <a:pt x="307" y="0"/>
                    <a:pt x="363" y="23"/>
                    <a:pt x="406" y="66"/>
                  </a:cubicBezTo>
                  <a:close/>
                  <a:moveTo>
                    <a:pt x="372" y="350"/>
                  </a:moveTo>
                  <a:cubicBezTo>
                    <a:pt x="441" y="281"/>
                    <a:pt x="441" y="169"/>
                    <a:pt x="372" y="100"/>
                  </a:cubicBezTo>
                  <a:cubicBezTo>
                    <a:pt x="338" y="66"/>
                    <a:pt x="294" y="48"/>
                    <a:pt x="247" y="48"/>
                  </a:cubicBezTo>
                  <a:cubicBezTo>
                    <a:pt x="199" y="48"/>
                    <a:pt x="155" y="66"/>
                    <a:pt x="121" y="100"/>
                  </a:cubicBezTo>
                  <a:cubicBezTo>
                    <a:pt x="52" y="169"/>
                    <a:pt x="52" y="281"/>
                    <a:pt x="121" y="350"/>
                  </a:cubicBezTo>
                  <a:cubicBezTo>
                    <a:pt x="247" y="476"/>
                    <a:pt x="247" y="476"/>
                    <a:pt x="247" y="476"/>
                  </a:cubicBezTo>
                  <a:lnTo>
                    <a:pt x="372" y="350"/>
                  </a:lnTo>
                  <a:close/>
                  <a:moveTo>
                    <a:pt x="372" y="350"/>
                  </a:moveTo>
                  <a:cubicBezTo>
                    <a:pt x="372" y="350"/>
                    <a:pt x="372" y="350"/>
                    <a:pt x="372" y="350"/>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2" name="Freeform 129"/>
            <p:cNvSpPr>
              <a:spLocks noEditPoints="1"/>
            </p:cNvSpPr>
            <p:nvPr/>
          </p:nvSpPr>
          <p:spPr bwMode="auto">
            <a:xfrm>
              <a:off x="10612438" y="4781550"/>
              <a:ext cx="1706563" cy="1860550"/>
            </a:xfrm>
            <a:custGeom>
              <a:avLst/>
              <a:gdLst>
                <a:gd name="T0" fmla="*/ 320 w 389"/>
                <a:gd name="T1" fmla="*/ 52 h 428"/>
                <a:gd name="T2" fmla="*/ 320 w 389"/>
                <a:gd name="T3" fmla="*/ 302 h 428"/>
                <a:gd name="T4" fmla="*/ 195 w 389"/>
                <a:gd name="T5" fmla="*/ 428 h 428"/>
                <a:gd name="T6" fmla="*/ 69 w 389"/>
                <a:gd name="T7" fmla="*/ 302 h 428"/>
                <a:gd name="T8" fmla="*/ 69 w 389"/>
                <a:gd name="T9" fmla="*/ 52 h 428"/>
                <a:gd name="T10" fmla="*/ 195 w 389"/>
                <a:gd name="T11" fmla="*/ 0 h 428"/>
                <a:gd name="T12" fmla="*/ 320 w 389"/>
                <a:gd name="T13" fmla="*/ 52 h 428"/>
                <a:gd name="T14" fmla="*/ 309 w 389"/>
                <a:gd name="T15" fmla="*/ 176 h 428"/>
                <a:gd name="T16" fmla="*/ 195 w 389"/>
                <a:gd name="T17" fmla="*/ 62 h 428"/>
                <a:gd name="T18" fmla="*/ 80 w 389"/>
                <a:gd name="T19" fmla="*/ 176 h 428"/>
                <a:gd name="T20" fmla="*/ 195 w 389"/>
                <a:gd name="T21" fmla="*/ 291 h 428"/>
                <a:gd name="T22" fmla="*/ 309 w 389"/>
                <a:gd name="T23" fmla="*/ 176 h 428"/>
                <a:gd name="T24" fmla="*/ 309 w 389"/>
                <a:gd name="T25" fmla="*/ 176 h 428"/>
                <a:gd name="T26" fmla="*/ 309 w 389"/>
                <a:gd name="T27" fmla="*/ 176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9" h="428">
                  <a:moveTo>
                    <a:pt x="320" y="52"/>
                  </a:moveTo>
                  <a:cubicBezTo>
                    <a:pt x="389" y="121"/>
                    <a:pt x="389" y="233"/>
                    <a:pt x="320" y="302"/>
                  </a:cubicBezTo>
                  <a:cubicBezTo>
                    <a:pt x="195" y="428"/>
                    <a:pt x="195" y="428"/>
                    <a:pt x="195" y="428"/>
                  </a:cubicBezTo>
                  <a:cubicBezTo>
                    <a:pt x="69" y="302"/>
                    <a:pt x="69" y="302"/>
                    <a:pt x="69" y="302"/>
                  </a:cubicBezTo>
                  <a:cubicBezTo>
                    <a:pt x="0" y="233"/>
                    <a:pt x="0" y="121"/>
                    <a:pt x="69" y="52"/>
                  </a:cubicBezTo>
                  <a:cubicBezTo>
                    <a:pt x="103" y="18"/>
                    <a:pt x="147" y="0"/>
                    <a:pt x="195" y="0"/>
                  </a:cubicBezTo>
                  <a:cubicBezTo>
                    <a:pt x="242" y="0"/>
                    <a:pt x="286" y="18"/>
                    <a:pt x="320" y="52"/>
                  </a:cubicBezTo>
                  <a:close/>
                  <a:moveTo>
                    <a:pt x="309" y="176"/>
                  </a:moveTo>
                  <a:cubicBezTo>
                    <a:pt x="309" y="113"/>
                    <a:pt x="258" y="62"/>
                    <a:pt x="195" y="62"/>
                  </a:cubicBezTo>
                  <a:cubicBezTo>
                    <a:pt x="131" y="62"/>
                    <a:pt x="80" y="113"/>
                    <a:pt x="80" y="176"/>
                  </a:cubicBezTo>
                  <a:cubicBezTo>
                    <a:pt x="80" y="240"/>
                    <a:pt x="131" y="291"/>
                    <a:pt x="195" y="291"/>
                  </a:cubicBezTo>
                  <a:cubicBezTo>
                    <a:pt x="258" y="291"/>
                    <a:pt x="309" y="240"/>
                    <a:pt x="309" y="176"/>
                  </a:cubicBezTo>
                  <a:close/>
                  <a:moveTo>
                    <a:pt x="309" y="176"/>
                  </a:moveTo>
                  <a:cubicBezTo>
                    <a:pt x="309" y="176"/>
                    <a:pt x="309" y="176"/>
                    <a:pt x="309" y="176"/>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3" name="Freeform 130"/>
            <p:cNvSpPr>
              <a:spLocks noEditPoints="1"/>
            </p:cNvSpPr>
            <p:nvPr/>
          </p:nvSpPr>
          <p:spPr bwMode="auto">
            <a:xfrm>
              <a:off x="10963276" y="5051425"/>
              <a:ext cx="1004888" cy="993775"/>
            </a:xfrm>
            <a:custGeom>
              <a:avLst/>
              <a:gdLst>
                <a:gd name="T0" fmla="*/ 115 w 229"/>
                <a:gd name="T1" fmla="*/ 0 h 229"/>
                <a:gd name="T2" fmla="*/ 229 w 229"/>
                <a:gd name="T3" fmla="*/ 114 h 229"/>
                <a:gd name="T4" fmla="*/ 115 w 229"/>
                <a:gd name="T5" fmla="*/ 229 h 229"/>
                <a:gd name="T6" fmla="*/ 0 w 229"/>
                <a:gd name="T7" fmla="*/ 114 h 229"/>
                <a:gd name="T8" fmla="*/ 115 w 229"/>
                <a:gd name="T9" fmla="*/ 0 h 229"/>
                <a:gd name="T10" fmla="*/ 181 w 229"/>
                <a:gd name="T11" fmla="*/ 114 h 229"/>
                <a:gd name="T12" fmla="*/ 115 w 229"/>
                <a:gd name="T13" fmla="*/ 48 h 229"/>
                <a:gd name="T14" fmla="*/ 48 w 229"/>
                <a:gd name="T15" fmla="*/ 114 h 229"/>
                <a:gd name="T16" fmla="*/ 115 w 229"/>
                <a:gd name="T17" fmla="*/ 181 h 229"/>
                <a:gd name="T18" fmla="*/ 181 w 229"/>
                <a:gd name="T19" fmla="*/ 114 h 229"/>
                <a:gd name="T20" fmla="*/ 181 w 229"/>
                <a:gd name="T21" fmla="*/ 114 h 229"/>
                <a:gd name="T22" fmla="*/ 181 w 229"/>
                <a:gd name="T23" fmla="*/ 114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9" h="229">
                  <a:moveTo>
                    <a:pt x="115" y="0"/>
                  </a:moveTo>
                  <a:cubicBezTo>
                    <a:pt x="178" y="0"/>
                    <a:pt x="229" y="51"/>
                    <a:pt x="229" y="114"/>
                  </a:cubicBezTo>
                  <a:cubicBezTo>
                    <a:pt x="229" y="178"/>
                    <a:pt x="178" y="229"/>
                    <a:pt x="115" y="229"/>
                  </a:cubicBezTo>
                  <a:cubicBezTo>
                    <a:pt x="51" y="229"/>
                    <a:pt x="0" y="178"/>
                    <a:pt x="0" y="114"/>
                  </a:cubicBezTo>
                  <a:cubicBezTo>
                    <a:pt x="0" y="51"/>
                    <a:pt x="51" y="0"/>
                    <a:pt x="115" y="0"/>
                  </a:cubicBezTo>
                  <a:close/>
                  <a:moveTo>
                    <a:pt x="181" y="114"/>
                  </a:moveTo>
                  <a:cubicBezTo>
                    <a:pt x="181" y="78"/>
                    <a:pt x="151" y="48"/>
                    <a:pt x="115" y="48"/>
                  </a:cubicBezTo>
                  <a:cubicBezTo>
                    <a:pt x="78" y="48"/>
                    <a:pt x="48" y="78"/>
                    <a:pt x="48" y="114"/>
                  </a:cubicBezTo>
                  <a:cubicBezTo>
                    <a:pt x="48" y="151"/>
                    <a:pt x="78" y="181"/>
                    <a:pt x="115" y="181"/>
                  </a:cubicBezTo>
                  <a:cubicBezTo>
                    <a:pt x="151" y="181"/>
                    <a:pt x="181" y="151"/>
                    <a:pt x="181" y="114"/>
                  </a:cubicBezTo>
                  <a:close/>
                  <a:moveTo>
                    <a:pt x="181" y="114"/>
                  </a:moveTo>
                  <a:cubicBezTo>
                    <a:pt x="181" y="114"/>
                    <a:pt x="181" y="114"/>
                    <a:pt x="181" y="11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grpSp>
      <p:grpSp>
        <p:nvGrpSpPr>
          <p:cNvPr id="14" name="Group 299"/>
          <p:cNvGrpSpPr>
            <a:grpSpLocks noChangeAspect="1"/>
          </p:cNvGrpSpPr>
          <p:nvPr/>
        </p:nvGrpSpPr>
        <p:grpSpPr>
          <a:xfrm>
            <a:off x="1210235" y="370034"/>
            <a:ext cx="381363" cy="457200"/>
            <a:chOff x="8115300" y="2176463"/>
            <a:chExt cx="5284788" cy="6335712"/>
          </a:xfrm>
        </p:grpSpPr>
        <p:sp>
          <p:nvSpPr>
            <p:cNvPr id="15" name="Freeform 103"/>
            <p:cNvSpPr>
              <a:spLocks noEditPoints="1"/>
            </p:cNvSpPr>
            <p:nvPr/>
          </p:nvSpPr>
          <p:spPr bwMode="auto">
            <a:xfrm>
              <a:off x="12598400" y="4686300"/>
              <a:ext cx="801688" cy="209550"/>
            </a:xfrm>
            <a:custGeom>
              <a:avLst/>
              <a:gdLst>
                <a:gd name="T0" fmla="*/ 159 w 183"/>
                <a:gd name="T1" fmla="*/ 0 h 48"/>
                <a:gd name="T2" fmla="*/ 183 w 183"/>
                <a:gd name="T3" fmla="*/ 24 h 48"/>
                <a:gd name="T4" fmla="*/ 159 w 183"/>
                <a:gd name="T5" fmla="*/ 48 h 48"/>
                <a:gd name="T6" fmla="*/ 24 w 183"/>
                <a:gd name="T7" fmla="*/ 48 h 48"/>
                <a:gd name="T8" fmla="*/ 0 w 183"/>
                <a:gd name="T9" fmla="*/ 24 h 48"/>
                <a:gd name="T10" fmla="*/ 24 w 183"/>
                <a:gd name="T11" fmla="*/ 0 h 48"/>
                <a:gd name="T12" fmla="*/ 159 w 183"/>
                <a:gd name="T13" fmla="*/ 0 h 48"/>
                <a:gd name="T14" fmla="*/ 159 w 183"/>
                <a:gd name="T15" fmla="*/ 0 h 48"/>
                <a:gd name="T16" fmla="*/ 159 w 183"/>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 h="48">
                  <a:moveTo>
                    <a:pt x="159" y="0"/>
                  </a:moveTo>
                  <a:cubicBezTo>
                    <a:pt x="172" y="0"/>
                    <a:pt x="183" y="11"/>
                    <a:pt x="183" y="24"/>
                  </a:cubicBezTo>
                  <a:cubicBezTo>
                    <a:pt x="183" y="38"/>
                    <a:pt x="172" y="48"/>
                    <a:pt x="159" y="48"/>
                  </a:cubicBezTo>
                  <a:cubicBezTo>
                    <a:pt x="24" y="48"/>
                    <a:pt x="24" y="48"/>
                    <a:pt x="24" y="48"/>
                  </a:cubicBezTo>
                  <a:cubicBezTo>
                    <a:pt x="11" y="48"/>
                    <a:pt x="0" y="38"/>
                    <a:pt x="0" y="24"/>
                  </a:cubicBezTo>
                  <a:cubicBezTo>
                    <a:pt x="0" y="11"/>
                    <a:pt x="11" y="0"/>
                    <a:pt x="24" y="0"/>
                  </a:cubicBezTo>
                  <a:lnTo>
                    <a:pt x="159" y="0"/>
                  </a:lnTo>
                  <a:close/>
                  <a:moveTo>
                    <a:pt x="159" y="0"/>
                  </a:moveTo>
                  <a:cubicBezTo>
                    <a:pt x="159" y="0"/>
                    <a:pt x="159" y="0"/>
                    <a:pt x="159" y="0"/>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6" name="Freeform 104"/>
            <p:cNvSpPr>
              <a:spLocks noEditPoints="1"/>
            </p:cNvSpPr>
            <p:nvPr/>
          </p:nvSpPr>
          <p:spPr bwMode="auto">
            <a:xfrm>
              <a:off x="12320588" y="3419475"/>
              <a:ext cx="755650" cy="511175"/>
            </a:xfrm>
            <a:custGeom>
              <a:avLst/>
              <a:gdLst>
                <a:gd name="T0" fmla="*/ 165 w 172"/>
                <a:gd name="T1" fmla="*/ 15 h 118"/>
                <a:gd name="T2" fmla="*/ 156 w 172"/>
                <a:gd name="T3" fmla="*/ 48 h 118"/>
                <a:gd name="T4" fmla="*/ 40 w 172"/>
                <a:gd name="T5" fmla="*/ 115 h 118"/>
                <a:gd name="T6" fmla="*/ 28 w 172"/>
                <a:gd name="T7" fmla="*/ 118 h 118"/>
                <a:gd name="T8" fmla="*/ 7 w 172"/>
                <a:gd name="T9" fmla="*/ 106 h 118"/>
                <a:gd name="T10" fmla="*/ 16 w 172"/>
                <a:gd name="T11" fmla="*/ 74 h 118"/>
                <a:gd name="T12" fmla="*/ 132 w 172"/>
                <a:gd name="T13" fmla="*/ 6 h 118"/>
                <a:gd name="T14" fmla="*/ 165 w 172"/>
                <a:gd name="T15" fmla="*/ 15 h 118"/>
                <a:gd name="T16" fmla="*/ 165 w 172"/>
                <a:gd name="T17" fmla="*/ 15 h 118"/>
                <a:gd name="T18" fmla="*/ 165 w 172"/>
                <a:gd name="T19" fmla="*/ 15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 h="118">
                  <a:moveTo>
                    <a:pt x="165" y="15"/>
                  </a:moveTo>
                  <a:cubicBezTo>
                    <a:pt x="172" y="27"/>
                    <a:pt x="168" y="41"/>
                    <a:pt x="156" y="48"/>
                  </a:cubicBezTo>
                  <a:cubicBezTo>
                    <a:pt x="40" y="115"/>
                    <a:pt x="40" y="115"/>
                    <a:pt x="40" y="115"/>
                  </a:cubicBezTo>
                  <a:cubicBezTo>
                    <a:pt x="36" y="117"/>
                    <a:pt x="32" y="118"/>
                    <a:pt x="28" y="118"/>
                  </a:cubicBezTo>
                  <a:cubicBezTo>
                    <a:pt x="20" y="118"/>
                    <a:pt x="12" y="114"/>
                    <a:pt x="7" y="106"/>
                  </a:cubicBezTo>
                  <a:cubicBezTo>
                    <a:pt x="0" y="95"/>
                    <a:pt x="4" y="80"/>
                    <a:pt x="16" y="74"/>
                  </a:cubicBezTo>
                  <a:cubicBezTo>
                    <a:pt x="132" y="6"/>
                    <a:pt x="132" y="6"/>
                    <a:pt x="132" y="6"/>
                  </a:cubicBezTo>
                  <a:cubicBezTo>
                    <a:pt x="144" y="0"/>
                    <a:pt x="158" y="4"/>
                    <a:pt x="165" y="15"/>
                  </a:cubicBezTo>
                  <a:close/>
                  <a:moveTo>
                    <a:pt x="165" y="15"/>
                  </a:moveTo>
                  <a:cubicBezTo>
                    <a:pt x="165" y="15"/>
                    <a:pt x="165" y="15"/>
                    <a:pt x="165" y="1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7" name="Freeform 105"/>
            <p:cNvSpPr>
              <a:spLocks noEditPoints="1"/>
            </p:cNvSpPr>
            <p:nvPr/>
          </p:nvSpPr>
          <p:spPr bwMode="auto">
            <a:xfrm>
              <a:off x="12320588" y="5637213"/>
              <a:ext cx="755650" cy="517525"/>
            </a:xfrm>
            <a:custGeom>
              <a:avLst/>
              <a:gdLst>
                <a:gd name="T0" fmla="*/ 156 w 172"/>
                <a:gd name="T1" fmla="*/ 74 h 119"/>
                <a:gd name="T2" fmla="*/ 165 w 172"/>
                <a:gd name="T3" fmla="*/ 107 h 119"/>
                <a:gd name="T4" fmla="*/ 144 w 172"/>
                <a:gd name="T5" fmla="*/ 119 h 119"/>
                <a:gd name="T6" fmla="*/ 132 w 172"/>
                <a:gd name="T7" fmla="*/ 115 h 119"/>
                <a:gd name="T8" fmla="*/ 16 w 172"/>
                <a:gd name="T9" fmla="*/ 48 h 119"/>
                <a:gd name="T10" fmla="*/ 7 w 172"/>
                <a:gd name="T11" fmla="*/ 15 h 119"/>
                <a:gd name="T12" fmla="*/ 40 w 172"/>
                <a:gd name="T13" fmla="*/ 7 h 119"/>
                <a:gd name="T14" fmla="*/ 156 w 172"/>
                <a:gd name="T15" fmla="*/ 74 h 119"/>
                <a:gd name="T16" fmla="*/ 156 w 172"/>
                <a:gd name="T17" fmla="*/ 74 h 119"/>
                <a:gd name="T18" fmla="*/ 156 w 172"/>
                <a:gd name="T19" fmla="*/ 7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2" h="119">
                  <a:moveTo>
                    <a:pt x="156" y="74"/>
                  </a:moveTo>
                  <a:cubicBezTo>
                    <a:pt x="168" y="80"/>
                    <a:pt x="172" y="95"/>
                    <a:pt x="165" y="107"/>
                  </a:cubicBezTo>
                  <a:cubicBezTo>
                    <a:pt x="161" y="114"/>
                    <a:pt x="153" y="119"/>
                    <a:pt x="144" y="119"/>
                  </a:cubicBezTo>
                  <a:cubicBezTo>
                    <a:pt x="140" y="119"/>
                    <a:pt x="136" y="118"/>
                    <a:pt x="132" y="115"/>
                  </a:cubicBezTo>
                  <a:cubicBezTo>
                    <a:pt x="16" y="48"/>
                    <a:pt x="16" y="48"/>
                    <a:pt x="16" y="48"/>
                  </a:cubicBezTo>
                  <a:cubicBezTo>
                    <a:pt x="4" y="42"/>
                    <a:pt x="0" y="27"/>
                    <a:pt x="7" y="15"/>
                  </a:cubicBezTo>
                  <a:cubicBezTo>
                    <a:pt x="14" y="4"/>
                    <a:pt x="28" y="0"/>
                    <a:pt x="40" y="7"/>
                  </a:cubicBezTo>
                  <a:lnTo>
                    <a:pt x="156" y="74"/>
                  </a:lnTo>
                  <a:close/>
                  <a:moveTo>
                    <a:pt x="156" y="74"/>
                  </a:moveTo>
                  <a:cubicBezTo>
                    <a:pt x="156" y="74"/>
                    <a:pt x="156" y="74"/>
                    <a:pt x="156" y="7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8" name="Freeform 106"/>
            <p:cNvSpPr>
              <a:spLocks noEditPoints="1"/>
            </p:cNvSpPr>
            <p:nvPr/>
          </p:nvSpPr>
          <p:spPr bwMode="auto">
            <a:xfrm>
              <a:off x="9110663" y="3140075"/>
              <a:ext cx="3289300" cy="5372100"/>
            </a:xfrm>
            <a:custGeom>
              <a:avLst/>
              <a:gdLst>
                <a:gd name="T0" fmla="*/ 750 w 750"/>
                <a:gd name="T1" fmla="*/ 376 h 1237"/>
                <a:gd name="T2" fmla="*/ 674 w 750"/>
                <a:gd name="T3" fmla="*/ 602 h 1237"/>
                <a:gd name="T4" fmla="*/ 546 w 750"/>
                <a:gd name="T5" fmla="*/ 976 h 1237"/>
                <a:gd name="T6" fmla="*/ 546 w 750"/>
                <a:gd name="T7" fmla="*/ 1120 h 1237"/>
                <a:gd name="T8" fmla="*/ 430 w 750"/>
                <a:gd name="T9" fmla="*/ 1237 h 1237"/>
                <a:gd name="T10" fmla="*/ 321 w 750"/>
                <a:gd name="T11" fmla="*/ 1237 h 1237"/>
                <a:gd name="T12" fmla="*/ 205 w 750"/>
                <a:gd name="T13" fmla="*/ 1120 h 1237"/>
                <a:gd name="T14" fmla="*/ 205 w 750"/>
                <a:gd name="T15" fmla="*/ 976 h 1237"/>
                <a:gd name="T16" fmla="*/ 77 w 750"/>
                <a:gd name="T17" fmla="*/ 603 h 1237"/>
                <a:gd name="T18" fmla="*/ 1 w 750"/>
                <a:gd name="T19" fmla="*/ 373 h 1237"/>
                <a:gd name="T20" fmla="*/ 110 w 750"/>
                <a:gd name="T21" fmla="*/ 112 h 1237"/>
                <a:gd name="T22" fmla="*/ 370 w 750"/>
                <a:gd name="T23" fmla="*/ 2 h 1237"/>
                <a:gd name="T24" fmla="*/ 638 w 750"/>
                <a:gd name="T25" fmla="*/ 110 h 1237"/>
                <a:gd name="T26" fmla="*/ 750 w 750"/>
                <a:gd name="T27" fmla="*/ 376 h 1237"/>
                <a:gd name="T28" fmla="*/ 636 w 750"/>
                <a:gd name="T29" fmla="*/ 573 h 1237"/>
                <a:gd name="T30" fmla="*/ 702 w 750"/>
                <a:gd name="T31" fmla="*/ 376 h 1237"/>
                <a:gd name="T32" fmla="*/ 604 w 750"/>
                <a:gd name="T33" fmla="*/ 144 h 1237"/>
                <a:gd name="T34" fmla="*/ 371 w 750"/>
                <a:gd name="T35" fmla="*/ 50 h 1237"/>
                <a:gd name="T36" fmla="*/ 49 w 750"/>
                <a:gd name="T37" fmla="*/ 373 h 1237"/>
                <a:gd name="T38" fmla="*/ 116 w 750"/>
                <a:gd name="T39" fmla="*/ 574 h 1237"/>
                <a:gd name="T40" fmla="*/ 253 w 750"/>
                <a:gd name="T41" fmla="*/ 967 h 1237"/>
                <a:gd name="T42" fmla="*/ 498 w 750"/>
                <a:gd name="T43" fmla="*/ 967 h 1237"/>
                <a:gd name="T44" fmla="*/ 636 w 750"/>
                <a:gd name="T45" fmla="*/ 573 h 1237"/>
                <a:gd name="T46" fmla="*/ 498 w 750"/>
                <a:gd name="T47" fmla="*/ 1120 h 1237"/>
                <a:gd name="T48" fmla="*/ 498 w 750"/>
                <a:gd name="T49" fmla="*/ 1113 h 1237"/>
                <a:gd name="T50" fmla="*/ 253 w 750"/>
                <a:gd name="T51" fmla="*/ 1085 h 1237"/>
                <a:gd name="T52" fmla="*/ 253 w 750"/>
                <a:gd name="T53" fmla="*/ 1104 h 1237"/>
                <a:gd name="T54" fmla="*/ 497 w 750"/>
                <a:gd name="T55" fmla="*/ 1132 h 1237"/>
                <a:gd name="T56" fmla="*/ 498 w 750"/>
                <a:gd name="T57" fmla="*/ 1120 h 1237"/>
                <a:gd name="T58" fmla="*/ 498 w 750"/>
                <a:gd name="T59" fmla="*/ 1064 h 1237"/>
                <a:gd name="T60" fmla="*/ 498 w 750"/>
                <a:gd name="T61" fmla="*/ 1015 h 1237"/>
                <a:gd name="T62" fmla="*/ 253 w 750"/>
                <a:gd name="T63" fmla="*/ 1015 h 1237"/>
                <a:gd name="T64" fmla="*/ 253 w 750"/>
                <a:gd name="T65" fmla="*/ 1036 h 1237"/>
                <a:gd name="T66" fmla="*/ 498 w 750"/>
                <a:gd name="T67" fmla="*/ 1064 h 1237"/>
                <a:gd name="T68" fmla="*/ 468 w 750"/>
                <a:gd name="T69" fmla="*/ 1177 h 1237"/>
                <a:gd name="T70" fmla="*/ 261 w 750"/>
                <a:gd name="T71" fmla="*/ 1153 h 1237"/>
                <a:gd name="T72" fmla="*/ 321 w 750"/>
                <a:gd name="T73" fmla="*/ 1189 h 1237"/>
                <a:gd name="T74" fmla="*/ 430 w 750"/>
                <a:gd name="T75" fmla="*/ 1189 h 1237"/>
                <a:gd name="T76" fmla="*/ 468 w 750"/>
                <a:gd name="T77" fmla="*/ 1177 h 1237"/>
                <a:gd name="T78" fmla="*/ 468 w 750"/>
                <a:gd name="T79" fmla="*/ 1177 h 1237"/>
                <a:gd name="T80" fmla="*/ 468 w 750"/>
                <a:gd name="T81" fmla="*/ 1177 h 1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0" h="1237">
                  <a:moveTo>
                    <a:pt x="750" y="376"/>
                  </a:moveTo>
                  <a:cubicBezTo>
                    <a:pt x="750" y="459"/>
                    <a:pt x="724" y="537"/>
                    <a:pt x="674" y="602"/>
                  </a:cubicBezTo>
                  <a:cubicBezTo>
                    <a:pt x="590" y="713"/>
                    <a:pt x="546" y="842"/>
                    <a:pt x="546" y="976"/>
                  </a:cubicBezTo>
                  <a:cubicBezTo>
                    <a:pt x="546" y="1120"/>
                    <a:pt x="546" y="1120"/>
                    <a:pt x="546" y="1120"/>
                  </a:cubicBezTo>
                  <a:cubicBezTo>
                    <a:pt x="546" y="1185"/>
                    <a:pt x="494" y="1237"/>
                    <a:pt x="430" y="1237"/>
                  </a:cubicBezTo>
                  <a:cubicBezTo>
                    <a:pt x="321" y="1237"/>
                    <a:pt x="321" y="1237"/>
                    <a:pt x="321" y="1237"/>
                  </a:cubicBezTo>
                  <a:cubicBezTo>
                    <a:pt x="257" y="1237"/>
                    <a:pt x="205" y="1185"/>
                    <a:pt x="205" y="1120"/>
                  </a:cubicBezTo>
                  <a:cubicBezTo>
                    <a:pt x="205" y="976"/>
                    <a:pt x="205" y="976"/>
                    <a:pt x="205" y="976"/>
                  </a:cubicBezTo>
                  <a:cubicBezTo>
                    <a:pt x="205" y="843"/>
                    <a:pt x="160" y="711"/>
                    <a:pt x="77" y="603"/>
                  </a:cubicBezTo>
                  <a:cubicBezTo>
                    <a:pt x="27" y="536"/>
                    <a:pt x="0" y="457"/>
                    <a:pt x="1" y="373"/>
                  </a:cubicBezTo>
                  <a:cubicBezTo>
                    <a:pt x="2" y="275"/>
                    <a:pt x="41" y="182"/>
                    <a:pt x="110" y="112"/>
                  </a:cubicBezTo>
                  <a:cubicBezTo>
                    <a:pt x="180" y="43"/>
                    <a:pt x="272" y="3"/>
                    <a:pt x="370" y="2"/>
                  </a:cubicBezTo>
                  <a:cubicBezTo>
                    <a:pt x="471" y="0"/>
                    <a:pt x="566" y="39"/>
                    <a:pt x="638" y="110"/>
                  </a:cubicBezTo>
                  <a:cubicBezTo>
                    <a:pt x="710" y="180"/>
                    <a:pt x="750" y="275"/>
                    <a:pt x="750" y="376"/>
                  </a:cubicBezTo>
                  <a:close/>
                  <a:moveTo>
                    <a:pt x="636" y="573"/>
                  </a:moveTo>
                  <a:cubicBezTo>
                    <a:pt x="679" y="516"/>
                    <a:pt x="702" y="448"/>
                    <a:pt x="702" y="376"/>
                  </a:cubicBezTo>
                  <a:cubicBezTo>
                    <a:pt x="702" y="288"/>
                    <a:pt x="667" y="206"/>
                    <a:pt x="604" y="144"/>
                  </a:cubicBezTo>
                  <a:cubicBezTo>
                    <a:pt x="542" y="82"/>
                    <a:pt x="459" y="49"/>
                    <a:pt x="371" y="50"/>
                  </a:cubicBezTo>
                  <a:cubicBezTo>
                    <a:pt x="195" y="52"/>
                    <a:pt x="51" y="197"/>
                    <a:pt x="49" y="373"/>
                  </a:cubicBezTo>
                  <a:cubicBezTo>
                    <a:pt x="48" y="446"/>
                    <a:pt x="71" y="516"/>
                    <a:pt x="116" y="574"/>
                  </a:cubicBezTo>
                  <a:cubicBezTo>
                    <a:pt x="202" y="688"/>
                    <a:pt x="251" y="827"/>
                    <a:pt x="253" y="967"/>
                  </a:cubicBezTo>
                  <a:cubicBezTo>
                    <a:pt x="498" y="967"/>
                    <a:pt x="498" y="967"/>
                    <a:pt x="498" y="967"/>
                  </a:cubicBezTo>
                  <a:cubicBezTo>
                    <a:pt x="500" y="825"/>
                    <a:pt x="547" y="690"/>
                    <a:pt x="636" y="573"/>
                  </a:cubicBezTo>
                  <a:close/>
                  <a:moveTo>
                    <a:pt x="498" y="1120"/>
                  </a:moveTo>
                  <a:cubicBezTo>
                    <a:pt x="498" y="1113"/>
                    <a:pt x="498" y="1113"/>
                    <a:pt x="498" y="1113"/>
                  </a:cubicBezTo>
                  <a:cubicBezTo>
                    <a:pt x="253" y="1085"/>
                    <a:pt x="253" y="1085"/>
                    <a:pt x="253" y="1085"/>
                  </a:cubicBezTo>
                  <a:cubicBezTo>
                    <a:pt x="253" y="1104"/>
                    <a:pt x="253" y="1104"/>
                    <a:pt x="253" y="1104"/>
                  </a:cubicBezTo>
                  <a:cubicBezTo>
                    <a:pt x="497" y="1132"/>
                    <a:pt x="497" y="1132"/>
                    <a:pt x="497" y="1132"/>
                  </a:cubicBezTo>
                  <a:cubicBezTo>
                    <a:pt x="498" y="1128"/>
                    <a:pt x="498" y="1124"/>
                    <a:pt x="498" y="1120"/>
                  </a:cubicBezTo>
                  <a:close/>
                  <a:moveTo>
                    <a:pt x="498" y="1064"/>
                  </a:moveTo>
                  <a:cubicBezTo>
                    <a:pt x="498" y="1015"/>
                    <a:pt x="498" y="1015"/>
                    <a:pt x="498" y="1015"/>
                  </a:cubicBezTo>
                  <a:cubicBezTo>
                    <a:pt x="253" y="1015"/>
                    <a:pt x="253" y="1015"/>
                    <a:pt x="253" y="1015"/>
                  </a:cubicBezTo>
                  <a:cubicBezTo>
                    <a:pt x="253" y="1036"/>
                    <a:pt x="253" y="1036"/>
                    <a:pt x="253" y="1036"/>
                  </a:cubicBezTo>
                  <a:lnTo>
                    <a:pt x="498" y="1064"/>
                  </a:lnTo>
                  <a:close/>
                  <a:moveTo>
                    <a:pt x="468" y="1177"/>
                  </a:moveTo>
                  <a:cubicBezTo>
                    <a:pt x="261" y="1153"/>
                    <a:pt x="261" y="1153"/>
                    <a:pt x="261" y="1153"/>
                  </a:cubicBezTo>
                  <a:cubicBezTo>
                    <a:pt x="273" y="1174"/>
                    <a:pt x="296" y="1189"/>
                    <a:pt x="321" y="1189"/>
                  </a:cubicBezTo>
                  <a:cubicBezTo>
                    <a:pt x="430" y="1189"/>
                    <a:pt x="430" y="1189"/>
                    <a:pt x="430" y="1189"/>
                  </a:cubicBezTo>
                  <a:cubicBezTo>
                    <a:pt x="444" y="1189"/>
                    <a:pt x="457" y="1184"/>
                    <a:pt x="468" y="1177"/>
                  </a:cubicBezTo>
                  <a:close/>
                  <a:moveTo>
                    <a:pt x="468" y="1177"/>
                  </a:moveTo>
                  <a:cubicBezTo>
                    <a:pt x="468" y="1177"/>
                    <a:pt x="468" y="1177"/>
                    <a:pt x="468" y="1177"/>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19" name="Freeform 107"/>
            <p:cNvSpPr>
              <a:spLocks noEditPoints="1"/>
            </p:cNvSpPr>
            <p:nvPr/>
          </p:nvSpPr>
          <p:spPr bwMode="auto">
            <a:xfrm>
              <a:off x="11610975" y="2498725"/>
              <a:ext cx="534988" cy="728663"/>
            </a:xfrm>
            <a:custGeom>
              <a:avLst/>
              <a:gdLst>
                <a:gd name="T0" fmla="*/ 107 w 122"/>
                <a:gd name="T1" fmla="*/ 7 h 168"/>
                <a:gd name="T2" fmla="*/ 115 w 122"/>
                <a:gd name="T3" fmla="*/ 39 h 168"/>
                <a:gd name="T4" fmla="*/ 48 w 122"/>
                <a:gd name="T5" fmla="*/ 156 h 168"/>
                <a:gd name="T6" fmla="*/ 27 w 122"/>
                <a:gd name="T7" fmla="*/ 168 h 168"/>
                <a:gd name="T8" fmla="*/ 15 w 122"/>
                <a:gd name="T9" fmla="*/ 165 h 168"/>
                <a:gd name="T10" fmla="*/ 7 w 122"/>
                <a:gd name="T11" fmla="*/ 132 h 168"/>
                <a:gd name="T12" fmla="*/ 74 w 122"/>
                <a:gd name="T13" fmla="*/ 15 h 168"/>
                <a:gd name="T14" fmla="*/ 107 w 122"/>
                <a:gd name="T15" fmla="*/ 7 h 168"/>
                <a:gd name="T16" fmla="*/ 107 w 122"/>
                <a:gd name="T17" fmla="*/ 7 h 168"/>
                <a:gd name="T18" fmla="*/ 107 w 122"/>
                <a:gd name="T19" fmla="*/ 7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07" y="7"/>
                  </a:moveTo>
                  <a:cubicBezTo>
                    <a:pt x="118" y="13"/>
                    <a:pt x="122" y="28"/>
                    <a:pt x="115" y="39"/>
                  </a:cubicBezTo>
                  <a:cubicBezTo>
                    <a:pt x="48" y="156"/>
                    <a:pt x="48" y="156"/>
                    <a:pt x="48" y="156"/>
                  </a:cubicBezTo>
                  <a:cubicBezTo>
                    <a:pt x="44" y="164"/>
                    <a:pt x="36" y="168"/>
                    <a:pt x="27" y="168"/>
                  </a:cubicBezTo>
                  <a:cubicBezTo>
                    <a:pt x="23" y="168"/>
                    <a:pt x="19" y="167"/>
                    <a:pt x="15" y="165"/>
                  </a:cubicBezTo>
                  <a:cubicBezTo>
                    <a:pt x="4" y="158"/>
                    <a:pt x="0" y="143"/>
                    <a:pt x="7" y="132"/>
                  </a:cubicBezTo>
                  <a:cubicBezTo>
                    <a:pt x="74" y="15"/>
                    <a:pt x="74" y="15"/>
                    <a:pt x="74" y="15"/>
                  </a:cubicBezTo>
                  <a:cubicBezTo>
                    <a:pt x="80" y="4"/>
                    <a:pt x="95" y="0"/>
                    <a:pt x="107" y="7"/>
                  </a:cubicBezTo>
                  <a:close/>
                  <a:moveTo>
                    <a:pt x="107" y="7"/>
                  </a:moveTo>
                  <a:cubicBezTo>
                    <a:pt x="107" y="7"/>
                    <a:pt x="107" y="7"/>
                    <a:pt x="107" y="7"/>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0" name="Freeform 108"/>
            <p:cNvSpPr>
              <a:spLocks noEditPoints="1"/>
            </p:cNvSpPr>
            <p:nvPr/>
          </p:nvSpPr>
          <p:spPr bwMode="auto">
            <a:xfrm>
              <a:off x="10650538" y="3522663"/>
              <a:ext cx="1368425" cy="1463675"/>
            </a:xfrm>
            <a:custGeom>
              <a:avLst/>
              <a:gdLst>
                <a:gd name="T0" fmla="*/ 312 w 312"/>
                <a:gd name="T1" fmla="*/ 288 h 337"/>
                <a:gd name="T2" fmla="*/ 311 w 312"/>
                <a:gd name="T3" fmla="*/ 315 h 337"/>
                <a:gd name="T4" fmla="*/ 287 w 312"/>
                <a:gd name="T5" fmla="*/ 337 h 337"/>
                <a:gd name="T6" fmla="*/ 285 w 312"/>
                <a:gd name="T7" fmla="*/ 337 h 337"/>
                <a:gd name="T8" fmla="*/ 263 w 312"/>
                <a:gd name="T9" fmla="*/ 311 h 337"/>
                <a:gd name="T10" fmla="*/ 264 w 312"/>
                <a:gd name="T11" fmla="*/ 288 h 337"/>
                <a:gd name="T12" fmla="*/ 24 w 312"/>
                <a:gd name="T13" fmla="*/ 48 h 337"/>
                <a:gd name="T14" fmla="*/ 0 w 312"/>
                <a:gd name="T15" fmla="*/ 24 h 337"/>
                <a:gd name="T16" fmla="*/ 24 w 312"/>
                <a:gd name="T17" fmla="*/ 0 h 337"/>
                <a:gd name="T18" fmla="*/ 312 w 312"/>
                <a:gd name="T19" fmla="*/ 288 h 337"/>
                <a:gd name="T20" fmla="*/ 312 w 312"/>
                <a:gd name="T21" fmla="*/ 288 h 337"/>
                <a:gd name="T22" fmla="*/ 312 w 312"/>
                <a:gd name="T23" fmla="*/ 28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12" h="337">
                  <a:moveTo>
                    <a:pt x="312" y="288"/>
                  </a:moveTo>
                  <a:cubicBezTo>
                    <a:pt x="312" y="297"/>
                    <a:pt x="312" y="306"/>
                    <a:pt x="311" y="315"/>
                  </a:cubicBezTo>
                  <a:cubicBezTo>
                    <a:pt x="310" y="328"/>
                    <a:pt x="300" y="337"/>
                    <a:pt x="287" y="337"/>
                  </a:cubicBezTo>
                  <a:cubicBezTo>
                    <a:pt x="287" y="337"/>
                    <a:pt x="286" y="337"/>
                    <a:pt x="285" y="337"/>
                  </a:cubicBezTo>
                  <a:cubicBezTo>
                    <a:pt x="272" y="336"/>
                    <a:pt x="262" y="324"/>
                    <a:pt x="263" y="311"/>
                  </a:cubicBezTo>
                  <a:cubicBezTo>
                    <a:pt x="264" y="303"/>
                    <a:pt x="264" y="296"/>
                    <a:pt x="264" y="288"/>
                  </a:cubicBezTo>
                  <a:cubicBezTo>
                    <a:pt x="264" y="156"/>
                    <a:pt x="157" y="48"/>
                    <a:pt x="24" y="48"/>
                  </a:cubicBezTo>
                  <a:cubicBezTo>
                    <a:pt x="11" y="48"/>
                    <a:pt x="0" y="37"/>
                    <a:pt x="0" y="24"/>
                  </a:cubicBezTo>
                  <a:cubicBezTo>
                    <a:pt x="0" y="11"/>
                    <a:pt x="11" y="0"/>
                    <a:pt x="24" y="0"/>
                  </a:cubicBezTo>
                  <a:cubicBezTo>
                    <a:pt x="183" y="0"/>
                    <a:pt x="312" y="129"/>
                    <a:pt x="312" y="288"/>
                  </a:cubicBezTo>
                  <a:close/>
                  <a:moveTo>
                    <a:pt x="312" y="288"/>
                  </a:moveTo>
                  <a:cubicBezTo>
                    <a:pt x="312" y="288"/>
                    <a:pt x="312" y="288"/>
                    <a:pt x="312" y="288"/>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1" name="Freeform 109"/>
            <p:cNvSpPr>
              <a:spLocks noEditPoints="1"/>
            </p:cNvSpPr>
            <p:nvPr/>
          </p:nvSpPr>
          <p:spPr bwMode="auto">
            <a:xfrm>
              <a:off x="11563350" y="5108575"/>
              <a:ext cx="376238" cy="460375"/>
            </a:xfrm>
            <a:custGeom>
              <a:avLst/>
              <a:gdLst>
                <a:gd name="T0" fmla="*/ 69 w 86"/>
                <a:gd name="T1" fmla="*/ 5 h 106"/>
                <a:gd name="T2" fmla="*/ 81 w 86"/>
                <a:gd name="T3" fmla="*/ 37 h 106"/>
                <a:gd name="T4" fmla="*/ 46 w 86"/>
                <a:gd name="T5" fmla="*/ 97 h 106"/>
                <a:gd name="T6" fmla="*/ 27 w 86"/>
                <a:gd name="T7" fmla="*/ 106 h 106"/>
                <a:gd name="T8" fmla="*/ 12 w 86"/>
                <a:gd name="T9" fmla="*/ 102 h 106"/>
                <a:gd name="T10" fmla="*/ 8 w 86"/>
                <a:gd name="T11" fmla="*/ 68 h 106"/>
                <a:gd name="T12" fmla="*/ 37 w 86"/>
                <a:gd name="T13" fmla="*/ 18 h 106"/>
                <a:gd name="T14" fmla="*/ 69 w 86"/>
                <a:gd name="T15" fmla="*/ 5 h 106"/>
                <a:gd name="T16" fmla="*/ 69 w 86"/>
                <a:gd name="T17" fmla="*/ 5 h 106"/>
                <a:gd name="T18" fmla="*/ 69 w 86"/>
                <a:gd name="T19" fmla="*/ 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 h="106">
                  <a:moveTo>
                    <a:pt x="69" y="5"/>
                  </a:moveTo>
                  <a:cubicBezTo>
                    <a:pt x="81" y="11"/>
                    <a:pt x="86" y="25"/>
                    <a:pt x="81" y="37"/>
                  </a:cubicBezTo>
                  <a:cubicBezTo>
                    <a:pt x="72" y="58"/>
                    <a:pt x="60" y="78"/>
                    <a:pt x="46" y="97"/>
                  </a:cubicBezTo>
                  <a:cubicBezTo>
                    <a:pt x="41" y="103"/>
                    <a:pt x="34" y="106"/>
                    <a:pt x="27" y="106"/>
                  </a:cubicBezTo>
                  <a:cubicBezTo>
                    <a:pt x="22" y="106"/>
                    <a:pt x="17" y="105"/>
                    <a:pt x="12" y="102"/>
                  </a:cubicBezTo>
                  <a:cubicBezTo>
                    <a:pt x="2" y="94"/>
                    <a:pt x="0" y="79"/>
                    <a:pt x="8" y="68"/>
                  </a:cubicBezTo>
                  <a:cubicBezTo>
                    <a:pt x="20" y="52"/>
                    <a:pt x="29" y="36"/>
                    <a:pt x="37" y="18"/>
                  </a:cubicBezTo>
                  <a:cubicBezTo>
                    <a:pt x="42" y="6"/>
                    <a:pt x="56" y="0"/>
                    <a:pt x="69" y="5"/>
                  </a:cubicBezTo>
                  <a:close/>
                  <a:moveTo>
                    <a:pt x="69" y="5"/>
                  </a:moveTo>
                  <a:cubicBezTo>
                    <a:pt x="69" y="5"/>
                    <a:pt x="69" y="5"/>
                    <a:pt x="69" y="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2" name="Freeform 110"/>
            <p:cNvSpPr>
              <a:spLocks noEditPoints="1"/>
            </p:cNvSpPr>
            <p:nvPr/>
          </p:nvSpPr>
          <p:spPr bwMode="auto">
            <a:xfrm>
              <a:off x="10220325" y="7851775"/>
              <a:ext cx="1074738" cy="204788"/>
            </a:xfrm>
            <a:custGeom>
              <a:avLst/>
              <a:gdLst>
                <a:gd name="T0" fmla="*/ 245 w 245"/>
                <a:gd name="T1" fmla="*/ 28 h 47"/>
                <a:gd name="T2" fmla="*/ 245 w 245"/>
                <a:gd name="T3" fmla="*/ 35 h 47"/>
                <a:gd name="T4" fmla="*/ 244 w 245"/>
                <a:gd name="T5" fmla="*/ 47 h 47"/>
                <a:gd name="T6" fmla="*/ 0 w 245"/>
                <a:gd name="T7" fmla="*/ 19 h 47"/>
                <a:gd name="T8" fmla="*/ 0 w 245"/>
                <a:gd name="T9" fmla="*/ 0 h 47"/>
                <a:gd name="T10" fmla="*/ 245 w 245"/>
                <a:gd name="T11" fmla="*/ 28 h 47"/>
                <a:gd name="T12" fmla="*/ 245 w 245"/>
                <a:gd name="T13" fmla="*/ 28 h 47"/>
                <a:gd name="T14" fmla="*/ 245 w 245"/>
                <a:gd name="T15" fmla="*/ 28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47">
                  <a:moveTo>
                    <a:pt x="245" y="28"/>
                  </a:moveTo>
                  <a:cubicBezTo>
                    <a:pt x="245" y="35"/>
                    <a:pt x="245" y="35"/>
                    <a:pt x="245" y="35"/>
                  </a:cubicBezTo>
                  <a:cubicBezTo>
                    <a:pt x="245" y="39"/>
                    <a:pt x="245" y="43"/>
                    <a:pt x="244" y="47"/>
                  </a:cubicBezTo>
                  <a:cubicBezTo>
                    <a:pt x="0" y="19"/>
                    <a:pt x="0" y="19"/>
                    <a:pt x="0" y="19"/>
                  </a:cubicBezTo>
                  <a:cubicBezTo>
                    <a:pt x="0" y="0"/>
                    <a:pt x="0" y="0"/>
                    <a:pt x="0" y="0"/>
                  </a:cubicBezTo>
                  <a:lnTo>
                    <a:pt x="245" y="28"/>
                  </a:lnTo>
                  <a:close/>
                  <a:moveTo>
                    <a:pt x="245" y="28"/>
                  </a:moveTo>
                  <a:cubicBezTo>
                    <a:pt x="245" y="28"/>
                    <a:pt x="245" y="28"/>
                    <a:pt x="245" y="28"/>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3" name="Freeform 111"/>
            <p:cNvSpPr>
              <a:spLocks noEditPoints="1"/>
            </p:cNvSpPr>
            <p:nvPr/>
          </p:nvSpPr>
          <p:spPr bwMode="auto">
            <a:xfrm>
              <a:off x="10220325" y="7548563"/>
              <a:ext cx="1074738" cy="212725"/>
            </a:xfrm>
            <a:custGeom>
              <a:avLst/>
              <a:gdLst>
                <a:gd name="T0" fmla="*/ 677 w 677"/>
                <a:gd name="T1" fmla="*/ 0 h 134"/>
                <a:gd name="T2" fmla="*/ 677 w 677"/>
                <a:gd name="T3" fmla="*/ 134 h 134"/>
                <a:gd name="T4" fmla="*/ 0 w 677"/>
                <a:gd name="T5" fmla="*/ 57 h 134"/>
                <a:gd name="T6" fmla="*/ 0 w 677"/>
                <a:gd name="T7" fmla="*/ 0 h 134"/>
                <a:gd name="T8" fmla="*/ 677 w 677"/>
                <a:gd name="T9" fmla="*/ 0 h 134"/>
                <a:gd name="T10" fmla="*/ 677 w 677"/>
                <a:gd name="T11" fmla="*/ 0 h 134"/>
                <a:gd name="T12" fmla="*/ 677 w 677"/>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677" h="134">
                  <a:moveTo>
                    <a:pt x="677" y="0"/>
                  </a:moveTo>
                  <a:lnTo>
                    <a:pt x="677" y="134"/>
                  </a:lnTo>
                  <a:lnTo>
                    <a:pt x="0" y="57"/>
                  </a:lnTo>
                  <a:lnTo>
                    <a:pt x="0" y="0"/>
                  </a:lnTo>
                  <a:lnTo>
                    <a:pt x="677" y="0"/>
                  </a:lnTo>
                  <a:close/>
                  <a:moveTo>
                    <a:pt x="677" y="0"/>
                  </a:moveTo>
                  <a:lnTo>
                    <a:pt x="677"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4" name="Freeform 112"/>
            <p:cNvSpPr>
              <a:spLocks noEditPoints="1"/>
            </p:cNvSpPr>
            <p:nvPr/>
          </p:nvSpPr>
          <p:spPr bwMode="auto">
            <a:xfrm>
              <a:off x="10220325" y="7548563"/>
              <a:ext cx="1074738" cy="212725"/>
            </a:xfrm>
            <a:custGeom>
              <a:avLst/>
              <a:gdLst>
                <a:gd name="T0" fmla="*/ 677 w 677"/>
                <a:gd name="T1" fmla="*/ 0 h 134"/>
                <a:gd name="T2" fmla="*/ 677 w 677"/>
                <a:gd name="T3" fmla="*/ 134 h 134"/>
                <a:gd name="T4" fmla="*/ 0 w 677"/>
                <a:gd name="T5" fmla="*/ 57 h 134"/>
                <a:gd name="T6" fmla="*/ 0 w 677"/>
                <a:gd name="T7" fmla="*/ 0 h 134"/>
                <a:gd name="T8" fmla="*/ 677 w 677"/>
                <a:gd name="T9" fmla="*/ 0 h 134"/>
                <a:gd name="T10" fmla="*/ 677 w 677"/>
                <a:gd name="T11" fmla="*/ 0 h 134"/>
                <a:gd name="T12" fmla="*/ 677 w 677"/>
                <a:gd name="T13" fmla="*/ 0 h 134"/>
              </a:gdLst>
              <a:ahLst/>
              <a:cxnLst>
                <a:cxn ang="0">
                  <a:pos x="T0" y="T1"/>
                </a:cxn>
                <a:cxn ang="0">
                  <a:pos x="T2" y="T3"/>
                </a:cxn>
                <a:cxn ang="0">
                  <a:pos x="T4" y="T5"/>
                </a:cxn>
                <a:cxn ang="0">
                  <a:pos x="T6" y="T7"/>
                </a:cxn>
                <a:cxn ang="0">
                  <a:pos x="T8" y="T9"/>
                </a:cxn>
                <a:cxn ang="0">
                  <a:pos x="T10" y="T11"/>
                </a:cxn>
                <a:cxn ang="0">
                  <a:pos x="T12" y="T13"/>
                </a:cxn>
              </a:cxnLst>
              <a:rect l="0" t="0" r="r" b="b"/>
              <a:pathLst>
                <a:path w="677" h="134">
                  <a:moveTo>
                    <a:pt x="677" y="0"/>
                  </a:moveTo>
                  <a:lnTo>
                    <a:pt x="677" y="134"/>
                  </a:lnTo>
                  <a:lnTo>
                    <a:pt x="0" y="57"/>
                  </a:lnTo>
                  <a:lnTo>
                    <a:pt x="0" y="0"/>
                  </a:lnTo>
                  <a:lnTo>
                    <a:pt x="677" y="0"/>
                  </a:lnTo>
                  <a:moveTo>
                    <a:pt x="677" y="0"/>
                  </a:moveTo>
                  <a:lnTo>
                    <a:pt x="677" y="0"/>
                  </a:ln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5" name="Freeform 113"/>
            <p:cNvSpPr>
              <a:spLocks noEditPoints="1"/>
            </p:cNvSpPr>
            <p:nvPr/>
          </p:nvSpPr>
          <p:spPr bwMode="auto">
            <a:xfrm>
              <a:off x="10255250" y="8147050"/>
              <a:ext cx="908050" cy="157163"/>
            </a:xfrm>
            <a:custGeom>
              <a:avLst/>
              <a:gdLst>
                <a:gd name="T0" fmla="*/ 0 w 207"/>
                <a:gd name="T1" fmla="*/ 0 h 36"/>
                <a:gd name="T2" fmla="*/ 207 w 207"/>
                <a:gd name="T3" fmla="*/ 24 h 36"/>
                <a:gd name="T4" fmla="*/ 169 w 207"/>
                <a:gd name="T5" fmla="*/ 36 h 36"/>
                <a:gd name="T6" fmla="*/ 60 w 207"/>
                <a:gd name="T7" fmla="*/ 36 h 36"/>
                <a:gd name="T8" fmla="*/ 0 w 207"/>
                <a:gd name="T9" fmla="*/ 0 h 36"/>
                <a:gd name="T10" fmla="*/ 0 w 207"/>
                <a:gd name="T11" fmla="*/ 0 h 36"/>
                <a:gd name="T12" fmla="*/ 0 w 207"/>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207" h="36">
                  <a:moveTo>
                    <a:pt x="0" y="0"/>
                  </a:moveTo>
                  <a:cubicBezTo>
                    <a:pt x="207" y="24"/>
                    <a:pt x="207" y="24"/>
                    <a:pt x="207" y="24"/>
                  </a:cubicBezTo>
                  <a:cubicBezTo>
                    <a:pt x="196" y="31"/>
                    <a:pt x="183" y="36"/>
                    <a:pt x="169" y="36"/>
                  </a:cubicBezTo>
                  <a:cubicBezTo>
                    <a:pt x="60" y="36"/>
                    <a:pt x="60" y="36"/>
                    <a:pt x="60" y="36"/>
                  </a:cubicBezTo>
                  <a:cubicBezTo>
                    <a:pt x="35" y="36"/>
                    <a:pt x="12" y="21"/>
                    <a:pt x="0" y="0"/>
                  </a:cubicBezTo>
                  <a:close/>
                  <a:moveTo>
                    <a:pt x="0" y="0"/>
                  </a:moveTo>
                  <a:cubicBezTo>
                    <a:pt x="0" y="0"/>
                    <a:pt x="0" y="0"/>
                    <a:pt x="0"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6" name="Freeform 114"/>
            <p:cNvSpPr>
              <a:spLocks noEditPoints="1"/>
            </p:cNvSpPr>
            <p:nvPr/>
          </p:nvSpPr>
          <p:spPr bwMode="auto">
            <a:xfrm>
              <a:off x="10650538" y="2176463"/>
              <a:ext cx="211138" cy="790575"/>
            </a:xfrm>
            <a:custGeom>
              <a:avLst/>
              <a:gdLst>
                <a:gd name="T0" fmla="*/ 48 w 48"/>
                <a:gd name="T1" fmla="*/ 24 h 182"/>
                <a:gd name="T2" fmla="*/ 48 w 48"/>
                <a:gd name="T3" fmla="*/ 158 h 182"/>
                <a:gd name="T4" fmla="*/ 24 w 48"/>
                <a:gd name="T5" fmla="*/ 182 h 182"/>
                <a:gd name="T6" fmla="*/ 0 w 48"/>
                <a:gd name="T7" fmla="*/ 158 h 182"/>
                <a:gd name="T8" fmla="*/ 0 w 48"/>
                <a:gd name="T9" fmla="*/ 24 h 182"/>
                <a:gd name="T10" fmla="*/ 24 w 48"/>
                <a:gd name="T11" fmla="*/ 0 h 182"/>
                <a:gd name="T12" fmla="*/ 48 w 48"/>
                <a:gd name="T13" fmla="*/ 24 h 182"/>
                <a:gd name="T14" fmla="*/ 48 w 48"/>
                <a:gd name="T15" fmla="*/ 24 h 182"/>
                <a:gd name="T16" fmla="*/ 48 w 48"/>
                <a:gd name="T17" fmla="*/ 2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182">
                  <a:moveTo>
                    <a:pt x="48" y="24"/>
                  </a:moveTo>
                  <a:cubicBezTo>
                    <a:pt x="48" y="158"/>
                    <a:pt x="48" y="158"/>
                    <a:pt x="48" y="158"/>
                  </a:cubicBezTo>
                  <a:cubicBezTo>
                    <a:pt x="48" y="172"/>
                    <a:pt x="38" y="182"/>
                    <a:pt x="24" y="182"/>
                  </a:cubicBezTo>
                  <a:cubicBezTo>
                    <a:pt x="11" y="182"/>
                    <a:pt x="0" y="172"/>
                    <a:pt x="0" y="158"/>
                  </a:cubicBezTo>
                  <a:cubicBezTo>
                    <a:pt x="0" y="24"/>
                    <a:pt x="0" y="24"/>
                    <a:pt x="0" y="24"/>
                  </a:cubicBezTo>
                  <a:cubicBezTo>
                    <a:pt x="0" y="11"/>
                    <a:pt x="11" y="0"/>
                    <a:pt x="24" y="0"/>
                  </a:cubicBezTo>
                  <a:cubicBezTo>
                    <a:pt x="38" y="0"/>
                    <a:pt x="48" y="11"/>
                    <a:pt x="48" y="24"/>
                  </a:cubicBezTo>
                  <a:close/>
                  <a:moveTo>
                    <a:pt x="48" y="24"/>
                  </a:moveTo>
                  <a:cubicBezTo>
                    <a:pt x="48" y="24"/>
                    <a:pt x="48" y="24"/>
                    <a:pt x="48" y="2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7" name="Freeform 115"/>
            <p:cNvSpPr>
              <a:spLocks noEditPoints="1"/>
            </p:cNvSpPr>
            <p:nvPr/>
          </p:nvSpPr>
          <p:spPr bwMode="auto">
            <a:xfrm>
              <a:off x="9605963" y="5181600"/>
              <a:ext cx="847725" cy="1333500"/>
            </a:xfrm>
            <a:custGeom>
              <a:avLst/>
              <a:gdLst>
                <a:gd name="T0" fmla="*/ 189 w 193"/>
                <a:gd name="T1" fmla="*/ 275 h 307"/>
                <a:gd name="T2" fmla="*/ 174 w 193"/>
                <a:gd name="T3" fmla="*/ 306 h 307"/>
                <a:gd name="T4" fmla="*/ 166 w 193"/>
                <a:gd name="T5" fmla="*/ 307 h 307"/>
                <a:gd name="T6" fmla="*/ 143 w 193"/>
                <a:gd name="T7" fmla="*/ 290 h 307"/>
                <a:gd name="T8" fmla="*/ 33 w 193"/>
                <a:gd name="T9" fmla="*/ 80 h 307"/>
                <a:gd name="T10" fmla="*/ 6 w 193"/>
                <a:gd name="T11" fmla="*/ 38 h 307"/>
                <a:gd name="T12" fmla="*/ 16 w 193"/>
                <a:gd name="T13" fmla="*/ 6 h 307"/>
                <a:gd name="T14" fmla="*/ 49 w 193"/>
                <a:gd name="T15" fmla="*/ 16 h 307"/>
                <a:gd name="T16" fmla="*/ 71 w 193"/>
                <a:gd name="T17" fmla="*/ 51 h 307"/>
                <a:gd name="T18" fmla="*/ 189 w 193"/>
                <a:gd name="T19" fmla="*/ 275 h 307"/>
                <a:gd name="T20" fmla="*/ 189 w 193"/>
                <a:gd name="T21" fmla="*/ 275 h 307"/>
                <a:gd name="T22" fmla="*/ 189 w 193"/>
                <a:gd name="T23" fmla="*/ 275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3" h="307">
                  <a:moveTo>
                    <a:pt x="189" y="275"/>
                  </a:moveTo>
                  <a:cubicBezTo>
                    <a:pt x="193" y="288"/>
                    <a:pt x="186" y="301"/>
                    <a:pt x="174" y="306"/>
                  </a:cubicBezTo>
                  <a:cubicBezTo>
                    <a:pt x="171" y="306"/>
                    <a:pt x="169" y="307"/>
                    <a:pt x="166" y="307"/>
                  </a:cubicBezTo>
                  <a:cubicBezTo>
                    <a:pt x="156" y="307"/>
                    <a:pt x="147" y="300"/>
                    <a:pt x="143" y="290"/>
                  </a:cubicBezTo>
                  <a:cubicBezTo>
                    <a:pt x="119" y="215"/>
                    <a:pt x="81" y="144"/>
                    <a:pt x="33" y="80"/>
                  </a:cubicBezTo>
                  <a:cubicBezTo>
                    <a:pt x="23" y="67"/>
                    <a:pt x="14" y="53"/>
                    <a:pt x="6" y="38"/>
                  </a:cubicBezTo>
                  <a:cubicBezTo>
                    <a:pt x="0" y="26"/>
                    <a:pt x="5" y="12"/>
                    <a:pt x="16" y="6"/>
                  </a:cubicBezTo>
                  <a:cubicBezTo>
                    <a:pt x="28" y="0"/>
                    <a:pt x="43" y="4"/>
                    <a:pt x="49" y="16"/>
                  </a:cubicBezTo>
                  <a:cubicBezTo>
                    <a:pt x="55" y="28"/>
                    <a:pt x="63" y="40"/>
                    <a:pt x="71" y="51"/>
                  </a:cubicBezTo>
                  <a:cubicBezTo>
                    <a:pt x="123" y="119"/>
                    <a:pt x="162" y="194"/>
                    <a:pt x="189" y="275"/>
                  </a:cubicBezTo>
                  <a:close/>
                  <a:moveTo>
                    <a:pt x="189" y="275"/>
                  </a:moveTo>
                  <a:cubicBezTo>
                    <a:pt x="189" y="275"/>
                    <a:pt x="189" y="275"/>
                    <a:pt x="189" y="27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8" name="Freeform 116"/>
            <p:cNvSpPr>
              <a:spLocks noEditPoints="1"/>
            </p:cNvSpPr>
            <p:nvPr/>
          </p:nvSpPr>
          <p:spPr bwMode="auto">
            <a:xfrm>
              <a:off x="9369425" y="2498725"/>
              <a:ext cx="534988" cy="728663"/>
            </a:xfrm>
            <a:custGeom>
              <a:avLst/>
              <a:gdLst>
                <a:gd name="T0" fmla="*/ 115 w 122"/>
                <a:gd name="T1" fmla="*/ 132 h 168"/>
                <a:gd name="T2" fmla="*/ 106 w 122"/>
                <a:gd name="T3" fmla="*/ 165 h 168"/>
                <a:gd name="T4" fmla="*/ 94 w 122"/>
                <a:gd name="T5" fmla="*/ 168 h 168"/>
                <a:gd name="T6" fmla="*/ 74 w 122"/>
                <a:gd name="T7" fmla="*/ 156 h 168"/>
                <a:gd name="T8" fmla="*/ 6 w 122"/>
                <a:gd name="T9" fmla="*/ 39 h 168"/>
                <a:gd name="T10" fmla="*/ 15 w 122"/>
                <a:gd name="T11" fmla="*/ 7 h 168"/>
                <a:gd name="T12" fmla="*/ 48 w 122"/>
                <a:gd name="T13" fmla="*/ 15 h 168"/>
                <a:gd name="T14" fmla="*/ 115 w 122"/>
                <a:gd name="T15" fmla="*/ 132 h 168"/>
                <a:gd name="T16" fmla="*/ 115 w 122"/>
                <a:gd name="T17" fmla="*/ 132 h 168"/>
                <a:gd name="T18" fmla="*/ 115 w 122"/>
                <a:gd name="T19" fmla="*/ 132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2" h="168">
                  <a:moveTo>
                    <a:pt x="115" y="132"/>
                  </a:moveTo>
                  <a:cubicBezTo>
                    <a:pt x="122" y="143"/>
                    <a:pt x="118" y="158"/>
                    <a:pt x="106" y="165"/>
                  </a:cubicBezTo>
                  <a:cubicBezTo>
                    <a:pt x="103" y="167"/>
                    <a:pt x="98" y="168"/>
                    <a:pt x="94" y="168"/>
                  </a:cubicBezTo>
                  <a:cubicBezTo>
                    <a:pt x="86" y="168"/>
                    <a:pt x="78" y="164"/>
                    <a:pt x="74" y="156"/>
                  </a:cubicBezTo>
                  <a:cubicBezTo>
                    <a:pt x="6" y="39"/>
                    <a:pt x="6" y="39"/>
                    <a:pt x="6" y="39"/>
                  </a:cubicBezTo>
                  <a:cubicBezTo>
                    <a:pt x="0" y="28"/>
                    <a:pt x="4" y="13"/>
                    <a:pt x="15" y="7"/>
                  </a:cubicBezTo>
                  <a:cubicBezTo>
                    <a:pt x="27" y="0"/>
                    <a:pt x="41" y="4"/>
                    <a:pt x="48" y="15"/>
                  </a:cubicBezTo>
                  <a:lnTo>
                    <a:pt x="115" y="132"/>
                  </a:lnTo>
                  <a:close/>
                  <a:moveTo>
                    <a:pt x="115" y="132"/>
                  </a:moveTo>
                  <a:cubicBezTo>
                    <a:pt x="115" y="132"/>
                    <a:pt x="115" y="132"/>
                    <a:pt x="115" y="132"/>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29" name="Freeform 117"/>
            <p:cNvSpPr>
              <a:spLocks noEditPoints="1"/>
            </p:cNvSpPr>
            <p:nvPr/>
          </p:nvSpPr>
          <p:spPr bwMode="auto">
            <a:xfrm>
              <a:off x="9493250" y="4660900"/>
              <a:ext cx="231775" cy="390525"/>
            </a:xfrm>
            <a:custGeom>
              <a:avLst/>
              <a:gdLst>
                <a:gd name="T0" fmla="*/ 51 w 53"/>
                <a:gd name="T1" fmla="*/ 62 h 90"/>
                <a:gd name="T2" fmla="*/ 31 w 53"/>
                <a:gd name="T3" fmla="*/ 90 h 90"/>
                <a:gd name="T4" fmla="*/ 27 w 53"/>
                <a:gd name="T5" fmla="*/ 90 h 90"/>
                <a:gd name="T6" fmla="*/ 4 w 53"/>
                <a:gd name="T7" fmla="*/ 69 h 90"/>
                <a:gd name="T8" fmla="*/ 0 w 53"/>
                <a:gd name="T9" fmla="*/ 23 h 90"/>
                <a:gd name="T10" fmla="*/ 25 w 53"/>
                <a:gd name="T11" fmla="*/ 0 h 90"/>
                <a:gd name="T12" fmla="*/ 48 w 53"/>
                <a:gd name="T13" fmla="*/ 24 h 90"/>
                <a:gd name="T14" fmla="*/ 51 w 53"/>
                <a:gd name="T15" fmla="*/ 62 h 90"/>
                <a:gd name="T16" fmla="*/ 51 w 53"/>
                <a:gd name="T17" fmla="*/ 62 h 90"/>
                <a:gd name="T18" fmla="*/ 51 w 53"/>
                <a:gd name="T19"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90">
                  <a:moveTo>
                    <a:pt x="51" y="62"/>
                  </a:moveTo>
                  <a:cubicBezTo>
                    <a:pt x="53" y="75"/>
                    <a:pt x="44" y="88"/>
                    <a:pt x="31" y="90"/>
                  </a:cubicBezTo>
                  <a:cubicBezTo>
                    <a:pt x="30" y="90"/>
                    <a:pt x="28" y="90"/>
                    <a:pt x="27" y="90"/>
                  </a:cubicBezTo>
                  <a:cubicBezTo>
                    <a:pt x="16" y="90"/>
                    <a:pt x="5" y="81"/>
                    <a:pt x="4" y="69"/>
                  </a:cubicBezTo>
                  <a:cubicBezTo>
                    <a:pt x="1" y="54"/>
                    <a:pt x="0" y="39"/>
                    <a:pt x="0" y="23"/>
                  </a:cubicBezTo>
                  <a:cubicBezTo>
                    <a:pt x="1" y="10"/>
                    <a:pt x="11" y="0"/>
                    <a:pt x="25" y="0"/>
                  </a:cubicBezTo>
                  <a:cubicBezTo>
                    <a:pt x="38" y="0"/>
                    <a:pt x="49" y="11"/>
                    <a:pt x="48" y="24"/>
                  </a:cubicBezTo>
                  <a:cubicBezTo>
                    <a:pt x="48" y="37"/>
                    <a:pt x="49" y="50"/>
                    <a:pt x="51" y="62"/>
                  </a:cubicBezTo>
                  <a:close/>
                  <a:moveTo>
                    <a:pt x="51" y="62"/>
                  </a:moveTo>
                  <a:cubicBezTo>
                    <a:pt x="51" y="62"/>
                    <a:pt x="51" y="62"/>
                    <a:pt x="51" y="62"/>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30" name="Freeform 118"/>
            <p:cNvSpPr>
              <a:spLocks noEditPoints="1"/>
            </p:cNvSpPr>
            <p:nvPr/>
          </p:nvSpPr>
          <p:spPr bwMode="auto">
            <a:xfrm>
              <a:off x="8439150" y="3419475"/>
              <a:ext cx="750888" cy="511175"/>
            </a:xfrm>
            <a:custGeom>
              <a:avLst/>
              <a:gdLst>
                <a:gd name="T0" fmla="*/ 156 w 171"/>
                <a:gd name="T1" fmla="*/ 74 h 118"/>
                <a:gd name="T2" fmla="*/ 165 w 171"/>
                <a:gd name="T3" fmla="*/ 106 h 118"/>
                <a:gd name="T4" fmla="*/ 144 w 171"/>
                <a:gd name="T5" fmla="*/ 118 h 118"/>
                <a:gd name="T6" fmla="*/ 132 w 171"/>
                <a:gd name="T7" fmla="*/ 115 h 118"/>
                <a:gd name="T8" fmla="*/ 15 w 171"/>
                <a:gd name="T9" fmla="*/ 48 h 118"/>
                <a:gd name="T10" fmla="*/ 7 w 171"/>
                <a:gd name="T11" fmla="*/ 15 h 118"/>
                <a:gd name="T12" fmla="*/ 39 w 171"/>
                <a:gd name="T13" fmla="*/ 6 h 118"/>
                <a:gd name="T14" fmla="*/ 156 w 171"/>
                <a:gd name="T15" fmla="*/ 74 h 118"/>
                <a:gd name="T16" fmla="*/ 156 w 171"/>
                <a:gd name="T17" fmla="*/ 74 h 118"/>
                <a:gd name="T18" fmla="*/ 156 w 171"/>
                <a:gd name="T19" fmla="*/ 7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8">
                  <a:moveTo>
                    <a:pt x="156" y="74"/>
                  </a:moveTo>
                  <a:cubicBezTo>
                    <a:pt x="167" y="80"/>
                    <a:pt x="171" y="95"/>
                    <a:pt x="165" y="106"/>
                  </a:cubicBezTo>
                  <a:cubicBezTo>
                    <a:pt x="160" y="114"/>
                    <a:pt x="152" y="118"/>
                    <a:pt x="144" y="118"/>
                  </a:cubicBezTo>
                  <a:cubicBezTo>
                    <a:pt x="140" y="118"/>
                    <a:pt x="136" y="117"/>
                    <a:pt x="132" y="115"/>
                  </a:cubicBezTo>
                  <a:cubicBezTo>
                    <a:pt x="15" y="48"/>
                    <a:pt x="15" y="48"/>
                    <a:pt x="15" y="48"/>
                  </a:cubicBezTo>
                  <a:cubicBezTo>
                    <a:pt x="4" y="41"/>
                    <a:pt x="0" y="27"/>
                    <a:pt x="7" y="15"/>
                  </a:cubicBezTo>
                  <a:cubicBezTo>
                    <a:pt x="13" y="4"/>
                    <a:pt x="28" y="0"/>
                    <a:pt x="39" y="6"/>
                  </a:cubicBezTo>
                  <a:lnTo>
                    <a:pt x="156" y="74"/>
                  </a:lnTo>
                  <a:close/>
                  <a:moveTo>
                    <a:pt x="156" y="74"/>
                  </a:moveTo>
                  <a:cubicBezTo>
                    <a:pt x="156" y="74"/>
                    <a:pt x="156" y="74"/>
                    <a:pt x="156" y="7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31" name="Freeform 119"/>
            <p:cNvSpPr>
              <a:spLocks noEditPoints="1"/>
            </p:cNvSpPr>
            <p:nvPr/>
          </p:nvSpPr>
          <p:spPr bwMode="auto">
            <a:xfrm>
              <a:off x="8439150" y="5637213"/>
              <a:ext cx="750888" cy="517525"/>
            </a:xfrm>
            <a:custGeom>
              <a:avLst/>
              <a:gdLst>
                <a:gd name="T0" fmla="*/ 165 w 171"/>
                <a:gd name="T1" fmla="*/ 15 h 119"/>
                <a:gd name="T2" fmla="*/ 156 w 171"/>
                <a:gd name="T3" fmla="*/ 48 h 119"/>
                <a:gd name="T4" fmla="*/ 39 w 171"/>
                <a:gd name="T5" fmla="*/ 115 h 119"/>
                <a:gd name="T6" fmla="*/ 27 w 171"/>
                <a:gd name="T7" fmla="*/ 119 h 119"/>
                <a:gd name="T8" fmla="*/ 7 w 171"/>
                <a:gd name="T9" fmla="*/ 107 h 119"/>
                <a:gd name="T10" fmla="*/ 15 w 171"/>
                <a:gd name="T11" fmla="*/ 74 h 119"/>
                <a:gd name="T12" fmla="*/ 132 w 171"/>
                <a:gd name="T13" fmla="*/ 7 h 119"/>
                <a:gd name="T14" fmla="*/ 165 w 171"/>
                <a:gd name="T15" fmla="*/ 15 h 119"/>
                <a:gd name="T16" fmla="*/ 165 w 171"/>
                <a:gd name="T17" fmla="*/ 15 h 119"/>
                <a:gd name="T18" fmla="*/ 165 w 171"/>
                <a:gd name="T19" fmla="*/ 1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19">
                  <a:moveTo>
                    <a:pt x="165" y="15"/>
                  </a:moveTo>
                  <a:cubicBezTo>
                    <a:pt x="171" y="27"/>
                    <a:pt x="167" y="42"/>
                    <a:pt x="156" y="48"/>
                  </a:cubicBezTo>
                  <a:cubicBezTo>
                    <a:pt x="39" y="115"/>
                    <a:pt x="39" y="115"/>
                    <a:pt x="39" y="115"/>
                  </a:cubicBezTo>
                  <a:cubicBezTo>
                    <a:pt x="36" y="118"/>
                    <a:pt x="32" y="119"/>
                    <a:pt x="27" y="119"/>
                  </a:cubicBezTo>
                  <a:cubicBezTo>
                    <a:pt x="19" y="119"/>
                    <a:pt x="11" y="114"/>
                    <a:pt x="7" y="107"/>
                  </a:cubicBezTo>
                  <a:cubicBezTo>
                    <a:pt x="0" y="95"/>
                    <a:pt x="4" y="80"/>
                    <a:pt x="15" y="74"/>
                  </a:cubicBezTo>
                  <a:cubicBezTo>
                    <a:pt x="132" y="7"/>
                    <a:pt x="132" y="7"/>
                    <a:pt x="132" y="7"/>
                  </a:cubicBezTo>
                  <a:cubicBezTo>
                    <a:pt x="143" y="0"/>
                    <a:pt x="158" y="4"/>
                    <a:pt x="165" y="15"/>
                  </a:cubicBezTo>
                  <a:close/>
                  <a:moveTo>
                    <a:pt x="165" y="15"/>
                  </a:moveTo>
                  <a:cubicBezTo>
                    <a:pt x="165" y="15"/>
                    <a:pt x="165" y="15"/>
                    <a:pt x="165" y="15"/>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sp>
          <p:nvSpPr>
            <p:cNvPr id="32" name="Freeform 120"/>
            <p:cNvSpPr>
              <a:spLocks noEditPoints="1"/>
            </p:cNvSpPr>
            <p:nvPr/>
          </p:nvSpPr>
          <p:spPr bwMode="auto">
            <a:xfrm>
              <a:off x="8115300" y="4686300"/>
              <a:ext cx="798513" cy="209550"/>
            </a:xfrm>
            <a:custGeom>
              <a:avLst/>
              <a:gdLst>
                <a:gd name="T0" fmla="*/ 158 w 182"/>
                <a:gd name="T1" fmla="*/ 0 h 48"/>
                <a:gd name="T2" fmla="*/ 182 w 182"/>
                <a:gd name="T3" fmla="*/ 24 h 48"/>
                <a:gd name="T4" fmla="*/ 158 w 182"/>
                <a:gd name="T5" fmla="*/ 48 h 48"/>
                <a:gd name="T6" fmla="*/ 24 w 182"/>
                <a:gd name="T7" fmla="*/ 48 h 48"/>
                <a:gd name="T8" fmla="*/ 0 w 182"/>
                <a:gd name="T9" fmla="*/ 24 h 48"/>
                <a:gd name="T10" fmla="*/ 24 w 182"/>
                <a:gd name="T11" fmla="*/ 0 h 48"/>
                <a:gd name="T12" fmla="*/ 158 w 182"/>
                <a:gd name="T13" fmla="*/ 0 h 48"/>
                <a:gd name="T14" fmla="*/ 158 w 182"/>
                <a:gd name="T15" fmla="*/ 0 h 48"/>
                <a:gd name="T16" fmla="*/ 158 w 182"/>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48">
                  <a:moveTo>
                    <a:pt x="158" y="0"/>
                  </a:moveTo>
                  <a:cubicBezTo>
                    <a:pt x="172" y="0"/>
                    <a:pt x="182" y="11"/>
                    <a:pt x="182" y="24"/>
                  </a:cubicBezTo>
                  <a:cubicBezTo>
                    <a:pt x="182" y="38"/>
                    <a:pt x="172" y="48"/>
                    <a:pt x="158" y="48"/>
                  </a:cubicBezTo>
                  <a:cubicBezTo>
                    <a:pt x="24" y="48"/>
                    <a:pt x="24" y="48"/>
                    <a:pt x="24" y="48"/>
                  </a:cubicBezTo>
                  <a:cubicBezTo>
                    <a:pt x="11" y="48"/>
                    <a:pt x="0" y="38"/>
                    <a:pt x="0" y="24"/>
                  </a:cubicBezTo>
                  <a:cubicBezTo>
                    <a:pt x="0" y="11"/>
                    <a:pt x="11" y="0"/>
                    <a:pt x="24" y="0"/>
                  </a:cubicBezTo>
                  <a:lnTo>
                    <a:pt x="158" y="0"/>
                  </a:lnTo>
                  <a:close/>
                  <a:moveTo>
                    <a:pt x="158" y="0"/>
                  </a:moveTo>
                  <a:cubicBezTo>
                    <a:pt x="158" y="0"/>
                    <a:pt x="158" y="0"/>
                    <a:pt x="158" y="0"/>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ko-KR" altLang="en-US"/>
            </a:p>
          </p:txBody>
        </p:sp>
      </p:grpSp>
    </p:spTree>
    <p:extLst>
      <p:ext uri="{BB962C8B-B14F-4D97-AF65-F5344CB8AC3E}">
        <p14:creationId xmlns:p14="http://schemas.microsoft.com/office/powerpoint/2010/main" val="3772928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childTnLst>
                          </p:cTn>
                        </p:par>
                        <p:par>
                          <p:cTn id="18" fill="hold">
                            <p:stCondLst>
                              <p:cond delay="1000"/>
                            </p:stCondLst>
                            <p:childTnLst>
                              <p:par>
                                <p:cTn id="19" presetID="1" presetClass="entr" presetSubtype="0"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28624" y="3548747"/>
            <a:ext cx="6500813" cy="1200329"/>
          </a:xfrm>
          <a:prstGeom prst="rect">
            <a:avLst/>
          </a:prstGeom>
        </p:spPr>
        <p:txBody>
          <a:bodyPr wrap="square">
            <a:spAutoFit/>
          </a:bodyPr>
          <a:lstStyle/>
          <a:p>
            <a:pPr algn="ctr"/>
            <a:r>
              <a:rPr lang="ar-SA" sz="3600" b="1" dirty="0">
                <a:solidFill>
                  <a:srgbClr val="6A6A6A"/>
                </a:solidFill>
                <a:latin typeface="Noto Naskh Arabic UI"/>
                <a:cs typeface="DecoType Naskh Variants" panose="02010400000000000000" pitchFamily="2" charset="-78"/>
              </a:rPr>
              <a:t>«وَلَا يَغْتَب</a:t>
            </a:r>
            <a:r>
              <a:rPr lang="ar-SA" sz="3600" b="1" dirty="0">
                <a:solidFill>
                  <a:srgbClr val="545454"/>
                </a:solidFill>
                <a:latin typeface="Noto Naskh Arabic UI"/>
                <a:cs typeface="DecoType Naskh Variants" panose="02010400000000000000" pitchFamily="2" charset="-78"/>
              </a:rPr>
              <a:t> بَّعْضُكُم بَعْضًا أَيُحِبُّ أَحَدُكُمْ أَن يَأْكُلَ لَحْمَ أَخِيهِ مَيْتًا فَكَرِهْتُمُوهُ» </a:t>
            </a:r>
            <a:endParaRPr lang="ar-SA" sz="3600" b="1" dirty="0">
              <a:cs typeface="DecoType Naskh Variants" panose="02010400000000000000" pitchFamily="2" charset="-78"/>
            </a:endParaRPr>
          </a:p>
        </p:txBody>
      </p:sp>
      <p:sp>
        <p:nvSpPr>
          <p:cNvPr id="3" name="مربع نص 2"/>
          <p:cNvSpPr txBox="1"/>
          <p:nvPr/>
        </p:nvSpPr>
        <p:spPr>
          <a:xfrm>
            <a:off x="7058026" y="285750"/>
            <a:ext cx="2214562" cy="830997"/>
          </a:xfrm>
          <a:prstGeom prst="rect">
            <a:avLst/>
          </a:prstGeom>
          <a:noFill/>
        </p:spPr>
        <p:txBody>
          <a:bodyPr wrap="square" rtlCol="1">
            <a:spAutoFit/>
          </a:bodyPr>
          <a:lstStyle/>
          <a:p>
            <a:pPr algn="ctr"/>
            <a:r>
              <a:rPr lang="ar-SA" sz="2400" b="1" dirty="0">
                <a:solidFill>
                  <a:schemeClr val="bg1"/>
                </a:solidFill>
                <a:latin typeface="Traditional Arabic" panose="02020603050405020304" pitchFamily="18" charset="-78"/>
                <a:cs typeface="Traditional Arabic" panose="02020603050405020304" pitchFamily="18" charset="-78"/>
              </a:rPr>
              <a:t>مهارة الاستنتاج </a:t>
            </a:r>
          </a:p>
          <a:p>
            <a:pPr algn="ctr"/>
            <a:r>
              <a:rPr lang="ar-SA" sz="2400" b="1" dirty="0">
                <a:solidFill>
                  <a:schemeClr val="bg1"/>
                </a:solidFill>
                <a:latin typeface="Traditional Arabic" panose="02020603050405020304" pitchFamily="18" charset="-78"/>
                <a:cs typeface="Traditional Arabic" panose="02020603050405020304" pitchFamily="18" charset="-78"/>
              </a:rPr>
              <a:t>تعلم تعاوني</a:t>
            </a:r>
          </a:p>
        </p:txBody>
      </p:sp>
      <p:sp>
        <p:nvSpPr>
          <p:cNvPr id="4" name="مربع نص 3"/>
          <p:cNvSpPr txBox="1"/>
          <p:nvPr/>
        </p:nvSpPr>
        <p:spPr>
          <a:xfrm>
            <a:off x="785813" y="1116747"/>
            <a:ext cx="6272213" cy="1446550"/>
          </a:xfrm>
          <a:prstGeom prst="rect">
            <a:avLst/>
          </a:prstGeom>
          <a:noFill/>
        </p:spPr>
        <p:txBody>
          <a:bodyPr wrap="square" rtlCol="1">
            <a:spAutoFit/>
          </a:bodyPr>
          <a:lstStyle/>
          <a:p>
            <a:pPr algn="ctr"/>
            <a:r>
              <a:rPr lang="ar-SA" sz="2800" dirty="0">
                <a:cs typeface="DecoType Naskh Variants" panose="02010400000000000000" pitchFamily="2" charset="-78"/>
              </a:rPr>
              <a:t>قومي بالتعاون مع مجموعتك باستنتاج </a:t>
            </a:r>
          </a:p>
          <a:p>
            <a:pPr algn="ctr"/>
            <a:r>
              <a:rPr lang="ar-SA" sz="6000" u="sng" dirty="0">
                <a:solidFill>
                  <a:schemeClr val="accent3">
                    <a:lumMod val="75000"/>
                  </a:schemeClr>
                </a:solidFill>
                <a:effectLst>
                  <a:outerShdw blurRad="38100" dist="38100" dir="2700000" algn="tl">
                    <a:srgbClr val="000000">
                      <a:alpha val="43137"/>
                    </a:srgbClr>
                  </a:outerShdw>
                </a:effectLst>
                <a:cs typeface="DecoType Naskh Variants" panose="02010400000000000000" pitchFamily="2" charset="-78"/>
              </a:rPr>
              <a:t>آثار آفات اللسان وآثامه ؟</a:t>
            </a:r>
          </a:p>
        </p:txBody>
      </p:sp>
      <p:grpSp>
        <p:nvGrpSpPr>
          <p:cNvPr id="5" name="Group 60"/>
          <p:cNvGrpSpPr/>
          <p:nvPr/>
        </p:nvGrpSpPr>
        <p:grpSpPr>
          <a:xfrm>
            <a:off x="1739677" y="4687282"/>
            <a:ext cx="853266" cy="865820"/>
            <a:chOff x="4037394" y="1144829"/>
            <a:chExt cx="400024" cy="398703"/>
          </a:xfrm>
          <a:solidFill>
            <a:schemeClr val="bg2"/>
          </a:solidFill>
        </p:grpSpPr>
        <p:sp>
          <p:nvSpPr>
            <p:cNvPr id="6" name="Freeform 124"/>
            <p:cNvSpPr>
              <a:spLocks noEditPoints="1"/>
            </p:cNvSpPr>
            <p:nvPr/>
          </p:nvSpPr>
          <p:spPr bwMode="auto">
            <a:xfrm>
              <a:off x="4037394" y="1144829"/>
              <a:ext cx="400024" cy="398703"/>
            </a:xfrm>
            <a:custGeom>
              <a:avLst/>
              <a:gdLst>
                <a:gd name="T0" fmla="*/ 109 w 128"/>
                <a:gd name="T1" fmla="*/ 48 h 128"/>
                <a:gd name="T2" fmla="*/ 114 w 128"/>
                <a:gd name="T3" fmla="*/ 33 h 128"/>
                <a:gd name="T4" fmla="*/ 105 w 128"/>
                <a:gd name="T5" fmla="*/ 15 h 128"/>
                <a:gd name="T6" fmla="*/ 95 w 128"/>
                <a:gd name="T7" fmla="*/ 14 h 128"/>
                <a:gd name="T8" fmla="*/ 80 w 128"/>
                <a:gd name="T9" fmla="*/ 19 h 128"/>
                <a:gd name="T10" fmla="*/ 69 w 128"/>
                <a:gd name="T11" fmla="*/ 0 h 128"/>
                <a:gd name="T12" fmla="*/ 51 w 128"/>
                <a:gd name="T13" fmla="*/ 6 h 128"/>
                <a:gd name="T14" fmla="*/ 43 w 128"/>
                <a:gd name="T15" fmla="*/ 21 h 128"/>
                <a:gd name="T16" fmla="*/ 28 w 128"/>
                <a:gd name="T17" fmla="*/ 13 h 128"/>
                <a:gd name="T18" fmla="*/ 15 w 128"/>
                <a:gd name="T19" fmla="*/ 23 h 128"/>
                <a:gd name="T20" fmla="*/ 21 w 128"/>
                <a:gd name="T21" fmla="*/ 43 h 128"/>
                <a:gd name="T22" fmla="*/ 6 w 128"/>
                <a:gd name="T23" fmla="*/ 51 h 128"/>
                <a:gd name="T24" fmla="*/ 0 w 128"/>
                <a:gd name="T25" fmla="*/ 69 h 128"/>
                <a:gd name="T26" fmla="*/ 19 w 128"/>
                <a:gd name="T27" fmla="*/ 80 h 128"/>
                <a:gd name="T28" fmla="*/ 14 w 128"/>
                <a:gd name="T29" fmla="*/ 95 h 128"/>
                <a:gd name="T30" fmla="*/ 23 w 128"/>
                <a:gd name="T31" fmla="*/ 113 h 128"/>
                <a:gd name="T32" fmla="*/ 33 w 128"/>
                <a:gd name="T33" fmla="*/ 114 h 128"/>
                <a:gd name="T34" fmla="*/ 48 w 128"/>
                <a:gd name="T35" fmla="*/ 109 h 128"/>
                <a:gd name="T36" fmla="*/ 59 w 128"/>
                <a:gd name="T37" fmla="*/ 128 h 128"/>
                <a:gd name="T38" fmla="*/ 77 w 128"/>
                <a:gd name="T39" fmla="*/ 122 h 128"/>
                <a:gd name="T40" fmla="*/ 85 w 128"/>
                <a:gd name="T41" fmla="*/ 107 h 128"/>
                <a:gd name="T42" fmla="*/ 100 w 128"/>
                <a:gd name="T43" fmla="*/ 115 h 128"/>
                <a:gd name="T44" fmla="*/ 113 w 128"/>
                <a:gd name="T45" fmla="*/ 105 h 128"/>
                <a:gd name="T46" fmla="*/ 107 w 128"/>
                <a:gd name="T47" fmla="*/ 85 h 128"/>
                <a:gd name="T48" fmla="*/ 122 w 128"/>
                <a:gd name="T49" fmla="*/ 77 h 128"/>
                <a:gd name="T50" fmla="*/ 128 w 128"/>
                <a:gd name="T51" fmla="*/ 59 h 128"/>
                <a:gd name="T52" fmla="*/ 108 w 128"/>
                <a:gd name="T53" fmla="*/ 72 h 128"/>
                <a:gd name="T54" fmla="*/ 100 w 128"/>
                <a:gd name="T55" fmla="*/ 81 h 128"/>
                <a:gd name="T56" fmla="*/ 107 w 128"/>
                <a:gd name="T57" fmla="*/ 100 h 128"/>
                <a:gd name="T58" fmla="*/ 89 w 128"/>
                <a:gd name="T59" fmla="*/ 101 h 128"/>
                <a:gd name="T60" fmla="*/ 81 w 128"/>
                <a:gd name="T61" fmla="*/ 100 h 128"/>
                <a:gd name="T62" fmla="*/ 72 w 128"/>
                <a:gd name="T63" fmla="*/ 108 h 128"/>
                <a:gd name="T64" fmla="*/ 59 w 128"/>
                <a:gd name="T65" fmla="*/ 120 h 128"/>
                <a:gd name="T66" fmla="*/ 51 w 128"/>
                <a:gd name="T67" fmla="*/ 102 h 128"/>
                <a:gd name="T68" fmla="*/ 43 w 128"/>
                <a:gd name="T69" fmla="*/ 99 h 128"/>
                <a:gd name="T70" fmla="*/ 28 w 128"/>
                <a:gd name="T71" fmla="*/ 107 h 128"/>
                <a:gd name="T72" fmla="*/ 27 w 128"/>
                <a:gd name="T73" fmla="*/ 89 h 128"/>
                <a:gd name="T74" fmla="*/ 26 w 128"/>
                <a:gd name="T75" fmla="*/ 77 h 128"/>
                <a:gd name="T76" fmla="*/ 8 w 128"/>
                <a:gd name="T77" fmla="*/ 69 h 128"/>
                <a:gd name="T78" fmla="*/ 20 w 128"/>
                <a:gd name="T79" fmla="*/ 56 h 128"/>
                <a:gd name="T80" fmla="*/ 28 w 128"/>
                <a:gd name="T81" fmla="*/ 47 h 128"/>
                <a:gd name="T82" fmla="*/ 21 w 128"/>
                <a:gd name="T83" fmla="*/ 28 h 128"/>
                <a:gd name="T84" fmla="*/ 39 w 128"/>
                <a:gd name="T85" fmla="*/ 27 h 128"/>
                <a:gd name="T86" fmla="*/ 47 w 128"/>
                <a:gd name="T87" fmla="*/ 28 h 128"/>
                <a:gd name="T88" fmla="*/ 56 w 128"/>
                <a:gd name="T89" fmla="*/ 20 h 128"/>
                <a:gd name="T90" fmla="*/ 69 w 128"/>
                <a:gd name="T91" fmla="*/ 8 h 128"/>
                <a:gd name="T92" fmla="*/ 77 w 128"/>
                <a:gd name="T93" fmla="*/ 26 h 128"/>
                <a:gd name="T94" fmla="*/ 85 w 128"/>
                <a:gd name="T95" fmla="*/ 29 h 128"/>
                <a:gd name="T96" fmla="*/ 100 w 128"/>
                <a:gd name="T97" fmla="*/ 21 h 128"/>
                <a:gd name="T98" fmla="*/ 101 w 128"/>
                <a:gd name="T99" fmla="*/ 39 h 128"/>
                <a:gd name="T100" fmla="*/ 102 w 128"/>
                <a:gd name="T101" fmla="*/ 51 h 128"/>
                <a:gd name="T102" fmla="*/ 120 w 128"/>
                <a:gd name="T103" fmla="*/ 59 h 128"/>
                <a:gd name="T104" fmla="*/ 108 w 128"/>
                <a:gd name="T105" fmla="*/ 7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 h="128">
                  <a:moveTo>
                    <a:pt x="122" y="51"/>
                  </a:moveTo>
                  <a:cubicBezTo>
                    <a:pt x="109" y="48"/>
                    <a:pt x="109" y="48"/>
                    <a:pt x="109" y="48"/>
                  </a:cubicBezTo>
                  <a:cubicBezTo>
                    <a:pt x="109" y="46"/>
                    <a:pt x="108" y="45"/>
                    <a:pt x="107" y="43"/>
                  </a:cubicBezTo>
                  <a:cubicBezTo>
                    <a:pt x="114" y="33"/>
                    <a:pt x="114" y="33"/>
                    <a:pt x="114" y="33"/>
                  </a:cubicBezTo>
                  <a:cubicBezTo>
                    <a:pt x="116" y="30"/>
                    <a:pt x="116" y="25"/>
                    <a:pt x="113" y="23"/>
                  </a:cubicBezTo>
                  <a:cubicBezTo>
                    <a:pt x="105" y="15"/>
                    <a:pt x="105" y="15"/>
                    <a:pt x="105" y="15"/>
                  </a:cubicBezTo>
                  <a:cubicBezTo>
                    <a:pt x="104" y="13"/>
                    <a:pt x="102" y="13"/>
                    <a:pt x="100" y="13"/>
                  </a:cubicBezTo>
                  <a:cubicBezTo>
                    <a:pt x="98" y="13"/>
                    <a:pt x="97" y="13"/>
                    <a:pt x="95" y="14"/>
                  </a:cubicBezTo>
                  <a:cubicBezTo>
                    <a:pt x="85" y="21"/>
                    <a:pt x="85" y="21"/>
                    <a:pt x="85" y="21"/>
                  </a:cubicBezTo>
                  <a:cubicBezTo>
                    <a:pt x="83" y="20"/>
                    <a:pt x="82" y="19"/>
                    <a:pt x="80" y="19"/>
                  </a:cubicBezTo>
                  <a:cubicBezTo>
                    <a:pt x="77" y="6"/>
                    <a:pt x="77" y="6"/>
                    <a:pt x="77" y="6"/>
                  </a:cubicBezTo>
                  <a:cubicBezTo>
                    <a:pt x="77" y="3"/>
                    <a:pt x="73" y="0"/>
                    <a:pt x="69" y="0"/>
                  </a:cubicBezTo>
                  <a:cubicBezTo>
                    <a:pt x="59" y="0"/>
                    <a:pt x="59" y="0"/>
                    <a:pt x="59" y="0"/>
                  </a:cubicBezTo>
                  <a:cubicBezTo>
                    <a:pt x="55" y="0"/>
                    <a:pt x="51" y="3"/>
                    <a:pt x="51" y="6"/>
                  </a:cubicBezTo>
                  <a:cubicBezTo>
                    <a:pt x="48" y="19"/>
                    <a:pt x="48" y="19"/>
                    <a:pt x="48" y="19"/>
                  </a:cubicBezTo>
                  <a:cubicBezTo>
                    <a:pt x="46" y="19"/>
                    <a:pt x="45" y="20"/>
                    <a:pt x="43" y="21"/>
                  </a:cubicBezTo>
                  <a:cubicBezTo>
                    <a:pt x="33" y="14"/>
                    <a:pt x="33" y="14"/>
                    <a:pt x="33" y="14"/>
                  </a:cubicBezTo>
                  <a:cubicBezTo>
                    <a:pt x="31" y="13"/>
                    <a:pt x="30" y="13"/>
                    <a:pt x="28" y="13"/>
                  </a:cubicBezTo>
                  <a:cubicBezTo>
                    <a:pt x="26" y="13"/>
                    <a:pt x="24" y="13"/>
                    <a:pt x="23" y="15"/>
                  </a:cubicBezTo>
                  <a:cubicBezTo>
                    <a:pt x="15" y="23"/>
                    <a:pt x="15" y="23"/>
                    <a:pt x="15" y="23"/>
                  </a:cubicBezTo>
                  <a:cubicBezTo>
                    <a:pt x="12" y="25"/>
                    <a:pt x="12" y="30"/>
                    <a:pt x="14" y="33"/>
                  </a:cubicBezTo>
                  <a:cubicBezTo>
                    <a:pt x="21" y="43"/>
                    <a:pt x="21" y="43"/>
                    <a:pt x="21" y="43"/>
                  </a:cubicBezTo>
                  <a:cubicBezTo>
                    <a:pt x="20" y="45"/>
                    <a:pt x="19" y="46"/>
                    <a:pt x="19" y="48"/>
                  </a:cubicBezTo>
                  <a:cubicBezTo>
                    <a:pt x="6" y="51"/>
                    <a:pt x="6" y="51"/>
                    <a:pt x="6" y="51"/>
                  </a:cubicBezTo>
                  <a:cubicBezTo>
                    <a:pt x="3" y="51"/>
                    <a:pt x="0" y="55"/>
                    <a:pt x="0" y="59"/>
                  </a:cubicBezTo>
                  <a:cubicBezTo>
                    <a:pt x="0" y="69"/>
                    <a:pt x="0" y="69"/>
                    <a:pt x="0" y="69"/>
                  </a:cubicBezTo>
                  <a:cubicBezTo>
                    <a:pt x="0" y="73"/>
                    <a:pt x="3" y="77"/>
                    <a:pt x="6" y="77"/>
                  </a:cubicBezTo>
                  <a:cubicBezTo>
                    <a:pt x="19" y="80"/>
                    <a:pt x="19" y="80"/>
                    <a:pt x="19" y="80"/>
                  </a:cubicBezTo>
                  <a:cubicBezTo>
                    <a:pt x="19" y="82"/>
                    <a:pt x="20" y="83"/>
                    <a:pt x="21" y="85"/>
                  </a:cubicBezTo>
                  <a:cubicBezTo>
                    <a:pt x="14" y="95"/>
                    <a:pt x="14" y="95"/>
                    <a:pt x="14" y="95"/>
                  </a:cubicBezTo>
                  <a:cubicBezTo>
                    <a:pt x="12" y="98"/>
                    <a:pt x="12" y="103"/>
                    <a:pt x="15" y="105"/>
                  </a:cubicBezTo>
                  <a:cubicBezTo>
                    <a:pt x="23" y="113"/>
                    <a:pt x="23" y="113"/>
                    <a:pt x="23" y="113"/>
                  </a:cubicBezTo>
                  <a:cubicBezTo>
                    <a:pt x="24" y="115"/>
                    <a:pt x="26" y="115"/>
                    <a:pt x="28" y="115"/>
                  </a:cubicBezTo>
                  <a:cubicBezTo>
                    <a:pt x="30" y="115"/>
                    <a:pt x="31" y="115"/>
                    <a:pt x="33" y="114"/>
                  </a:cubicBezTo>
                  <a:cubicBezTo>
                    <a:pt x="43" y="107"/>
                    <a:pt x="43" y="107"/>
                    <a:pt x="43" y="107"/>
                  </a:cubicBezTo>
                  <a:cubicBezTo>
                    <a:pt x="45" y="108"/>
                    <a:pt x="46" y="109"/>
                    <a:pt x="48" y="109"/>
                  </a:cubicBezTo>
                  <a:cubicBezTo>
                    <a:pt x="51" y="122"/>
                    <a:pt x="51" y="122"/>
                    <a:pt x="51" y="122"/>
                  </a:cubicBezTo>
                  <a:cubicBezTo>
                    <a:pt x="51" y="125"/>
                    <a:pt x="55" y="128"/>
                    <a:pt x="59" y="128"/>
                  </a:cubicBezTo>
                  <a:cubicBezTo>
                    <a:pt x="69" y="128"/>
                    <a:pt x="69" y="128"/>
                    <a:pt x="69" y="128"/>
                  </a:cubicBezTo>
                  <a:cubicBezTo>
                    <a:pt x="73" y="128"/>
                    <a:pt x="77" y="125"/>
                    <a:pt x="77" y="122"/>
                  </a:cubicBezTo>
                  <a:cubicBezTo>
                    <a:pt x="80" y="109"/>
                    <a:pt x="80" y="109"/>
                    <a:pt x="80" y="109"/>
                  </a:cubicBezTo>
                  <a:cubicBezTo>
                    <a:pt x="82" y="109"/>
                    <a:pt x="83" y="108"/>
                    <a:pt x="85" y="107"/>
                  </a:cubicBezTo>
                  <a:cubicBezTo>
                    <a:pt x="95" y="114"/>
                    <a:pt x="95" y="114"/>
                    <a:pt x="95" y="114"/>
                  </a:cubicBezTo>
                  <a:cubicBezTo>
                    <a:pt x="97" y="115"/>
                    <a:pt x="98" y="115"/>
                    <a:pt x="100" y="115"/>
                  </a:cubicBezTo>
                  <a:cubicBezTo>
                    <a:pt x="102" y="115"/>
                    <a:pt x="104" y="115"/>
                    <a:pt x="105" y="113"/>
                  </a:cubicBezTo>
                  <a:cubicBezTo>
                    <a:pt x="113" y="105"/>
                    <a:pt x="113" y="105"/>
                    <a:pt x="113" y="105"/>
                  </a:cubicBezTo>
                  <a:cubicBezTo>
                    <a:pt x="116" y="103"/>
                    <a:pt x="116" y="98"/>
                    <a:pt x="114" y="95"/>
                  </a:cubicBezTo>
                  <a:cubicBezTo>
                    <a:pt x="107" y="85"/>
                    <a:pt x="107" y="85"/>
                    <a:pt x="107" y="85"/>
                  </a:cubicBezTo>
                  <a:cubicBezTo>
                    <a:pt x="108" y="83"/>
                    <a:pt x="109" y="82"/>
                    <a:pt x="109" y="80"/>
                  </a:cubicBezTo>
                  <a:cubicBezTo>
                    <a:pt x="122" y="77"/>
                    <a:pt x="122" y="77"/>
                    <a:pt x="122" y="77"/>
                  </a:cubicBezTo>
                  <a:cubicBezTo>
                    <a:pt x="125" y="77"/>
                    <a:pt x="128" y="73"/>
                    <a:pt x="128" y="69"/>
                  </a:cubicBezTo>
                  <a:cubicBezTo>
                    <a:pt x="128" y="59"/>
                    <a:pt x="128" y="59"/>
                    <a:pt x="128" y="59"/>
                  </a:cubicBezTo>
                  <a:cubicBezTo>
                    <a:pt x="128" y="55"/>
                    <a:pt x="125" y="51"/>
                    <a:pt x="122" y="51"/>
                  </a:cubicBezTo>
                  <a:close/>
                  <a:moveTo>
                    <a:pt x="108" y="72"/>
                  </a:moveTo>
                  <a:cubicBezTo>
                    <a:pt x="105" y="72"/>
                    <a:pt x="103" y="74"/>
                    <a:pt x="102" y="77"/>
                  </a:cubicBezTo>
                  <a:cubicBezTo>
                    <a:pt x="101" y="79"/>
                    <a:pt x="101" y="80"/>
                    <a:pt x="100" y="81"/>
                  </a:cubicBezTo>
                  <a:cubicBezTo>
                    <a:pt x="99" y="84"/>
                    <a:pt x="99" y="87"/>
                    <a:pt x="101" y="89"/>
                  </a:cubicBezTo>
                  <a:cubicBezTo>
                    <a:pt x="107" y="100"/>
                    <a:pt x="107" y="100"/>
                    <a:pt x="107" y="100"/>
                  </a:cubicBezTo>
                  <a:cubicBezTo>
                    <a:pt x="100" y="107"/>
                    <a:pt x="100" y="107"/>
                    <a:pt x="100" y="107"/>
                  </a:cubicBezTo>
                  <a:cubicBezTo>
                    <a:pt x="89" y="101"/>
                    <a:pt x="89" y="101"/>
                    <a:pt x="89" y="101"/>
                  </a:cubicBezTo>
                  <a:cubicBezTo>
                    <a:pt x="88" y="100"/>
                    <a:pt x="86" y="99"/>
                    <a:pt x="85" y="99"/>
                  </a:cubicBezTo>
                  <a:cubicBezTo>
                    <a:pt x="84" y="99"/>
                    <a:pt x="83" y="99"/>
                    <a:pt x="81" y="100"/>
                  </a:cubicBezTo>
                  <a:cubicBezTo>
                    <a:pt x="80" y="101"/>
                    <a:pt x="79" y="101"/>
                    <a:pt x="77" y="102"/>
                  </a:cubicBezTo>
                  <a:cubicBezTo>
                    <a:pt x="74" y="103"/>
                    <a:pt x="72" y="105"/>
                    <a:pt x="72" y="108"/>
                  </a:cubicBezTo>
                  <a:cubicBezTo>
                    <a:pt x="69" y="120"/>
                    <a:pt x="69" y="120"/>
                    <a:pt x="69" y="120"/>
                  </a:cubicBezTo>
                  <a:cubicBezTo>
                    <a:pt x="59" y="120"/>
                    <a:pt x="59" y="120"/>
                    <a:pt x="59" y="120"/>
                  </a:cubicBezTo>
                  <a:cubicBezTo>
                    <a:pt x="56" y="108"/>
                    <a:pt x="56" y="108"/>
                    <a:pt x="56" y="108"/>
                  </a:cubicBezTo>
                  <a:cubicBezTo>
                    <a:pt x="56" y="105"/>
                    <a:pt x="54" y="103"/>
                    <a:pt x="51" y="102"/>
                  </a:cubicBezTo>
                  <a:cubicBezTo>
                    <a:pt x="49" y="101"/>
                    <a:pt x="48" y="101"/>
                    <a:pt x="47" y="100"/>
                  </a:cubicBezTo>
                  <a:cubicBezTo>
                    <a:pt x="45" y="99"/>
                    <a:pt x="44" y="99"/>
                    <a:pt x="43" y="99"/>
                  </a:cubicBezTo>
                  <a:cubicBezTo>
                    <a:pt x="42" y="99"/>
                    <a:pt x="40" y="100"/>
                    <a:pt x="39" y="101"/>
                  </a:cubicBezTo>
                  <a:cubicBezTo>
                    <a:pt x="28" y="107"/>
                    <a:pt x="28" y="107"/>
                    <a:pt x="28" y="107"/>
                  </a:cubicBezTo>
                  <a:cubicBezTo>
                    <a:pt x="21" y="100"/>
                    <a:pt x="21" y="100"/>
                    <a:pt x="21" y="100"/>
                  </a:cubicBezTo>
                  <a:cubicBezTo>
                    <a:pt x="27" y="89"/>
                    <a:pt x="27" y="89"/>
                    <a:pt x="27" y="89"/>
                  </a:cubicBezTo>
                  <a:cubicBezTo>
                    <a:pt x="29" y="87"/>
                    <a:pt x="29" y="84"/>
                    <a:pt x="28" y="81"/>
                  </a:cubicBezTo>
                  <a:cubicBezTo>
                    <a:pt x="27" y="80"/>
                    <a:pt x="27" y="79"/>
                    <a:pt x="26" y="77"/>
                  </a:cubicBezTo>
                  <a:cubicBezTo>
                    <a:pt x="25" y="74"/>
                    <a:pt x="23" y="72"/>
                    <a:pt x="20" y="72"/>
                  </a:cubicBezTo>
                  <a:cubicBezTo>
                    <a:pt x="8" y="69"/>
                    <a:pt x="8" y="69"/>
                    <a:pt x="8" y="69"/>
                  </a:cubicBezTo>
                  <a:cubicBezTo>
                    <a:pt x="8" y="59"/>
                    <a:pt x="8" y="59"/>
                    <a:pt x="8" y="59"/>
                  </a:cubicBezTo>
                  <a:cubicBezTo>
                    <a:pt x="20" y="56"/>
                    <a:pt x="20" y="56"/>
                    <a:pt x="20" y="56"/>
                  </a:cubicBezTo>
                  <a:cubicBezTo>
                    <a:pt x="23" y="56"/>
                    <a:pt x="25" y="54"/>
                    <a:pt x="26" y="51"/>
                  </a:cubicBezTo>
                  <a:cubicBezTo>
                    <a:pt x="27" y="49"/>
                    <a:pt x="27" y="48"/>
                    <a:pt x="28" y="47"/>
                  </a:cubicBezTo>
                  <a:cubicBezTo>
                    <a:pt x="29" y="44"/>
                    <a:pt x="29" y="41"/>
                    <a:pt x="27" y="39"/>
                  </a:cubicBezTo>
                  <a:cubicBezTo>
                    <a:pt x="21" y="28"/>
                    <a:pt x="21" y="28"/>
                    <a:pt x="21" y="28"/>
                  </a:cubicBezTo>
                  <a:cubicBezTo>
                    <a:pt x="28" y="21"/>
                    <a:pt x="28" y="21"/>
                    <a:pt x="28" y="21"/>
                  </a:cubicBezTo>
                  <a:cubicBezTo>
                    <a:pt x="39" y="27"/>
                    <a:pt x="39" y="27"/>
                    <a:pt x="39" y="27"/>
                  </a:cubicBezTo>
                  <a:cubicBezTo>
                    <a:pt x="40" y="28"/>
                    <a:pt x="42" y="29"/>
                    <a:pt x="43" y="29"/>
                  </a:cubicBezTo>
                  <a:cubicBezTo>
                    <a:pt x="44" y="29"/>
                    <a:pt x="45" y="29"/>
                    <a:pt x="47" y="28"/>
                  </a:cubicBezTo>
                  <a:cubicBezTo>
                    <a:pt x="48" y="27"/>
                    <a:pt x="49" y="27"/>
                    <a:pt x="51" y="26"/>
                  </a:cubicBezTo>
                  <a:cubicBezTo>
                    <a:pt x="54" y="25"/>
                    <a:pt x="56" y="23"/>
                    <a:pt x="56" y="20"/>
                  </a:cubicBezTo>
                  <a:cubicBezTo>
                    <a:pt x="59" y="8"/>
                    <a:pt x="59" y="8"/>
                    <a:pt x="59" y="8"/>
                  </a:cubicBezTo>
                  <a:cubicBezTo>
                    <a:pt x="69" y="8"/>
                    <a:pt x="69" y="8"/>
                    <a:pt x="69" y="8"/>
                  </a:cubicBezTo>
                  <a:cubicBezTo>
                    <a:pt x="72" y="20"/>
                    <a:pt x="72" y="20"/>
                    <a:pt x="72" y="20"/>
                  </a:cubicBezTo>
                  <a:cubicBezTo>
                    <a:pt x="72" y="23"/>
                    <a:pt x="74" y="25"/>
                    <a:pt x="77" y="26"/>
                  </a:cubicBezTo>
                  <a:cubicBezTo>
                    <a:pt x="79" y="27"/>
                    <a:pt x="80" y="27"/>
                    <a:pt x="81" y="28"/>
                  </a:cubicBezTo>
                  <a:cubicBezTo>
                    <a:pt x="83" y="29"/>
                    <a:pt x="84" y="29"/>
                    <a:pt x="85" y="29"/>
                  </a:cubicBezTo>
                  <a:cubicBezTo>
                    <a:pt x="86" y="29"/>
                    <a:pt x="88" y="28"/>
                    <a:pt x="89" y="27"/>
                  </a:cubicBezTo>
                  <a:cubicBezTo>
                    <a:pt x="100" y="21"/>
                    <a:pt x="100" y="21"/>
                    <a:pt x="100" y="21"/>
                  </a:cubicBezTo>
                  <a:cubicBezTo>
                    <a:pt x="107" y="28"/>
                    <a:pt x="107" y="28"/>
                    <a:pt x="107" y="28"/>
                  </a:cubicBezTo>
                  <a:cubicBezTo>
                    <a:pt x="101" y="39"/>
                    <a:pt x="101" y="39"/>
                    <a:pt x="101" y="39"/>
                  </a:cubicBezTo>
                  <a:cubicBezTo>
                    <a:pt x="99" y="41"/>
                    <a:pt x="99" y="44"/>
                    <a:pt x="100" y="47"/>
                  </a:cubicBezTo>
                  <a:cubicBezTo>
                    <a:pt x="101" y="48"/>
                    <a:pt x="101" y="49"/>
                    <a:pt x="102" y="51"/>
                  </a:cubicBezTo>
                  <a:cubicBezTo>
                    <a:pt x="103" y="54"/>
                    <a:pt x="105" y="56"/>
                    <a:pt x="108" y="56"/>
                  </a:cubicBezTo>
                  <a:cubicBezTo>
                    <a:pt x="120" y="59"/>
                    <a:pt x="120" y="59"/>
                    <a:pt x="120" y="59"/>
                  </a:cubicBezTo>
                  <a:cubicBezTo>
                    <a:pt x="120" y="69"/>
                    <a:pt x="120" y="69"/>
                    <a:pt x="120" y="69"/>
                  </a:cubicBezTo>
                  <a:lnTo>
                    <a:pt x="108" y="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7" name="Freeform 125"/>
            <p:cNvSpPr>
              <a:spLocks noEditPoints="1"/>
            </p:cNvSpPr>
            <p:nvPr/>
          </p:nvSpPr>
          <p:spPr bwMode="auto">
            <a:xfrm>
              <a:off x="4149612" y="1257048"/>
              <a:ext cx="174268" cy="174268"/>
            </a:xfrm>
            <a:custGeom>
              <a:avLst/>
              <a:gdLst>
                <a:gd name="T0" fmla="*/ 28 w 56"/>
                <a:gd name="T1" fmla="*/ 0 h 56"/>
                <a:gd name="T2" fmla="*/ 0 w 56"/>
                <a:gd name="T3" fmla="*/ 28 h 56"/>
                <a:gd name="T4" fmla="*/ 28 w 56"/>
                <a:gd name="T5" fmla="*/ 56 h 56"/>
                <a:gd name="T6" fmla="*/ 56 w 56"/>
                <a:gd name="T7" fmla="*/ 28 h 56"/>
                <a:gd name="T8" fmla="*/ 28 w 56"/>
                <a:gd name="T9" fmla="*/ 0 h 56"/>
                <a:gd name="T10" fmla="*/ 28 w 56"/>
                <a:gd name="T11" fmla="*/ 53 h 56"/>
                <a:gd name="T12" fmla="*/ 4 w 56"/>
                <a:gd name="T13" fmla="*/ 28 h 56"/>
                <a:gd name="T14" fmla="*/ 28 w 56"/>
                <a:gd name="T15" fmla="*/ 4 h 56"/>
                <a:gd name="T16" fmla="*/ 53 w 56"/>
                <a:gd name="T17" fmla="*/ 28 h 56"/>
                <a:gd name="T18" fmla="*/ 28 w 56"/>
                <a:gd name="T19" fmla="*/ 5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56">
                  <a:moveTo>
                    <a:pt x="28" y="0"/>
                  </a:moveTo>
                  <a:cubicBezTo>
                    <a:pt x="13" y="0"/>
                    <a:pt x="0" y="13"/>
                    <a:pt x="0" y="28"/>
                  </a:cubicBezTo>
                  <a:cubicBezTo>
                    <a:pt x="0" y="43"/>
                    <a:pt x="13" y="56"/>
                    <a:pt x="28" y="56"/>
                  </a:cubicBezTo>
                  <a:cubicBezTo>
                    <a:pt x="43" y="56"/>
                    <a:pt x="56" y="43"/>
                    <a:pt x="56" y="28"/>
                  </a:cubicBezTo>
                  <a:cubicBezTo>
                    <a:pt x="56" y="13"/>
                    <a:pt x="43" y="0"/>
                    <a:pt x="28" y="0"/>
                  </a:cubicBezTo>
                  <a:close/>
                  <a:moveTo>
                    <a:pt x="28" y="53"/>
                  </a:moveTo>
                  <a:cubicBezTo>
                    <a:pt x="14" y="53"/>
                    <a:pt x="4" y="42"/>
                    <a:pt x="4" y="28"/>
                  </a:cubicBezTo>
                  <a:cubicBezTo>
                    <a:pt x="4" y="14"/>
                    <a:pt x="14" y="4"/>
                    <a:pt x="28" y="4"/>
                  </a:cubicBezTo>
                  <a:cubicBezTo>
                    <a:pt x="42" y="4"/>
                    <a:pt x="53" y="14"/>
                    <a:pt x="53" y="28"/>
                  </a:cubicBezTo>
                  <a:cubicBezTo>
                    <a:pt x="53" y="42"/>
                    <a:pt x="42" y="53"/>
                    <a:pt x="2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8" name="Freeform 126"/>
            <p:cNvSpPr>
              <a:spLocks noEditPoints="1"/>
            </p:cNvSpPr>
            <p:nvPr/>
          </p:nvSpPr>
          <p:spPr bwMode="auto">
            <a:xfrm>
              <a:off x="4186578" y="1294013"/>
              <a:ext cx="100336" cy="100336"/>
            </a:xfrm>
            <a:custGeom>
              <a:avLst/>
              <a:gdLst>
                <a:gd name="T0" fmla="*/ 16 w 32"/>
                <a:gd name="T1" fmla="*/ 0 h 32"/>
                <a:gd name="T2" fmla="*/ 0 w 32"/>
                <a:gd name="T3" fmla="*/ 16 h 32"/>
                <a:gd name="T4" fmla="*/ 16 w 32"/>
                <a:gd name="T5" fmla="*/ 32 h 32"/>
                <a:gd name="T6" fmla="*/ 32 w 32"/>
                <a:gd name="T7" fmla="*/ 16 h 32"/>
                <a:gd name="T8" fmla="*/ 16 w 32"/>
                <a:gd name="T9" fmla="*/ 0 h 32"/>
                <a:gd name="T10" fmla="*/ 16 w 32"/>
                <a:gd name="T11" fmla="*/ 28 h 32"/>
                <a:gd name="T12" fmla="*/ 4 w 32"/>
                <a:gd name="T13" fmla="*/ 16 h 32"/>
                <a:gd name="T14" fmla="*/ 16 w 32"/>
                <a:gd name="T15" fmla="*/ 4 h 32"/>
                <a:gd name="T16" fmla="*/ 28 w 32"/>
                <a:gd name="T17" fmla="*/ 16 h 32"/>
                <a:gd name="T18" fmla="*/ 16 w 32"/>
                <a:gd name="T19" fmla="*/ 2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0"/>
                  </a:moveTo>
                  <a:cubicBezTo>
                    <a:pt x="7" y="0"/>
                    <a:pt x="0" y="7"/>
                    <a:pt x="0" y="16"/>
                  </a:cubicBezTo>
                  <a:cubicBezTo>
                    <a:pt x="0" y="25"/>
                    <a:pt x="7" y="32"/>
                    <a:pt x="16" y="32"/>
                  </a:cubicBezTo>
                  <a:cubicBezTo>
                    <a:pt x="25" y="32"/>
                    <a:pt x="32" y="25"/>
                    <a:pt x="32" y="16"/>
                  </a:cubicBezTo>
                  <a:cubicBezTo>
                    <a:pt x="32" y="7"/>
                    <a:pt x="25" y="0"/>
                    <a:pt x="16" y="0"/>
                  </a:cubicBezTo>
                  <a:close/>
                  <a:moveTo>
                    <a:pt x="16" y="28"/>
                  </a:moveTo>
                  <a:cubicBezTo>
                    <a:pt x="9" y="28"/>
                    <a:pt x="4" y="23"/>
                    <a:pt x="4" y="16"/>
                  </a:cubicBezTo>
                  <a:cubicBezTo>
                    <a:pt x="4" y="9"/>
                    <a:pt x="9" y="4"/>
                    <a:pt x="16" y="4"/>
                  </a:cubicBezTo>
                  <a:cubicBezTo>
                    <a:pt x="23" y="4"/>
                    <a:pt x="28" y="9"/>
                    <a:pt x="28" y="16"/>
                  </a:cubicBezTo>
                  <a:cubicBezTo>
                    <a:pt x="28" y="23"/>
                    <a:pt x="23" y="28"/>
                    <a:pt x="1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grpSp>
      <p:grpSp>
        <p:nvGrpSpPr>
          <p:cNvPr id="9" name="Group 60"/>
          <p:cNvGrpSpPr/>
          <p:nvPr/>
        </p:nvGrpSpPr>
        <p:grpSpPr>
          <a:xfrm>
            <a:off x="1802066" y="5442470"/>
            <a:ext cx="583947" cy="567658"/>
            <a:chOff x="4037394" y="1144829"/>
            <a:chExt cx="400024" cy="398703"/>
          </a:xfrm>
          <a:solidFill>
            <a:schemeClr val="bg2"/>
          </a:solidFill>
        </p:grpSpPr>
        <p:sp>
          <p:nvSpPr>
            <p:cNvPr id="10" name="Freeform 124"/>
            <p:cNvSpPr>
              <a:spLocks noEditPoints="1"/>
            </p:cNvSpPr>
            <p:nvPr/>
          </p:nvSpPr>
          <p:spPr bwMode="auto">
            <a:xfrm>
              <a:off x="4037394" y="1144829"/>
              <a:ext cx="400024" cy="398703"/>
            </a:xfrm>
            <a:custGeom>
              <a:avLst/>
              <a:gdLst>
                <a:gd name="T0" fmla="*/ 109 w 128"/>
                <a:gd name="T1" fmla="*/ 48 h 128"/>
                <a:gd name="T2" fmla="*/ 114 w 128"/>
                <a:gd name="T3" fmla="*/ 33 h 128"/>
                <a:gd name="T4" fmla="*/ 105 w 128"/>
                <a:gd name="T5" fmla="*/ 15 h 128"/>
                <a:gd name="T6" fmla="*/ 95 w 128"/>
                <a:gd name="T7" fmla="*/ 14 h 128"/>
                <a:gd name="T8" fmla="*/ 80 w 128"/>
                <a:gd name="T9" fmla="*/ 19 h 128"/>
                <a:gd name="T10" fmla="*/ 69 w 128"/>
                <a:gd name="T11" fmla="*/ 0 h 128"/>
                <a:gd name="T12" fmla="*/ 51 w 128"/>
                <a:gd name="T13" fmla="*/ 6 h 128"/>
                <a:gd name="T14" fmla="*/ 43 w 128"/>
                <a:gd name="T15" fmla="*/ 21 h 128"/>
                <a:gd name="T16" fmla="*/ 28 w 128"/>
                <a:gd name="T17" fmla="*/ 13 h 128"/>
                <a:gd name="T18" fmla="*/ 15 w 128"/>
                <a:gd name="T19" fmla="*/ 23 h 128"/>
                <a:gd name="T20" fmla="*/ 21 w 128"/>
                <a:gd name="T21" fmla="*/ 43 h 128"/>
                <a:gd name="T22" fmla="*/ 6 w 128"/>
                <a:gd name="T23" fmla="*/ 51 h 128"/>
                <a:gd name="T24" fmla="*/ 0 w 128"/>
                <a:gd name="T25" fmla="*/ 69 h 128"/>
                <a:gd name="T26" fmla="*/ 19 w 128"/>
                <a:gd name="T27" fmla="*/ 80 h 128"/>
                <a:gd name="T28" fmla="*/ 14 w 128"/>
                <a:gd name="T29" fmla="*/ 95 h 128"/>
                <a:gd name="T30" fmla="*/ 23 w 128"/>
                <a:gd name="T31" fmla="*/ 113 h 128"/>
                <a:gd name="T32" fmla="*/ 33 w 128"/>
                <a:gd name="T33" fmla="*/ 114 h 128"/>
                <a:gd name="T34" fmla="*/ 48 w 128"/>
                <a:gd name="T35" fmla="*/ 109 h 128"/>
                <a:gd name="T36" fmla="*/ 59 w 128"/>
                <a:gd name="T37" fmla="*/ 128 h 128"/>
                <a:gd name="T38" fmla="*/ 77 w 128"/>
                <a:gd name="T39" fmla="*/ 122 h 128"/>
                <a:gd name="T40" fmla="*/ 85 w 128"/>
                <a:gd name="T41" fmla="*/ 107 h 128"/>
                <a:gd name="T42" fmla="*/ 100 w 128"/>
                <a:gd name="T43" fmla="*/ 115 h 128"/>
                <a:gd name="T44" fmla="*/ 113 w 128"/>
                <a:gd name="T45" fmla="*/ 105 h 128"/>
                <a:gd name="T46" fmla="*/ 107 w 128"/>
                <a:gd name="T47" fmla="*/ 85 h 128"/>
                <a:gd name="T48" fmla="*/ 122 w 128"/>
                <a:gd name="T49" fmla="*/ 77 h 128"/>
                <a:gd name="T50" fmla="*/ 128 w 128"/>
                <a:gd name="T51" fmla="*/ 59 h 128"/>
                <a:gd name="T52" fmla="*/ 108 w 128"/>
                <a:gd name="T53" fmla="*/ 72 h 128"/>
                <a:gd name="T54" fmla="*/ 100 w 128"/>
                <a:gd name="T55" fmla="*/ 81 h 128"/>
                <a:gd name="T56" fmla="*/ 107 w 128"/>
                <a:gd name="T57" fmla="*/ 100 h 128"/>
                <a:gd name="T58" fmla="*/ 89 w 128"/>
                <a:gd name="T59" fmla="*/ 101 h 128"/>
                <a:gd name="T60" fmla="*/ 81 w 128"/>
                <a:gd name="T61" fmla="*/ 100 h 128"/>
                <a:gd name="T62" fmla="*/ 72 w 128"/>
                <a:gd name="T63" fmla="*/ 108 h 128"/>
                <a:gd name="T64" fmla="*/ 59 w 128"/>
                <a:gd name="T65" fmla="*/ 120 h 128"/>
                <a:gd name="T66" fmla="*/ 51 w 128"/>
                <a:gd name="T67" fmla="*/ 102 h 128"/>
                <a:gd name="T68" fmla="*/ 43 w 128"/>
                <a:gd name="T69" fmla="*/ 99 h 128"/>
                <a:gd name="T70" fmla="*/ 28 w 128"/>
                <a:gd name="T71" fmla="*/ 107 h 128"/>
                <a:gd name="T72" fmla="*/ 27 w 128"/>
                <a:gd name="T73" fmla="*/ 89 h 128"/>
                <a:gd name="T74" fmla="*/ 26 w 128"/>
                <a:gd name="T75" fmla="*/ 77 h 128"/>
                <a:gd name="T76" fmla="*/ 8 w 128"/>
                <a:gd name="T77" fmla="*/ 69 h 128"/>
                <a:gd name="T78" fmla="*/ 20 w 128"/>
                <a:gd name="T79" fmla="*/ 56 h 128"/>
                <a:gd name="T80" fmla="*/ 28 w 128"/>
                <a:gd name="T81" fmla="*/ 47 h 128"/>
                <a:gd name="T82" fmla="*/ 21 w 128"/>
                <a:gd name="T83" fmla="*/ 28 h 128"/>
                <a:gd name="T84" fmla="*/ 39 w 128"/>
                <a:gd name="T85" fmla="*/ 27 h 128"/>
                <a:gd name="T86" fmla="*/ 47 w 128"/>
                <a:gd name="T87" fmla="*/ 28 h 128"/>
                <a:gd name="T88" fmla="*/ 56 w 128"/>
                <a:gd name="T89" fmla="*/ 20 h 128"/>
                <a:gd name="T90" fmla="*/ 69 w 128"/>
                <a:gd name="T91" fmla="*/ 8 h 128"/>
                <a:gd name="T92" fmla="*/ 77 w 128"/>
                <a:gd name="T93" fmla="*/ 26 h 128"/>
                <a:gd name="T94" fmla="*/ 85 w 128"/>
                <a:gd name="T95" fmla="*/ 29 h 128"/>
                <a:gd name="T96" fmla="*/ 100 w 128"/>
                <a:gd name="T97" fmla="*/ 21 h 128"/>
                <a:gd name="T98" fmla="*/ 101 w 128"/>
                <a:gd name="T99" fmla="*/ 39 h 128"/>
                <a:gd name="T100" fmla="*/ 102 w 128"/>
                <a:gd name="T101" fmla="*/ 51 h 128"/>
                <a:gd name="T102" fmla="*/ 120 w 128"/>
                <a:gd name="T103" fmla="*/ 59 h 128"/>
                <a:gd name="T104" fmla="*/ 108 w 128"/>
                <a:gd name="T105" fmla="*/ 7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 h="128">
                  <a:moveTo>
                    <a:pt x="122" y="51"/>
                  </a:moveTo>
                  <a:cubicBezTo>
                    <a:pt x="109" y="48"/>
                    <a:pt x="109" y="48"/>
                    <a:pt x="109" y="48"/>
                  </a:cubicBezTo>
                  <a:cubicBezTo>
                    <a:pt x="109" y="46"/>
                    <a:pt x="108" y="45"/>
                    <a:pt x="107" y="43"/>
                  </a:cubicBezTo>
                  <a:cubicBezTo>
                    <a:pt x="114" y="33"/>
                    <a:pt x="114" y="33"/>
                    <a:pt x="114" y="33"/>
                  </a:cubicBezTo>
                  <a:cubicBezTo>
                    <a:pt x="116" y="30"/>
                    <a:pt x="116" y="25"/>
                    <a:pt x="113" y="23"/>
                  </a:cubicBezTo>
                  <a:cubicBezTo>
                    <a:pt x="105" y="15"/>
                    <a:pt x="105" y="15"/>
                    <a:pt x="105" y="15"/>
                  </a:cubicBezTo>
                  <a:cubicBezTo>
                    <a:pt x="104" y="13"/>
                    <a:pt x="102" y="13"/>
                    <a:pt x="100" y="13"/>
                  </a:cubicBezTo>
                  <a:cubicBezTo>
                    <a:pt x="98" y="13"/>
                    <a:pt x="97" y="13"/>
                    <a:pt x="95" y="14"/>
                  </a:cubicBezTo>
                  <a:cubicBezTo>
                    <a:pt x="85" y="21"/>
                    <a:pt x="85" y="21"/>
                    <a:pt x="85" y="21"/>
                  </a:cubicBezTo>
                  <a:cubicBezTo>
                    <a:pt x="83" y="20"/>
                    <a:pt x="82" y="19"/>
                    <a:pt x="80" y="19"/>
                  </a:cubicBezTo>
                  <a:cubicBezTo>
                    <a:pt x="77" y="6"/>
                    <a:pt x="77" y="6"/>
                    <a:pt x="77" y="6"/>
                  </a:cubicBezTo>
                  <a:cubicBezTo>
                    <a:pt x="77" y="3"/>
                    <a:pt x="73" y="0"/>
                    <a:pt x="69" y="0"/>
                  </a:cubicBezTo>
                  <a:cubicBezTo>
                    <a:pt x="59" y="0"/>
                    <a:pt x="59" y="0"/>
                    <a:pt x="59" y="0"/>
                  </a:cubicBezTo>
                  <a:cubicBezTo>
                    <a:pt x="55" y="0"/>
                    <a:pt x="51" y="3"/>
                    <a:pt x="51" y="6"/>
                  </a:cubicBezTo>
                  <a:cubicBezTo>
                    <a:pt x="48" y="19"/>
                    <a:pt x="48" y="19"/>
                    <a:pt x="48" y="19"/>
                  </a:cubicBezTo>
                  <a:cubicBezTo>
                    <a:pt x="46" y="19"/>
                    <a:pt x="45" y="20"/>
                    <a:pt x="43" y="21"/>
                  </a:cubicBezTo>
                  <a:cubicBezTo>
                    <a:pt x="33" y="14"/>
                    <a:pt x="33" y="14"/>
                    <a:pt x="33" y="14"/>
                  </a:cubicBezTo>
                  <a:cubicBezTo>
                    <a:pt x="31" y="13"/>
                    <a:pt x="30" y="13"/>
                    <a:pt x="28" y="13"/>
                  </a:cubicBezTo>
                  <a:cubicBezTo>
                    <a:pt x="26" y="13"/>
                    <a:pt x="24" y="13"/>
                    <a:pt x="23" y="15"/>
                  </a:cubicBezTo>
                  <a:cubicBezTo>
                    <a:pt x="15" y="23"/>
                    <a:pt x="15" y="23"/>
                    <a:pt x="15" y="23"/>
                  </a:cubicBezTo>
                  <a:cubicBezTo>
                    <a:pt x="12" y="25"/>
                    <a:pt x="12" y="30"/>
                    <a:pt x="14" y="33"/>
                  </a:cubicBezTo>
                  <a:cubicBezTo>
                    <a:pt x="21" y="43"/>
                    <a:pt x="21" y="43"/>
                    <a:pt x="21" y="43"/>
                  </a:cubicBezTo>
                  <a:cubicBezTo>
                    <a:pt x="20" y="45"/>
                    <a:pt x="19" y="46"/>
                    <a:pt x="19" y="48"/>
                  </a:cubicBezTo>
                  <a:cubicBezTo>
                    <a:pt x="6" y="51"/>
                    <a:pt x="6" y="51"/>
                    <a:pt x="6" y="51"/>
                  </a:cubicBezTo>
                  <a:cubicBezTo>
                    <a:pt x="3" y="51"/>
                    <a:pt x="0" y="55"/>
                    <a:pt x="0" y="59"/>
                  </a:cubicBezTo>
                  <a:cubicBezTo>
                    <a:pt x="0" y="69"/>
                    <a:pt x="0" y="69"/>
                    <a:pt x="0" y="69"/>
                  </a:cubicBezTo>
                  <a:cubicBezTo>
                    <a:pt x="0" y="73"/>
                    <a:pt x="3" y="77"/>
                    <a:pt x="6" y="77"/>
                  </a:cubicBezTo>
                  <a:cubicBezTo>
                    <a:pt x="19" y="80"/>
                    <a:pt x="19" y="80"/>
                    <a:pt x="19" y="80"/>
                  </a:cubicBezTo>
                  <a:cubicBezTo>
                    <a:pt x="19" y="82"/>
                    <a:pt x="20" y="83"/>
                    <a:pt x="21" y="85"/>
                  </a:cubicBezTo>
                  <a:cubicBezTo>
                    <a:pt x="14" y="95"/>
                    <a:pt x="14" y="95"/>
                    <a:pt x="14" y="95"/>
                  </a:cubicBezTo>
                  <a:cubicBezTo>
                    <a:pt x="12" y="98"/>
                    <a:pt x="12" y="103"/>
                    <a:pt x="15" y="105"/>
                  </a:cubicBezTo>
                  <a:cubicBezTo>
                    <a:pt x="23" y="113"/>
                    <a:pt x="23" y="113"/>
                    <a:pt x="23" y="113"/>
                  </a:cubicBezTo>
                  <a:cubicBezTo>
                    <a:pt x="24" y="115"/>
                    <a:pt x="26" y="115"/>
                    <a:pt x="28" y="115"/>
                  </a:cubicBezTo>
                  <a:cubicBezTo>
                    <a:pt x="30" y="115"/>
                    <a:pt x="31" y="115"/>
                    <a:pt x="33" y="114"/>
                  </a:cubicBezTo>
                  <a:cubicBezTo>
                    <a:pt x="43" y="107"/>
                    <a:pt x="43" y="107"/>
                    <a:pt x="43" y="107"/>
                  </a:cubicBezTo>
                  <a:cubicBezTo>
                    <a:pt x="45" y="108"/>
                    <a:pt x="46" y="109"/>
                    <a:pt x="48" y="109"/>
                  </a:cubicBezTo>
                  <a:cubicBezTo>
                    <a:pt x="51" y="122"/>
                    <a:pt x="51" y="122"/>
                    <a:pt x="51" y="122"/>
                  </a:cubicBezTo>
                  <a:cubicBezTo>
                    <a:pt x="51" y="125"/>
                    <a:pt x="55" y="128"/>
                    <a:pt x="59" y="128"/>
                  </a:cubicBezTo>
                  <a:cubicBezTo>
                    <a:pt x="69" y="128"/>
                    <a:pt x="69" y="128"/>
                    <a:pt x="69" y="128"/>
                  </a:cubicBezTo>
                  <a:cubicBezTo>
                    <a:pt x="73" y="128"/>
                    <a:pt x="77" y="125"/>
                    <a:pt x="77" y="122"/>
                  </a:cubicBezTo>
                  <a:cubicBezTo>
                    <a:pt x="80" y="109"/>
                    <a:pt x="80" y="109"/>
                    <a:pt x="80" y="109"/>
                  </a:cubicBezTo>
                  <a:cubicBezTo>
                    <a:pt x="82" y="109"/>
                    <a:pt x="83" y="108"/>
                    <a:pt x="85" y="107"/>
                  </a:cubicBezTo>
                  <a:cubicBezTo>
                    <a:pt x="95" y="114"/>
                    <a:pt x="95" y="114"/>
                    <a:pt x="95" y="114"/>
                  </a:cubicBezTo>
                  <a:cubicBezTo>
                    <a:pt x="97" y="115"/>
                    <a:pt x="98" y="115"/>
                    <a:pt x="100" y="115"/>
                  </a:cubicBezTo>
                  <a:cubicBezTo>
                    <a:pt x="102" y="115"/>
                    <a:pt x="104" y="115"/>
                    <a:pt x="105" y="113"/>
                  </a:cubicBezTo>
                  <a:cubicBezTo>
                    <a:pt x="113" y="105"/>
                    <a:pt x="113" y="105"/>
                    <a:pt x="113" y="105"/>
                  </a:cubicBezTo>
                  <a:cubicBezTo>
                    <a:pt x="116" y="103"/>
                    <a:pt x="116" y="98"/>
                    <a:pt x="114" y="95"/>
                  </a:cubicBezTo>
                  <a:cubicBezTo>
                    <a:pt x="107" y="85"/>
                    <a:pt x="107" y="85"/>
                    <a:pt x="107" y="85"/>
                  </a:cubicBezTo>
                  <a:cubicBezTo>
                    <a:pt x="108" y="83"/>
                    <a:pt x="109" y="82"/>
                    <a:pt x="109" y="80"/>
                  </a:cubicBezTo>
                  <a:cubicBezTo>
                    <a:pt x="122" y="77"/>
                    <a:pt x="122" y="77"/>
                    <a:pt x="122" y="77"/>
                  </a:cubicBezTo>
                  <a:cubicBezTo>
                    <a:pt x="125" y="77"/>
                    <a:pt x="128" y="73"/>
                    <a:pt x="128" y="69"/>
                  </a:cubicBezTo>
                  <a:cubicBezTo>
                    <a:pt x="128" y="59"/>
                    <a:pt x="128" y="59"/>
                    <a:pt x="128" y="59"/>
                  </a:cubicBezTo>
                  <a:cubicBezTo>
                    <a:pt x="128" y="55"/>
                    <a:pt x="125" y="51"/>
                    <a:pt x="122" y="51"/>
                  </a:cubicBezTo>
                  <a:close/>
                  <a:moveTo>
                    <a:pt x="108" y="72"/>
                  </a:moveTo>
                  <a:cubicBezTo>
                    <a:pt x="105" y="72"/>
                    <a:pt x="103" y="74"/>
                    <a:pt x="102" y="77"/>
                  </a:cubicBezTo>
                  <a:cubicBezTo>
                    <a:pt x="101" y="79"/>
                    <a:pt x="101" y="80"/>
                    <a:pt x="100" y="81"/>
                  </a:cubicBezTo>
                  <a:cubicBezTo>
                    <a:pt x="99" y="84"/>
                    <a:pt x="99" y="87"/>
                    <a:pt x="101" y="89"/>
                  </a:cubicBezTo>
                  <a:cubicBezTo>
                    <a:pt x="107" y="100"/>
                    <a:pt x="107" y="100"/>
                    <a:pt x="107" y="100"/>
                  </a:cubicBezTo>
                  <a:cubicBezTo>
                    <a:pt x="100" y="107"/>
                    <a:pt x="100" y="107"/>
                    <a:pt x="100" y="107"/>
                  </a:cubicBezTo>
                  <a:cubicBezTo>
                    <a:pt x="89" y="101"/>
                    <a:pt x="89" y="101"/>
                    <a:pt x="89" y="101"/>
                  </a:cubicBezTo>
                  <a:cubicBezTo>
                    <a:pt x="88" y="100"/>
                    <a:pt x="86" y="99"/>
                    <a:pt x="85" y="99"/>
                  </a:cubicBezTo>
                  <a:cubicBezTo>
                    <a:pt x="84" y="99"/>
                    <a:pt x="83" y="99"/>
                    <a:pt x="81" y="100"/>
                  </a:cubicBezTo>
                  <a:cubicBezTo>
                    <a:pt x="80" y="101"/>
                    <a:pt x="79" y="101"/>
                    <a:pt x="77" y="102"/>
                  </a:cubicBezTo>
                  <a:cubicBezTo>
                    <a:pt x="74" y="103"/>
                    <a:pt x="72" y="105"/>
                    <a:pt x="72" y="108"/>
                  </a:cubicBezTo>
                  <a:cubicBezTo>
                    <a:pt x="69" y="120"/>
                    <a:pt x="69" y="120"/>
                    <a:pt x="69" y="120"/>
                  </a:cubicBezTo>
                  <a:cubicBezTo>
                    <a:pt x="59" y="120"/>
                    <a:pt x="59" y="120"/>
                    <a:pt x="59" y="120"/>
                  </a:cubicBezTo>
                  <a:cubicBezTo>
                    <a:pt x="56" y="108"/>
                    <a:pt x="56" y="108"/>
                    <a:pt x="56" y="108"/>
                  </a:cubicBezTo>
                  <a:cubicBezTo>
                    <a:pt x="56" y="105"/>
                    <a:pt x="54" y="103"/>
                    <a:pt x="51" y="102"/>
                  </a:cubicBezTo>
                  <a:cubicBezTo>
                    <a:pt x="49" y="101"/>
                    <a:pt x="48" y="101"/>
                    <a:pt x="47" y="100"/>
                  </a:cubicBezTo>
                  <a:cubicBezTo>
                    <a:pt x="45" y="99"/>
                    <a:pt x="44" y="99"/>
                    <a:pt x="43" y="99"/>
                  </a:cubicBezTo>
                  <a:cubicBezTo>
                    <a:pt x="42" y="99"/>
                    <a:pt x="40" y="100"/>
                    <a:pt x="39" y="101"/>
                  </a:cubicBezTo>
                  <a:cubicBezTo>
                    <a:pt x="28" y="107"/>
                    <a:pt x="28" y="107"/>
                    <a:pt x="28" y="107"/>
                  </a:cubicBezTo>
                  <a:cubicBezTo>
                    <a:pt x="21" y="100"/>
                    <a:pt x="21" y="100"/>
                    <a:pt x="21" y="100"/>
                  </a:cubicBezTo>
                  <a:cubicBezTo>
                    <a:pt x="27" y="89"/>
                    <a:pt x="27" y="89"/>
                    <a:pt x="27" y="89"/>
                  </a:cubicBezTo>
                  <a:cubicBezTo>
                    <a:pt x="29" y="87"/>
                    <a:pt x="29" y="84"/>
                    <a:pt x="28" y="81"/>
                  </a:cubicBezTo>
                  <a:cubicBezTo>
                    <a:pt x="27" y="80"/>
                    <a:pt x="27" y="79"/>
                    <a:pt x="26" y="77"/>
                  </a:cubicBezTo>
                  <a:cubicBezTo>
                    <a:pt x="25" y="74"/>
                    <a:pt x="23" y="72"/>
                    <a:pt x="20" y="72"/>
                  </a:cubicBezTo>
                  <a:cubicBezTo>
                    <a:pt x="8" y="69"/>
                    <a:pt x="8" y="69"/>
                    <a:pt x="8" y="69"/>
                  </a:cubicBezTo>
                  <a:cubicBezTo>
                    <a:pt x="8" y="59"/>
                    <a:pt x="8" y="59"/>
                    <a:pt x="8" y="59"/>
                  </a:cubicBezTo>
                  <a:cubicBezTo>
                    <a:pt x="20" y="56"/>
                    <a:pt x="20" y="56"/>
                    <a:pt x="20" y="56"/>
                  </a:cubicBezTo>
                  <a:cubicBezTo>
                    <a:pt x="23" y="56"/>
                    <a:pt x="25" y="54"/>
                    <a:pt x="26" y="51"/>
                  </a:cubicBezTo>
                  <a:cubicBezTo>
                    <a:pt x="27" y="49"/>
                    <a:pt x="27" y="48"/>
                    <a:pt x="28" y="47"/>
                  </a:cubicBezTo>
                  <a:cubicBezTo>
                    <a:pt x="29" y="44"/>
                    <a:pt x="29" y="41"/>
                    <a:pt x="27" y="39"/>
                  </a:cubicBezTo>
                  <a:cubicBezTo>
                    <a:pt x="21" y="28"/>
                    <a:pt x="21" y="28"/>
                    <a:pt x="21" y="28"/>
                  </a:cubicBezTo>
                  <a:cubicBezTo>
                    <a:pt x="28" y="21"/>
                    <a:pt x="28" y="21"/>
                    <a:pt x="28" y="21"/>
                  </a:cubicBezTo>
                  <a:cubicBezTo>
                    <a:pt x="39" y="27"/>
                    <a:pt x="39" y="27"/>
                    <a:pt x="39" y="27"/>
                  </a:cubicBezTo>
                  <a:cubicBezTo>
                    <a:pt x="40" y="28"/>
                    <a:pt x="42" y="29"/>
                    <a:pt x="43" y="29"/>
                  </a:cubicBezTo>
                  <a:cubicBezTo>
                    <a:pt x="44" y="29"/>
                    <a:pt x="45" y="29"/>
                    <a:pt x="47" y="28"/>
                  </a:cubicBezTo>
                  <a:cubicBezTo>
                    <a:pt x="48" y="27"/>
                    <a:pt x="49" y="27"/>
                    <a:pt x="51" y="26"/>
                  </a:cubicBezTo>
                  <a:cubicBezTo>
                    <a:pt x="54" y="25"/>
                    <a:pt x="56" y="23"/>
                    <a:pt x="56" y="20"/>
                  </a:cubicBezTo>
                  <a:cubicBezTo>
                    <a:pt x="59" y="8"/>
                    <a:pt x="59" y="8"/>
                    <a:pt x="59" y="8"/>
                  </a:cubicBezTo>
                  <a:cubicBezTo>
                    <a:pt x="69" y="8"/>
                    <a:pt x="69" y="8"/>
                    <a:pt x="69" y="8"/>
                  </a:cubicBezTo>
                  <a:cubicBezTo>
                    <a:pt x="72" y="20"/>
                    <a:pt x="72" y="20"/>
                    <a:pt x="72" y="20"/>
                  </a:cubicBezTo>
                  <a:cubicBezTo>
                    <a:pt x="72" y="23"/>
                    <a:pt x="74" y="25"/>
                    <a:pt x="77" y="26"/>
                  </a:cubicBezTo>
                  <a:cubicBezTo>
                    <a:pt x="79" y="27"/>
                    <a:pt x="80" y="27"/>
                    <a:pt x="81" y="28"/>
                  </a:cubicBezTo>
                  <a:cubicBezTo>
                    <a:pt x="83" y="29"/>
                    <a:pt x="84" y="29"/>
                    <a:pt x="85" y="29"/>
                  </a:cubicBezTo>
                  <a:cubicBezTo>
                    <a:pt x="86" y="29"/>
                    <a:pt x="88" y="28"/>
                    <a:pt x="89" y="27"/>
                  </a:cubicBezTo>
                  <a:cubicBezTo>
                    <a:pt x="100" y="21"/>
                    <a:pt x="100" y="21"/>
                    <a:pt x="100" y="21"/>
                  </a:cubicBezTo>
                  <a:cubicBezTo>
                    <a:pt x="107" y="28"/>
                    <a:pt x="107" y="28"/>
                    <a:pt x="107" y="28"/>
                  </a:cubicBezTo>
                  <a:cubicBezTo>
                    <a:pt x="101" y="39"/>
                    <a:pt x="101" y="39"/>
                    <a:pt x="101" y="39"/>
                  </a:cubicBezTo>
                  <a:cubicBezTo>
                    <a:pt x="99" y="41"/>
                    <a:pt x="99" y="44"/>
                    <a:pt x="100" y="47"/>
                  </a:cubicBezTo>
                  <a:cubicBezTo>
                    <a:pt x="101" y="48"/>
                    <a:pt x="101" y="49"/>
                    <a:pt x="102" y="51"/>
                  </a:cubicBezTo>
                  <a:cubicBezTo>
                    <a:pt x="103" y="54"/>
                    <a:pt x="105" y="56"/>
                    <a:pt x="108" y="56"/>
                  </a:cubicBezTo>
                  <a:cubicBezTo>
                    <a:pt x="120" y="59"/>
                    <a:pt x="120" y="59"/>
                    <a:pt x="120" y="59"/>
                  </a:cubicBezTo>
                  <a:cubicBezTo>
                    <a:pt x="120" y="69"/>
                    <a:pt x="120" y="69"/>
                    <a:pt x="120" y="69"/>
                  </a:cubicBezTo>
                  <a:lnTo>
                    <a:pt x="108" y="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11" name="Freeform 125"/>
            <p:cNvSpPr>
              <a:spLocks noEditPoints="1"/>
            </p:cNvSpPr>
            <p:nvPr/>
          </p:nvSpPr>
          <p:spPr bwMode="auto">
            <a:xfrm>
              <a:off x="4149612" y="1257048"/>
              <a:ext cx="174268" cy="174268"/>
            </a:xfrm>
            <a:custGeom>
              <a:avLst/>
              <a:gdLst>
                <a:gd name="T0" fmla="*/ 28 w 56"/>
                <a:gd name="T1" fmla="*/ 0 h 56"/>
                <a:gd name="T2" fmla="*/ 0 w 56"/>
                <a:gd name="T3" fmla="*/ 28 h 56"/>
                <a:gd name="T4" fmla="*/ 28 w 56"/>
                <a:gd name="T5" fmla="*/ 56 h 56"/>
                <a:gd name="T6" fmla="*/ 56 w 56"/>
                <a:gd name="T7" fmla="*/ 28 h 56"/>
                <a:gd name="T8" fmla="*/ 28 w 56"/>
                <a:gd name="T9" fmla="*/ 0 h 56"/>
                <a:gd name="T10" fmla="*/ 28 w 56"/>
                <a:gd name="T11" fmla="*/ 53 h 56"/>
                <a:gd name="T12" fmla="*/ 4 w 56"/>
                <a:gd name="T13" fmla="*/ 28 h 56"/>
                <a:gd name="T14" fmla="*/ 28 w 56"/>
                <a:gd name="T15" fmla="*/ 4 h 56"/>
                <a:gd name="T16" fmla="*/ 53 w 56"/>
                <a:gd name="T17" fmla="*/ 28 h 56"/>
                <a:gd name="T18" fmla="*/ 28 w 56"/>
                <a:gd name="T19" fmla="*/ 5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56">
                  <a:moveTo>
                    <a:pt x="28" y="0"/>
                  </a:moveTo>
                  <a:cubicBezTo>
                    <a:pt x="13" y="0"/>
                    <a:pt x="0" y="13"/>
                    <a:pt x="0" y="28"/>
                  </a:cubicBezTo>
                  <a:cubicBezTo>
                    <a:pt x="0" y="43"/>
                    <a:pt x="13" y="56"/>
                    <a:pt x="28" y="56"/>
                  </a:cubicBezTo>
                  <a:cubicBezTo>
                    <a:pt x="43" y="56"/>
                    <a:pt x="56" y="43"/>
                    <a:pt x="56" y="28"/>
                  </a:cubicBezTo>
                  <a:cubicBezTo>
                    <a:pt x="56" y="13"/>
                    <a:pt x="43" y="0"/>
                    <a:pt x="28" y="0"/>
                  </a:cubicBezTo>
                  <a:close/>
                  <a:moveTo>
                    <a:pt x="28" y="53"/>
                  </a:moveTo>
                  <a:cubicBezTo>
                    <a:pt x="14" y="53"/>
                    <a:pt x="4" y="42"/>
                    <a:pt x="4" y="28"/>
                  </a:cubicBezTo>
                  <a:cubicBezTo>
                    <a:pt x="4" y="14"/>
                    <a:pt x="14" y="4"/>
                    <a:pt x="28" y="4"/>
                  </a:cubicBezTo>
                  <a:cubicBezTo>
                    <a:pt x="42" y="4"/>
                    <a:pt x="53" y="14"/>
                    <a:pt x="53" y="28"/>
                  </a:cubicBezTo>
                  <a:cubicBezTo>
                    <a:pt x="53" y="42"/>
                    <a:pt x="42" y="53"/>
                    <a:pt x="2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12" name="Freeform 126"/>
            <p:cNvSpPr>
              <a:spLocks noEditPoints="1"/>
            </p:cNvSpPr>
            <p:nvPr/>
          </p:nvSpPr>
          <p:spPr bwMode="auto">
            <a:xfrm>
              <a:off x="4186578" y="1294013"/>
              <a:ext cx="100336" cy="100336"/>
            </a:xfrm>
            <a:custGeom>
              <a:avLst/>
              <a:gdLst>
                <a:gd name="T0" fmla="*/ 16 w 32"/>
                <a:gd name="T1" fmla="*/ 0 h 32"/>
                <a:gd name="T2" fmla="*/ 0 w 32"/>
                <a:gd name="T3" fmla="*/ 16 h 32"/>
                <a:gd name="T4" fmla="*/ 16 w 32"/>
                <a:gd name="T5" fmla="*/ 32 h 32"/>
                <a:gd name="T6" fmla="*/ 32 w 32"/>
                <a:gd name="T7" fmla="*/ 16 h 32"/>
                <a:gd name="T8" fmla="*/ 16 w 32"/>
                <a:gd name="T9" fmla="*/ 0 h 32"/>
                <a:gd name="T10" fmla="*/ 16 w 32"/>
                <a:gd name="T11" fmla="*/ 28 h 32"/>
                <a:gd name="T12" fmla="*/ 4 w 32"/>
                <a:gd name="T13" fmla="*/ 16 h 32"/>
                <a:gd name="T14" fmla="*/ 16 w 32"/>
                <a:gd name="T15" fmla="*/ 4 h 32"/>
                <a:gd name="T16" fmla="*/ 28 w 32"/>
                <a:gd name="T17" fmla="*/ 16 h 32"/>
                <a:gd name="T18" fmla="*/ 16 w 32"/>
                <a:gd name="T19" fmla="*/ 2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0"/>
                  </a:moveTo>
                  <a:cubicBezTo>
                    <a:pt x="7" y="0"/>
                    <a:pt x="0" y="7"/>
                    <a:pt x="0" y="16"/>
                  </a:cubicBezTo>
                  <a:cubicBezTo>
                    <a:pt x="0" y="25"/>
                    <a:pt x="7" y="32"/>
                    <a:pt x="16" y="32"/>
                  </a:cubicBezTo>
                  <a:cubicBezTo>
                    <a:pt x="25" y="32"/>
                    <a:pt x="32" y="25"/>
                    <a:pt x="32" y="16"/>
                  </a:cubicBezTo>
                  <a:cubicBezTo>
                    <a:pt x="32" y="7"/>
                    <a:pt x="25" y="0"/>
                    <a:pt x="16" y="0"/>
                  </a:cubicBezTo>
                  <a:close/>
                  <a:moveTo>
                    <a:pt x="16" y="28"/>
                  </a:moveTo>
                  <a:cubicBezTo>
                    <a:pt x="9" y="28"/>
                    <a:pt x="4" y="23"/>
                    <a:pt x="4" y="16"/>
                  </a:cubicBezTo>
                  <a:cubicBezTo>
                    <a:pt x="4" y="9"/>
                    <a:pt x="9" y="4"/>
                    <a:pt x="16" y="4"/>
                  </a:cubicBezTo>
                  <a:cubicBezTo>
                    <a:pt x="23" y="4"/>
                    <a:pt x="28" y="9"/>
                    <a:pt x="28" y="16"/>
                  </a:cubicBezTo>
                  <a:cubicBezTo>
                    <a:pt x="28" y="23"/>
                    <a:pt x="23" y="28"/>
                    <a:pt x="1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grpSp>
      <p:grpSp>
        <p:nvGrpSpPr>
          <p:cNvPr id="13" name="Group 60"/>
          <p:cNvGrpSpPr/>
          <p:nvPr/>
        </p:nvGrpSpPr>
        <p:grpSpPr>
          <a:xfrm>
            <a:off x="1022350" y="5053014"/>
            <a:ext cx="853266" cy="865820"/>
            <a:chOff x="4037394" y="1144829"/>
            <a:chExt cx="400024" cy="398703"/>
          </a:xfrm>
          <a:solidFill>
            <a:schemeClr val="bg2"/>
          </a:solidFill>
        </p:grpSpPr>
        <p:sp>
          <p:nvSpPr>
            <p:cNvPr id="14" name="Freeform 124"/>
            <p:cNvSpPr>
              <a:spLocks noEditPoints="1"/>
            </p:cNvSpPr>
            <p:nvPr/>
          </p:nvSpPr>
          <p:spPr bwMode="auto">
            <a:xfrm>
              <a:off x="4037394" y="1144829"/>
              <a:ext cx="400024" cy="398703"/>
            </a:xfrm>
            <a:custGeom>
              <a:avLst/>
              <a:gdLst>
                <a:gd name="T0" fmla="*/ 109 w 128"/>
                <a:gd name="T1" fmla="*/ 48 h 128"/>
                <a:gd name="T2" fmla="*/ 114 w 128"/>
                <a:gd name="T3" fmla="*/ 33 h 128"/>
                <a:gd name="T4" fmla="*/ 105 w 128"/>
                <a:gd name="T5" fmla="*/ 15 h 128"/>
                <a:gd name="T6" fmla="*/ 95 w 128"/>
                <a:gd name="T7" fmla="*/ 14 h 128"/>
                <a:gd name="T8" fmla="*/ 80 w 128"/>
                <a:gd name="T9" fmla="*/ 19 h 128"/>
                <a:gd name="T10" fmla="*/ 69 w 128"/>
                <a:gd name="T11" fmla="*/ 0 h 128"/>
                <a:gd name="T12" fmla="*/ 51 w 128"/>
                <a:gd name="T13" fmla="*/ 6 h 128"/>
                <a:gd name="T14" fmla="*/ 43 w 128"/>
                <a:gd name="T15" fmla="*/ 21 h 128"/>
                <a:gd name="T16" fmla="*/ 28 w 128"/>
                <a:gd name="T17" fmla="*/ 13 h 128"/>
                <a:gd name="T18" fmla="*/ 15 w 128"/>
                <a:gd name="T19" fmla="*/ 23 h 128"/>
                <a:gd name="T20" fmla="*/ 21 w 128"/>
                <a:gd name="T21" fmla="*/ 43 h 128"/>
                <a:gd name="T22" fmla="*/ 6 w 128"/>
                <a:gd name="T23" fmla="*/ 51 h 128"/>
                <a:gd name="T24" fmla="*/ 0 w 128"/>
                <a:gd name="T25" fmla="*/ 69 h 128"/>
                <a:gd name="T26" fmla="*/ 19 w 128"/>
                <a:gd name="T27" fmla="*/ 80 h 128"/>
                <a:gd name="T28" fmla="*/ 14 w 128"/>
                <a:gd name="T29" fmla="*/ 95 h 128"/>
                <a:gd name="T30" fmla="*/ 23 w 128"/>
                <a:gd name="T31" fmla="*/ 113 h 128"/>
                <a:gd name="T32" fmla="*/ 33 w 128"/>
                <a:gd name="T33" fmla="*/ 114 h 128"/>
                <a:gd name="T34" fmla="*/ 48 w 128"/>
                <a:gd name="T35" fmla="*/ 109 h 128"/>
                <a:gd name="T36" fmla="*/ 59 w 128"/>
                <a:gd name="T37" fmla="*/ 128 h 128"/>
                <a:gd name="T38" fmla="*/ 77 w 128"/>
                <a:gd name="T39" fmla="*/ 122 h 128"/>
                <a:gd name="T40" fmla="*/ 85 w 128"/>
                <a:gd name="T41" fmla="*/ 107 h 128"/>
                <a:gd name="T42" fmla="*/ 100 w 128"/>
                <a:gd name="T43" fmla="*/ 115 h 128"/>
                <a:gd name="T44" fmla="*/ 113 w 128"/>
                <a:gd name="T45" fmla="*/ 105 h 128"/>
                <a:gd name="T46" fmla="*/ 107 w 128"/>
                <a:gd name="T47" fmla="*/ 85 h 128"/>
                <a:gd name="T48" fmla="*/ 122 w 128"/>
                <a:gd name="T49" fmla="*/ 77 h 128"/>
                <a:gd name="T50" fmla="*/ 128 w 128"/>
                <a:gd name="T51" fmla="*/ 59 h 128"/>
                <a:gd name="T52" fmla="*/ 108 w 128"/>
                <a:gd name="T53" fmla="*/ 72 h 128"/>
                <a:gd name="T54" fmla="*/ 100 w 128"/>
                <a:gd name="T55" fmla="*/ 81 h 128"/>
                <a:gd name="T56" fmla="*/ 107 w 128"/>
                <a:gd name="T57" fmla="*/ 100 h 128"/>
                <a:gd name="T58" fmla="*/ 89 w 128"/>
                <a:gd name="T59" fmla="*/ 101 h 128"/>
                <a:gd name="T60" fmla="*/ 81 w 128"/>
                <a:gd name="T61" fmla="*/ 100 h 128"/>
                <a:gd name="T62" fmla="*/ 72 w 128"/>
                <a:gd name="T63" fmla="*/ 108 h 128"/>
                <a:gd name="T64" fmla="*/ 59 w 128"/>
                <a:gd name="T65" fmla="*/ 120 h 128"/>
                <a:gd name="T66" fmla="*/ 51 w 128"/>
                <a:gd name="T67" fmla="*/ 102 h 128"/>
                <a:gd name="T68" fmla="*/ 43 w 128"/>
                <a:gd name="T69" fmla="*/ 99 h 128"/>
                <a:gd name="T70" fmla="*/ 28 w 128"/>
                <a:gd name="T71" fmla="*/ 107 h 128"/>
                <a:gd name="T72" fmla="*/ 27 w 128"/>
                <a:gd name="T73" fmla="*/ 89 h 128"/>
                <a:gd name="T74" fmla="*/ 26 w 128"/>
                <a:gd name="T75" fmla="*/ 77 h 128"/>
                <a:gd name="T76" fmla="*/ 8 w 128"/>
                <a:gd name="T77" fmla="*/ 69 h 128"/>
                <a:gd name="T78" fmla="*/ 20 w 128"/>
                <a:gd name="T79" fmla="*/ 56 h 128"/>
                <a:gd name="T80" fmla="*/ 28 w 128"/>
                <a:gd name="T81" fmla="*/ 47 h 128"/>
                <a:gd name="T82" fmla="*/ 21 w 128"/>
                <a:gd name="T83" fmla="*/ 28 h 128"/>
                <a:gd name="T84" fmla="*/ 39 w 128"/>
                <a:gd name="T85" fmla="*/ 27 h 128"/>
                <a:gd name="T86" fmla="*/ 47 w 128"/>
                <a:gd name="T87" fmla="*/ 28 h 128"/>
                <a:gd name="T88" fmla="*/ 56 w 128"/>
                <a:gd name="T89" fmla="*/ 20 h 128"/>
                <a:gd name="T90" fmla="*/ 69 w 128"/>
                <a:gd name="T91" fmla="*/ 8 h 128"/>
                <a:gd name="T92" fmla="*/ 77 w 128"/>
                <a:gd name="T93" fmla="*/ 26 h 128"/>
                <a:gd name="T94" fmla="*/ 85 w 128"/>
                <a:gd name="T95" fmla="*/ 29 h 128"/>
                <a:gd name="T96" fmla="*/ 100 w 128"/>
                <a:gd name="T97" fmla="*/ 21 h 128"/>
                <a:gd name="T98" fmla="*/ 101 w 128"/>
                <a:gd name="T99" fmla="*/ 39 h 128"/>
                <a:gd name="T100" fmla="*/ 102 w 128"/>
                <a:gd name="T101" fmla="*/ 51 h 128"/>
                <a:gd name="T102" fmla="*/ 120 w 128"/>
                <a:gd name="T103" fmla="*/ 59 h 128"/>
                <a:gd name="T104" fmla="*/ 108 w 128"/>
                <a:gd name="T105" fmla="*/ 7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 h="128">
                  <a:moveTo>
                    <a:pt x="122" y="51"/>
                  </a:moveTo>
                  <a:cubicBezTo>
                    <a:pt x="109" y="48"/>
                    <a:pt x="109" y="48"/>
                    <a:pt x="109" y="48"/>
                  </a:cubicBezTo>
                  <a:cubicBezTo>
                    <a:pt x="109" y="46"/>
                    <a:pt x="108" y="45"/>
                    <a:pt x="107" y="43"/>
                  </a:cubicBezTo>
                  <a:cubicBezTo>
                    <a:pt x="114" y="33"/>
                    <a:pt x="114" y="33"/>
                    <a:pt x="114" y="33"/>
                  </a:cubicBezTo>
                  <a:cubicBezTo>
                    <a:pt x="116" y="30"/>
                    <a:pt x="116" y="25"/>
                    <a:pt x="113" y="23"/>
                  </a:cubicBezTo>
                  <a:cubicBezTo>
                    <a:pt x="105" y="15"/>
                    <a:pt x="105" y="15"/>
                    <a:pt x="105" y="15"/>
                  </a:cubicBezTo>
                  <a:cubicBezTo>
                    <a:pt x="104" y="13"/>
                    <a:pt x="102" y="13"/>
                    <a:pt x="100" y="13"/>
                  </a:cubicBezTo>
                  <a:cubicBezTo>
                    <a:pt x="98" y="13"/>
                    <a:pt x="97" y="13"/>
                    <a:pt x="95" y="14"/>
                  </a:cubicBezTo>
                  <a:cubicBezTo>
                    <a:pt x="85" y="21"/>
                    <a:pt x="85" y="21"/>
                    <a:pt x="85" y="21"/>
                  </a:cubicBezTo>
                  <a:cubicBezTo>
                    <a:pt x="83" y="20"/>
                    <a:pt x="82" y="19"/>
                    <a:pt x="80" y="19"/>
                  </a:cubicBezTo>
                  <a:cubicBezTo>
                    <a:pt x="77" y="6"/>
                    <a:pt x="77" y="6"/>
                    <a:pt x="77" y="6"/>
                  </a:cubicBezTo>
                  <a:cubicBezTo>
                    <a:pt x="77" y="3"/>
                    <a:pt x="73" y="0"/>
                    <a:pt x="69" y="0"/>
                  </a:cubicBezTo>
                  <a:cubicBezTo>
                    <a:pt x="59" y="0"/>
                    <a:pt x="59" y="0"/>
                    <a:pt x="59" y="0"/>
                  </a:cubicBezTo>
                  <a:cubicBezTo>
                    <a:pt x="55" y="0"/>
                    <a:pt x="51" y="3"/>
                    <a:pt x="51" y="6"/>
                  </a:cubicBezTo>
                  <a:cubicBezTo>
                    <a:pt x="48" y="19"/>
                    <a:pt x="48" y="19"/>
                    <a:pt x="48" y="19"/>
                  </a:cubicBezTo>
                  <a:cubicBezTo>
                    <a:pt x="46" y="19"/>
                    <a:pt x="45" y="20"/>
                    <a:pt x="43" y="21"/>
                  </a:cubicBezTo>
                  <a:cubicBezTo>
                    <a:pt x="33" y="14"/>
                    <a:pt x="33" y="14"/>
                    <a:pt x="33" y="14"/>
                  </a:cubicBezTo>
                  <a:cubicBezTo>
                    <a:pt x="31" y="13"/>
                    <a:pt x="30" y="13"/>
                    <a:pt x="28" y="13"/>
                  </a:cubicBezTo>
                  <a:cubicBezTo>
                    <a:pt x="26" y="13"/>
                    <a:pt x="24" y="13"/>
                    <a:pt x="23" y="15"/>
                  </a:cubicBezTo>
                  <a:cubicBezTo>
                    <a:pt x="15" y="23"/>
                    <a:pt x="15" y="23"/>
                    <a:pt x="15" y="23"/>
                  </a:cubicBezTo>
                  <a:cubicBezTo>
                    <a:pt x="12" y="25"/>
                    <a:pt x="12" y="30"/>
                    <a:pt x="14" y="33"/>
                  </a:cubicBezTo>
                  <a:cubicBezTo>
                    <a:pt x="21" y="43"/>
                    <a:pt x="21" y="43"/>
                    <a:pt x="21" y="43"/>
                  </a:cubicBezTo>
                  <a:cubicBezTo>
                    <a:pt x="20" y="45"/>
                    <a:pt x="19" y="46"/>
                    <a:pt x="19" y="48"/>
                  </a:cubicBezTo>
                  <a:cubicBezTo>
                    <a:pt x="6" y="51"/>
                    <a:pt x="6" y="51"/>
                    <a:pt x="6" y="51"/>
                  </a:cubicBezTo>
                  <a:cubicBezTo>
                    <a:pt x="3" y="51"/>
                    <a:pt x="0" y="55"/>
                    <a:pt x="0" y="59"/>
                  </a:cubicBezTo>
                  <a:cubicBezTo>
                    <a:pt x="0" y="69"/>
                    <a:pt x="0" y="69"/>
                    <a:pt x="0" y="69"/>
                  </a:cubicBezTo>
                  <a:cubicBezTo>
                    <a:pt x="0" y="73"/>
                    <a:pt x="3" y="77"/>
                    <a:pt x="6" y="77"/>
                  </a:cubicBezTo>
                  <a:cubicBezTo>
                    <a:pt x="19" y="80"/>
                    <a:pt x="19" y="80"/>
                    <a:pt x="19" y="80"/>
                  </a:cubicBezTo>
                  <a:cubicBezTo>
                    <a:pt x="19" y="82"/>
                    <a:pt x="20" y="83"/>
                    <a:pt x="21" y="85"/>
                  </a:cubicBezTo>
                  <a:cubicBezTo>
                    <a:pt x="14" y="95"/>
                    <a:pt x="14" y="95"/>
                    <a:pt x="14" y="95"/>
                  </a:cubicBezTo>
                  <a:cubicBezTo>
                    <a:pt x="12" y="98"/>
                    <a:pt x="12" y="103"/>
                    <a:pt x="15" y="105"/>
                  </a:cubicBezTo>
                  <a:cubicBezTo>
                    <a:pt x="23" y="113"/>
                    <a:pt x="23" y="113"/>
                    <a:pt x="23" y="113"/>
                  </a:cubicBezTo>
                  <a:cubicBezTo>
                    <a:pt x="24" y="115"/>
                    <a:pt x="26" y="115"/>
                    <a:pt x="28" y="115"/>
                  </a:cubicBezTo>
                  <a:cubicBezTo>
                    <a:pt x="30" y="115"/>
                    <a:pt x="31" y="115"/>
                    <a:pt x="33" y="114"/>
                  </a:cubicBezTo>
                  <a:cubicBezTo>
                    <a:pt x="43" y="107"/>
                    <a:pt x="43" y="107"/>
                    <a:pt x="43" y="107"/>
                  </a:cubicBezTo>
                  <a:cubicBezTo>
                    <a:pt x="45" y="108"/>
                    <a:pt x="46" y="109"/>
                    <a:pt x="48" y="109"/>
                  </a:cubicBezTo>
                  <a:cubicBezTo>
                    <a:pt x="51" y="122"/>
                    <a:pt x="51" y="122"/>
                    <a:pt x="51" y="122"/>
                  </a:cubicBezTo>
                  <a:cubicBezTo>
                    <a:pt x="51" y="125"/>
                    <a:pt x="55" y="128"/>
                    <a:pt x="59" y="128"/>
                  </a:cubicBezTo>
                  <a:cubicBezTo>
                    <a:pt x="69" y="128"/>
                    <a:pt x="69" y="128"/>
                    <a:pt x="69" y="128"/>
                  </a:cubicBezTo>
                  <a:cubicBezTo>
                    <a:pt x="73" y="128"/>
                    <a:pt x="77" y="125"/>
                    <a:pt x="77" y="122"/>
                  </a:cubicBezTo>
                  <a:cubicBezTo>
                    <a:pt x="80" y="109"/>
                    <a:pt x="80" y="109"/>
                    <a:pt x="80" y="109"/>
                  </a:cubicBezTo>
                  <a:cubicBezTo>
                    <a:pt x="82" y="109"/>
                    <a:pt x="83" y="108"/>
                    <a:pt x="85" y="107"/>
                  </a:cubicBezTo>
                  <a:cubicBezTo>
                    <a:pt x="95" y="114"/>
                    <a:pt x="95" y="114"/>
                    <a:pt x="95" y="114"/>
                  </a:cubicBezTo>
                  <a:cubicBezTo>
                    <a:pt x="97" y="115"/>
                    <a:pt x="98" y="115"/>
                    <a:pt x="100" y="115"/>
                  </a:cubicBezTo>
                  <a:cubicBezTo>
                    <a:pt x="102" y="115"/>
                    <a:pt x="104" y="115"/>
                    <a:pt x="105" y="113"/>
                  </a:cubicBezTo>
                  <a:cubicBezTo>
                    <a:pt x="113" y="105"/>
                    <a:pt x="113" y="105"/>
                    <a:pt x="113" y="105"/>
                  </a:cubicBezTo>
                  <a:cubicBezTo>
                    <a:pt x="116" y="103"/>
                    <a:pt x="116" y="98"/>
                    <a:pt x="114" y="95"/>
                  </a:cubicBezTo>
                  <a:cubicBezTo>
                    <a:pt x="107" y="85"/>
                    <a:pt x="107" y="85"/>
                    <a:pt x="107" y="85"/>
                  </a:cubicBezTo>
                  <a:cubicBezTo>
                    <a:pt x="108" y="83"/>
                    <a:pt x="109" y="82"/>
                    <a:pt x="109" y="80"/>
                  </a:cubicBezTo>
                  <a:cubicBezTo>
                    <a:pt x="122" y="77"/>
                    <a:pt x="122" y="77"/>
                    <a:pt x="122" y="77"/>
                  </a:cubicBezTo>
                  <a:cubicBezTo>
                    <a:pt x="125" y="77"/>
                    <a:pt x="128" y="73"/>
                    <a:pt x="128" y="69"/>
                  </a:cubicBezTo>
                  <a:cubicBezTo>
                    <a:pt x="128" y="59"/>
                    <a:pt x="128" y="59"/>
                    <a:pt x="128" y="59"/>
                  </a:cubicBezTo>
                  <a:cubicBezTo>
                    <a:pt x="128" y="55"/>
                    <a:pt x="125" y="51"/>
                    <a:pt x="122" y="51"/>
                  </a:cubicBezTo>
                  <a:close/>
                  <a:moveTo>
                    <a:pt x="108" y="72"/>
                  </a:moveTo>
                  <a:cubicBezTo>
                    <a:pt x="105" y="72"/>
                    <a:pt x="103" y="74"/>
                    <a:pt x="102" y="77"/>
                  </a:cubicBezTo>
                  <a:cubicBezTo>
                    <a:pt x="101" y="79"/>
                    <a:pt x="101" y="80"/>
                    <a:pt x="100" y="81"/>
                  </a:cubicBezTo>
                  <a:cubicBezTo>
                    <a:pt x="99" y="84"/>
                    <a:pt x="99" y="87"/>
                    <a:pt x="101" y="89"/>
                  </a:cubicBezTo>
                  <a:cubicBezTo>
                    <a:pt x="107" y="100"/>
                    <a:pt x="107" y="100"/>
                    <a:pt x="107" y="100"/>
                  </a:cubicBezTo>
                  <a:cubicBezTo>
                    <a:pt x="100" y="107"/>
                    <a:pt x="100" y="107"/>
                    <a:pt x="100" y="107"/>
                  </a:cubicBezTo>
                  <a:cubicBezTo>
                    <a:pt x="89" y="101"/>
                    <a:pt x="89" y="101"/>
                    <a:pt x="89" y="101"/>
                  </a:cubicBezTo>
                  <a:cubicBezTo>
                    <a:pt x="88" y="100"/>
                    <a:pt x="86" y="99"/>
                    <a:pt x="85" y="99"/>
                  </a:cubicBezTo>
                  <a:cubicBezTo>
                    <a:pt x="84" y="99"/>
                    <a:pt x="83" y="99"/>
                    <a:pt x="81" y="100"/>
                  </a:cubicBezTo>
                  <a:cubicBezTo>
                    <a:pt x="80" y="101"/>
                    <a:pt x="79" y="101"/>
                    <a:pt x="77" y="102"/>
                  </a:cubicBezTo>
                  <a:cubicBezTo>
                    <a:pt x="74" y="103"/>
                    <a:pt x="72" y="105"/>
                    <a:pt x="72" y="108"/>
                  </a:cubicBezTo>
                  <a:cubicBezTo>
                    <a:pt x="69" y="120"/>
                    <a:pt x="69" y="120"/>
                    <a:pt x="69" y="120"/>
                  </a:cubicBezTo>
                  <a:cubicBezTo>
                    <a:pt x="59" y="120"/>
                    <a:pt x="59" y="120"/>
                    <a:pt x="59" y="120"/>
                  </a:cubicBezTo>
                  <a:cubicBezTo>
                    <a:pt x="56" y="108"/>
                    <a:pt x="56" y="108"/>
                    <a:pt x="56" y="108"/>
                  </a:cubicBezTo>
                  <a:cubicBezTo>
                    <a:pt x="56" y="105"/>
                    <a:pt x="54" y="103"/>
                    <a:pt x="51" y="102"/>
                  </a:cubicBezTo>
                  <a:cubicBezTo>
                    <a:pt x="49" y="101"/>
                    <a:pt x="48" y="101"/>
                    <a:pt x="47" y="100"/>
                  </a:cubicBezTo>
                  <a:cubicBezTo>
                    <a:pt x="45" y="99"/>
                    <a:pt x="44" y="99"/>
                    <a:pt x="43" y="99"/>
                  </a:cubicBezTo>
                  <a:cubicBezTo>
                    <a:pt x="42" y="99"/>
                    <a:pt x="40" y="100"/>
                    <a:pt x="39" y="101"/>
                  </a:cubicBezTo>
                  <a:cubicBezTo>
                    <a:pt x="28" y="107"/>
                    <a:pt x="28" y="107"/>
                    <a:pt x="28" y="107"/>
                  </a:cubicBezTo>
                  <a:cubicBezTo>
                    <a:pt x="21" y="100"/>
                    <a:pt x="21" y="100"/>
                    <a:pt x="21" y="100"/>
                  </a:cubicBezTo>
                  <a:cubicBezTo>
                    <a:pt x="27" y="89"/>
                    <a:pt x="27" y="89"/>
                    <a:pt x="27" y="89"/>
                  </a:cubicBezTo>
                  <a:cubicBezTo>
                    <a:pt x="29" y="87"/>
                    <a:pt x="29" y="84"/>
                    <a:pt x="28" y="81"/>
                  </a:cubicBezTo>
                  <a:cubicBezTo>
                    <a:pt x="27" y="80"/>
                    <a:pt x="27" y="79"/>
                    <a:pt x="26" y="77"/>
                  </a:cubicBezTo>
                  <a:cubicBezTo>
                    <a:pt x="25" y="74"/>
                    <a:pt x="23" y="72"/>
                    <a:pt x="20" y="72"/>
                  </a:cubicBezTo>
                  <a:cubicBezTo>
                    <a:pt x="8" y="69"/>
                    <a:pt x="8" y="69"/>
                    <a:pt x="8" y="69"/>
                  </a:cubicBezTo>
                  <a:cubicBezTo>
                    <a:pt x="8" y="59"/>
                    <a:pt x="8" y="59"/>
                    <a:pt x="8" y="59"/>
                  </a:cubicBezTo>
                  <a:cubicBezTo>
                    <a:pt x="20" y="56"/>
                    <a:pt x="20" y="56"/>
                    <a:pt x="20" y="56"/>
                  </a:cubicBezTo>
                  <a:cubicBezTo>
                    <a:pt x="23" y="56"/>
                    <a:pt x="25" y="54"/>
                    <a:pt x="26" y="51"/>
                  </a:cubicBezTo>
                  <a:cubicBezTo>
                    <a:pt x="27" y="49"/>
                    <a:pt x="27" y="48"/>
                    <a:pt x="28" y="47"/>
                  </a:cubicBezTo>
                  <a:cubicBezTo>
                    <a:pt x="29" y="44"/>
                    <a:pt x="29" y="41"/>
                    <a:pt x="27" y="39"/>
                  </a:cubicBezTo>
                  <a:cubicBezTo>
                    <a:pt x="21" y="28"/>
                    <a:pt x="21" y="28"/>
                    <a:pt x="21" y="28"/>
                  </a:cubicBezTo>
                  <a:cubicBezTo>
                    <a:pt x="28" y="21"/>
                    <a:pt x="28" y="21"/>
                    <a:pt x="28" y="21"/>
                  </a:cubicBezTo>
                  <a:cubicBezTo>
                    <a:pt x="39" y="27"/>
                    <a:pt x="39" y="27"/>
                    <a:pt x="39" y="27"/>
                  </a:cubicBezTo>
                  <a:cubicBezTo>
                    <a:pt x="40" y="28"/>
                    <a:pt x="42" y="29"/>
                    <a:pt x="43" y="29"/>
                  </a:cubicBezTo>
                  <a:cubicBezTo>
                    <a:pt x="44" y="29"/>
                    <a:pt x="45" y="29"/>
                    <a:pt x="47" y="28"/>
                  </a:cubicBezTo>
                  <a:cubicBezTo>
                    <a:pt x="48" y="27"/>
                    <a:pt x="49" y="27"/>
                    <a:pt x="51" y="26"/>
                  </a:cubicBezTo>
                  <a:cubicBezTo>
                    <a:pt x="54" y="25"/>
                    <a:pt x="56" y="23"/>
                    <a:pt x="56" y="20"/>
                  </a:cubicBezTo>
                  <a:cubicBezTo>
                    <a:pt x="59" y="8"/>
                    <a:pt x="59" y="8"/>
                    <a:pt x="59" y="8"/>
                  </a:cubicBezTo>
                  <a:cubicBezTo>
                    <a:pt x="69" y="8"/>
                    <a:pt x="69" y="8"/>
                    <a:pt x="69" y="8"/>
                  </a:cubicBezTo>
                  <a:cubicBezTo>
                    <a:pt x="72" y="20"/>
                    <a:pt x="72" y="20"/>
                    <a:pt x="72" y="20"/>
                  </a:cubicBezTo>
                  <a:cubicBezTo>
                    <a:pt x="72" y="23"/>
                    <a:pt x="74" y="25"/>
                    <a:pt x="77" y="26"/>
                  </a:cubicBezTo>
                  <a:cubicBezTo>
                    <a:pt x="79" y="27"/>
                    <a:pt x="80" y="27"/>
                    <a:pt x="81" y="28"/>
                  </a:cubicBezTo>
                  <a:cubicBezTo>
                    <a:pt x="83" y="29"/>
                    <a:pt x="84" y="29"/>
                    <a:pt x="85" y="29"/>
                  </a:cubicBezTo>
                  <a:cubicBezTo>
                    <a:pt x="86" y="29"/>
                    <a:pt x="88" y="28"/>
                    <a:pt x="89" y="27"/>
                  </a:cubicBezTo>
                  <a:cubicBezTo>
                    <a:pt x="100" y="21"/>
                    <a:pt x="100" y="21"/>
                    <a:pt x="100" y="21"/>
                  </a:cubicBezTo>
                  <a:cubicBezTo>
                    <a:pt x="107" y="28"/>
                    <a:pt x="107" y="28"/>
                    <a:pt x="107" y="28"/>
                  </a:cubicBezTo>
                  <a:cubicBezTo>
                    <a:pt x="101" y="39"/>
                    <a:pt x="101" y="39"/>
                    <a:pt x="101" y="39"/>
                  </a:cubicBezTo>
                  <a:cubicBezTo>
                    <a:pt x="99" y="41"/>
                    <a:pt x="99" y="44"/>
                    <a:pt x="100" y="47"/>
                  </a:cubicBezTo>
                  <a:cubicBezTo>
                    <a:pt x="101" y="48"/>
                    <a:pt x="101" y="49"/>
                    <a:pt x="102" y="51"/>
                  </a:cubicBezTo>
                  <a:cubicBezTo>
                    <a:pt x="103" y="54"/>
                    <a:pt x="105" y="56"/>
                    <a:pt x="108" y="56"/>
                  </a:cubicBezTo>
                  <a:cubicBezTo>
                    <a:pt x="120" y="59"/>
                    <a:pt x="120" y="59"/>
                    <a:pt x="120" y="59"/>
                  </a:cubicBezTo>
                  <a:cubicBezTo>
                    <a:pt x="120" y="69"/>
                    <a:pt x="120" y="69"/>
                    <a:pt x="120" y="69"/>
                  </a:cubicBezTo>
                  <a:lnTo>
                    <a:pt x="108" y="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15" name="Freeform 125"/>
            <p:cNvSpPr>
              <a:spLocks noEditPoints="1"/>
            </p:cNvSpPr>
            <p:nvPr/>
          </p:nvSpPr>
          <p:spPr bwMode="auto">
            <a:xfrm>
              <a:off x="4149612" y="1257048"/>
              <a:ext cx="174268" cy="174268"/>
            </a:xfrm>
            <a:custGeom>
              <a:avLst/>
              <a:gdLst>
                <a:gd name="T0" fmla="*/ 28 w 56"/>
                <a:gd name="T1" fmla="*/ 0 h 56"/>
                <a:gd name="T2" fmla="*/ 0 w 56"/>
                <a:gd name="T3" fmla="*/ 28 h 56"/>
                <a:gd name="T4" fmla="*/ 28 w 56"/>
                <a:gd name="T5" fmla="*/ 56 h 56"/>
                <a:gd name="T6" fmla="*/ 56 w 56"/>
                <a:gd name="T7" fmla="*/ 28 h 56"/>
                <a:gd name="T8" fmla="*/ 28 w 56"/>
                <a:gd name="T9" fmla="*/ 0 h 56"/>
                <a:gd name="T10" fmla="*/ 28 w 56"/>
                <a:gd name="T11" fmla="*/ 53 h 56"/>
                <a:gd name="T12" fmla="*/ 4 w 56"/>
                <a:gd name="T13" fmla="*/ 28 h 56"/>
                <a:gd name="T14" fmla="*/ 28 w 56"/>
                <a:gd name="T15" fmla="*/ 4 h 56"/>
                <a:gd name="T16" fmla="*/ 53 w 56"/>
                <a:gd name="T17" fmla="*/ 28 h 56"/>
                <a:gd name="T18" fmla="*/ 28 w 56"/>
                <a:gd name="T19" fmla="*/ 53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56">
                  <a:moveTo>
                    <a:pt x="28" y="0"/>
                  </a:moveTo>
                  <a:cubicBezTo>
                    <a:pt x="13" y="0"/>
                    <a:pt x="0" y="13"/>
                    <a:pt x="0" y="28"/>
                  </a:cubicBezTo>
                  <a:cubicBezTo>
                    <a:pt x="0" y="43"/>
                    <a:pt x="13" y="56"/>
                    <a:pt x="28" y="56"/>
                  </a:cubicBezTo>
                  <a:cubicBezTo>
                    <a:pt x="43" y="56"/>
                    <a:pt x="56" y="43"/>
                    <a:pt x="56" y="28"/>
                  </a:cubicBezTo>
                  <a:cubicBezTo>
                    <a:pt x="56" y="13"/>
                    <a:pt x="43" y="0"/>
                    <a:pt x="28" y="0"/>
                  </a:cubicBezTo>
                  <a:close/>
                  <a:moveTo>
                    <a:pt x="28" y="53"/>
                  </a:moveTo>
                  <a:cubicBezTo>
                    <a:pt x="14" y="53"/>
                    <a:pt x="4" y="42"/>
                    <a:pt x="4" y="28"/>
                  </a:cubicBezTo>
                  <a:cubicBezTo>
                    <a:pt x="4" y="14"/>
                    <a:pt x="14" y="4"/>
                    <a:pt x="28" y="4"/>
                  </a:cubicBezTo>
                  <a:cubicBezTo>
                    <a:pt x="42" y="4"/>
                    <a:pt x="53" y="14"/>
                    <a:pt x="53" y="28"/>
                  </a:cubicBezTo>
                  <a:cubicBezTo>
                    <a:pt x="53" y="42"/>
                    <a:pt x="42" y="53"/>
                    <a:pt x="28" y="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16" name="Freeform 126"/>
            <p:cNvSpPr>
              <a:spLocks noEditPoints="1"/>
            </p:cNvSpPr>
            <p:nvPr/>
          </p:nvSpPr>
          <p:spPr bwMode="auto">
            <a:xfrm>
              <a:off x="4186578" y="1294013"/>
              <a:ext cx="100336" cy="100336"/>
            </a:xfrm>
            <a:custGeom>
              <a:avLst/>
              <a:gdLst>
                <a:gd name="T0" fmla="*/ 16 w 32"/>
                <a:gd name="T1" fmla="*/ 0 h 32"/>
                <a:gd name="T2" fmla="*/ 0 w 32"/>
                <a:gd name="T3" fmla="*/ 16 h 32"/>
                <a:gd name="T4" fmla="*/ 16 w 32"/>
                <a:gd name="T5" fmla="*/ 32 h 32"/>
                <a:gd name="T6" fmla="*/ 32 w 32"/>
                <a:gd name="T7" fmla="*/ 16 h 32"/>
                <a:gd name="T8" fmla="*/ 16 w 32"/>
                <a:gd name="T9" fmla="*/ 0 h 32"/>
                <a:gd name="T10" fmla="*/ 16 w 32"/>
                <a:gd name="T11" fmla="*/ 28 h 32"/>
                <a:gd name="T12" fmla="*/ 4 w 32"/>
                <a:gd name="T13" fmla="*/ 16 h 32"/>
                <a:gd name="T14" fmla="*/ 16 w 32"/>
                <a:gd name="T15" fmla="*/ 4 h 32"/>
                <a:gd name="T16" fmla="*/ 28 w 32"/>
                <a:gd name="T17" fmla="*/ 16 h 32"/>
                <a:gd name="T18" fmla="*/ 16 w 32"/>
                <a:gd name="T19" fmla="*/ 2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0"/>
                  </a:moveTo>
                  <a:cubicBezTo>
                    <a:pt x="7" y="0"/>
                    <a:pt x="0" y="7"/>
                    <a:pt x="0" y="16"/>
                  </a:cubicBezTo>
                  <a:cubicBezTo>
                    <a:pt x="0" y="25"/>
                    <a:pt x="7" y="32"/>
                    <a:pt x="16" y="32"/>
                  </a:cubicBezTo>
                  <a:cubicBezTo>
                    <a:pt x="25" y="32"/>
                    <a:pt x="32" y="25"/>
                    <a:pt x="32" y="16"/>
                  </a:cubicBezTo>
                  <a:cubicBezTo>
                    <a:pt x="32" y="7"/>
                    <a:pt x="25" y="0"/>
                    <a:pt x="16" y="0"/>
                  </a:cubicBezTo>
                  <a:close/>
                  <a:moveTo>
                    <a:pt x="16" y="28"/>
                  </a:moveTo>
                  <a:cubicBezTo>
                    <a:pt x="9" y="28"/>
                    <a:pt x="4" y="23"/>
                    <a:pt x="4" y="16"/>
                  </a:cubicBezTo>
                  <a:cubicBezTo>
                    <a:pt x="4" y="9"/>
                    <a:pt x="9" y="4"/>
                    <a:pt x="16" y="4"/>
                  </a:cubicBezTo>
                  <a:cubicBezTo>
                    <a:pt x="23" y="4"/>
                    <a:pt x="28" y="9"/>
                    <a:pt x="28" y="16"/>
                  </a:cubicBezTo>
                  <a:cubicBezTo>
                    <a:pt x="28" y="23"/>
                    <a:pt x="23" y="28"/>
                    <a:pt x="16"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grpSp>
    </p:spTree>
    <p:extLst>
      <p:ext uri="{BB962C8B-B14F-4D97-AF65-F5344CB8AC3E}">
        <p14:creationId xmlns:p14="http://schemas.microsoft.com/office/powerpoint/2010/main" val="164271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500"/>
                                        <p:tgtEl>
                                          <p:spTgt spid="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childTnLst>
                                </p:cTn>
                              </p:par>
                            </p:childTnLst>
                          </p:cTn>
                        </p:par>
                        <p:par>
                          <p:cTn id="30" fill="hold">
                            <p:stCondLst>
                              <p:cond delay="500"/>
                            </p:stCondLst>
                            <p:childTnLst>
                              <p:par>
                                <p:cTn id="31" presetID="2" presetClass="entr" presetSubtype="4" fill="hold" grpId="0" nodeType="after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additive="base">
                                        <p:cTn id="33" dur="500" fill="hold"/>
                                        <p:tgtEl>
                                          <p:spTgt spid="3"/>
                                        </p:tgtEl>
                                        <p:attrNameLst>
                                          <p:attrName>ppt_x</p:attrName>
                                        </p:attrNameLst>
                                      </p:cBhvr>
                                      <p:tavLst>
                                        <p:tav tm="0">
                                          <p:val>
                                            <p:strVal val="#ppt_x"/>
                                          </p:val>
                                        </p:tav>
                                        <p:tav tm="100000">
                                          <p:val>
                                            <p:strVal val="#ppt_x"/>
                                          </p:val>
                                        </p:tav>
                                      </p:tavLst>
                                    </p:anim>
                                    <p:anim calcmode="lin" valueType="num">
                                      <p:cBhvr additive="base">
                                        <p:cTn id="3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205349" y="3063202"/>
            <a:ext cx="5917005" cy="685124"/>
          </a:xfrm>
          <a:prstGeom prst="rect">
            <a:avLst/>
          </a:prstGeom>
        </p:spPr>
        <p:txBody>
          <a:bodyPr wrap="none">
            <a:spAutoFit/>
          </a:bodyPr>
          <a:lstStyle/>
          <a:p>
            <a:pPr marL="342900" lvl="0" indent="-342900">
              <a:lnSpc>
                <a:spcPct val="107000"/>
              </a:lnSpc>
              <a:spcAft>
                <a:spcPts val="800"/>
              </a:spcAft>
              <a:buFont typeface="Times New Roman" panose="02020603050405020304" pitchFamily="18" charset="0"/>
              <a:buChar char="-"/>
            </a:pPr>
            <a:r>
              <a:rPr lang="ar-SA" sz="3600" b="1" dirty="0">
                <a:latin typeface="Calibri" panose="020F0502020204030204" pitchFamily="34" charset="0"/>
                <a:ea typeface="Calibri" panose="020F0502020204030204" pitchFamily="34" charset="0"/>
                <a:cs typeface="DecoType Naskh Variants" panose="02010400000000000000" pitchFamily="2" charset="-78"/>
              </a:rPr>
              <a:t>ما حكم التهاون في عدم التبرز من البول ؟</a:t>
            </a:r>
            <a:endParaRPr lang="en-US" sz="2800" dirty="0">
              <a:effectLst/>
              <a:latin typeface="Calibri" panose="020F0502020204030204" pitchFamily="34" charset="0"/>
              <a:ea typeface="Calibri" panose="020F0502020204030204" pitchFamily="34" charset="0"/>
              <a:cs typeface="DecoType Naskh Variants" panose="02010400000000000000" pitchFamily="2" charset="-78"/>
            </a:endParaRPr>
          </a:p>
        </p:txBody>
      </p:sp>
      <p:grpSp>
        <p:nvGrpSpPr>
          <p:cNvPr id="6" name="Group 49"/>
          <p:cNvGrpSpPr/>
          <p:nvPr/>
        </p:nvGrpSpPr>
        <p:grpSpPr>
          <a:xfrm>
            <a:off x="5229225" y="1100799"/>
            <a:ext cx="1563323" cy="1962403"/>
            <a:chOff x="4616451" y="1741488"/>
            <a:chExt cx="2959100" cy="3371850"/>
          </a:xfrm>
          <a:solidFill>
            <a:schemeClr val="bg2"/>
          </a:solidFill>
        </p:grpSpPr>
        <p:sp>
          <p:nvSpPr>
            <p:cNvPr id="7" name="Freeform 5"/>
            <p:cNvSpPr>
              <a:spLocks noEditPoints="1"/>
            </p:cNvSpPr>
            <p:nvPr/>
          </p:nvSpPr>
          <p:spPr bwMode="auto">
            <a:xfrm>
              <a:off x="4616451" y="1741488"/>
              <a:ext cx="2959100" cy="3371850"/>
            </a:xfrm>
            <a:custGeom>
              <a:avLst/>
              <a:gdLst>
                <a:gd name="T0" fmla="*/ 578 w 786"/>
                <a:gd name="T1" fmla="*/ 28 h 896"/>
                <a:gd name="T2" fmla="*/ 205 w 786"/>
                <a:gd name="T3" fmla="*/ 59 h 896"/>
                <a:gd name="T4" fmla="*/ 67 w 786"/>
                <a:gd name="T5" fmla="*/ 236 h 896"/>
                <a:gd name="T6" fmla="*/ 68 w 786"/>
                <a:gd name="T7" fmla="*/ 346 h 896"/>
                <a:gd name="T8" fmla="*/ 70 w 786"/>
                <a:gd name="T9" fmla="*/ 356 h 896"/>
                <a:gd name="T10" fmla="*/ 39 w 786"/>
                <a:gd name="T11" fmla="*/ 406 h 896"/>
                <a:gd name="T12" fmla="*/ 14 w 786"/>
                <a:gd name="T13" fmla="*/ 441 h 896"/>
                <a:gd name="T14" fmla="*/ 14 w 786"/>
                <a:gd name="T15" fmla="*/ 442 h 896"/>
                <a:gd name="T16" fmla="*/ 36 w 786"/>
                <a:gd name="T17" fmla="*/ 540 h 896"/>
                <a:gd name="T18" fmla="*/ 50 w 786"/>
                <a:gd name="T19" fmla="*/ 587 h 896"/>
                <a:gd name="T20" fmla="*/ 75 w 786"/>
                <a:gd name="T21" fmla="*/ 649 h 896"/>
                <a:gd name="T22" fmla="*/ 74 w 786"/>
                <a:gd name="T23" fmla="*/ 694 h 896"/>
                <a:gd name="T24" fmla="*/ 169 w 786"/>
                <a:gd name="T25" fmla="*/ 773 h 896"/>
                <a:gd name="T26" fmla="*/ 244 w 786"/>
                <a:gd name="T27" fmla="*/ 830 h 896"/>
                <a:gd name="T28" fmla="*/ 618 w 786"/>
                <a:gd name="T29" fmla="*/ 896 h 896"/>
                <a:gd name="T30" fmla="*/ 686 w 786"/>
                <a:gd name="T31" fmla="*/ 814 h 896"/>
                <a:gd name="T32" fmla="*/ 664 w 786"/>
                <a:gd name="T33" fmla="*/ 637 h 896"/>
                <a:gd name="T34" fmla="*/ 777 w 786"/>
                <a:gd name="T35" fmla="*/ 417 h 896"/>
                <a:gd name="T36" fmla="*/ 706 w 786"/>
                <a:gd name="T37" fmla="*/ 118 h 896"/>
                <a:gd name="T38" fmla="*/ 627 w 786"/>
                <a:gd name="T39" fmla="*/ 606 h 896"/>
                <a:gd name="T40" fmla="*/ 639 w 786"/>
                <a:gd name="T41" fmla="*/ 823 h 896"/>
                <a:gd name="T42" fmla="*/ 618 w 786"/>
                <a:gd name="T43" fmla="*/ 847 h 896"/>
                <a:gd name="T44" fmla="*/ 292 w 786"/>
                <a:gd name="T45" fmla="*/ 827 h 896"/>
                <a:gd name="T46" fmla="*/ 260 w 786"/>
                <a:gd name="T47" fmla="*/ 706 h 896"/>
                <a:gd name="T48" fmla="*/ 169 w 786"/>
                <a:gd name="T49" fmla="*/ 725 h 896"/>
                <a:gd name="T50" fmla="*/ 101 w 786"/>
                <a:gd name="T51" fmla="*/ 604 h 896"/>
                <a:gd name="T52" fmla="*/ 110 w 786"/>
                <a:gd name="T53" fmla="*/ 568 h 896"/>
                <a:gd name="T54" fmla="*/ 86 w 786"/>
                <a:gd name="T55" fmla="*/ 555 h 896"/>
                <a:gd name="T56" fmla="*/ 94 w 786"/>
                <a:gd name="T57" fmla="*/ 519 h 896"/>
                <a:gd name="T58" fmla="*/ 65 w 786"/>
                <a:gd name="T59" fmla="*/ 501 h 896"/>
                <a:gd name="T60" fmla="*/ 55 w 786"/>
                <a:gd name="T61" fmla="*/ 467 h 896"/>
                <a:gd name="T62" fmla="*/ 112 w 786"/>
                <a:gd name="T63" fmla="*/ 381 h 896"/>
                <a:gd name="T64" fmla="*/ 115 w 786"/>
                <a:gd name="T65" fmla="*/ 335 h 896"/>
                <a:gd name="T66" fmla="*/ 114 w 786"/>
                <a:gd name="T67" fmla="*/ 248 h 896"/>
                <a:gd name="T68" fmla="*/ 729 w 786"/>
                <a:gd name="T69" fmla="*/ 410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86" h="896">
                  <a:moveTo>
                    <a:pt x="706" y="118"/>
                  </a:moveTo>
                  <a:cubicBezTo>
                    <a:pt x="672" y="79"/>
                    <a:pt x="629" y="49"/>
                    <a:pt x="578" y="28"/>
                  </a:cubicBezTo>
                  <a:cubicBezTo>
                    <a:pt x="531" y="10"/>
                    <a:pt x="478" y="0"/>
                    <a:pt x="425" y="0"/>
                  </a:cubicBezTo>
                  <a:cubicBezTo>
                    <a:pt x="346" y="0"/>
                    <a:pt x="268" y="21"/>
                    <a:pt x="205" y="59"/>
                  </a:cubicBezTo>
                  <a:cubicBezTo>
                    <a:pt x="171" y="79"/>
                    <a:pt x="142" y="104"/>
                    <a:pt x="119" y="133"/>
                  </a:cubicBezTo>
                  <a:cubicBezTo>
                    <a:pt x="94" y="164"/>
                    <a:pt x="77" y="198"/>
                    <a:pt x="67" y="236"/>
                  </a:cubicBezTo>
                  <a:cubicBezTo>
                    <a:pt x="59" y="268"/>
                    <a:pt x="58" y="305"/>
                    <a:pt x="65" y="335"/>
                  </a:cubicBezTo>
                  <a:cubicBezTo>
                    <a:pt x="68" y="346"/>
                    <a:pt x="68" y="346"/>
                    <a:pt x="68" y="346"/>
                  </a:cubicBezTo>
                  <a:cubicBezTo>
                    <a:pt x="68" y="349"/>
                    <a:pt x="69" y="352"/>
                    <a:pt x="70" y="354"/>
                  </a:cubicBezTo>
                  <a:cubicBezTo>
                    <a:pt x="70" y="355"/>
                    <a:pt x="70" y="356"/>
                    <a:pt x="70" y="356"/>
                  </a:cubicBezTo>
                  <a:cubicBezTo>
                    <a:pt x="68" y="360"/>
                    <a:pt x="68" y="360"/>
                    <a:pt x="68" y="360"/>
                  </a:cubicBezTo>
                  <a:cubicBezTo>
                    <a:pt x="61" y="375"/>
                    <a:pt x="50" y="390"/>
                    <a:pt x="39" y="406"/>
                  </a:cubicBezTo>
                  <a:cubicBezTo>
                    <a:pt x="31" y="417"/>
                    <a:pt x="22" y="428"/>
                    <a:pt x="14" y="441"/>
                  </a:cubicBezTo>
                  <a:cubicBezTo>
                    <a:pt x="14" y="441"/>
                    <a:pt x="14" y="441"/>
                    <a:pt x="14" y="441"/>
                  </a:cubicBezTo>
                  <a:cubicBezTo>
                    <a:pt x="14" y="441"/>
                    <a:pt x="14" y="441"/>
                    <a:pt x="14" y="441"/>
                  </a:cubicBezTo>
                  <a:cubicBezTo>
                    <a:pt x="14" y="442"/>
                    <a:pt x="14" y="442"/>
                    <a:pt x="14" y="442"/>
                  </a:cubicBezTo>
                  <a:cubicBezTo>
                    <a:pt x="3" y="459"/>
                    <a:pt x="0" y="481"/>
                    <a:pt x="6" y="501"/>
                  </a:cubicBezTo>
                  <a:cubicBezTo>
                    <a:pt x="11" y="517"/>
                    <a:pt x="22" y="531"/>
                    <a:pt x="36" y="540"/>
                  </a:cubicBezTo>
                  <a:cubicBezTo>
                    <a:pt x="35" y="553"/>
                    <a:pt x="37" y="565"/>
                    <a:pt x="43" y="576"/>
                  </a:cubicBezTo>
                  <a:cubicBezTo>
                    <a:pt x="45" y="580"/>
                    <a:pt x="47" y="584"/>
                    <a:pt x="50" y="587"/>
                  </a:cubicBezTo>
                  <a:cubicBezTo>
                    <a:pt x="48" y="603"/>
                    <a:pt x="52" y="619"/>
                    <a:pt x="62" y="632"/>
                  </a:cubicBezTo>
                  <a:cubicBezTo>
                    <a:pt x="75" y="649"/>
                    <a:pt x="75" y="649"/>
                    <a:pt x="75" y="649"/>
                  </a:cubicBezTo>
                  <a:cubicBezTo>
                    <a:pt x="75" y="652"/>
                    <a:pt x="75" y="654"/>
                    <a:pt x="74" y="657"/>
                  </a:cubicBezTo>
                  <a:cubicBezTo>
                    <a:pt x="74" y="667"/>
                    <a:pt x="73" y="680"/>
                    <a:pt x="74" y="694"/>
                  </a:cubicBezTo>
                  <a:cubicBezTo>
                    <a:pt x="77" y="715"/>
                    <a:pt x="85" y="732"/>
                    <a:pt x="97" y="746"/>
                  </a:cubicBezTo>
                  <a:cubicBezTo>
                    <a:pt x="114" y="764"/>
                    <a:pt x="139" y="773"/>
                    <a:pt x="169" y="773"/>
                  </a:cubicBezTo>
                  <a:cubicBezTo>
                    <a:pt x="189" y="773"/>
                    <a:pt x="212" y="769"/>
                    <a:pt x="240" y="761"/>
                  </a:cubicBezTo>
                  <a:cubicBezTo>
                    <a:pt x="241" y="779"/>
                    <a:pt x="243" y="801"/>
                    <a:pt x="244" y="830"/>
                  </a:cubicBezTo>
                  <a:cubicBezTo>
                    <a:pt x="246" y="867"/>
                    <a:pt x="276" y="896"/>
                    <a:pt x="313" y="896"/>
                  </a:cubicBezTo>
                  <a:cubicBezTo>
                    <a:pt x="618" y="896"/>
                    <a:pt x="618" y="896"/>
                    <a:pt x="618" y="896"/>
                  </a:cubicBezTo>
                  <a:cubicBezTo>
                    <a:pt x="638" y="896"/>
                    <a:pt x="658" y="887"/>
                    <a:pt x="671" y="871"/>
                  </a:cubicBezTo>
                  <a:cubicBezTo>
                    <a:pt x="684" y="855"/>
                    <a:pt x="690" y="834"/>
                    <a:pt x="686" y="814"/>
                  </a:cubicBezTo>
                  <a:cubicBezTo>
                    <a:pt x="658" y="658"/>
                    <a:pt x="658" y="658"/>
                    <a:pt x="658" y="658"/>
                  </a:cubicBezTo>
                  <a:cubicBezTo>
                    <a:pt x="657" y="650"/>
                    <a:pt x="659" y="643"/>
                    <a:pt x="664" y="637"/>
                  </a:cubicBezTo>
                  <a:cubicBezTo>
                    <a:pt x="686" y="610"/>
                    <a:pt x="712" y="578"/>
                    <a:pt x="733" y="541"/>
                  </a:cubicBezTo>
                  <a:cubicBezTo>
                    <a:pt x="756" y="501"/>
                    <a:pt x="770" y="460"/>
                    <a:pt x="777" y="417"/>
                  </a:cubicBezTo>
                  <a:cubicBezTo>
                    <a:pt x="786" y="355"/>
                    <a:pt x="784" y="298"/>
                    <a:pt x="772" y="247"/>
                  </a:cubicBezTo>
                  <a:cubicBezTo>
                    <a:pt x="759" y="198"/>
                    <a:pt x="737" y="154"/>
                    <a:pt x="706" y="118"/>
                  </a:cubicBezTo>
                  <a:close/>
                  <a:moveTo>
                    <a:pt x="729" y="410"/>
                  </a:moveTo>
                  <a:cubicBezTo>
                    <a:pt x="717" y="491"/>
                    <a:pt x="674" y="550"/>
                    <a:pt x="627" y="606"/>
                  </a:cubicBezTo>
                  <a:cubicBezTo>
                    <a:pt x="613" y="622"/>
                    <a:pt x="607" y="645"/>
                    <a:pt x="611" y="666"/>
                  </a:cubicBezTo>
                  <a:cubicBezTo>
                    <a:pt x="639" y="823"/>
                    <a:pt x="639" y="823"/>
                    <a:pt x="639" y="823"/>
                  </a:cubicBezTo>
                  <a:cubicBezTo>
                    <a:pt x="640" y="829"/>
                    <a:pt x="638" y="835"/>
                    <a:pt x="634" y="840"/>
                  </a:cubicBezTo>
                  <a:cubicBezTo>
                    <a:pt x="630" y="845"/>
                    <a:pt x="624" y="847"/>
                    <a:pt x="618" y="847"/>
                  </a:cubicBezTo>
                  <a:cubicBezTo>
                    <a:pt x="313" y="847"/>
                    <a:pt x="313" y="847"/>
                    <a:pt x="313" y="847"/>
                  </a:cubicBezTo>
                  <a:cubicBezTo>
                    <a:pt x="302" y="847"/>
                    <a:pt x="293" y="839"/>
                    <a:pt x="292" y="827"/>
                  </a:cubicBezTo>
                  <a:cubicBezTo>
                    <a:pt x="290" y="774"/>
                    <a:pt x="286" y="742"/>
                    <a:pt x="284" y="724"/>
                  </a:cubicBezTo>
                  <a:cubicBezTo>
                    <a:pt x="284" y="715"/>
                    <a:pt x="272" y="706"/>
                    <a:pt x="260" y="706"/>
                  </a:cubicBezTo>
                  <a:cubicBezTo>
                    <a:pt x="258" y="706"/>
                    <a:pt x="256" y="706"/>
                    <a:pt x="254" y="707"/>
                  </a:cubicBezTo>
                  <a:cubicBezTo>
                    <a:pt x="216" y="720"/>
                    <a:pt x="189" y="725"/>
                    <a:pt x="169" y="725"/>
                  </a:cubicBezTo>
                  <a:cubicBezTo>
                    <a:pt x="95" y="725"/>
                    <a:pt x="134" y="648"/>
                    <a:pt x="120" y="629"/>
                  </a:cubicBezTo>
                  <a:cubicBezTo>
                    <a:pt x="101" y="604"/>
                    <a:pt x="101" y="604"/>
                    <a:pt x="101" y="604"/>
                  </a:cubicBezTo>
                  <a:cubicBezTo>
                    <a:pt x="96" y="597"/>
                    <a:pt x="96" y="589"/>
                    <a:pt x="100" y="583"/>
                  </a:cubicBezTo>
                  <a:cubicBezTo>
                    <a:pt x="110" y="568"/>
                    <a:pt x="110" y="568"/>
                    <a:pt x="110" y="568"/>
                  </a:cubicBezTo>
                  <a:cubicBezTo>
                    <a:pt x="98" y="565"/>
                    <a:pt x="98" y="565"/>
                    <a:pt x="98" y="565"/>
                  </a:cubicBezTo>
                  <a:cubicBezTo>
                    <a:pt x="93" y="563"/>
                    <a:pt x="89" y="560"/>
                    <a:pt x="86" y="555"/>
                  </a:cubicBezTo>
                  <a:cubicBezTo>
                    <a:pt x="84" y="550"/>
                    <a:pt x="84" y="545"/>
                    <a:pt x="86" y="540"/>
                  </a:cubicBezTo>
                  <a:cubicBezTo>
                    <a:pt x="94" y="519"/>
                    <a:pt x="94" y="519"/>
                    <a:pt x="94" y="519"/>
                  </a:cubicBezTo>
                  <a:cubicBezTo>
                    <a:pt x="95" y="517"/>
                    <a:pt x="94" y="514"/>
                    <a:pt x="92" y="513"/>
                  </a:cubicBezTo>
                  <a:cubicBezTo>
                    <a:pt x="65" y="501"/>
                    <a:pt x="65" y="501"/>
                    <a:pt x="65" y="501"/>
                  </a:cubicBezTo>
                  <a:cubicBezTo>
                    <a:pt x="59" y="499"/>
                    <a:pt x="54" y="493"/>
                    <a:pt x="52" y="487"/>
                  </a:cubicBezTo>
                  <a:cubicBezTo>
                    <a:pt x="50" y="480"/>
                    <a:pt x="51" y="473"/>
                    <a:pt x="55" y="467"/>
                  </a:cubicBezTo>
                  <a:cubicBezTo>
                    <a:pt x="55" y="466"/>
                    <a:pt x="55" y="466"/>
                    <a:pt x="55" y="466"/>
                  </a:cubicBezTo>
                  <a:cubicBezTo>
                    <a:pt x="73" y="438"/>
                    <a:pt x="97" y="412"/>
                    <a:pt x="112" y="381"/>
                  </a:cubicBezTo>
                  <a:cubicBezTo>
                    <a:pt x="118" y="368"/>
                    <a:pt x="118" y="368"/>
                    <a:pt x="118" y="368"/>
                  </a:cubicBezTo>
                  <a:cubicBezTo>
                    <a:pt x="122" y="359"/>
                    <a:pt x="117" y="345"/>
                    <a:pt x="115" y="335"/>
                  </a:cubicBezTo>
                  <a:cubicBezTo>
                    <a:pt x="112" y="325"/>
                    <a:pt x="112" y="325"/>
                    <a:pt x="112" y="325"/>
                  </a:cubicBezTo>
                  <a:cubicBezTo>
                    <a:pt x="107" y="301"/>
                    <a:pt x="108" y="271"/>
                    <a:pt x="114" y="248"/>
                  </a:cubicBezTo>
                  <a:cubicBezTo>
                    <a:pt x="146" y="120"/>
                    <a:pt x="286" y="48"/>
                    <a:pt x="425" y="48"/>
                  </a:cubicBezTo>
                  <a:cubicBezTo>
                    <a:pt x="597" y="48"/>
                    <a:pt x="767" y="158"/>
                    <a:pt x="729" y="4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sp>
          <p:nvSpPr>
            <p:cNvPr id="8" name="Freeform 6"/>
            <p:cNvSpPr>
              <a:spLocks/>
            </p:cNvSpPr>
            <p:nvPr/>
          </p:nvSpPr>
          <p:spPr bwMode="auto">
            <a:xfrm>
              <a:off x="5184776" y="2062163"/>
              <a:ext cx="2085975" cy="1700213"/>
            </a:xfrm>
            <a:custGeom>
              <a:avLst/>
              <a:gdLst>
                <a:gd name="T0" fmla="*/ 367 w 554"/>
                <a:gd name="T1" fmla="*/ 21 h 452"/>
                <a:gd name="T2" fmla="*/ 325 w 554"/>
                <a:gd name="T3" fmla="*/ 5 h 452"/>
                <a:gd name="T4" fmla="*/ 298 w 554"/>
                <a:gd name="T5" fmla="*/ 11 h 452"/>
                <a:gd name="T6" fmla="*/ 267 w 554"/>
                <a:gd name="T7" fmla="*/ 0 h 452"/>
                <a:gd name="T8" fmla="*/ 243 w 554"/>
                <a:gd name="T9" fmla="*/ 7 h 452"/>
                <a:gd name="T10" fmla="*/ 223 w 554"/>
                <a:gd name="T11" fmla="*/ 5 h 452"/>
                <a:gd name="T12" fmla="*/ 168 w 554"/>
                <a:gd name="T13" fmla="*/ 24 h 452"/>
                <a:gd name="T14" fmla="*/ 163 w 554"/>
                <a:gd name="T15" fmla="*/ 24 h 452"/>
                <a:gd name="T16" fmla="*/ 96 w 554"/>
                <a:gd name="T17" fmla="*/ 54 h 452"/>
                <a:gd name="T18" fmla="*/ 38 w 554"/>
                <a:gd name="T19" fmla="*/ 123 h 452"/>
                <a:gd name="T20" fmla="*/ 15 w 554"/>
                <a:gd name="T21" fmla="*/ 156 h 452"/>
                <a:gd name="T22" fmla="*/ 15 w 554"/>
                <a:gd name="T23" fmla="*/ 161 h 452"/>
                <a:gd name="T24" fmla="*/ 0 w 554"/>
                <a:gd name="T25" fmla="*/ 210 h 452"/>
                <a:gd name="T26" fmla="*/ 39 w 554"/>
                <a:gd name="T27" fmla="*/ 282 h 452"/>
                <a:gd name="T28" fmla="*/ 103 w 554"/>
                <a:gd name="T29" fmla="*/ 327 h 452"/>
                <a:gd name="T30" fmla="*/ 135 w 554"/>
                <a:gd name="T31" fmla="*/ 319 h 452"/>
                <a:gd name="T32" fmla="*/ 177 w 554"/>
                <a:gd name="T33" fmla="*/ 344 h 452"/>
                <a:gd name="T34" fmla="*/ 260 w 554"/>
                <a:gd name="T35" fmla="*/ 403 h 452"/>
                <a:gd name="T36" fmla="*/ 296 w 554"/>
                <a:gd name="T37" fmla="*/ 395 h 452"/>
                <a:gd name="T38" fmla="*/ 391 w 554"/>
                <a:gd name="T39" fmla="*/ 452 h 452"/>
                <a:gd name="T40" fmla="*/ 492 w 554"/>
                <a:gd name="T41" fmla="*/ 382 h 452"/>
                <a:gd name="T42" fmla="*/ 549 w 554"/>
                <a:gd name="T43" fmla="*/ 287 h 452"/>
                <a:gd name="T44" fmla="*/ 547 w 554"/>
                <a:gd name="T45" fmla="*/ 267 h 452"/>
                <a:gd name="T46" fmla="*/ 554 w 554"/>
                <a:gd name="T47" fmla="*/ 235 h 452"/>
                <a:gd name="T48" fmla="*/ 536 w 554"/>
                <a:gd name="T49" fmla="*/ 185 h 452"/>
                <a:gd name="T50" fmla="*/ 537 w 554"/>
                <a:gd name="T51" fmla="*/ 174 h 452"/>
                <a:gd name="T52" fmla="*/ 493 w 554"/>
                <a:gd name="T53" fmla="*/ 106 h 452"/>
                <a:gd name="T54" fmla="*/ 367 w 554"/>
                <a:gd name="T55" fmla="*/ 2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54" h="452">
                  <a:moveTo>
                    <a:pt x="367" y="21"/>
                  </a:moveTo>
                  <a:cubicBezTo>
                    <a:pt x="356" y="11"/>
                    <a:pt x="341" y="5"/>
                    <a:pt x="325" y="5"/>
                  </a:cubicBezTo>
                  <a:cubicBezTo>
                    <a:pt x="315" y="5"/>
                    <a:pt x="306" y="7"/>
                    <a:pt x="298" y="11"/>
                  </a:cubicBezTo>
                  <a:cubicBezTo>
                    <a:pt x="289" y="4"/>
                    <a:pt x="279" y="0"/>
                    <a:pt x="267" y="0"/>
                  </a:cubicBezTo>
                  <a:cubicBezTo>
                    <a:pt x="258" y="0"/>
                    <a:pt x="250" y="3"/>
                    <a:pt x="243" y="7"/>
                  </a:cubicBezTo>
                  <a:cubicBezTo>
                    <a:pt x="237" y="5"/>
                    <a:pt x="230" y="5"/>
                    <a:pt x="223" y="5"/>
                  </a:cubicBezTo>
                  <a:cubicBezTo>
                    <a:pt x="203" y="5"/>
                    <a:pt x="183" y="12"/>
                    <a:pt x="168" y="24"/>
                  </a:cubicBezTo>
                  <a:cubicBezTo>
                    <a:pt x="166" y="24"/>
                    <a:pt x="165" y="24"/>
                    <a:pt x="163" y="24"/>
                  </a:cubicBezTo>
                  <a:cubicBezTo>
                    <a:pt x="136" y="24"/>
                    <a:pt x="112" y="36"/>
                    <a:pt x="96" y="54"/>
                  </a:cubicBezTo>
                  <a:cubicBezTo>
                    <a:pt x="63" y="60"/>
                    <a:pt x="38" y="89"/>
                    <a:pt x="38" y="123"/>
                  </a:cubicBezTo>
                  <a:cubicBezTo>
                    <a:pt x="24" y="128"/>
                    <a:pt x="15" y="141"/>
                    <a:pt x="15" y="156"/>
                  </a:cubicBezTo>
                  <a:cubicBezTo>
                    <a:pt x="15" y="158"/>
                    <a:pt x="15" y="159"/>
                    <a:pt x="15" y="161"/>
                  </a:cubicBezTo>
                  <a:cubicBezTo>
                    <a:pt x="6" y="175"/>
                    <a:pt x="0" y="192"/>
                    <a:pt x="0" y="210"/>
                  </a:cubicBezTo>
                  <a:cubicBezTo>
                    <a:pt x="0" y="240"/>
                    <a:pt x="16" y="266"/>
                    <a:pt x="39" y="282"/>
                  </a:cubicBezTo>
                  <a:cubicBezTo>
                    <a:pt x="48" y="308"/>
                    <a:pt x="74" y="327"/>
                    <a:pt x="103" y="327"/>
                  </a:cubicBezTo>
                  <a:cubicBezTo>
                    <a:pt x="115" y="327"/>
                    <a:pt x="126" y="324"/>
                    <a:pt x="135" y="319"/>
                  </a:cubicBezTo>
                  <a:cubicBezTo>
                    <a:pt x="145" y="332"/>
                    <a:pt x="160" y="341"/>
                    <a:pt x="177" y="344"/>
                  </a:cubicBezTo>
                  <a:cubicBezTo>
                    <a:pt x="189" y="378"/>
                    <a:pt x="222" y="403"/>
                    <a:pt x="260" y="403"/>
                  </a:cubicBezTo>
                  <a:cubicBezTo>
                    <a:pt x="273" y="403"/>
                    <a:pt x="285" y="400"/>
                    <a:pt x="296" y="395"/>
                  </a:cubicBezTo>
                  <a:cubicBezTo>
                    <a:pt x="314" y="429"/>
                    <a:pt x="350" y="452"/>
                    <a:pt x="391" y="452"/>
                  </a:cubicBezTo>
                  <a:cubicBezTo>
                    <a:pt x="437" y="452"/>
                    <a:pt x="477" y="423"/>
                    <a:pt x="492" y="382"/>
                  </a:cubicBezTo>
                  <a:cubicBezTo>
                    <a:pt x="526" y="364"/>
                    <a:pt x="549" y="328"/>
                    <a:pt x="549" y="287"/>
                  </a:cubicBezTo>
                  <a:cubicBezTo>
                    <a:pt x="549" y="280"/>
                    <a:pt x="548" y="274"/>
                    <a:pt x="547" y="267"/>
                  </a:cubicBezTo>
                  <a:cubicBezTo>
                    <a:pt x="552" y="257"/>
                    <a:pt x="554" y="246"/>
                    <a:pt x="554" y="235"/>
                  </a:cubicBezTo>
                  <a:cubicBezTo>
                    <a:pt x="554" y="216"/>
                    <a:pt x="547" y="199"/>
                    <a:pt x="536" y="185"/>
                  </a:cubicBezTo>
                  <a:cubicBezTo>
                    <a:pt x="536" y="182"/>
                    <a:pt x="537" y="178"/>
                    <a:pt x="537" y="174"/>
                  </a:cubicBezTo>
                  <a:cubicBezTo>
                    <a:pt x="537" y="144"/>
                    <a:pt x="519" y="118"/>
                    <a:pt x="493" y="106"/>
                  </a:cubicBezTo>
                  <a:cubicBezTo>
                    <a:pt x="472" y="57"/>
                    <a:pt x="423" y="22"/>
                    <a:pt x="36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id-ID" sz="2400">
                <a:solidFill>
                  <a:schemeClr val="bg2"/>
                </a:solidFill>
              </a:endParaRPr>
            </a:p>
          </p:txBody>
        </p:sp>
      </p:grpSp>
    </p:spTree>
    <p:extLst>
      <p:ext uri="{BB962C8B-B14F-4D97-AF65-F5344CB8AC3E}">
        <p14:creationId xmlns:p14="http://schemas.microsoft.com/office/powerpoint/2010/main" val="1488279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واجهة">
  <a:themeElements>
    <a:clrScheme name="بنفسجي">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واجهة">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واجهة">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167</TotalTime>
  <Words>472</Words>
  <Application>Microsoft Office PowerPoint</Application>
  <PresentationFormat>عرض على الشاشة (4:3)</PresentationFormat>
  <Paragraphs>100</Paragraphs>
  <Slides>12</Slides>
  <Notes>0</Notes>
  <HiddenSlides>0</HiddenSlides>
  <MMClips>0</MMClips>
  <ScaleCrop>false</ScaleCrop>
  <HeadingPairs>
    <vt:vector size="6" baseType="variant">
      <vt:variant>
        <vt:lpstr>الخطوط المستخدمة</vt:lpstr>
      </vt:variant>
      <vt:variant>
        <vt:i4>15</vt:i4>
      </vt:variant>
      <vt:variant>
        <vt:lpstr>نسق</vt:lpstr>
      </vt:variant>
      <vt:variant>
        <vt:i4>1</vt:i4>
      </vt:variant>
      <vt:variant>
        <vt:lpstr>عناوين الشرائح</vt:lpstr>
      </vt:variant>
      <vt:variant>
        <vt:i4>12</vt:i4>
      </vt:variant>
    </vt:vector>
  </HeadingPairs>
  <TitlesOfParts>
    <vt:vector size="28" baseType="lpstr">
      <vt:lpstr>AGA Arabesque</vt:lpstr>
      <vt:lpstr>Arial</vt:lpstr>
      <vt:lpstr>Bebas</vt:lpstr>
      <vt:lpstr>Calibri</vt:lpstr>
      <vt:lpstr>DecoType Naskh Special</vt:lpstr>
      <vt:lpstr>DecoType Naskh Variants</vt:lpstr>
      <vt:lpstr>HY그래픽M</vt:lpstr>
      <vt:lpstr>Noto Naskh Arabic UI</vt:lpstr>
      <vt:lpstr>Symbol</vt:lpstr>
      <vt:lpstr>Tahoma</vt:lpstr>
      <vt:lpstr>Times New Roman</vt:lpstr>
      <vt:lpstr>Traditional Arabic</vt:lpstr>
      <vt:lpstr>Trebuchet MS</vt:lpstr>
      <vt:lpstr>Wingdings</vt:lpstr>
      <vt:lpstr>Wingdings 3</vt:lpstr>
      <vt:lpstr>واجهة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نورا nora</cp:lastModifiedBy>
  <cp:revision>12</cp:revision>
  <dcterms:created xsi:type="dcterms:W3CDTF">2019-01-29T09:44:15Z</dcterms:created>
  <dcterms:modified xsi:type="dcterms:W3CDTF">2022-04-03T21:32:51Z</dcterms:modified>
</cp:coreProperties>
</file>