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881813" cy="100028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>
        <p:scale>
          <a:sx n="75" d="100"/>
          <a:sy n="75" d="100"/>
        </p:scale>
        <p:origin x="-1776" y="3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98900" y="0"/>
            <a:ext cx="2982913" cy="5000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82912" cy="5000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9646681-06E3-4D3E-BF7E-155397FA3A9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30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8975" y="4751388"/>
            <a:ext cx="5505450" cy="4500562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98900" y="9501188"/>
            <a:ext cx="2982913" cy="50006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501188"/>
            <a:ext cx="2982912" cy="50006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3A792B9-824B-491C-B58A-AED33E3FC6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53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A792B9-824B-491C-B58A-AED33E3FC682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510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926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667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92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091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539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42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9261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21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4063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158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8846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9D262-78E3-423B-9AC2-53931217DDB3}" type="datetimeFigureOut">
              <a:rPr lang="ar-SA" smtClean="0"/>
              <a:t>17/09/40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92F14-401F-45C4-AEE2-0FBA2B4209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093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02" y="35496"/>
            <a:ext cx="1574006" cy="752872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097" y="65584"/>
            <a:ext cx="1338263" cy="83400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928" y="35496"/>
            <a:ext cx="1440160" cy="768862"/>
          </a:xfrm>
          <a:prstGeom prst="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764704" y="1259632"/>
            <a:ext cx="5328592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600" b="1" cap="none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اسم الوحدة / المساحة والحجم                                                 </a:t>
            </a:r>
            <a:r>
              <a:rPr lang="ar-SA" sz="16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الصف / الثاني متوسط                                                         </a:t>
            </a:r>
          </a:p>
          <a:p>
            <a:pPr algn="ctr"/>
            <a:endParaRPr lang="ar-SA" sz="16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1600" b="1" cap="none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مصممتي اريني ابداعك في تصميم خارطة مفاهيم لباب المساحة والحجوم </a:t>
            </a:r>
          </a:p>
          <a:p>
            <a:pPr algn="ctr"/>
            <a:r>
              <a:rPr lang="ar-SA" sz="16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مهمتك طالبتي جمع قوانين المساحة للإشكال لرباعية وكذلك جمع قوانين </a:t>
            </a:r>
          </a:p>
          <a:p>
            <a:pPr algn="ctr"/>
            <a:r>
              <a:rPr lang="ar-SA" sz="1600" b="1" cap="none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المساحة والحجم للإشكال  ثلاثية الأبعاد .</a:t>
            </a: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245863"/>
              </p:ext>
            </p:extLst>
          </p:nvPr>
        </p:nvGraphicFramePr>
        <p:xfrm>
          <a:off x="404664" y="3118181"/>
          <a:ext cx="6120680" cy="577429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63872"/>
                <a:gridCol w="4856808"/>
              </a:tblGrid>
              <a:tr h="803920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r>
                        <a:rPr lang="ar-SA" dirty="0" smtClean="0"/>
                        <a:t>       هـ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الهدف / </a:t>
                      </a:r>
                    </a:p>
                    <a:p>
                      <a:pPr rtl="1"/>
                      <a:r>
                        <a:rPr lang="ar-SA" dirty="0" smtClean="0"/>
                        <a:t> مهمتك / جمع </a:t>
                      </a:r>
                      <a:r>
                        <a:rPr lang="ar-SA" baseline="0" dirty="0" smtClean="0"/>
                        <a:t> قوانين المساحة والحجم بالنسبة للإشكال  الرباعية </a:t>
                      </a:r>
                    </a:p>
                    <a:p>
                      <a:pPr rtl="1"/>
                      <a:r>
                        <a:rPr lang="ar-SA" baseline="0" dirty="0" smtClean="0"/>
                        <a:t>والأشكال ثلاثية الأبعاد </a:t>
                      </a:r>
                    </a:p>
                    <a:p>
                      <a:pPr rtl="1"/>
                      <a:r>
                        <a:rPr lang="ar-SA" baseline="0" dirty="0" smtClean="0"/>
                        <a:t>الهدف / ان تحدد نوع الخارطة وكيفية كتابة القوانين مستفيدة من الكتاب  والبحث في الأنترنت </a:t>
                      </a:r>
                    </a:p>
                    <a:p>
                      <a:pPr rtl="1"/>
                      <a:r>
                        <a:rPr lang="ar-SA" baseline="0" dirty="0" smtClean="0"/>
                        <a:t>المشكلة والتحدي / ان تبحث وتجمع جميع القوانين التي تقنع الطالبات بعملها </a:t>
                      </a:r>
                    </a:p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</a:t>
                      </a:r>
                      <a:r>
                        <a:rPr lang="ar-SA" baseline="0" dirty="0" smtClean="0"/>
                        <a:t>   د </a:t>
                      </a:r>
                      <a:r>
                        <a:rPr lang="ar-SA" dirty="0" smtClean="0"/>
                        <a:t>      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الدور :</a:t>
                      </a:r>
                    </a:p>
                    <a:p>
                      <a:pPr rtl="1"/>
                      <a:r>
                        <a:rPr lang="ar-SA" baseline="0" dirty="0" smtClean="0"/>
                        <a:t> </a:t>
                      </a:r>
                      <a:r>
                        <a:rPr lang="ar-SA" dirty="0" smtClean="0"/>
                        <a:t>مصممة </a:t>
                      </a:r>
                      <a:endParaRPr lang="ar-SA" dirty="0"/>
                    </a:p>
                  </a:txBody>
                  <a:tcPr/>
                </a:tc>
              </a:tr>
              <a:tr h="355115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ج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الجمهور / طالبات صفك </a:t>
                      </a:r>
                      <a:endParaRPr lang="ar-SA" dirty="0"/>
                    </a:p>
                  </a:txBody>
                  <a:tcPr/>
                </a:tc>
              </a:tr>
              <a:tr h="355115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 م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الموقف</a:t>
                      </a:r>
                      <a:r>
                        <a:rPr lang="ar-SA" baseline="0" dirty="0" smtClean="0"/>
                        <a:t> /  اقناعي بتصميمك لخارطة المفاهيم </a:t>
                      </a:r>
                      <a:endParaRPr lang="ar-SA" dirty="0" smtClean="0"/>
                    </a:p>
                  </a:txBody>
                  <a:tcPr/>
                </a:tc>
              </a:tr>
              <a:tr h="355115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ا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الناتج والأداء</a:t>
                      </a:r>
                      <a:r>
                        <a:rPr lang="ar-SA" baseline="0" dirty="0" smtClean="0"/>
                        <a:t> والغرض : </a:t>
                      </a:r>
                    </a:p>
                    <a:p>
                      <a:pPr rtl="1"/>
                      <a:r>
                        <a:rPr lang="ar-SA" baseline="0" dirty="0" smtClean="0"/>
                        <a:t>تصميم خارطة مفاهيم تكتب فيها جميع القوانين ويسهل حفظها </a:t>
                      </a:r>
                      <a:endParaRPr lang="ar-SA" dirty="0"/>
                    </a:p>
                  </a:txBody>
                  <a:tcPr/>
                </a:tc>
              </a:tr>
              <a:tr h="147661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معاير </a:t>
                      </a:r>
                      <a:r>
                        <a:rPr lang="ar-SA" dirty="0" err="1" smtClean="0"/>
                        <a:t>ومحكات</a:t>
                      </a:r>
                      <a:r>
                        <a:rPr lang="ar-SA" dirty="0" smtClean="0"/>
                        <a:t> النجاح </a:t>
                      </a:r>
                    </a:p>
                    <a:p>
                      <a:pPr marL="285750" indent="-285750" rtl="1">
                        <a:buFont typeface="Arial" charset="0"/>
                        <a:buChar char="•"/>
                      </a:pPr>
                      <a:r>
                        <a:rPr lang="ar-SA" dirty="0" smtClean="0"/>
                        <a:t>اعداد خطة لعمل الخارطة </a:t>
                      </a:r>
                    </a:p>
                    <a:p>
                      <a:pPr marL="285750" indent="-285750" rtl="1">
                        <a:buFont typeface="Arial" charset="0"/>
                        <a:buChar char="•"/>
                      </a:pPr>
                      <a:r>
                        <a:rPr lang="ar-SA" dirty="0" smtClean="0"/>
                        <a:t>اشتمال</a:t>
                      </a:r>
                      <a:r>
                        <a:rPr lang="ar-SA" baseline="0" dirty="0" smtClean="0"/>
                        <a:t> المعلومات على القوانين الأساسية </a:t>
                      </a:r>
                    </a:p>
                    <a:p>
                      <a:pPr marL="285750" indent="-285750" rtl="1">
                        <a:buFont typeface="Arial" charset="0"/>
                        <a:buChar char="•"/>
                      </a:pPr>
                      <a:r>
                        <a:rPr lang="ar-SA" baseline="0" dirty="0" smtClean="0"/>
                        <a:t>الدقة في تصميم الخارطة </a:t>
                      </a:r>
                    </a:p>
                    <a:p>
                      <a:pPr marL="285750" indent="-285750" rtl="1">
                        <a:buFont typeface="Arial" charset="0"/>
                        <a:buChar char="•"/>
                      </a:pPr>
                      <a:r>
                        <a:rPr lang="ar-SA" baseline="0" dirty="0" smtClean="0"/>
                        <a:t>اكمال تصميم الخارطة وصحتها 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مستطيل 8"/>
          <p:cNvSpPr/>
          <p:nvPr/>
        </p:nvSpPr>
        <p:spPr>
          <a:xfrm>
            <a:off x="2505514" y="683568"/>
            <a:ext cx="184698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المهمات الأدائية </a:t>
            </a:r>
            <a:endParaRPr lang="ar-SA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830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4" y="118914"/>
            <a:ext cx="2098675" cy="636662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896" y="10319"/>
            <a:ext cx="2137420" cy="1033289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026" y="35496"/>
            <a:ext cx="1784350" cy="864096"/>
          </a:xfrm>
          <a:prstGeom prst="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4149080" y="1837437"/>
            <a:ext cx="247375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ar-SA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اسم الوحدة / المساحة والحجم </a:t>
            </a:r>
          </a:p>
          <a:p>
            <a:pPr algn="ctr"/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الصف / الثاني متوسط </a:t>
            </a:r>
            <a:endParaRPr lang="ar-SA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866587"/>
              </p:ext>
            </p:extLst>
          </p:nvPr>
        </p:nvGraphicFramePr>
        <p:xfrm>
          <a:off x="548682" y="2627785"/>
          <a:ext cx="6146160" cy="455139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689374"/>
                <a:gridCol w="1040228"/>
                <a:gridCol w="1093236"/>
                <a:gridCol w="1094090"/>
                <a:gridCol w="1229232"/>
              </a:tblGrid>
              <a:tr h="864095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عناصر الأداء </a:t>
                      </a:r>
                    </a:p>
                    <a:p>
                      <a:pPr rtl="1"/>
                      <a:r>
                        <a:rPr lang="ar-SA" dirty="0" smtClean="0"/>
                        <a:t>     ( المعايير )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اداء مميز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اداء جيد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أداء مقبول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أداء غير مقبول </a:t>
                      </a:r>
                      <a:endParaRPr lang="ar-SA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1- مهارة التصميم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أن</a:t>
                      </a:r>
                      <a:r>
                        <a:rPr lang="ar-SA" baseline="0" dirty="0" smtClean="0"/>
                        <a:t> </a:t>
                      </a:r>
                      <a:r>
                        <a:rPr lang="ar-SA" dirty="0" smtClean="0"/>
                        <a:t>يكون تصميم الخارطة مميز ومبدع 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أن يكون تصميم الخارطة جيد وجميل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أن يكون تصميم الخارطة جيد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أن يكون تصميم الخارطة غير جيد </a:t>
                      </a:r>
                      <a:endParaRPr lang="ar-SA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2- اخراجها</a:t>
                      </a:r>
                      <a:r>
                        <a:rPr lang="ar-SA" baseline="0" dirty="0" smtClean="0"/>
                        <a:t> بإتقان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aseline="0" dirty="0" smtClean="0"/>
                        <a:t>اخراجها متقن ومميز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اخراجها جيد وجميل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اخراجها جيد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اخراجها غير جيد </a:t>
                      </a:r>
                      <a:endParaRPr lang="ar-SA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3- زمن التنفيذ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تسلم قبل الموعد المحدد</a:t>
                      </a:r>
                      <a:r>
                        <a:rPr lang="ar-SA" baseline="0" dirty="0" smtClean="0"/>
                        <a:t> لها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تسلم في الوقت المحدد لها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تسلم بعد الوقت المحدد بيوم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تسلم بعد الوقت المحدد ب</a:t>
                      </a:r>
                      <a:r>
                        <a:rPr lang="ar-SA" baseline="0" dirty="0" smtClean="0"/>
                        <a:t>ـ </a:t>
                      </a:r>
                      <a:r>
                        <a:rPr lang="ar-SA" baseline="0" smtClean="0"/>
                        <a:t>( اسبوع ) </a:t>
                      </a:r>
                      <a:endParaRPr lang="ar-SA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مستطيل 8"/>
          <p:cNvSpPr/>
          <p:nvPr/>
        </p:nvSpPr>
        <p:spPr>
          <a:xfrm>
            <a:off x="2384820" y="952436"/>
            <a:ext cx="21243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المهمات الأدائية </a:t>
            </a:r>
            <a:endParaRPr lang="ar-SA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60648" y="8163108"/>
            <a:ext cx="240322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ar-SA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اعداد المعلمة / حياة الأحمدي </a:t>
            </a:r>
            <a:endParaRPr lang="ar-SA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6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pPr marL="0" indent="0">
              <a:buNone/>
            </a:pPr>
            <a:r>
              <a:rPr lang="ar-SA" sz="2800" dirty="0"/>
              <a:t>مختصر: عمل خارطة مفاهيم لباب المساحة والحجوم . طلبت من طالباتي </a:t>
            </a:r>
            <a:r>
              <a:rPr lang="ar-SA" sz="2800" dirty="0" err="1"/>
              <a:t>تصمييم</a:t>
            </a:r>
            <a:r>
              <a:rPr lang="ar-SA" sz="2800" dirty="0"/>
              <a:t> خارطة مفاهيم لبلب المساحة والحجوم بحث تلخص فيها القوانين بصورة سهلة وتستطيع الطالبات حفظ القوانين بسهولة ويسر وتستطيع تذكرها بسهولة </a:t>
            </a:r>
            <a:endParaRPr lang="ar-SA" sz="2800" dirty="0" smtClean="0"/>
          </a:p>
          <a:p>
            <a:pPr marL="0" indent="0">
              <a:buNone/>
            </a:pPr>
            <a:endParaRPr lang="ar-SA" sz="2800" dirty="0"/>
          </a:p>
          <a:p>
            <a:pPr marL="0" indent="0">
              <a:buNone/>
            </a:pPr>
            <a:r>
              <a:rPr lang="ar-SA" sz="2800" smtClean="0"/>
              <a:t>حياة عيد الاحمدي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24650665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271</Words>
  <Application>Microsoft Office PowerPoint</Application>
  <PresentationFormat>عرض على الشاشة (3:4)‏</PresentationFormat>
  <Paragraphs>58</Paragraphs>
  <Slides>3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بسم الله</dc:creator>
  <cp:lastModifiedBy>لا احد</cp:lastModifiedBy>
  <cp:revision>10</cp:revision>
  <cp:lastPrinted>2017-03-19T21:52:19Z</cp:lastPrinted>
  <dcterms:created xsi:type="dcterms:W3CDTF">2017-03-19T21:01:13Z</dcterms:created>
  <dcterms:modified xsi:type="dcterms:W3CDTF">2019-05-21T11:45:17Z</dcterms:modified>
</cp:coreProperties>
</file>