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4" r:id="rId4"/>
    <p:sldMasterId id="2147483838" r:id="rId5"/>
  </p:sldMasterIdLst>
  <p:notesMasterIdLst>
    <p:notesMasterId r:id="rId27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6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8879581-F5C5-415B-9415-559ABBFD006B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14E308-474D-4EDD-B895-CF665DDB4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334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الدرجات من ١- ١٠٠ ( إذا ضغطت على زر السهم اليسار من لوحة المفاتيح فسيظهر جميع الأرقام حتى ١٠٠)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893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411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02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49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70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351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134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273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065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633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165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اضغط على الزر ابدأ لبدء الأسئلة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524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8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74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457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036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76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722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11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18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06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69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5871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986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63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281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764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9785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0122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160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78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3370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536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8269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98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158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319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0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2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054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774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769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796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25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" Target="slide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hlinkClick r:id="rId3" action="ppaction://hlinksldjump"/>
          </p:cNvPr>
          <p:cNvSpPr/>
          <p:nvPr/>
        </p:nvSpPr>
        <p:spPr>
          <a:xfrm>
            <a:off x="6413" y="2215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  <p:sp>
        <p:nvSpPr>
          <p:cNvPr id="2" name="正方形/長方形 1"/>
          <p:cNvSpPr/>
          <p:nvPr/>
        </p:nvSpPr>
        <p:spPr>
          <a:xfrm>
            <a:off x="8276615" y="2883015"/>
            <a:ext cx="3240000" cy="180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正方形/長方形 100"/>
          <p:cNvSpPr/>
          <p:nvPr/>
        </p:nvSpPr>
        <p:spPr>
          <a:xfrm>
            <a:off x="4482413" y="2947808"/>
            <a:ext cx="3240000" cy="180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正方形/長方形 125"/>
          <p:cNvSpPr/>
          <p:nvPr/>
        </p:nvSpPr>
        <p:spPr>
          <a:xfrm>
            <a:off x="684309" y="2947808"/>
            <a:ext cx="3240000" cy="1800000"/>
          </a:xfrm>
          <a:prstGeom prst="roundRect">
            <a:avLst/>
          </a:prstGeom>
          <a:solidFill>
            <a:schemeClr val="bg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2" name="Green Plus Button"/>
          <p:cNvGrpSpPr/>
          <p:nvPr/>
        </p:nvGrpSpPr>
        <p:grpSpPr>
          <a:xfrm>
            <a:off x="9657451" y="1811965"/>
            <a:ext cx="540000" cy="540000"/>
            <a:chOff x="9861854" y="694581"/>
            <a:chExt cx="1440000" cy="1440000"/>
          </a:xfrm>
        </p:grpSpPr>
        <p:sp>
          <p:nvSpPr>
            <p:cNvPr id="253" name="円/楕円 252"/>
            <p:cNvSpPr/>
            <p:nvPr/>
          </p:nvSpPr>
          <p:spPr>
            <a:xfrm>
              <a:off x="9861854" y="694581"/>
              <a:ext cx="1440000" cy="14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1" name="フリーフォーム 260"/>
            <p:cNvSpPr/>
            <p:nvPr/>
          </p:nvSpPr>
          <p:spPr>
            <a:xfrm rot="16200000">
              <a:off x="10129355" y="964581"/>
              <a:ext cx="900000" cy="900000"/>
            </a:xfrm>
            <a:custGeom>
              <a:avLst/>
              <a:gdLst>
                <a:gd name="connsiteX0" fmla="*/ 900000 w 900000"/>
                <a:gd name="connsiteY0" fmla="*/ 390001 h 900000"/>
                <a:gd name="connsiteX1" fmla="*/ 900000 w 900000"/>
                <a:gd name="connsiteY1" fmla="*/ 509999 h 900000"/>
                <a:gd name="connsiteX2" fmla="*/ 869999 w 900000"/>
                <a:gd name="connsiteY2" fmla="*/ 540000 h 900000"/>
                <a:gd name="connsiteX3" fmla="*/ 539684 w 900000"/>
                <a:gd name="connsiteY3" fmla="*/ 540000 h 900000"/>
                <a:gd name="connsiteX4" fmla="*/ 539684 w 900000"/>
                <a:gd name="connsiteY4" fmla="*/ 869999 h 900000"/>
                <a:gd name="connsiteX5" fmla="*/ 509683 w 900000"/>
                <a:gd name="connsiteY5" fmla="*/ 900000 h 900000"/>
                <a:gd name="connsiteX6" fmla="*/ 389685 w 900000"/>
                <a:gd name="connsiteY6" fmla="*/ 900000 h 900000"/>
                <a:gd name="connsiteX7" fmla="*/ 359684 w 900000"/>
                <a:gd name="connsiteY7" fmla="*/ 869999 h 900000"/>
                <a:gd name="connsiteX8" fmla="*/ 359684 w 900000"/>
                <a:gd name="connsiteY8" fmla="*/ 540000 h 900000"/>
                <a:gd name="connsiteX9" fmla="*/ 30001 w 900000"/>
                <a:gd name="connsiteY9" fmla="*/ 540000 h 900000"/>
                <a:gd name="connsiteX10" fmla="*/ 0 w 900000"/>
                <a:gd name="connsiteY10" fmla="*/ 509999 h 900000"/>
                <a:gd name="connsiteX11" fmla="*/ 0 w 900000"/>
                <a:gd name="connsiteY11" fmla="*/ 390001 h 900000"/>
                <a:gd name="connsiteX12" fmla="*/ 30001 w 900000"/>
                <a:gd name="connsiteY12" fmla="*/ 360000 h 900000"/>
                <a:gd name="connsiteX13" fmla="*/ 359684 w 900000"/>
                <a:gd name="connsiteY13" fmla="*/ 360000 h 900000"/>
                <a:gd name="connsiteX14" fmla="*/ 359684 w 900000"/>
                <a:gd name="connsiteY14" fmla="*/ 30001 h 900000"/>
                <a:gd name="connsiteX15" fmla="*/ 389685 w 900000"/>
                <a:gd name="connsiteY15" fmla="*/ 0 h 900000"/>
                <a:gd name="connsiteX16" fmla="*/ 509683 w 900000"/>
                <a:gd name="connsiteY16" fmla="*/ 0 h 900000"/>
                <a:gd name="connsiteX17" fmla="*/ 539684 w 900000"/>
                <a:gd name="connsiteY17" fmla="*/ 30001 h 900000"/>
                <a:gd name="connsiteX18" fmla="*/ 539684 w 900000"/>
                <a:gd name="connsiteY18" fmla="*/ 360000 h 900000"/>
                <a:gd name="connsiteX19" fmla="*/ 869999 w 900000"/>
                <a:gd name="connsiteY19" fmla="*/ 360000 h 900000"/>
                <a:gd name="connsiteX20" fmla="*/ 900000 w 900000"/>
                <a:gd name="connsiteY20" fmla="*/ 39000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0000" h="900000">
                  <a:moveTo>
                    <a:pt x="900000" y="390001"/>
                  </a:moveTo>
                  <a:lnTo>
                    <a:pt x="900000" y="509999"/>
                  </a:lnTo>
                  <a:cubicBezTo>
                    <a:pt x="900000" y="526568"/>
                    <a:pt x="886568" y="540000"/>
                    <a:pt x="869999" y="540000"/>
                  </a:cubicBezTo>
                  <a:lnTo>
                    <a:pt x="539684" y="540000"/>
                  </a:lnTo>
                  <a:lnTo>
                    <a:pt x="539684" y="869999"/>
                  </a:lnTo>
                  <a:cubicBezTo>
                    <a:pt x="539684" y="886568"/>
                    <a:pt x="526252" y="900000"/>
                    <a:pt x="509683" y="900000"/>
                  </a:cubicBezTo>
                  <a:lnTo>
                    <a:pt x="389685" y="900000"/>
                  </a:lnTo>
                  <a:cubicBezTo>
                    <a:pt x="373116" y="900000"/>
                    <a:pt x="359684" y="886568"/>
                    <a:pt x="359684" y="869999"/>
                  </a:cubicBezTo>
                  <a:lnTo>
                    <a:pt x="359684" y="540000"/>
                  </a:lnTo>
                  <a:lnTo>
                    <a:pt x="30001" y="540000"/>
                  </a:lnTo>
                  <a:cubicBezTo>
                    <a:pt x="13432" y="540000"/>
                    <a:pt x="0" y="526568"/>
                    <a:pt x="0" y="509999"/>
                  </a:cubicBezTo>
                  <a:lnTo>
                    <a:pt x="0" y="390001"/>
                  </a:lnTo>
                  <a:cubicBezTo>
                    <a:pt x="0" y="373432"/>
                    <a:pt x="13432" y="360000"/>
                    <a:pt x="30001" y="360000"/>
                  </a:cubicBezTo>
                  <a:lnTo>
                    <a:pt x="359684" y="360000"/>
                  </a:lnTo>
                  <a:lnTo>
                    <a:pt x="359684" y="30001"/>
                  </a:lnTo>
                  <a:cubicBezTo>
                    <a:pt x="359684" y="13432"/>
                    <a:pt x="373116" y="0"/>
                    <a:pt x="389685" y="0"/>
                  </a:cubicBezTo>
                  <a:lnTo>
                    <a:pt x="509683" y="0"/>
                  </a:lnTo>
                  <a:cubicBezTo>
                    <a:pt x="526252" y="0"/>
                    <a:pt x="539684" y="13432"/>
                    <a:pt x="539684" y="30001"/>
                  </a:cubicBezTo>
                  <a:lnTo>
                    <a:pt x="539684" y="360000"/>
                  </a:lnTo>
                  <a:lnTo>
                    <a:pt x="869999" y="360000"/>
                  </a:lnTo>
                  <a:cubicBezTo>
                    <a:pt x="886568" y="360000"/>
                    <a:pt x="900000" y="373432"/>
                    <a:pt x="900000" y="3900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63" name="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19803" cy="1440000"/>
          </a:xfrm>
          <a:prstGeom prst="rect">
            <a:avLst/>
          </a:prstGeom>
        </p:spPr>
      </p:pic>
      <p:pic>
        <p:nvPicPr>
          <p:cNvPr id="264" name="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19803" cy="1440000"/>
          </a:xfrm>
          <a:prstGeom prst="rect">
            <a:avLst/>
          </a:prstGeom>
        </p:spPr>
      </p:pic>
      <p:pic>
        <p:nvPicPr>
          <p:cNvPr id="265" name="2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19803" cy="1440000"/>
          </a:xfrm>
          <a:prstGeom prst="rect">
            <a:avLst/>
          </a:prstGeom>
        </p:spPr>
      </p:pic>
      <p:pic>
        <p:nvPicPr>
          <p:cNvPr id="266" name="3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19803" cy="1440000"/>
          </a:xfrm>
          <a:prstGeom prst="rect">
            <a:avLst/>
          </a:prstGeom>
        </p:spPr>
      </p:pic>
      <p:pic>
        <p:nvPicPr>
          <p:cNvPr id="267" name="4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03" y="3063015"/>
            <a:ext cx="826931" cy="1440000"/>
          </a:xfrm>
          <a:prstGeom prst="rect">
            <a:avLst/>
          </a:prstGeom>
        </p:spPr>
      </p:pic>
      <p:pic>
        <p:nvPicPr>
          <p:cNvPr id="268" name="5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23881" cy="1440000"/>
          </a:xfrm>
          <a:prstGeom prst="rect">
            <a:avLst/>
          </a:prstGeom>
        </p:spPr>
      </p:pic>
      <p:pic>
        <p:nvPicPr>
          <p:cNvPr id="269" name="6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23881" cy="1440000"/>
          </a:xfrm>
          <a:prstGeom prst="rect">
            <a:avLst/>
          </a:prstGeom>
        </p:spPr>
      </p:pic>
      <p:pic>
        <p:nvPicPr>
          <p:cNvPr id="270" name="7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23881" cy="1440000"/>
          </a:xfrm>
          <a:prstGeom prst="rect">
            <a:avLst/>
          </a:prstGeom>
        </p:spPr>
      </p:pic>
      <p:pic>
        <p:nvPicPr>
          <p:cNvPr id="271" name="8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23881" cy="1440000"/>
          </a:xfrm>
          <a:prstGeom prst="rect">
            <a:avLst/>
          </a:prstGeom>
        </p:spPr>
      </p:pic>
      <p:pic>
        <p:nvPicPr>
          <p:cNvPr id="272" name="9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02" y="3063015"/>
            <a:ext cx="831044" cy="1440000"/>
          </a:xfrm>
          <a:prstGeom prst="rect">
            <a:avLst/>
          </a:prstGeom>
        </p:spPr>
      </p:pic>
      <p:pic>
        <p:nvPicPr>
          <p:cNvPr id="284" name="0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19803" cy="1440000"/>
          </a:xfrm>
          <a:prstGeom prst="rect">
            <a:avLst/>
          </a:prstGeom>
        </p:spPr>
      </p:pic>
      <p:pic>
        <p:nvPicPr>
          <p:cNvPr id="285" name="1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19803" cy="1440000"/>
          </a:xfrm>
          <a:prstGeom prst="rect">
            <a:avLst/>
          </a:prstGeom>
        </p:spPr>
      </p:pic>
      <p:pic>
        <p:nvPicPr>
          <p:cNvPr id="286" name="2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19803" cy="1440000"/>
          </a:xfrm>
          <a:prstGeom prst="rect">
            <a:avLst/>
          </a:prstGeom>
        </p:spPr>
      </p:pic>
      <p:pic>
        <p:nvPicPr>
          <p:cNvPr id="287" name="30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19803" cy="1440000"/>
          </a:xfrm>
          <a:prstGeom prst="rect">
            <a:avLst/>
          </a:prstGeom>
        </p:spPr>
      </p:pic>
      <p:pic>
        <p:nvPicPr>
          <p:cNvPr id="288" name="40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47" y="3063015"/>
            <a:ext cx="826931" cy="1440000"/>
          </a:xfrm>
          <a:prstGeom prst="rect">
            <a:avLst/>
          </a:prstGeom>
        </p:spPr>
      </p:pic>
      <p:pic>
        <p:nvPicPr>
          <p:cNvPr id="289" name="50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23881" cy="1440000"/>
          </a:xfrm>
          <a:prstGeom prst="rect">
            <a:avLst/>
          </a:prstGeom>
        </p:spPr>
      </p:pic>
      <p:pic>
        <p:nvPicPr>
          <p:cNvPr id="290" name="60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23881" cy="1440000"/>
          </a:xfrm>
          <a:prstGeom prst="rect">
            <a:avLst/>
          </a:prstGeom>
        </p:spPr>
      </p:pic>
      <p:pic>
        <p:nvPicPr>
          <p:cNvPr id="291" name="70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23881" cy="1440000"/>
          </a:xfrm>
          <a:prstGeom prst="rect">
            <a:avLst/>
          </a:prstGeom>
        </p:spPr>
      </p:pic>
      <p:pic>
        <p:nvPicPr>
          <p:cNvPr id="292" name="80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23881" cy="1440000"/>
          </a:xfrm>
          <a:prstGeom prst="rect">
            <a:avLst/>
          </a:prstGeom>
        </p:spPr>
      </p:pic>
      <p:pic>
        <p:nvPicPr>
          <p:cNvPr id="293" name="90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451" y="3056464"/>
            <a:ext cx="831044" cy="1440000"/>
          </a:xfrm>
          <a:prstGeom prst="rect">
            <a:avLst/>
          </a:prstGeom>
        </p:spPr>
      </p:pic>
      <p:pic>
        <p:nvPicPr>
          <p:cNvPr id="294" name="10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660" y="3063015"/>
            <a:ext cx="819803" cy="1440000"/>
          </a:xfrm>
          <a:prstGeom prst="rect">
            <a:avLst/>
          </a:prstGeom>
        </p:spPr>
      </p:pic>
      <p:grpSp>
        <p:nvGrpSpPr>
          <p:cNvPr id="77" name="Red Plus Button"/>
          <p:cNvGrpSpPr/>
          <p:nvPr/>
        </p:nvGrpSpPr>
        <p:grpSpPr>
          <a:xfrm>
            <a:off x="5777261" y="1811965"/>
            <a:ext cx="540000" cy="540000"/>
            <a:chOff x="9861848" y="694581"/>
            <a:chExt cx="1439999" cy="1440000"/>
          </a:xfrm>
        </p:grpSpPr>
        <p:sp>
          <p:nvSpPr>
            <p:cNvPr id="78" name="円/楕円 77"/>
            <p:cNvSpPr/>
            <p:nvPr/>
          </p:nvSpPr>
          <p:spPr>
            <a:xfrm>
              <a:off x="9861848" y="694581"/>
              <a:ext cx="1439999" cy="14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フリーフォーム 78"/>
            <p:cNvSpPr/>
            <p:nvPr/>
          </p:nvSpPr>
          <p:spPr>
            <a:xfrm rot="16200000">
              <a:off x="10129355" y="964581"/>
              <a:ext cx="900000" cy="900000"/>
            </a:xfrm>
            <a:custGeom>
              <a:avLst/>
              <a:gdLst>
                <a:gd name="connsiteX0" fmla="*/ 900000 w 900000"/>
                <a:gd name="connsiteY0" fmla="*/ 390001 h 900000"/>
                <a:gd name="connsiteX1" fmla="*/ 900000 w 900000"/>
                <a:gd name="connsiteY1" fmla="*/ 509999 h 900000"/>
                <a:gd name="connsiteX2" fmla="*/ 869999 w 900000"/>
                <a:gd name="connsiteY2" fmla="*/ 540000 h 900000"/>
                <a:gd name="connsiteX3" fmla="*/ 539684 w 900000"/>
                <a:gd name="connsiteY3" fmla="*/ 540000 h 900000"/>
                <a:gd name="connsiteX4" fmla="*/ 539684 w 900000"/>
                <a:gd name="connsiteY4" fmla="*/ 869999 h 900000"/>
                <a:gd name="connsiteX5" fmla="*/ 509683 w 900000"/>
                <a:gd name="connsiteY5" fmla="*/ 900000 h 900000"/>
                <a:gd name="connsiteX6" fmla="*/ 389685 w 900000"/>
                <a:gd name="connsiteY6" fmla="*/ 900000 h 900000"/>
                <a:gd name="connsiteX7" fmla="*/ 359684 w 900000"/>
                <a:gd name="connsiteY7" fmla="*/ 869999 h 900000"/>
                <a:gd name="connsiteX8" fmla="*/ 359684 w 900000"/>
                <a:gd name="connsiteY8" fmla="*/ 540000 h 900000"/>
                <a:gd name="connsiteX9" fmla="*/ 30001 w 900000"/>
                <a:gd name="connsiteY9" fmla="*/ 540000 h 900000"/>
                <a:gd name="connsiteX10" fmla="*/ 0 w 900000"/>
                <a:gd name="connsiteY10" fmla="*/ 509999 h 900000"/>
                <a:gd name="connsiteX11" fmla="*/ 0 w 900000"/>
                <a:gd name="connsiteY11" fmla="*/ 390001 h 900000"/>
                <a:gd name="connsiteX12" fmla="*/ 30001 w 900000"/>
                <a:gd name="connsiteY12" fmla="*/ 360000 h 900000"/>
                <a:gd name="connsiteX13" fmla="*/ 359684 w 900000"/>
                <a:gd name="connsiteY13" fmla="*/ 360000 h 900000"/>
                <a:gd name="connsiteX14" fmla="*/ 359684 w 900000"/>
                <a:gd name="connsiteY14" fmla="*/ 30001 h 900000"/>
                <a:gd name="connsiteX15" fmla="*/ 389685 w 900000"/>
                <a:gd name="connsiteY15" fmla="*/ 0 h 900000"/>
                <a:gd name="connsiteX16" fmla="*/ 509683 w 900000"/>
                <a:gd name="connsiteY16" fmla="*/ 0 h 900000"/>
                <a:gd name="connsiteX17" fmla="*/ 539684 w 900000"/>
                <a:gd name="connsiteY17" fmla="*/ 30001 h 900000"/>
                <a:gd name="connsiteX18" fmla="*/ 539684 w 900000"/>
                <a:gd name="connsiteY18" fmla="*/ 360000 h 900000"/>
                <a:gd name="connsiteX19" fmla="*/ 869999 w 900000"/>
                <a:gd name="connsiteY19" fmla="*/ 360000 h 900000"/>
                <a:gd name="connsiteX20" fmla="*/ 900000 w 900000"/>
                <a:gd name="connsiteY20" fmla="*/ 39000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0000" h="900000">
                  <a:moveTo>
                    <a:pt x="900000" y="390001"/>
                  </a:moveTo>
                  <a:lnTo>
                    <a:pt x="900000" y="509999"/>
                  </a:lnTo>
                  <a:cubicBezTo>
                    <a:pt x="900000" y="526568"/>
                    <a:pt x="886568" y="540000"/>
                    <a:pt x="869999" y="540000"/>
                  </a:cubicBezTo>
                  <a:lnTo>
                    <a:pt x="539684" y="540000"/>
                  </a:lnTo>
                  <a:lnTo>
                    <a:pt x="539684" y="869999"/>
                  </a:lnTo>
                  <a:cubicBezTo>
                    <a:pt x="539684" y="886568"/>
                    <a:pt x="526252" y="900000"/>
                    <a:pt x="509683" y="900000"/>
                  </a:cubicBezTo>
                  <a:lnTo>
                    <a:pt x="389685" y="900000"/>
                  </a:lnTo>
                  <a:cubicBezTo>
                    <a:pt x="373116" y="900000"/>
                    <a:pt x="359684" y="886568"/>
                    <a:pt x="359684" y="869999"/>
                  </a:cubicBezTo>
                  <a:lnTo>
                    <a:pt x="359684" y="540000"/>
                  </a:lnTo>
                  <a:lnTo>
                    <a:pt x="30001" y="540000"/>
                  </a:lnTo>
                  <a:cubicBezTo>
                    <a:pt x="13432" y="540000"/>
                    <a:pt x="0" y="526568"/>
                    <a:pt x="0" y="509999"/>
                  </a:cubicBezTo>
                  <a:lnTo>
                    <a:pt x="0" y="390001"/>
                  </a:lnTo>
                  <a:cubicBezTo>
                    <a:pt x="0" y="373432"/>
                    <a:pt x="13432" y="360000"/>
                    <a:pt x="30001" y="360000"/>
                  </a:cubicBezTo>
                  <a:lnTo>
                    <a:pt x="359684" y="360000"/>
                  </a:lnTo>
                  <a:lnTo>
                    <a:pt x="359684" y="30001"/>
                  </a:lnTo>
                  <a:cubicBezTo>
                    <a:pt x="359684" y="13432"/>
                    <a:pt x="373116" y="0"/>
                    <a:pt x="389685" y="0"/>
                  </a:cubicBezTo>
                  <a:lnTo>
                    <a:pt x="509683" y="0"/>
                  </a:lnTo>
                  <a:cubicBezTo>
                    <a:pt x="526252" y="0"/>
                    <a:pt x="539684" y="13432"/>
                    <a:pt x="539684" y="30001"/>
                  </a:cubicBezTo>
                  <a:lnTo>
                    <a:pt x="539684" y="360000"/>
                  </a:lnTo>
                  <a:lnTo>
                    <a:pt x="869999" y="360000"/>
                  </a:lnTo>
                  <a:cubicBezTo>
                    <a:pt x="886568" y="360000"/>
                    <a:pt x="900000" y="373432"/>
                    <a:pt x="900000" y="3900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80" name="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19803" cy="1440000"/>
          </a:xfrm>
          <a:prstGeom prst="rect">
            <a:avLst/>
          </a:prstGeom>
        </p:spPr>
      </p:pic>
      <p:pic>
        <p:nvPicPr>
          <p:cNvPr id="81" name="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19803" cy="1440000"/>
          </a:xfrm>
          <a:prstGeom prst="rect">
            <a:avLst/>
          </a:prstGeom>
        </p:spPr>
      </p:pic>
      <p:pic>
        <p:nvPicPr>
          <p:cNvPr id="82" name="2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19803" cy="1440000"/>
          </a:xfrm>
          <a:prstGeom prst="rect">
            <a:avLst/>
          </a:prstGeom>
        </p:spPr>
      </p:pic>
      <p:pic>
        <p:nvPicPr>
          <p:cNvPr id="83" name="3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19803" cy="1440000"/>
          </a:xfrm>
          <a:prstGeom prst="rect">
            <a:avLst/>
          </a:prstGeom>
        </p:spPr>
      </p:pic>
      <p:pic>
        <p:nvPicPr>
          <p:cNvPr id="84" name="4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01" y="3127808"/>
            <a:ext cx="826931" cy="1440000"/>
          </a:xfrm>
          <a:prstGeom prst="rect">
            <a:avLst/>
          </a:prstGeom>
        </p:spPr>
      </p:pic>
      <p:pic>
        <p:nvPicPr>
          <p:cNvPr id="85" name="5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23881" cy="1440000"/>
          </a:xfrm>
          <a:prstGeom prst="rect">
            <a:avLst/>
          </a:prstGeom>
        </p:spPr>
      </p:pic>
      <p:pic>
        <p:nvPicPr>
          <p:cNvPr id="86" name="6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23881" cy="1440000"/>
          </a:xfrm>
          <a:prstGeom prst="rect">
            <a:avLst/>
          </a:prstGeom>
        </p:spPr>
      </p:pic>
      <p:pic>
        <p:nvPicPr>
          <p:cNvPr id="87" name="7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23881" cy="1440000"/>
          </a:xfrm>
          <a:prstGeom prst="rect">
            <a:avLst/>
          </a:prstGeom>
        </p:spPr>
      </p:pic>
      <p:pic>
        <p:nvPicPr>
          <p:cNvPr id="88" name="8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23881" cy="1440000"/>
          </a:xfrm>
          <a:prstGeom prst="rect">
            <a:avLst/>
          </a:prstGeom>
        </p:spPr>
      </p:pic>
      <p:pic>
        <p:nvPicPr>
          <p:cNvPr id="89" name="9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00" y="3127808"/>
            <a:ext cx="831044" cy="1440000"/>
          </a:xfrm>
          <a:prstGeom prst="rect">
            <a:avLst/>
          </a:prstGeom>
        </p:spPr>
      </p:pic>
      <p:pic>
        <p:nvPicPr>
          <p:cNvPr id="90" name="0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19803" cy="1440000"/>
          </a:xfrm>
          <a:prstGeom prst="rect">
            <a:avLst/>
          </a:prstGeom>
        </p:spPr>
      </p:pic>
      <p:pic>
        <p:nvPicPr>
          <p:cNvPr id="91" name="1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19803" cy="1440000"/>
          </a:xfrm>
          <a:prstGeom prst="rect">
            <a:avLst/>
          </a:prstGeom>
        </p:spPr>
      </p:pic>
      <p:pic>
        <p:nvPicPr>
          <p:cNvPr id="92" name="2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19803" cy="1440000"/>
          </a:xfrm>
          <a:prstGeom prst="rect">
            <a:avLst/>
          </a:prstGeom>
        </p:spPr>
      </p:pic>
      <p:pic>
        <p:nvPicPr>
          <p:cNvPr id="93" name="30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19803" cy="1440000"/>
          </a:xfrm>
          <a:prstGeom prst="rect">
            <a:avLst/>
          </a:prstGeom>
        </p:spPr>
      </p:pic>
      <p:pic>
        <p:nvPicPr>
          <p:cNvPr id="94" name="40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45" y="3127808"/>
            <a:ext cx="826931" cy="1440000"/>
          </a:xfrm>
          <a:prstGeom prst="rect">
            <a:avLst/>
          </a:prstGeom>
        </p:spPr>
      </p:pic>
      <p:pic>
        <p:nvPicPr>
          <p:cNvPr id="95" name="50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23881" cy="1440000"/>
          </a:xfrm>
          <a:prstGeom prst="rect">
            <a:avLst/>
          </a:prstGeom>
        </p:spPr>
      </p:pic>
      <p:pic>
        <p:nvPicPr>
          <p:cNvPr id="96" name="60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23881" cy="1440000"/>
          </a:xfrm>
          <a:prstGeom prst="rect">
            <a:avLst/>
          </a:prstGeom>
        </p:spPr>
      </p:pic>
      <p:pic>
        <p:nvPicPr>
          <p:cNvPr id="97" name="70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23881" cy="1440000"/>
          </a:xfrm>
          <a:prstGeom prst="rect">
            <a:avLst/>
          </a:prstGeom>
        </p:spPr>
      </p:pic>
      <p:pic>
        <p:nvPicPr>
          <p:cNvPr id="98" name="80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23881" cy="1440000"/>
          </a:xfrm>
          <a:prstGeom prst="rect">
            <a:avLst/>
          </a:prstGeom>
        </p:spPr>
      </p:pic>
      <p:pic>
        <p:nvPicPr>
          <p:cNvPr id="99" name="90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44" y="3127808"/>
            <a:ext cx="831044" cy="1440000"/>
          </a:xfrm>
          <a:prstGeom prst="rect">
            <a:avLst/>
          </a:prstGeom>
        </p:spPr>
      </p:pic>
      <p:pic>
        <p:nvPicPr>
          <p:cNvPr id="100" name="10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58" y="3127808"/>
            <a:ext cx="819803" cy="1440000"/>
          </a:xfrm>
          <a:prstGeom prst="rect">
            <a:avLst/>
          </a:prstGeom>
        </p:spPr>
      </p:pic>
      <p:grpSp>
        <p:nvGrpSpPr>
          <p:cNvPr id="102" name="Blue Plus Button"/>
          <p:cNvGrpSpPr/>
          <p:nvPr/>
        </p:nvGrpSpPr>
        <p:grpSpPr>
          <a:xfrm>
            <a:off x="2020340" y="1811965"/>
            <a:ext cx="540000" cy="540000"/>
            <a:chOff x="9861855" y="694581"/>
            <a:chExt cx="1440000" cy="1440000"/>
          </a:xfrm>
        </p:grpSpPr>
        <p:sp>
          <p:nvSpPr>
            <p:cNvPr id="103" name="円/楕円 102"/>
            <p:cNvSpPr/>
            <p:nvPr/>
          </p:nvSpPr>
          <p:spPr>
            <a:xfrm>
              <a:off x="9861855" y="694581"/>
              <a:ext cx="1440000" cy="144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フリーフォーム 103"/>
            <p:cNvSpPr/>
            <p:nvPr/>
          </p:nvSpPr>
          <p:spPr>
            <a:xfrm rot="16200000">
              <a:off x="10129355" y="964581"/>
              <a:ext cx="900000" cy="900000"/>
            </a:xfrm>
            <a:custGeom>
              <a:avLst/>
              <a:gdLst>
                <a:gd name="connsiteX0" fmla="*/ 900000 w 900000"/>
                <a:gd name="connsiteY0" fmla="*/ 390001 h 900000"/>
                <a:gd name="connsiteX1" fmla="*/ 900000 w 900000"/>
                <a:gd name="connsiteY1" fmla="*/ 509999 h 900000"/>
                <a:gd name="connsiteX2" fmla="*/ 869999 w 900000"/>
                <a:gd name="connsiteY2" fmla="*/ 540000 h 900000"/>
                <a:gd name="connsiteX3" fmla="*/ 539684 w 900000"/>
                <a:gd name="connsiteY3" fmla="*/ 540000 h 900000"/>
                <a:gd name="connsiteX4" fmla="*/ 539684 w 900000"/>
                <a:gd name="connsiteY4" fmla="*/ 869999 h 900000"/>
                <a:gd name="connsiteX5" fmla="*/ 509683 w 900000"/>
                <a:gd name="connsiteY5" fmla="*/ 900000 h 900000"/>
                <a:gd name="connsiteX6" fmla="*/ 389685 w 900000"/>
                <a:gd name="connsiteY6" fmla="*/ 900000 h 900000"/>
                <a:gd name="connsiteX7" fmla="*/ 359684 w 900000"/>
                <a:gd name="connsiteY7" fmla="*/ 869999 h 900000"/>
                <a:gd name="connsiteX8" fmla="*/ 359684 w 900000"/>
                <a:gd name="connsiteY8" fmla="*/ 540000 h 900000"/>
                <a:gd name="connsiteX9" fmla="*/ 30001 w 900000"/>
                <a:gd name="connsiteY9" fmla="*/ 540000 h 900000"/>
                <a:gd name="connsiteX10" fmla="*/ 0 w 900000"/>
                <a:gd name="connsiteY10" fmla="*/ 509999 h 900000"/>
                <a:gd name="connsiteX11" fmla="*/ 0 w 900000"/>
                <a:gd name="connsiteY11" fmla="*/ 390001 h 900000"/>
                <a:gd name="connsiteX12" fmla="*/ 30001 w 900000"/>
                <a:gd name="connsiteY12" fmla="*/ 360000 h 900000"/>
                <a:gd name="connsiteX13" fmla="*/ 359684 w 900000"/>
                <a:gd name="connsiteY13" fmla="*/ 360000 h 900000"/>
                <a:gd name="connsiteX14" fmla="*/ 359684 w 900000"/>
                <a:gd name="connsiteY14" fmla="*/ 30001 h 900000"/>
                <a:gd name="connsiteX15" fmla="*/ 389685 w 900000"/>
                <a:gd name="connsiteY15" fmla="*/ 0 h 900000"/>
                <a:gd name="connsiteX16" fmla="*/ 509683 w 900000"/>
                <a:gd name="connsiteY16" fmla="*/ 0 h 900000"/>
                <a:gd name="connsiteX17" fmla="*/ 539684 w 900000"/>
                <a:gd name="connsiteY17" fmla="*/ 30001 h 900000"/>
                <a:gd name="connsiteX18" fmla="*/ 539684 w 900000"/>
                <a:gd name="connsiteY18" fmla="*/ 360000 h 900000"/>
                <a:gd name="connsiteX19" fmla="*/ 869999 w 900000"/>
                <a:gd name="connsiteY19" fmla="*/ 360000 h 900000"/>
                <a:gd name="connsiteX20" fmla="*/ 900000 w 900000"/>
                <a:gd name="connsiteY20" fmla="*/ 39000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0000" h="900000">
                  <a:moveTo>
                    <a:pt x="900000" y="390001"/>
                  </a:moveTo>
                  <a:lnTo>
                    <a:pt x="900000" y="509999"/>
                  </a:lnTo>
                  <a:cubicBezTo>
                    <a:pt x="900000" y="526568"/>
                    <a:pt x="886568" y="540000"/>
                    <a:pt x="869999" y="540000"/>
                  </a:cubicBezTo>
                  <a:lnTo>
                    <a:pt x="539684" y="540000"/>
                  </a:lnTo>
                  <a:lnTo>
                    <a:pt x="539684" y="869999"/>
                  </a:lnTo>
                  <a:cubicBezTo>
                    <a:pt x="539684" y="886568"/>
                    <a:pt x="526252" y="900000"/>
                    <a:pt x="509683" y="900000"/>
                  </a:cubicBezTo>
                  <a:lnTo>
                    <a:pt x="389685" y="900000"/>
                  </a:lnTo>
                  <a:cubicBezTo>
                    <a:pt x="373116" y="900000"/>
                    <a:pt x="359684" y="886568"/>
                    <a:pt x="359684" y="869999"/>
                  </a:cubicBezTo>
                  <a:lnTo>
                    <a:pt x="359684" y="540000"/>
                  </a:lnTo>
                  <a:lnTo>
                    <a:pt x="30001" y="540000"/>
                  </a:lnTo>
                  <a:cubicBezTo>
                    <a:pt x="13432" y="540000"/>
                    <a:pt x="0" y="526568"/>
                    <a:pt x="0" y="509999"/>
                  </a:cubicBezTo>
                  <a:lnTo>
                    <a:pt x="0" y="390001"/>
                  </a:lnTo>
                  <a:cubicBezTo>
                    <a:pt x="0" y="373432"/>
                    <a:pt x="13432" y="360000"/>
                    <a:pt x="30001" y="360000"/>
                  </a:cubicBezTo>
                  <a:lnTo>
                    <a:pt x="359684" y="360000"/>
                  </a:lnTo>
                  <a:lnTo>
                    <a:pt x="359684" y="30001"/>
                  </a:lnTo>
                  <a:cubicBezTo>
                    <a:pt x="359684" y="13432"/>
                    <a:pt x="373116" y="0"/>
                    <a:pt x="389685" y="0"/>
                  </a:cubicBezTo>
                  <a:lnTo>
                    <a:pt x="509683" y="0"/>
                  </a:lnTo>
                  <a:cubicBezTo>
                    <a:pt x="526252" y="0"/>
                    <a:pt x="539684" y="13432"/>
                    <a:pt x="539684" y="30001"/>
                  </a:cubicBezTo>
                  <a:lnTo>
                    <a:pt x="539684" y="360000"/>
                  </a:lnTo>
                  <a:lnTo>
                    <a:pt x="869999" y="360000"/>
                  </a:lnTo>
                  <a:cubicBezTo>
                    <a:pt x="886568" y="360000"/>
                    <a:pt x="900000" y="373432"/>
                    <a:pt x="900000" y="3900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5" name="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19803" cy="1440000"/>
          </a:xfrm>
          <a:prstGeom prst="rect">
            <a:avLst/>
          </a:prstGeom>
        </p:spPr>
      </p:pic>
      <p:pic>
        <p:nvPicPr>
          <p:cNvPr id="106" name="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19803" cy="1440000"/>
          </a:xfrm>
          <a:prstGeom prst="rect">
            <a:avLst/>
          </a:prstGeom>
        </p:spPr>
      </p:pic>
      <p:pic>
        <p:nvPicPr>
          <p:cNvPr id="107" name="2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19803" cy="1440000"/>
          </a:xfrm>
          <a:prstGeom prst="rect">
            <a:avLst/>
          </a:prstGeom>
        </p:spPr>
      </p:pic>
      <p:pic>
        <p:nvPicPr>
          <p:cNvPr id="108" name="3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19803" cy="1440000"/>
          </a:xfrm>
          <a:prstGeom prst="rect">
            <a:avLst/>
          </a:prstGeom>
        </p:spPr>
      </p:pic>
      <p:pic>
        <p:nvPicPr>
          <p:cNvPr id="109" name="4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97" y="3127808"/>
            <a:ext cx="826931" cy="1440000"/>
          </a:xfrm>
          <a:prstGeom prst="rect">
            <a:avLst/>
          </a:prstGeom>
        </p:spPr>
      </p:pic>
      <p:pic>
        <p:nvPicPr>
          <p:cNvPr id="110" name="5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23881" cy="1440000"/>
          </a:xfrm>
          <a:prstGeom prst="rect">
            <a:avLst/>
          </a:prstGeom>
        </p:spPr>
      </p:pic>
      <p:pic>
        <p:nvPicPr>
          <p:cNvPr id="111" name="6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23881" cy="1440000"/>
          </a:xfrm>
          <a:prstGeom prst="rect">
            <a:avLst/>
          </a:prstGeom>
        </p:spPr>
      </p:pic>
      <p:pic>
        <p:nvPicPr>
          <p:cNvPr id="112" name="7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23881" cy="1440000"/>
          </a:xfrm>
          <a:prstGeom prst="rect">
            <a:avLst/>
          </a:prstGeom>
        </p:spPr>
      </p:pic>
      <p:pic>
        <p:nvPicPr>
          <p:cNvPr id="113" name="8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23881" cy="1440000"/>
          </a:xfrm>
          <a:prstGeom prst="rect">
            <a:avLst/>
          </a:prstGeom>
        </p:spPr>
      </p:pic>
      <p:pic>
        <p:nvPicPr>
          <p:cNvPr id="114" name="9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18" y="3081355"/>
            <a:ext cx="831044" cy="1440000"/>
          </a:xfrm>
          <a:prstGeom prst="rect">
            <a:avLst/>
          </a:prstGeom>
        </p:spPr>
      </p:pic>
      <p:pic>
        <p:nvPicPr>
          <p:cNvPr id="115" name="0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19803" cy="1440000"/>
          </a:xfrm>
          <a:prstGeom prst="rect">
            <a:avLst/>
          </a:prstGeom>
        </p:spPr>
      </p:pic>
      <p:pic>
        <p:nvPicPr>
          <p:cNvPr id="116" name="1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19803" cy="1440000"/>
          </a:xfrm>
          <a:prstGeom prst="rect">
            <a:avLst/>
          </a:prstGeom>
        </p:spPr>
      </p:pic>
      <p:pic>
        <p:nvPicPr>
          <p:cNvPr id="117" name="2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19803" cy="1440000"/>
          </a:xfrm>
          <a:prstGeom prst="rect">
            <a:avLst/>
          </a:prstGeom>
        </p:spPr>
      </p:pic>
      <p:pic>
        <p:nvPicPr>
          <p:cNvPr id="118" name="30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19803" cy="1440000"/>
          </a:xfrm>
          <a:prstGeom prst="rect">
            <a:avLst/>
          </a:prstGeom>
        </p:spPr>
      </p:pic>
      <p:pic>
        <p:nvPicPr>
          <p:cNvPr id="119" name="40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41" y="3127808"/>
            <a:ext cx="826931" cy="1440000"/>
          </a:xfrm>
          <a:prstGeom prst="rect">
            <a:avLst/>
          </a:prstGeom>
        </p:spPr>
      </p:pic>
      <p:pic>
        <p:nvPicPr>
          <p:cNvPr id="120" name="50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23881" cy="1440000"/>
          </a:xfrm>
          <a:prstGeom prst="rect">
            <a:avLst/>
          </a:prstGeom>
        </p:spPr>
      </p:pic>
      <p:pic>
        <p:nvPicPr>
          <p:cNvPr id="121" name="60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23881" cy="1440000"/>
          </a:xfrm>
          <a:prstGeom prst="rect">
            <a:avLst/>
          </a:prstGeom>
        </p:spPr>
      </p:pic>
      <p:pic>
        <p:nvPicPr>
          <p:cNvPr id="122" name="70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23881" cy="1440000"/>
          </a:xfrm>
          <a:prstGeom prst="rect">
            <a:avLst/>
          </a:prstGeom>
        </p:spPr>
      </p:pic>
      <p:pic>
        <p:nvPicPr>
          <p:cNvPr id="123" name="80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23881" cy="1440000"/>
          </a:xfrm>
          <a:prstGeom prst="rect">
            <a:avLst/>
          </a:prstGeom>
        </p:spPr>
      </p:pic>
      <p:pic>
        <p:nvPicPr>
          <p:cNvPr id="124" name="90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14" y="3081355"/>
            <a:ext cx="831044" cy="1440000"/>
          </a:xfrm>
          <a:prstGeom prst="rect">
            <a:avLst/>
          </a:prstGeom>
        </p:spPr>
      </p:pic>
      <p:pic>
        <p:nvPicPr>
          <p:cNvPr id="125" name="10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54" y="3127808"/>
            <a:ext cx="819803" cy="1440000"/>
          </a:xfrm>
          <a:prstGeom prst="rect">
            <a:avLst/>
          </a:prstGeom>
        </p:spPr>
      </p:pic>
      <p:sp>
        <p:nvSpPr>
          <p:cNvPr id="3" name="角丸四角形 2">
            <a:hlinkClick r:id="" action="ppaction://hlinkshowjump?jump=lastslideviewed" highlightClick="1"/>
          </p:cNvPr>
          <p:cNvSpPr/>
          <p:nvPr/>
        </p:nvSpPr>
        <p:spPr>
          <a:xfrm flipH="1">
            <a:off x="5233364" y="6134035"/>
            <a:ext cx="1725272" cy="540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dirty="0">
                <a:solidFill>
                  <a:schemeClr val="bg1"/>
                </a:solidFill>
                <a:latin typeface="Tajawal" pitchFamily="2" charset="-78"/>
                <a:cs typeface="Tajawal" pitchFamily="2" charset="-78"/>
                <a:sym typeface="Wingdings 3" panose="05040102010807070707" pitchFamily="18" charset="2"/>
              </a:rPr>
              <a:t>العودة للأسئلة</a:t>
            </a:r>
            <a:endParaRPr lang="en-GB" sz="900" dirty="0">
              <a:solidFill>
                <a:schemeClr val="bg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063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2" fill="hold">
                      <p:stCondLst>
                        <p:cond delay="indefinite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8" fill="hold">
                      <p:stCondLst>
                        <p:cond delay="indefinite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2" fill="hold">
                      <p:stCondLst>
                        <p:cond delay="indefinite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8" fill="hold">
                      <p:stCondLst>
                        <p:cond delay="indefinite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8" fill="hold">
                      <p:stCondLst>
                        <p:cond delay="indefinite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4" fill="hold">
                      <p:stCondLst>
                        <p:cond delay="indefinite"/>
                      </p:stCondLst>
                      <p:childTnLst>
                        <p:par>
                          <p:cTn id="635" fill="hold">
                            <p:stCondLst>
                              <p:cond delay="0"/>
                            </p:stCondLst>
                            <p:childTnLst>
                              <p:par>
                                <p:cTn id="6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6" fill="hold">
                      <p:stCondLst>
                        <p:cond delay="indefinite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8" fill="hold">
                      <p:stCondLst>
                        <p:cond delay="indefinite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4" fill="hold">
                      <p:stCondLst>
                        <p:cond delay="indefinite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0" fill="hold">
                      <p:stCondLst>
                        <p:cond delay="indefinite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6" fill="hold">
                      <p:stCondLst>
                        <p:cond delay="indefinite"/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>
                      <p:stCondLst>
                        <p:cond delay="indefinite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8" fill="hold">
                      <p:stCondLst>
                        <p:cond delay="indefinite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4" fill="hold">
                      <p:stCondLst>
                        <p:cond delay="indefinite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0" fill="hold">
                      <p:stCondLst>
                        <p:cond delay="indefinite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6" fill="hold">
                      <p:stCondLst>
                        <p:cond delay="indefinite"/>
                      </p:stCondLst>
                      <p:childTnLst>
                        <p:par>
                          <p:cTn id="717" fill="hold">
                            <p:stCondLst>
                              <p:cond delay="0"/>
                            </p:stCondLst>
                            <p:childTnLst>
                              <p:par>
                                <p:cTn id="7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2" fill="hold">
                      <p:stCondLst>
                        <p:cond delay="indefinite"/>
                      </p:stCondLst>
                      <p:childTnLst>
                        <p:par>
                          <p:cTn id="723" fill="hold">
                            <p:stCondLst>
                              <p:cond delay="0"/>
                            </p:stCondLst>
                            <p:childTnLst>
                              <p:par>
                                <p:cTn id="7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8" fill="hold">
                      <p:stCondLst>
                        <p:cond delay="indefinite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4" fill="hold">
                      <p:stCondLst>
                        <p:cond delay="indefinite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0" fill="hold">
                      <p:stCondLst>
                        <p:cond delay="indefinite"/>
                      </p:stCondLst>
                      <p:childTnLst>
                        <p:par>
                          <p:cTn id="741" fill="hold">
                            <p:stCondLst>
                              <p:cond delay="0"/>
                            </p:stCondLst>
                            <p:childTnLst>
                              <p:par>
                                <p:cTn id="7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6" fill="hold">
                      <p:stCondLst>
                        <p:cond delay="indefinite"/>
                      </p:stCondLst>
                      <p:childTnLst>
                        <p:par>
                          <p:cTn id="747" fill="hold">
                            <p:stCondLst>
                              <p:cond delay="0"/>
                            </p:stCondLst>
                            <p:childTnLst>
                              <p:par>
                                <p:cTn id="7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8" fill="hold">
                      <p:stCondLst>
                        <p:cond delay="indefinite"/>
                      </p:stCondLst>
                      <p:childTnLst>
                        <p:par>
                          <p:cTn id="759" fill="hold">
                            <p:stCondLst>
                              <p:cond delay="0"/>
                            </p:stCondLst>
                            <p:childTnLst>
                              <p:par>
                                <p:cTn id="7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76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3" fill="hold">
                      <p:stCondLst>
                        <p:cond delay="0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7" fill="hold">
                      <p:stCondLst>
                        <p:cond delay="indefinite"/>
                      </p:stCondLst>
                      <p:childTnLst>
                        <p:par>
                          <p:cTn id="768" fill="hold">
                            <p:stCondLst>
                              <p:cond delay="0"/>
                            </p:stCondLst>
                            <p:childTnLst>
                              <p:par>
                                <p:cTn id="7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3" fill="hold">
                      <p:stCondLst>
                        <p:cond delay="indefinite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9" fill="hold">
                      <p:stCondLst>
                        <p:cond delay="indefinite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5" fill="hold">
                      <p:stCondLst>
                        <p:cond delay="indefinite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1" fill="hold">
                      <p:stCondLst>
                        <p:cond delay="indefinite"/>
                      </p:stCondLst>
                      <p:childTnLst>
                        <p:par>
                          <p:cTn id="792" fill="hold">
                            <p:stCondLst>
                              <p:cond delay="0"/>
                            </p:stCondLst>
                            <p:childTnLst>
                              <p:par>
                                <p:cTn id="7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7" fill="hold">
                      <p:stCondLst>
                        <p:cond delay="indefinite"/>
                      </p:stCondLst>
                      <p:childTnLst>
                        <p:par>
                          <p:cTn id="798" fill="hold">
                            <p:stCondLst>
                              <p:cond delay="0"/>
                            </p:stCondLst>
                            <p:childTnLst>
                              <p:par>
                                <p:cTn id="7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3" fill="hold">
                      <p:stCondLst>
                        <p:cond delay="indefinite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9" fill="hold">
                      <p:stCondLst>
                        <p:cond delay="indefinite"/>
                      </p:stCondLst>
                      <p:childTnLst>
                        <p:par>
                          <p:cTn id="810" fill="hold">
                            <p:stCondLst>
                              <p:cond delay="0"/>
                            </p:stCondLst>
                            <p:childTnLst>
                              <p:par>
                                <p:cTn id="8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5" fill="hold">
                      <p:stCondLst>
                        <p:cond delay="indefinite"/>
                      </p:stCondLst>
                      <p:childTnLst>
                        <p:par>
                          <p:cTn id="816" fill="hold">
                            <p:stCondLst>
                              <p:cond delay="0"/>
                            </p:stCondLst>
                            <p:childTnLst>
                              <p:par>
                                <p:cTn id="8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3" fill="hold">
                      <p:stCondLst>
                        <p:cond delay="indefinite"/>
                      </p:stCondLst>
                      <p:childTnLst>
                        <p:par>
                          <p:cTn id="824" fill="hold">
                            <p:stCondLst>
                              <p:cond delay="0"/>
                            </p:stCondLst>
                            <p:childTnLst>
                              <p:par>
                                <p:cTn id="8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9" fill="hold">
                      <p:stCondLst>
                        <p:cond delay="indefinite"/>
                      </p:stCondLst>
                      <p:childTnLst>
                        <p:par>
                          <p:cTn id="830" fill="hold">
                            <p:stCondLst>
                              <p:cond delay="0"/>
                            </p:stCondLst>
                            <p:childTnLst>
                              <p:par>
                                <p:cTn id="8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5" fill="hold">
                      <p:stCondLst>
                        <p:cond delay="indefinite"/>
                      </p:stCondLst>
                      <p:childTnLst>
                        <p:par>
                          <p:cTn id="836" fill="hold">
                            <p:stCondLst>
                              <p:cond delay="0"/>
                            </p:stCondLst>
                            <p:childTnLst>
                              <p:par>
                                <p:cTn id="8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1" fill="hold">
                      <p:stCondLst>
                        <p:cond delay="indefinite"/>
                      </p:stCondLst>
                      <p:childTnLst>
                        <p:par>
                          <p:cTn id="842" fill="hold">
                            <p:stCondLst>
                              <p:cond delay="0"/>
                            </p:stCondLst>
                            <p:childTnLst>
                              <p:par>
                                <p:cTn id="8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7" fill="hold">
                      <p:stCondLst>
                        <p:cond delay="indefinite"/>
                      </p:stCondLst>
                      <p:childTnLst>
                        <p:par>
                          <p:cTn id="848" fill="hold">
                            <p:stCondLst>
                              <p:cond delay="0"/>
                            </p:stCondLst>
                            <p:childTnLst>
                              <p:par>
                                <p:cTn id="8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3" fill="hold">
                      <p:stCondLst>
                        <p:cond delay="indefinite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9" fill="hold">
                      <p:stCondLst>
                        <p:cond delay="indefinite"/>
                      </p:stCondLst>
                      <p:childTnLst>
                        <p:par>
                          <p:cTn id="860" fill="hold">
                            <p:stCondLst>
                              <p:cond delay="0"/>
                            </p:stCondLst>
                            <p:childTnLst>
                              <p:par>
                                <p:cTn id="8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5" fill="hold">
                      <p:stCondLst>
                        <p:cond delay="indefinite"/>
                      </p:stCondLst>
                      <p:childTnLst>
                        <p:par>
                          <p:cTn id="866" fill="hold">
                            <p:stCondLst>
                              <p:cond delay="0"/>
                            </p:stCondLst>
                            <p:childTnLst>
                              <p:par>
                                <p:cTn id="8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1" fill="hold">
                      <p:stCondLst>
                        <p:cond delay="indefinite"/>
                      </p:stCondLst>
                      <p:childTnLst>
                        <p:par>
                          <p:cTn id="872" fill="hold">
                            <p:stCondLst>
                              <p:cond delay="0"/>
                            </p:stCondLst>
                            <p:childTnLst>
                              <p:par>
                                <p:cTn id="8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7" fill="hold">
                      <p:stCondLst>
                        <p:cond delay="indefinite"/>
                      </p:stCondLst>
                      <p:childTnLst>
                        <p:par>
                          <p:cTn id="878" fill="hold">
                            <p:stCondLst>
                              <p:cond delay="0"/>
                            </p:stCondLst>
                            <p:childTnLst>
                              <p:par>
                                <p:cTn id="8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7" fill="hold">
                      <p:stCondLst>
                        <p:cond delay="indefinite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3" fill="hold">
                      <p:stCondLst>
                        <p:cond delay="indefinite"/>
                      </p:stCondLst>
                      <p:childTnLst>
                        <p:par>
                          <p:cTn id="894" fill="hold">
                            <p:stCondLst>
                              <p:cond delay="0"/>
                            </p:stCondLst>
                            <p:childTnLst>
                              <p:par>
                                <p:cTn id="8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9" fill="hold">
                      <p:stCondLst>
                        <p:cond delay="indefinite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5" fill="hold">
                      <p:stCondLst>
                        <p:cond delay="indefinite"/>
                      </p:stCondLst>
                      <p:childTnLst>
                        <p:par>
                          <p:cTn id="906" fill="hold">
                            <p:stCondLst>
                              <p:cond delay="0"/>
                            </p:stCondLst>
                            <p:childTnLst>
                              <p:par>
                                <p:cTn id="9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1" fill="hold">
                      <p:stCondLst>
                        <p:cond delay="indefinite"/>
                      </p:stCondLst>
                      <p:childTnLst>
                        <p:par>
                          <p:cTn id="912" fill="hold">
                            <p:stCondLst>
                              <p:cond delay="0"/>
                            </p:stCondLst>
                            <p:childTnLst>
                              <p:par>
                                <p:cTn id="9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7" fill="hold">
                      <p:stCondLst>
                        <p:cond delay="indefinite"/>
                      </p:stCondLst>
                      <p:childTnLst>
                        <p:par>
                          <p:cTn id="918" fill="hold">
                            <p:stCondLst>
                              <p:cond delay="0"/>
                            </p:stCondLst>
                            <p:childTnLst>
                              <p:par>
                                <p:cTn id="9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3" fill="hold">
                      <p:stCondLst>
                        <p:cond delay="indefinite"/>
                      </p:stCondLst>
                      <p:childTnLst>
                        <p:par>
                          <p:cTn id="924" fill="hold">
                            <p:stCondLst>
                              <p:cond delay="0"/>
                            </p:stCondLst>
                            <p:childTnLst>
                              <p:par>
                                <p:cTn id="9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5" fill="hold">
                      <p:stCondLst>
                        <p:cond delay="indefinite"/>
                      </p:stCondLst>
                      <p:childTnLst>
                        <p:par>
                          <p:cTn id="936" fill="hold">
                            <p:stCondLst>
                              <p:cond delay="0"/>
                            </p:stCondLst>
                            <p:childTnLst>
                              <p:par>
                                <p:cTn id="9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1" fill="hold">
                      <p:stCondLst>
                        <p:cond delay="indefinite"/>
                      </p:stCondLst>
                      <p:childTnLst>
                        <p:par>
                          <p:cTn id="942" fill="hold">
                            <p:stCondLst>
                              <p:cond delay="0"/>
                            </p:stCondLst>
                            <p:childTnLst>
                              <p:par>
                                <p:cTn id="9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1" fill="hold">
                      <p:stCondLst>
                        <p:cond delay="indefinite"/>
                      </p:stCondLst>
                      <p:childTnLst>
                        <p:par>
                          <p:cTn id="952" fill="hold">
                            <p:stCondLst>
                              <p:cond delay="0"/>
                            </p:stCondLst>
                            <p:childTnLst>
                              <p:par>
                                <p:cTn id="9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7" fill="hold">
                      <p:stCondLst>
                        <p:cond delay="indefinite"/>
                      </p:stCondLst>
                      <p:childTnLst>
                        <p:par>
                          <p:cTn id="958" fill="hold">
                            <p:stCondLst>
                              <p:cond delay="0"/>
                            </p:stCondLst>
                            <p:childTnLst>
                              <p:par>
                                <p:cTn id="9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9" fill="hold">
                      <p:stCondLst>
                        <p:cond delay="indefinite"/>
                      </p:stCondLst>
                      <p:childTnLst>
                        <p:par>
                          <p:cTn id="970" fill="hold">
                            <p:stCondLst>
                              <p:cond delay="0"/>
                            </p:stCondLst>
                            <p:childTnLst>
                              <p:par>
                                <p:cTn id="9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5" fill="hold">
                      <p:stCondLst>
                        <p:cond delay="indefinite"/>
                      </p:stCondLst>
                      <p:childTnLst>
                        <p:par>
                          <p:cTn id="976" fill="hold">
                            <p:stCondLst>
                              <p:cond delay="0"/>
                            </p:stCondLst>
                            <p:childTnLst>
                              <p:par>
                                <p:cTn id="9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1" fill="hold">
                      <p:stCondLst>
                        <p:cond delay="indefinite"/>
                      </p:stCondLst>
                      <p:childTnLst>
                        <p:par>
                          <p:cTn id="982" fill="hold">
                            <p:stCondLst>
                              <p:cond delay="0"/>
                            </p:stCondLst>
                            <p:childTnLst>
                              <p:par>
                                <p:cTn id="9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7" fill="hold">
                      <p:stCondLst>
                        <p:cond delay="indefinite"/>
                      </p:stCondLst>
                      <p:childTnLst>
                        <p:par>
                          <p:cTn id="988" fill="hold">
                            <p:stCondLst>
                              <p:cond delay="0"/>
                            </p:stCondLst>
                            <p:childTnLst>
                              <p:par>
                                <p:cTn id="9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3" fill="hold">
                      <p:stCondLst>
                        <p:cond delay="indefinite"/>
                      </p:stCondLst>
                      <p:childTnLst>
                        <p:par>
                          <p:cTn id="994" fill="hold">
                            <p:stCondLst>
                              <p:cond delay="0"/>
                            </p:stCondLst>
                            <p:childTnLst>
                              <p:par>
                                <p:cTn id="9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9" fill="hold">
                      <p:stCondLst>
                        <p:cond delay="indefinite"/>
                      </p:stCondLst>
                      <p:childTnLst>
                        <p:par>
                          <p:cTn id="1000" fill="hold">
                            <p:stCondLst>
                              <p:cond delay="0"/>
                            </p:stCondLst>
                            <p:childTnLst>
                              <p:par>
                                <p:cTn id="10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5" fill="hold">
                      <p:stCondLst>
                        <p:cond delay="indefinite"/>
                      </p:stCondLst>
                      <p:childTnLst>
                        <p:par>
                          <p:cTn id="1006" fill="hold">
                            <p:stCondLst>
                              <p:cond delay="0"/>
                            </p:stCondLst>
                            <p:childTnLst>
                              <p:par>
                                <p:cTn id="10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5" fill="hold">
                      <p:stCondLst>
                        <p:cond delay="indefinite"/>
                      </p:stCondLst>
                      <p:childTnLst>
                        <p:par>
                          <p:cTn id="1016" fill="hold">
                            <p:stCondLst>
                              <p:cond delay="0"/>
                            </p:stCondLst>
                            <p:childTnLst>
                              <p:par>
                                <p:cTn id="10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1" fill="hold">
                      <p:stCondLst>
                        <p:cond delay="indefinite"/>
                      </p:stCondLst>
                      <p:childTnLst>
                        <p:par>
                          <p:cTn id="1022" fill="hold">
                            <p:stCondLst>
                              <p:cond delay="0"/>
                            </p:stCondLst>
                            <p:childTnLst>
                              <p:par>
                                <p:cTn id="10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7" fill="hold">
                      <p:stCondLst>
                        <p:cond delay="indefinite"/>
                      </p:stCondLst>
                      <p:childTnLst>
                        <p:par>
                          <p:cTn id="1028" fill="hold">
                            <p:stCondLst>
                              <p:cond delay="0"/>
                            </p:stCondLst>
                            <p:childTnLst>
                              <p:par>
                                <p:cTn id="10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3" fill="hold">
                      <p:stCondLst>
                        <p:cond delay="indefinite"/>
                      </p:stCondLst>
                      <p:childTnLst>
                        <p:par>
                          <p:cTn id="1034" fill="hold">
                            <p:stCondLst>
                              <p:cond delay="0"/>
                            </p:stCondLst>
                            <p:childTnLst>
                              <p:par>
                                <p:cTn id="10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9" fill="hold">
                      <p:stCondLst>
                        <p:cond delay="indefinite"/>
                      </p:stCondLst>
                      <p:childTnLst>
                        <p:par>
                          <p:cTn id="1040" fill="hold">
                            <p:stCondLst>
                              <p:cond delay="0"/>
                            </p:stCondLst>
                            <p:childTnLst>
                              <p:par>
                                <p:cTn id="10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5" fill="hold">
                      <p:stCondLst>
                        <p:cond delay="indefinite"/>
                      </p:stCondLst>
                      <p:childTnLst>
                        <p:par>
                          <p:cTn id="1046" fill="hold">
                            <p:stCondLst>
                              <p:cond delay="0"/>
                            </p:stCondLst>
                            <p:childTnLst>
                              <p:par>
                                <p:cTn id="10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1" fill="hold">
                      <p:stCondLst>
                        <p:cond delay="indefinite"/>
                      </p:stCondLst>
                      <p:childTnLst>
                        <p:par>
                          <p:cTn id="1052" fill="hold">
                            <p:stCondLst>
                              <p:cond delay="0"/>
                            </p:stCondLst>
                            <p:childTnLst>
                              <p:par>
                                <p:cTn id="10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7" fill="hold">
                      <p:stCondLst>
                        <p:cond delay="indefinite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3" fill="hold">
                      <p:stCondLst>
                        <p:cond delay="indefinite"/>
                      </p:stCondLst>
                      <p:childTnLst>
                        <p:par>
                          <p:cTn id="1064" fill="hold">
                            <p:stCondLst>
                              <p:cond delay="0"/>
                            </p:stCondLst>
                            <p:childTnLst>
                              <p:par>
                                <p:cTn id="10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9" fill="hold">
                      <p:stCondLst>
                        <p:cond delay="indefinite"/>
                      </p:stCondLst>
                      <p:childTnLst>
                        <p:par>
                          <p:cTn id="1070" fill="hold">
                            <p:stCondLst>
                              <p:cond delay="0"/>
                            </p:stCondLst>
                            <p:childTnLst>
                              <p:par>
                                <p:cTn id="10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9" fill="hold">
                      <p:stCondLst>
                        <p:cond delay="indefinite"/>
                      </p:stCondLst>
                      <p:childTnLst>
                        <p:par>
                          <p:cTn id="1080" fill="hold">
                            <p:stCondLst>
                              <p:cond delay="0"/>
                            </p:stCondLst>
                            <p:childTnLst>
                              <p:par>
                                <p:cTn id="10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5" fill="hold">
                      <p:stCondLst>
                        <p:cond delay="indefinite"/>
                      </p:stCondLst>
                      <p:childTnLst>
                        <p:par>
                          <p:cTn id="1086" fill="hold">
                            <p:stCondLst>
                              <p:cond delay="0"/>
                            </p:stCondLst>
                            <p:childTnLst>
                              <p:par>
                                <p:cTn id="10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1" fill="hold">
                      <p:stCondLst>
                        <p:cond delay="indefinite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7" fill="hold">
                      <p:stCondLst>
                        <p:cond delay="indefinite"/>
                      </p:stCondLst>
                      <p:childTnLst>
                        <p:par>
                          <p:cTn id="1098" fill="hold">
                            <p:stCondLst>
                              <p:cond delay="0"/>
                            </p:stCondLst>
                            <p:childTnLst>
                              <p:par>
                                <p:cTn id="10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3" fill="hold">
                      <p:stCondLst>
                        <p:cond delay="indefinite"/>
                      </p:stCondLst>
                      <p:childTnLst>
                        <p:par>
                          <p:cTn id="1104" fill="hold">
                            <p:stCondLst>
                              <p:cond delay="0"/>
                            </p:stCondLst>
                            <p:childTnLst>
                              <p:par>
                                <p:cTn id="1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9" fill="hold">
                      <p:stCondLst>
                        <p:cond delay="indefinite"/>
                      </p:stCondLst>
                      <p:childTnLst>
                        <p:par>
                          <p:cTn id="1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5" fill="hold">
                      <p:stCondLst>
                        <p:cond delay="indefinite"/>
                      </p:stCondLst>
                      <p:childTnLst>
                        <p:par>
                          <p:cTn id="1116" fill="hold">
                            <p:stCondLst>
                              <p:cond delay="0"/>
                            </p:stCondLst>
                            <p:childTnLst>
                              <p:par>
                                <p:cTn id="1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1" fill="hold">
                      <p:stCondLst>
                        <p:cond delay="indefinite"/>
                      </p:stCondLst>
                      <p:childTnLst>
                        <p:par>
                          <p:cTn id="1122" fill="hold">
                            <p:stCondLst>
                              <p:cond delay="0"/>
                            </p:stCondLst>
                            <p:childTnLst>
                              <p:par>
                                <p:cTn id="1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7" fill="hold">
                      <p:stCondLst>
                        <p:cond delay="indefinite"/>
                      </p:stCondLst>
                      <p:childTnLst>
                        <p:par>
                          <p:cTn id="1128" fill="hold">
                            <p:stCondLst>
                              <p:cond delay="0"/>
                            </p:stCondLst>
                            <p:childTnLst>
                              <p:par>
                                <p:cTn id="1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3" fill="hold">
                      <p:stCondLst>
                        <p:cond delay="indefinite"/>
                      </p:stCondLst>
                      <p:childTnLst>
                        <p:par>
                          <p:cTn id="1144" fill="hold">
                            <p:stCondLst>
                              <p:cond delay="0"/>
                            </p:stCondLst>
                            <p:childTnLst>
                              <p:par>
                                <p:cTn id="1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9" fill="hold">
                      <p:stCondLst>
                        <p:cond delay="indefinite"/>
                      </p:stCondLst>
                      <p:childTnLst>
                        <p:par>
                          <p:cTn id="1150" fill="hold">
                            <p:stCondLst>
                              <p:cond delay="0"/>
                            </p:stCondLst>
                            <p:childTnLst>
                              <p:par>
                                <p:cTn id="1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5" fill="hold">
                      <p:stCondLst>
                        <p:cond delay="indefinite"/>
                      </p:stCondLst>
                      <p:childTnLst>
                        <p:par>
                          <p:cTn id="1156" fill="hold">
                            <p:stCondLst>
                              <p:cond delay="0"/>
                            </p:stCondLst>
                            <p:childTnLst>
                              <p:par>
                                <p:cTn id="1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1" fill="hold">
                      <p:stCondLst>
                        <p:cond delay="indefinite"/>
                      </p:stCondLst>
                      <p:childTnLst>
                        <p:par>
                          <p:cTn id="1162" fill="hold">
                            <p:stCondLst>
                              <p:cond delay="0"/>
                            </p:stCondLst>
                            <p:childTnLst>
                              <p:par>
                                <p:cTn id="1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3" fill="hold">
                      <p:stCondLst>
                        <p:cond delay="indefinite"/>
                      </p:stCondLst>
                      <p:childTnLst>
                        <p:par>
                          <p:cTn id="1174" fill="hold">
                            <p:stCondLst>
                              <p:cond delay="0"/>
                            </p:stCondLst>
                            <p:childTnLst>
                              <p:par>
                                <p:cTn id="1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9" fill="hold">
                      <p:stCondLst>
                        <p:cond delay="indefinite"/>
                      </p:stCondLst>
                      <p:childTnLst>
                        <p:par>
                          <p:cTn id="1180" fill="hold">
                            <p:stCondLst>
                              <p:cond delay="0"/>
                            </p:stCondLst>
                            <p:childTnLst>
                              <p:par>
                                <p:cTn id="1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5" fill="hold">
                      <p:stCondLst>
                        <p:cond delay="indefinite"/>
                      </p:stCondLst>
                      <p:childTnLst>
                        <p:par>
                          <p:cTn id="1186" fill="hold">
                            <p:stCondLst>
                              <p:cond delay="0"/>
                            </p:stCondLst>
                            <p:childTnLst>
                              <p:par>
                                <p:cTn id="1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1" fill="hold">
                      <p:stCondLst>
                        <p:cond delay="indefinite"/>
                      </p:stCondLst>
                      <p:childTnLst>
                        <p:par>
                          <p:cTn id="1192" fill="hold">
                            <p:stCondLst>
                              <p:cond delay="0"/>
                            </p:stCondLst>
                            <p:childTnLst>
                              <p:par>
                                <p:cTn id="1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7" fill="hold">
                      <p:stCondLst>
                        <p:cond delay="indefinite"/>
                      </p:stCondLst>
                      <p:childTnLst>
                        <p:par>
                          <p:cTn id="1198" fill="hold">
                            <p:stCondLst>
                              <p:cond delay="0"/>
                            </p:stCondLst>
                            <p:childTnLst>
                              <p:par>
                                <p:cTn id="1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7" fill="hold">
                      <p:stCondLst>
                        <p:cond delay="indefinite"/>
                      </p:stCondLst>
                      <p:childTnLst>
                        <p:par>
                          <p:cTn id="1208" fill="hold">
                            <p:stCondLst>
                              <p:cond delay="0"/>
                            </p:stCondLst>
                            <p:childTnLst>
                              <p:par>
                                <p:cTn id="12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3" fill="hold">
                      <p:stCondLst>
                        <p:cond delay="indefinite"/>
                      </p:stCondLst>
                      <p:childTnLst>
                        <p:par>
                          <p:cTn id="1214" fill="hold">
                            <p:stCondLst>
                              <p:cond delay="0"/>
                            </p:stCondLst>
                            <p:childTnLst>
                              <p:par>
                                <p:cTn id="1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9" fill="hold">
                      <p:stCondLst>
                        <p:cond delay="indefinite"/>
                      </p:stCondLst>
                      <p:childTnLst>
                        <p:par>
                          <p:cTn id="1220" fill="hold">
                            <p:stCondLst>
                              <p:cond delay="0"/>
                            </p:stCondLst>
                            <p:childTnLst>
                              <p:par>
                                <p:cTn id="1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5" fill="hold">
                      <p:stCondLst>
                        <p:cond delay="indefinite"/>
                      </p:stCondLst>
                      <p:childTnLst>
                        <p:par>
                          <p:cTn id="1226" fill="hold">
                            <p:stCondLst>
                              <p:cond delay="0"/>
                            </p:stCondLst>
                            <p:childTnLst>
                              <p:par>
                                <p:cTn id="12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1" fill="hold">
                      <p:stCondLst>
                        <p:cond delay="indefinite"/>
                      </p:stCondLst>
                      <p:childTnLst>
                        <p:par>
                          <p:cTn id="1232" fill="hold">
                            <p:stCondLst>
                              <p:cond delay="0"/>
                            </p:stCondLst>
                            <p:childTnLst>
                              <p:par>
                                <p:cTn id="1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7" fill="hold">
                      <p:stCondLst>
                        <p:cond delay="indefinite"/>
                      </p:stCondLst>
                      <p:childTnLst>
                        <p:par>
                          <p:cTn id="1238" fill="hold">
                            <p:stCondLst>
                              <p:cond delay="0"/>
                            </p:stCondLst>
                            <p:childTnLst>
                              <p:par>
                                <p:cTn id="12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3" fill="hold">
                      <p:stCondLst>
                        <p:cond delay="indefinite"/>
                      </p:stCondLst>
                      <p:childTnLst>
                        <p:par>
                          <p:cTn id="1244" fill="hold">
                            <p:stCondLst>
                              <p:cond delay="0"/>
                            </p:stCondLst>
                            <p:childTnLst>
                              <p:par>
                                <p:cTn id="12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9" fill="hold">
                      <p:stCondLst>
                        <p:cond delay="indefinite"/>
                      </p:stCondLst>
                      <p:childTnLst>
                        <p:par>
                          <p:cTn id="1250" fill="hold">
                            <p:stCondLst>
                              <p:cond delay="0"/>
                            </p:stCondLst>
                            <p:childTnLst>
                              <p:par>
                                <p:cTn id="12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5" fill="hold">
                      <p:stCondLst>
                        <p:cond delay="indefinite"/>
                      </p:stCondLst>
                      <p:childTnLst>
                        <p:par>
                          <p:cTn id="1256" fill="hold">
                            <p:stCondLst>
                              <p:cond delay="0"/>
                            </p:stCondLst>
                            <p:childTnLst>
                              <p:par>
                                <p:cTn id="12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1" fill="hold">
                      <p:stCondLst>
                        <p:cond delay="indefinite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1" fill="hold">
                      <p:stCondLst>
                        <p:cond delay="indefinite"/>
                      </p:stCondLst>
                      <p:childTnLst>
                        <p:par>
                          <p:cTn id="1272" fill="hold">
                            <p:stCondLst>
                              <p:cond delay="0"/>
                            </p:stCondLst>
                            <p:childTnLst>
                              <p:par>
                                <p:cTn id="12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7" fill="hold">
                      <p:stCondLst>
                        <p:cond delay="indefinite"/>
                      </p:stCondLst>
                      <p:childTnLst>
                        <p:par>
                          <p:cTn id="1278" fill="hold">
                            <p:stCondLst>
                              <p:cond delay="0"/>
                            </p:stCondLst>
                            <p:childTnLst>
                              <p:par>
                                <p:cTn id="12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3" fill="hold">
                      <p:stCondLst>
                        <p:cond delay="indefinite"/>
                      </p:stCondLst>
                      <p:childTnLst>
                        <p:par>
                          <p:cTn id="1284" fill="hold">
                            <p:stCondLst>
                              <p:cond delay="0"/>
                            </p:stCondLst>
                            <p:childTnLst>
                              <p:par>
                                <p:cTn id="12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9" fill="hold">
                      <p:stCondLst>
                        <p:cond delay="indefinite"/>
                      </p:stCondLst>
                      <p:childTnLst>
                        <p:par>
                          <p:cTn id="1290" fill="hold">
                            <p:stCondLst>
                              <p:cond delay="0"/>
                            </p:stCondLst>
                            <p:childTnLst>
                              <p:par>
                                <p:cTn id="12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5" fill="hold">
                      <p:stCondLst>
                        <p:cond delay="indefinite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1" fill="hold">
                      <p:stCondLst>
                        <p:cond delay="indefinite"/>
                      </p:stCondLst>
                      <p:childTnLst>
                        <p:par>
                          <p:cTn id="1302" fill="hold">
                            <p:stCondLst>
                              <p:cond delay="0"/>
                            </p:stCondLst>
                            <p:childTnLst>
                              <p:par>
                                <p:cTn id="13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7" fill="hold">
                      <p:stCondLst>
                        <p:cond delay="indefinite"/>
                      </p:stCondLst>
                      <p:childTnLst>
                        <p:par>
                          <p:cTn id="1308" fill="hold">
                            <p:stCondLst>
                              <p:cond delay="0"/>
                            </p:stCondLst>
                            <p:childTnLst>
                              <p:par>
                                <p:cTn id="13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3" fill="hold">
                      <p:stCondLst>
                        <p:cond delay="indefinite"/>
                      </p:stCondLst>
                      <p:childTnLst>
                        <p:par>
                          <p:cTn id="1314" fill="hold">
                            <p:stCondLst>
                              <p:cond delay="0"/>
                            </p:stCondLst>
                            <p:childTnLst>
                              <p:par>
                                <p:cTn id="13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9" fill="hold">
                      <p:stCondLst>
                        <p:cond delay="indefinite"/>
                      </p:stCondLst>
                      <p:childTnLst>
                        <p:par>
                          <p:cTn id="1320" fill="hold">
                            <p:stCondLst>
                              <p:cond delay="0"/>
                            </p:stCondLst>
                            <p:childTnLst>
                              <p:par>
                                <p:cTn id="13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5" fill="hold">
                      <p:stCondLst>
                        <p:cond delay="indefinite"/>
                      </p:stCondLst>
                      <p:childTnLst>
                        <p:par>
                          <p:cTn id="1326" fill="hold">
                            <p:stCondLst>
                              <p:cond delay="0"/>
                            </p:stCondLst>
                            <p:childTnLst>
                              <p:par>
                                <p:cTn id="13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5" fill="hold">
                      <p:stCondLst>
                        <p:cond delay="indefinite"/>
                      </p:stCondLst>
                      <p:childTnLst>
                        <p:par>
                          <p:cTn id="1336" fill="hold">
                            <p:stCondLst>
                              <p:cond delay="0"/>
                            </p:stCondLst>
                            <p:childTnLst>
                              <p:par>
                                <p:cTn id="13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1" fill="hold">
                      <p:stCondLst>
                        <p:cond delay="indefinite"/>
                      </p:stCondLst>
                      <p:childTnLst>
                        <p:par>
                          <p:cTn id="1342" fill="hold">
                            <p:stCondLst>
                              <p:cond delay="0"/>
                            </p:stCondLst>
                            <p:childTnLst>
                              <p:par>
                                <p:cTn id="13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7" fill="hold">
                      <p:stCondLst>
                        <p:cond delay="indefinite"/>
                      </p:stCondLst>
                      <p:childTnLst>
                        <p:par>
                          <p:cTn id="1348" fill="hold">
                            <p:stCondLst>
                              <p:cond delay="0"/>
                            </p:stCondLst>
                            <p:childTnLst>
                              <p:par>
                                <p:cTn id="13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3" fill="hold">
                      <p:stCondLst>
                        <p:cond delay="indefinite"/>
                      </p:stCondLst>
                      <p:childTnLst>
                        <p:par>
                          <p:cTn id="1354" fill="hold">
                            <p:stCondLst>
                              <p:cond delay="0"/>
                            </p:stCondLst>
                            <p:childTnLst>
                              <p:par>
                                <p:cTn id="13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9" fill="hold">
                      <p:stCondLst>
                        <p:cond delay="indefinite"/>
                      </p:stCondLst>
                      <p:childTnLst>
                        <p:par>
                          <p:cTn id="1360" fill="hold">
                            <p:stCondLst>
                              <p:cond delay="0"/>
                            </p:stCondLst>
                            <p:childTnLst>
                              <p:par>
                                <p:cTn id="13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5" fill="hold">
                      <p:stCondLst>
                        <p:cond delay="indefinite"/>
                      </p:stCondLst>
                      <p:childTnLst>
                        <p:par>
                          <p:cTn id="1366" fill="hold">
                            <p:stCondLst>
                              <p:cond delay="0"/>
                            </p:stCondLst>
                            <p:childTnLst>
                              <p:par>
                                <p:cTn id="13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7" fill="hold">
                      <p:stCondLst>
                        <p:cond delay="indefinite"/>
                      </p:stCondLst>
                      <p:childTnLst>
                        <p:par>
                          <p:cTn id="1378" fill="hold">
                            <p:stCondLst>
                              <p:cond delay="0"/>
                            </p:stCondLst>
                            <p:childTnLst>
                              <p:par>
                                <p:cTn id="13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3" fill="hold">
                      <p:stCondLst>
                        <p:cond delay="indefinite"/>
                      </p:stCondLst>
                      <p:childTnLst>
                        <p:par>
                          <p:cTn id="1384" fill="hold">
                            <p:stCondLst>
                              <p:cond delay="0"/>
                            </p:stCondLst>
                            <p:childTnLst>
                              <p:par>
                                <p:cTn id="13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9" fill="hold">
                      <p:stCondLst>
                        <p:cond delay="indefinite"/>
                      </p:stCondLst>
                      <p:childTnLst>
                        <p:par>
                          <p:cTn id="1390" fill="hold">
                            <p:stCondLst>
                              <p:cond delay="0"/>
                            </p:stCondLst>
                            <p:childTnLst>
                              <p:par>
                                <p:cTn id="13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1" fill="hold">
                      <p:stCondLst>
                        <p:cond delay="indefinite"/>
                      </p:stCondLst>
                      <p:childTnLst>
                        <p:par>
                          <p:cTn id="1402" fill="hold">
                            <p:stCondLst>
                              <p:cond delay="0"/>
                            </p:stCondLst>
                            <p:childTnLst>
                              <p:par>
                                <p:cTn id="14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0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6" fill="hold">
                      <p:stCondLst>
                        <p:cond delay="0"/>
                      </p:stCondLst>
                      <p:childTnLst>
                        <p:par>
                          <p:cTn id="1407" fill="hold">
                            <p:stCondLst>
                              <p:cond delay="0"/>
                            </p:stCondLst>
                            <p:childTnLst>
                              <p:par>
                                <p:cTn id="14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0" fill="hold">
                      <p:stCondLst>
                        <p:cond delay="indefinite"/>
                      </p:stCondLst>
                      <p:childTnLst>
                        <p:par>
                          <p:cTn id="1411" fill="hold">
                            <p:stCondLst>
                              <p:cond delay="0"/>
                            </p:stCondLst>
                            <p:childTnLst>
                              <p:par>
                                <p:cTn id="14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6" fill="hold">
                      <p:stCondLst>
                        <p:cond delay="indefinite"/>
                      </p:stCondLst>
                      <p:childTnLst>
                        <p:par>
                          <p:cTn id="1417" fill="hold">
                            <p:stCondLst>
                              <p:cond delay="0"/>
                            </p:stCondLst>
                            <p:childTnLst>
                              <p:par>
                                <p:cTn id="14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8" fill="hold">
                      <p:stCondLst>
                        <p:cond delay="indefinite"/>
                      </p:stCondLst>
                      <p:childTnLst>
                        <p:par>
                          <p:cTn id="1429" fill="hold">
                            <p:stCondLst>
                              <p:cond delay="0"/>
                            </p:stCondLst>
                            <p:childTnLst>
                              <p:par>
                                <p:cTn id="14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4" fill="hold">
                      <p:stCondLst>
                        <p:cond delay="indefinite"/>
                      </p:stCondLst>
                      <p:childTnLst>
                        <p:par>
                          <p:cTn id="1435" fill="hold">
                            <p:stCondLst>
                              <p:cond delay="0"/>
                            </p:stCondLst>
                            <p:childTnLst>
                              <p:par>
                                <p:cTn id="14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0" fill="hold">
                      <p:stCondLst>
                        <p:cond delay="indefinite"/>
                      </p:stCondLst>
                      <p:childTnLst>
                        <p:par>
                          <p:cTn id="1441" fill="hold">
                            <p:stCondLst>
                              <p:cond delay="0"/>
                            </p:stCondLst>
                            <p:childTnLst>
                              <p:par>
                                <p:cTn id="14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6" fill="hold">
                      <p:stCondLst>
                        <p:cond delay="indefinite"/>
                      </p:stCondLst>
                      <p:childTnLst>
                        <p:par>
                          <p:cTn id="1447" fill="hold">
                            <p:stCondLst>
                              <p:cond delay="0"/>
                            </p:stCondLst>
                            <p:childTnLst>
                              <p:par>
                                <p:cTn id="14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2" fill="hold">
                      <p:stCondLst>
                        <p:cond delay="indefinite"/>
                      </p:stCondLst>
                      <p:childTnLst>
                        <p:par>
                          <p:cTn id="1453" fill="hold">
                            <p:stCondLst>
                              <p:cond delay="0"/>
                            </p:stCondLst>
                            <p:childTnLst>
                              <p:par>
                                <p:cTn id="14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8" fill="hold">
                      <p:stCondLst>
                        <p:cond delay="indefinite"/>
                      </p:stCondLst>
                      <p:childTnLst>
                        <p:par>
                          <p:cTn id="1459" fill="hold">
                            <p:stCondLst>
                              <p:cond delay="0"/>
                            </p:stCondLst>
                            <p:childTnLst>
                              <p:par>
                                <p:cTn id="14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6" fill="hold">
                      <p:stCondLst>
                        <p:cond delay="indefinite"/>
                      </p:stCondLst>
                      <p:childTnLst>
                        <p:par>
                          <p:cTn id="1467" fill="hold">
                            <p:stCondLst>
                              <p:cond delay="0"/>
                            </p:stCondLst>
                            <p:childTnLst>
                              <p:par>
                                <p:cTn id="14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2" fill="hold">
                      <p:stCondLst>
                        <p:cond delay="indefinite"/>
                      </p:stCondLst>
                      <p:childTnLst>
                        <p:par>
                          <p:cTn id="1473" fill="hold">
                            <p:stCondLst>
                              <p:cond delay="0"/>
                            </p:stCondLst>
                            <p:childTnLst>
                              <p:par>
                                <p:cTn id="14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8" fill="hold">
                      <p:stCondLst>
                        <p:cond delay="indefinite"/>
                      </p:stCondLst>
                      <p:childTnLst>
                        <p:par>
                          <p:cTn id="1479" fill="hold">
                            <p:stCondLst>
                              <p:cond delay="0"/>
                            </p:stCondLst>
                            <p:childTnLst>
                              <p:par>
                                <p:cTn id="14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4" fill="hold">
                      <p:stCondLst>
                        <p:cond delay="indefinite"/>
                      </p:stCondLst>
                      <p:childTnLst>
                        <p:par>
                          <p:cTn id="1485" fill="hold">
                            <p:stCondLst>
                              <p:cond delay="0"/>
                            </p:stCondLst>
                            <p:childTnLst>
                              <p:par>
                                <p:cTn id="14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6" fill="hold">
                      <p:stCondLst>
                        <p:cond delay="indefinite"/>
                      </p:stCondLst>
                      <p:childTnLst>
                        <p:par>
                          <p:cTn id="1497" fill="hold">
                            <p:stCondLst>
                              <p:cond delay="0"/>
                            </p:stCondLst>
                            <p:childTnLst>
                              <p:par>
                                <p:cTn id="14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2" fill="hold">
                      <p:stCondLst>
                        <p:cond delay="indefinite"/>
                      </p:stCondLst>
                      <p:childTnLst>
                        <p:par>
                          <p:cTn id="1503" fill="hold">
                            <p:stCondLst>
                              <p:cond delay="0"/>
                            </p:stCondLst>
                            <p:childTnLst>
                              <p:par>
                                <p:cTn id="15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8" fill="hold">
                      <p:stCondLst>
                        <p:cond delay="indefinite"/>
                      </p:stCondLst>
                      <p:childTnLst>
                        <p:par>
                          <p:cTn id="1509" fill="hold">
                            <p:stCondLst>
                              <p:cond delay="0"/>
                            </p:stCondLst>
                            <p:childTnLst>
                              <p:par>
                                <p:cTn id="15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4" fill="hold">
                      <p:stCondLst>
                        <p:cond delay="indefinite"/>
                      </p:stCondLst>
                      <p:childTnLst>
                        <p:par>
                          <p:cTn id="1515" fill="hold">
                            <p:stCondLst>
                              <p:cond delay="0"/>
                            </p:stCondLst>
                            <p:childTnLst>
                              <p:par>
                                <p:cTn id="15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0" fill="hold">
                      <p:stCondLst>
                        <p:cond delay="indefinite"/>
                      </p:stCondLst>
                      <p:childTnLst>
                        <p:par>
                          <p:cTn id="1521" fill="hold">
                            <p:stCondLst>
                              <p:cond delay="0"/>
                            </p:stCondLst>
                            <p:childTnLst>
                              <p:par>
                                <p:cTn id="15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0" fill="hold">
                      <p:stCondLst>
                        <p:cond delay="indefinite"/>
                      </p:stCondLst>
                      <p:childTnLst>
                        <p:par>
                          <p:cTn id="1531" fill="hold">
                            <p:stCondLst>
                              <p:cond delay="0"/>
                            </p:stCondLst>
                            <p:childTnLst>
                              <p:par>
                                <p:cTn id="15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6" fill="hold">
                      <p:stCondLst>
                        <p:cond delay="indefinite"/>
                      </p:stCondLst>
                      <p:childTnLst>
                        <p:par>
                          <p:cTn id="1537" fill="hold">
                            <p:stCondLst>
                              <p:cond delay="0"/>
                            </p:stCondLst>
                            <p:childTnLst>
                              <p:par>
                                <p:cTn id="15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2" fill="hold">
                      <p:stCondLst>
                        <p:cond delay="indefinite"/>
                      </p:stCondLst>
                      <p:childTnLst>
                        <p:par>
                          <p:cTn id="1543" fill="hold">
                            <p:stCondLst>
                              <p:cond delay="0"/>
                            </p:stCondLst>
                            <p:childTnLst>
                              <p:par>
                                <p:cTn id="15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8" fill="hold">
                      <p:stCondLst>
                        <p:cond delay="indefinite"/>
                      </p:stCondLst>
                      <p:childTnLst>
                        <p:par>
                          <p:cTn id="1549" fill="hold">
                            <p:stCondLst>
                              <p:cond delay="0"/>
                            </p:stCondLst>
                            <p:childTnLst>
                              <p:par>
                                <p:cTn id="15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4" fill="hold">
                      <p:stCondLst>
                        <p:cond delay="indefinite"/>
                      </p:stCondLst>
                      <p:childTnLst>
                        <p:par>
                          <p:cTn id="1555" fill="hold">
                            <p:stCondLst>
                              <p:cond delay="0"/>
                            </p:stCondLst>
                            <p:childTnLst>
                              <p:par>
                                <p:cTn id="15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0" fill="hold">
                      <p:stCondLst>
                        <p:cond delay="indefinite"/>
                      </p:stCondLst>
                      <p:childTnLst>
                        <p:par>
                          <p:cTn id="1561" fill="hold">
                            <p:stCondLst>
                              <p:cond delay="0"/>
                            </p:stCondLst>
                            <p:childTnLst>
                              <p:par>
                                <p:cTn id="15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6" fill="hold">
                      <p:stCondLst>
                        <p:cond delay="indefinite"/>
                      </p:stCondLst>
                      <p:childTnLst>
                        <p:par>
                          <p:cTn id="1567" fill="hold">
                            <p:stCondLst>
                              <p:cond delay="0"/>
                            </p:stCondLst>
                            <p:childTnLst>
                              <p:par>
                                <p:cTn id="15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2" fill="hold">
                      <p:stCondLst>
                        <p:cond delay="indefinite"/>
                      </p:stCondLst>
                      <p:childTnLst>
                        <p:par>
                          <p:cTn id="1573" fill="hold">
                            <p:stCondLst>
                              <p:cond delay="0"/>
                            </p:stCondLst>
                            <p:childTnLst>
                              <p:par>
                                <p:cTn id="15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8" fill="hold">
                      <p:stCondLst>
                        <p:cond delay="indefinite"/>
                      </p:stCondLst>
                      <p:childTnLst>
                        <p:par>
                          <p:cTn id="1579" fill="hold">
                            <p:stCondLst>
                              <p:cond delay="0"/>
                            </p:stCondLst>
                            <p:childTnLst>
                              <p:par>
                                <p:cTn id="15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4" fill="hold">
                      <p:stCondLst>
                        <p:cond delay="indefinite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4" fill="hold">
                      <p:stCondLst>
                        <p:cond delay="indefinite"/>
                      </p:stCondLst>
                      <p:childTnLst>
                        <p:par>
                          <p:cTn id="1595" fill="hold">
                            <p:stCondLst>
                              <p:cond delay="0"/>
                            </p:stCondLst>
                            <p:childTnLst>
                              <p:par>
                                <p:cTn id="15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0" fill="hold">
                      <p:stCondLst>
                        <p:cond delay="indefinite"/>
                      </p:stCondLst>
                      <p:childTnLst>
                        <p:par>
                          <p:cTn id="1601" fill="hold">
                            <p:stCondLst>
                              <p:cond delay="0"/>
                            </p:stCondLst>
                            <p:childTnLst>
                              <p:par>
                                <p:cTn id="16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6" fill="hold">
                      <p:stCondLst>
                        <p:cond delay="indefinite"/>
                      </p:stCondLst>
                      <p:childTnLst>
                        <p:par>
                          <p:cTn id="1607" fill="hold">
                            <p:stCondLst>
                              <p:cond delay="0"/>
                            </p:stCondLst>
                            <p:childTnLst>
                              <p:par>
                                <p:cTn id="16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2" fill="hold">
                      <p:stCondLst>
                        <p:cond delay="indefinite"/>
                      </p:stCondLst>
                      <p:childTnLst>
                        <p:par>
                          <p:cTn id="1613" fill="hold">
                            <p:stCondLst>
                              <p:cond delay="0"/>
                            </p:stCondLst>
                            <p:childTnLst>
                              <p:par>
                                <p:cTn id="16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8" fill="hold">
                      <p:stCondLst>
                        <p:cond delay="indefinite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4" fill="hold">
                      <p:stCondLst>
                        <p:cond delay="indefinite"/>
                      </p:stCondLst>
                      <p:childTnLst>
                        <p:par>
                          <p:cTn id="1625" fill="hold">
                            <p:stCondLst>
                              <p:cond delay="0"/>
                            </p:stCondLst>
                            <p:childTnLst>
                              <p:par>
                                <p:cTn id="16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0" fill="hold">
                      <p:stCondLst>
                        <p:cond delay="indefinite"/>
                      </p:stCondLst>
                      <p:childTnLst>
                        <p:par>
                          <p:cTn id="1631" fill="hold">
                            <p:stCondLst>
                              <p:cond delay="0"/>
                            </p:stCondLst>
                            <p:childTnLst>
                              <p:par>
                                <p:cTn id="16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6" fill="hold">
                      <p:stCondLst>
                        <p:cond delay="indefinite"/>
                      </p:stCondLst>
                      <p:childTnLst>
                        <p:par>
                          <p:cTn id="1637" fill="hold">
                            <p:stCondLst>
                              <p:cond delay="0"/>
                            </p:stCondLst>
                            <p:childTnLst>
                              <p:par>
                                <p:cTn id="16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2" fill="hold">
                      <p:stCondLst>
                        <p:cond delay="indefinite"/>
                      </p:stCondLst>
                      <p:childTnLst>
                        <p:par>
                          <p:cTn id="1643" fill="hold">
                            <p:stCondLst>
                              <p:cond delay="0"/>
                            </p:stCondLst>
                            <p:childTnLst>
                              <p:par>
                                <p:cTn id="16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8" fill="hold">
                      <p:stCondLst>
                        <p:cond delay="indefinite"/>
                      </p:stCondLst>
                      <p:childTnLst>
                        <p:par>
                          <p:cTn id="1649" fill="hold">
                            <p:stCondLst>
                              <p:cond delay="0"/>
                            </p:stCondLst>
                            <p:childTnLst>
                              <p:par>
                                <p:cTn id="16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8" fill="hold">
                      <p:stCondLst>
                        <p:cond delay="indefinite"/>
                      </p:stCondLst>
                      <p:childTnLst>
                        <p:par>
                          <p:cTn id="1659" fill="hold">
                            <p:stCondLst>
                              <p:cond delay="0"/>
                            </p:stCondLst>
                            <p:childTnLst>
                              <p:par>
                                <p:cTn id="16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4" fill="hold">
                      <p:stCondLst>
                        <p:cond delay="indefinite"/>
                      </p:stCondLst>
                      <p:childTnLst>
                        <p:par>
                          <p:cTn id="1665" fill="hold">
                            <p:stCondLst>
                              <p:cond delay="0"/>
                            </p:stCondLst>
                            <p:childTnLst>
                              <p:par>
                                <p:cTn id="16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0" fill="hold">
                      <p:stCondLst>
                        <p:cond delay="indefinite"/>
                      </p:stCondLst>
                      <p:childTnLst>
                        <p:par>
                          <p:cTn id="1671" fill="hold">
                            <p:stCondLst>
                              <p:cond delay="0"/>
                            </p:stCondLst>
                            <p:childTnLst>
                              <p:par>
                                <p:cTn id="16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6" fill="hold">
                      <p:stCondLst>
                        <p:cond delay="indefinite"/>
                      </p:stCondLst>
                      <p:childTnLst>
                        <p:par>
                          <p:cTn id="1677" fill="hold">
                            <p:stCondLst>
                              <p:cond delay="0"/>
                            </p:stCondLst>
                            <p:childTnLst>
                              <p:par>
                                <p:cTn id="16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2" fill="hold">
                      <p:stCondLst>
                        <p:cond delay="indefinite"/>
                      </p:stCondLst>
                      <p:childTnLst>
                        <p:par>
                          <p:cTn id="1683" fill="hold">
                            <p:stCondLst>
                              <p:cond delay="0"/>
                            </p:stCondLst>
                            <p:childTnLst>
                              <p:par>
                                <p:cTn id="16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8" fill="hold">
                      <p:stCondLst>
                        <p:cond delay="indefinite"/>
                      </p:stCondLst>
                      <p:childTnLst>
                        <p:par>
                          <p:cTn id="1689" fill="hold">
                            <p:stCondLst>
                              <p:cond delay="0"/>
                            </p:stCondLst>
                            <p:childTnLst>
                              <p:par>
                                <p:cTn id="16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0" fill="hold">
                      <p:stCondLst>
                        <p:cond delay="indefinite"/>
                      </p:stCondLst>
                      <p:childTnLst>
                        <p:par>
                          <p:cTn id="1701" fill="hold">
                            <p:stCondLst>
                              <p:cond delay="0"/>
                            </p:stCondLst>
                            <p:childTnLst>
                              <p:par>
                                <p:cTn id="17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6" fill="hold">
                      <p:stCondLst>
                        <p:cond delay="indefinite"/>
                      </p:stCondLst>
                      <p:childTnLst>
                        <p:par>
                          <p:cTn id="1707" fill="hold">
                            <p:stCondLst>
                              <p:cond delay="0"/>
                            </p:stCondLst>
                            <p:childTnLst>
                              <p:par>
                                <p:cTn id="17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2" fill="hold">
                      <p:stCondLst>
                        <p:cond delay="indefinite"/>
                      </p:stCondLst>
                      <p:childTnLst>
                        <p:par>
                          <p:cTn id="1713" fill="hold">
                            <p:stCondLst>
                              <p:cond delay="0"/>
                            </p:stCondLst>
                            <p:childTnLst>
                              <p:par>
                                <p:cTn id="17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2" fill="hold">
                      <p:stCondLst>
                        <p:cond delay="indefinite"/>
                      </p:stCondLst>
                      <p:childTnLst>
                        <p:par>
                          <p:cTn id="1723" fill="hold">
                            <p:stCondLst>
                              <p:cond delay="0"/>
                            </p:stCondLst>
                            <p:childTnLst>
                              <p:par>
                                <p:cTn id="17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4" fill="hold">
                      <p:stCondLst>
                        <p:cond delay="indefinite"/>
                      </p:stCondLst>
                      <p:childTnLst>
                        <p:par>
                          <p:cTn id="1735" fill="hold">
                            <p:stCondLst>
                              <p:cond delay="0"/>
                            </p:stCondLst>
                            <p:childTnLst>
                              <p:par>
                                <p:cTn id="17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0" fill="hold">
                      <p:stCondLst>
                        <p:cond delay="indefinite"/>
                      </p:stCondLst>
                      <p:childTnLst>
                        <p:par>
                          <p:cTn id="1741" fill="hold">
                            <p:stCondLst>
                              <p:cond delay="0"/>
                            </p:stCondLst>
                            <p:childTnLst>
                              <p:par>
                                <p:cTn id="17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6" fill="hold">
                      <p:stCondLst>
                        <p:cond delay="indefinite"/>
                      </p:stCondLst>
                      <p:childTnLst>
                        <p:par>
                          <p:cTn id="1747" fill="hold">
                            <p:stCondLst>
                              <p:cond delay="0"/>
                            </p:stCondLst>
                            <p:childTnLst>
                              <p:par>
                                <p:cTn id="17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2" fill="hold">
                      <p:stCondLst>
                        <p:cond delay="indefinite"/>
                      </p:stCondLst>
                      <p:childTnLst>
                        <p:par>
                          <p:cTn id="1753" fill="hold">
                            <p:stCondLst>
                              <p:cond delay="0"/>
                            </p:stCondLst>
                            <p:childTnLst>
                              <p:par>
                                <p:cTn id="17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8" fill="hold">
                      <p:stCondLst>
                        <p:cond delay="indefinite"/>
                      </p:stCondLst>
                      <p:childTnLst>
                        <p:par>
                          <p:cTn id="1759" fill="hold">
                            <p:stCondLst>
                              <p:cond delay="0"/>
                            </p:stCondLst>
                            <p:childTnLst>
                              <p:par>
                                <p:cTn id="17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4" fill="hold">
                      <p:stCondLst>
                        <p:cond delay="indefinite"/>
                      </p:stCondLst>
                      <p:childTnLst>
                        <p:par>
                          <p:cTn id="1765" fill="hold">
                            <p:stCondLst>
                              <p:cond delay="0"/>
                            </p:stCondLst>
                            <p:childTnLst>
                              <p:par>
                                <p:cTn id="17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0" fill="hold">
                      <p:stCondLst>
                        <p:cond delay="indefinite"/>
                      </p:stCondLst>
                      <p:childTnLst>
                        <p:par>
                          <p:cTn id="1771" fill="hold">
                            <p:stCondLst>
                              <p:cond delay="0"/>
                            </p:stCondLst>
                            <p:childTnLst>
                              <p:par>
                                <p:cTn id="17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6" fill="hold">
                      <p:stCondLst>
                        <p:cond delay="indefinite"/>
                      </p:stCondLst>
                      <p:childTnLst>
                        <p:par>
                          <p:cTn id="1777" fill="hold">
                            <p:stCondLst>
                              <p:cond delay="0"/>
                            </p:stCondLst>
                            <p:childTnLst>
                              <p:par>
                                <p:cTn id="17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6" fill="hold">
                      <p:stCondLst>
                        <p:cond delay="indefinite"/>
                      </p:stCondLst>
                      <p:childTnLst>
                        <p:par>
                          <p:cTn id="1787" fill="hold">
                            <p:stCondLst>
                              <p:cond delay="0"/>
                            </p:stCondLst>
                            <p:childTnLst>
                              <p:par>
                                <p:cTn id="17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2" fill="hold">
                      <p:stCondLst>
                        <p:cond delay="indefinite"/>
                      </p:stCondLst>
                      <p:childTnLst>
                        <p:par>
                          <p:cTn id="1793" fill="hold">
                            <p:stCondLst>
                              <p:cond delay="0"/>
                            </p:stCondLst>
                            <p:childTnLst>
                              <p:par>
                                <p:cTn id="17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8" fill="hold">
                      <p:stCondLst>
                        <p:cond delay="indefinite"/>
                      </p:stCondLst>
                      <p:childTnLst>
                        <p:par>
                          <p:cTn id="1799" fill="hold">
                            <p:stCondLst>
                              <p:cond delay="0"/>
                            </p:stCondLst>
                            <p:childTnLst>
                              <p:par>
                                <p:cTn id="18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4" fill="hold">
                      <p:stCondLst>
                        <p:cond delay="indefinite"/>
                      </p:stCondLst>
                      <p:childTnLst>
                        <p:par>
                          <p:cTn id="1805" fill="hold">
                            <p:stCondLst>
                              <p:cond delay="0"/>
                            </p:stCondLst>
                            <p:childTnLst>
                              <p:par>
                                <p:cTn id="18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0" fill="hold">
                      <p:stCondLst>
                        <p:cond delay="indefinite"/>
                      </p:stCondLst>
                      <p:childTnLst>
                        <p:par>
                          <p:cTn id="1811" fill="hold">
                            <p:stCondLst>
                              <p:cond delay="0"/>
                            </p:stCondLst>
                            <p:childTnLst>
                              <p:par>
                                <p:cTn id="18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6" fill="hold">
                      <p:stCondLst>
                        <p:cond delay="indefinite"/>
                      </p:stCondLst>
                      <p:childTnLst>
                        <p:par>
                          <p:cTn id="1817" fill="hold">
                            <p:stCondLst>
                              <p:cond delay="0"/>
                            </p:stCondLst>
                            <p:childTnLst>
                              <p:par>
                                <p:cTn id="18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2" fill="hold">
                      <p:stCondLst>
                        <p:cond delay="indefinite"/>
                      </p:stCondLst>
                      <p:childTnLst>
                        <p:par>
                          <p:cTn id="1823" fill="hold">
                            <p:stCondLst>
                              <p:cond delay="0"/>
                            </p:stCondLst>
                            <p:childTnLst>
                              <p:par>
                                <p:cTn id="18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8" fill="hold">
                      <p:stCondLst>
                        <p:cond delay="indefinite"/>
                      </p:stCondLst>
                      <p:childTnLst>
                        <p:par>
                          <p:cTn id="1829" fill="hold">
                            <p:stCondLst>
                              <p:cond delay="0"/>
                            </p:stCondLst>
                            <p:childTnLst>
                              <p:par>
                                <p:cTn id="18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4" fill="hold">
                      <p:stCondLst>
                        <p:cond delay="indefinite"/>
                      </p:stCondLst>
                      <p:childTnLst>
                        <p:par>
                          <p:cTn id="1835" fill="hold">
                            <p:stCondLst>
                              <p:cond delay="0"/>
                            </p:stCondLst>
                            <p:childTnLst>
                              <p:par>
                                <p:cTn id="18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0" fill="hold">
                      <p:stCondLst>
                        <p:cond delay="indefinite"/>
                      </p:stCondLst>
                      <p:childTnLst>
                        <p:par>
                          <p:cTn id="1841" fill="hold">
                            <p:stCondLst>
                              <p:cond delay="0"/>
                            </p:stCondLst>
                            <p:childTnLst>
                              <p:par>
                                <p:cTn id="18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0" fill="hold">
                      <p:stCondLst>
                        <p:cond delay="indefinite"/>
                      </p:stCondLst>
                      <p:childTnLst>
                        <p:par>
                          <p:cTn id="1851" fill="hold">
                            <p:stCondLst>
                              <p:cond delay="0"/>
                            </p:stCondLst>
                            <p:childTnLst>
                              <p:par>
                                <p:cTn id="18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6" fill="hold">
                      <p:stCondLst>
                        <p:cond delay="indefinite"/>
                      </p:stCondLst>
                      <p:childTnLst>
                        <p:par>
                          <p:cTn id="1857" fill="hold">
                            <p:stCondLst>
                              <p:cond delay="0"/>
                            </p:stCondLst>
                            <p:childTnLst>
                              <p:par>
                                <p:cTn id="18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2" fill="hold">
                      <p:stCondLst>
                        <p:cond delay="indefinite"/>
                      </p:stCondLst>
                      <p:childTnLst>
                        <p:par>
                          <p:cTn id="1863" fill="hold">
                            <p:stCondLst>
                              <p:cond delay="0"/>
                            </p:stCondLst>
                            <p:childTnLst>
                              <p:par>
                                <p:cTn id="18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8" fill="hold">
                      <p:stCondLst>
                        <p:cond delay="indefinite"/>
                      </p:stCondLst>
                      <p:childTnLst>
                        <p:par>
                          <p:cTn id="1869" fill="hold">
                            <p:stCondLst>
                              <p:cond delay="0"/>
                            </p:stCondLst>
                            <p:childTnLst>
                              <p:par>
                                <p:cTn id="18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4" fill="hold">
                      <p:stCondLst>
                        <p:cond delay="indefinite"/>
                      </p:stCondLst>
                      <p:childTnLst>
                        <p:par>
                          <p:cTn id="1875" fill="hold">
                            <p:stCondLst>
                              <p:cond delay="0"/>
                            </p:stCondLst>
                            <p:childTnLst>
                              <p:par>
                                <p:cTn id="18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0" fill="hold">
                      <p:stCondLst>
                        <p:cond delay="indefinite"/>
                      </p:stCondLst>
                      <p:childTnLst>
                        <p:par>
                          <p:cTn id="1881" fill="hold">
                            <p:stCondLst>
                              <p:cond delay="0"/>
                            </p:stCondLst>
                            <p:childTnLst>
                              <p:par>
                                <p:cTn id="18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6" fill="hold">
                      <p:stCondLst>
                        <p:cond delay="indefinite"/>
                      </p:stCondLst>
                      <p:childTnLst>
                        <p:par>
                          <p:cTn id="1887" fill="hold">
                            <p:stCondLst>
                              <p:cond delay="0"/>
                            </p:stCondLst>
                            <p:childTnLst>
                              <p:par>
                                <p:cTn id="18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2" fill="hold">
                      <p:stCondLst>
                        <p:cond delay="indefinite"/>
                      </p:stCondLst>
                      <p:childTnLst>
                        <p:par>
                          <p:cTn id="1893" fill="hold">
                            <p:stCondLst>
                              <p:cond delay="0"/>
                            </p:stCondLst>
                            <p:childTnLst>
                              <p:par>
                                <p:cTn id="18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8" fill="hold">
                      <p:stCondLst>
                        <p:cond delay="indefinite"/>
                      </p:stCondLst>
                      <p:childTnLst>
                        <p:par>
                          <p:cTn id="1899" fill="hold">
                            <p:stCondLst>
                              <p:cond delay="0"/>
                            </p:stCondLst>
                            <p:childTnLst>
                              <p:par>
                                <p:cTn id="19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4" fill="hold">
                      <p:stCondLst>
                        <p:cond delay="indefinite"/>
                      </p:stCondLst>
                      <p:childTnLst>
                        <p:par>
                          <p:cTn id="1905" fill="hold">
                            <p:stCondLst>
                              <p:cond delay="0"/>
                            </p:stCondLst>
                            <p:childTnLst>
                              <p:par>
                                <p:cTn id="19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4" fill="hold">
                      <p:stCondLst>
                        <p:cond delay="indefinite"/>
                      </p:stCondLst>
                      <p:childTnLst>
                        <p:par>
                          <p:cTn id="1915" fill="hold">
                            <p:stCondLst>
                              <p:cond delay="0"/>
                            </p:stCondLst>
                            <p:childTnLst>
                              <p:par>
                                <p:cTn id="19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0" fill="hold">
                      <p:stCondLst>
                        <p:cond delay="indefinite"/>
                      </p:stCondLst>
                      <p:childTnLst>
                        <p:par>
                          <p:cTn id="1921" fill="hold">
                            <p:stCondLst>
                              <p:cond delay="0"/>
                            </p:stCondLst>
                            <p:childTnLst>
                              <p:par>
                                <p:cTn id="19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6" fill="hold">
                      <p:stCondLst>
                        <p:cond delay="indefinite"/>
                      </p:stCondLst>
                      <p:childTnLst>
                        <p:par>
                          <p:cTn id="1927" fill="hold">
                            <p:stCondLst>
                              <p:cond delay="0"/>
                            </p:stCondLst>
                            <p:childTnLst>
                              <p:par>
                                <p:cTn id="19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2" fill="hold">
                      <p:stCondLst>
                        <p:cond delay="indefinite"/>
                      </p:stCondLst>
                      <p:childTnLst>
                        <p:par>
                          <p:cTn id="1933" fill="hold">
                            <p:stCondLst>
                              <p:cond delay="0"/>
                            </p:stCondLst>
                            <p:childTnLst>
                              <p:par>
                                <p:cTn id="19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8" fill="hold">
                      <p:stCondLst>
                        <p:cond delay="indefinite"/>
                      </p:stCondLst>
                      <p:childTnLst>
                        <p:par>
                          <p:cTn id="1939" fill="hold">
                            <p:stCondLst>
                              <p:cond delay="0"/>
                            </p:stCondLst>
                            <p:childTnLst>
                              <p:par>
                                <p:cTn id="19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4" fill="hold">
                      <p:stCondLst>
                        <p:cond delay="indefinite"/>
                      </p:stCondLst>
                      <p:childTnLst>
                        <p:par>
                          <p:cTn id="1945" fill="hold">
                            <p:stCondLst>
                              <p:cond delay="0"/>
                            </p:stCondLst>
                            <p:childTnLst>
                              <p:par>
                                <p:cTn id="19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0" fill="hold">
                      <p:stCondLst>
                        <p:cond delay="indefinite"/>
                      </p:stCondLst>
                      <p:childTnLst>
                        <p:par>
                          <p:cTn id="1951" fill="hold">
                            <p:stCondLst>
                              <p:cond delay="0"/>
                            </p:stCondLst>
                            <p:childTnLst>
                              <p:par>
                                <p:cTn id="19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6" fill="hold">
                      <p:stCondLst>
                        <p:cond delay="indefinite"/>
                      </p:stCondLst>
                      <p:childTnLst>
                        <p:par>
                          <p:cTn id="1957" fill="hold">
                            <p:stCondLst>
                              <p:cond delay="0"/>
                            </p:stCondLst>
                            <p:childTnLst>
                              <p:par>
                                <p:cTn id="19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2" fill="hold">
                      <p:stCondLst>
                        <p:cond delay="indefinite"/>
                      </p:stCondLst>
                      <p:childTnLst>
                        <p:par>
                          <p:cTn id="1963" fill="hold">
                            <p:stCondLst>
                              <p:cond delay="0"/>
                            </p:stCondLst>
                            <p:childTnLst>
                              <p:par>
                                <p:cTn id="19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8" fill="hold">
                      <p:stCondLst>
                        <p:cond delay="indefinite"/>
                      </p:stCondLst>
                      <p:childTnLst>
                        <p:par>
                          <p:cTn id="1969" fill="hold">
                            <p:stCondLst>
                              <p:cond delay="0"/>
                            </p:stCondLst>
                            <p:childTnLst>
                              <p:par>
                                <p:cTn id="19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8" fill="hold">
                      <p:stCondLst>
                        <p:cond delay="indefinite"/>
                      </p:stCondLst>
                      <p:childTnLst>
                        <p:par>
                          <p:cTn id="1979" fill="hold">
                            <p:stCondLst>
                              <p:cond delay="0"/>
                            </p:stCondLst>
                            <p:childTnLst>
                              <p:par>
                                <p:cTn id="19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4" fill="hold">
                      <p:stCondLst>
                        <p:cond delay="indefinite"/>
                      </p:stCondLst>
                      <p:childTnLst>
                        <p:par>
                          <p:cTn id="1985" fill="hold">
                            <p:stCondLst>
                              <p:cond delay="0"/>
                            </p:stCondLst>
                            <p:childTnLst>
                              <p:par>
                                <p:cTn id="19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0" fill="hold">
                      <p:stCondLst>
                        <p:cond delay="indefinite"/>
                      </p:stCondLst>
                      <p:childTnLst>
                        <p:par>
                          <p:cTn id="1991" fill="hold">
                            <p:stCondLst>
                              <p:cond delay="0"/>
                            </p:stCondLst>
                            <p:childTnLst>
                              <p:par>
                                <p:cTn id="19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6" fill="hold">
                      <p:stCondLst>
                        <p:cond delay="indefinite"/>
                      </p:stCondLst>
                      <p:childTnLst>
                        <p:par>
                          <p:cTn id="1997" fill="hold">
                            <p:stCondLst>
                              <p:cond delay="0"/>
                            </p:stCondLst>
                            <p:childTnLst>
                              <p:par>
                                <p:cTn id="19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2" fill="hold">
                      <p:stCondLst>
                        <p:cond delay="indefinite"/>
                      </p:stCondLst>
                      <p:childTnLst>
                        <p:par>
                          <p:cTn id="2003" fill="hold">
                            <p:stCondLst>
                              <p:cond delay="0"/>
                            </p:stCondLst>
                            <p:childTnLst>
                              <p:par>
                                <p:cTn id="20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8" fill="hold">
                      <p:stCondLst>
                        <p:cond delay="indefinite"/>
                      </p:stCondLst>
                      <p:childTnLst>
                        <p:par>
                          <p:cTn id="2009" fill="hold">
                            <p:stCondLst>
                              <p:cond delay="0"/>
                            </p:stCondLst>
                            <p:childTnLst>
                              <p:par>
                                <p:cTn id="20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4" fill="hold">
                      <p:stCondLst>
                        <p:cond delay="indefinite"/>
                      </p:stCondLst>
                      <p:childTnLst>
                        <p:par>
                          <p:cTn id="2015" fill="hold">
                            <p:stCondLst>
                              <p:cond delay="0"/>
                            </p:stCondLst>
                            <p:childTnLst>
                              <p:par>
                                <p:cTn id="20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0" fill="hold">
                      <p:stCondLst>
                        <p:cond delay="indefinite"/>
                      </p:stCondLst>
                      <p:childTnLst>
                        <p:par>
                          <p:cTn id="2021" fill="hold">
                            <p:stCondLst>
                              <p:cond delay="0"/>
                            </p:stCondLst>
                            <p:childTnLst>
                              <p:par>
                                <p:cTn id="20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6" fill="hold">
                      <p:stCondLst>
                        <p:cond delay="indefinite"/>
                      </p:stCondLst>
                      <p:childTnLst>
                        <p:par>
                          <p:cTn id="2027" fill="hold">
                            <p:stCondLst>
                              <p:cond delay="0"/>
                            </p:stCondLst>
                            <p:childTnLst>
                              <p:par>
                                <p:cTn id="20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2" fill="hold">
                      <p:stCondLst>
                        <p:cond delay="indefinite"/>
                      </p:stCondLst>
                      <p:childTnLst>
                        <p:par>
                          <p:cTn id="2033" fill="hold">
                            <p:stCondLst>
                              <p:cond delay="0"/>
                            </p:stCondLst>
                            <p:childTnLst>
                              <p:par>
                                <p:cTn id="20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4" fill="hold">
                      <p:stCondLst>
                        <p:cond delay="indefinite"/>
                      </p:stCondLst>
                      <p:childTnLst>
                        <p:par>
                          <p:cTn id="2045" fill="hold">
                            <p:stCondLst>
                              <p:cond delay="0"/>
                            </p:stCondLst>
                            <p:childTnLst>
                              <p:par>
                                <p:cTn id="20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تُكتب الهمزة المتطرفة في كلمة (نساء) </a:t>
            </a:r>
          </a:p>
          <a:p>
            <a:pPr algn="ctr"/>
            <a:r>
              <a:rPr lang="ar-SA" sz="4400" dirty="0">
                <a:latin typeface="+mj-lt"/>
              </a:rPr>
              <a:t>على السطر لأن حركة الحرف الذي قبلها 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433492" y="429941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الفتح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6273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الكسر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433492" y="255859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الضم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1" y="432271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السكون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875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وعد الله المؤمنين بالنصر . (وعد) فعل معتل نوعه  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321502" y="429941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مهموز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6273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أجوف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433492" y="255859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ناقص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433492" y="429941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مثال 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129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قرأ الطالب الدرس . (قرأ) فعل صحيح  نوعه  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208750" y="255859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مُضعف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243059" y="429941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أجوف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433492" y="255859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سالم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433492" y="429941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مهموز 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96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(إذا زُلزلت الأرضُ زلزالها )  </a:t>
            </a:r>
          </a:p>
          <a:p>
            <a:pPr algn="ctr"/>
            <a:r>
              <a:rPr lang="ar-SA" sz="4400" dirty="0">
                <a:latin typeface="+mj-lt"/>
              </a:rPr>
              <a:t>(زُلزلت) فعل صحيح  نوعه  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433491" y="429941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مثال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433492" y="266273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مُضعف ثلاثي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43059" y="266273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سالم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243059" y="4311064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مُضعف رباعي 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093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حضر الوزير نفسه الحفل . لفظ التوكيد في الجملة هو  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433491" y="429941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الحفل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433492" y="266273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الوزير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43059" y="2689625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حضر 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243059" y="4311064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نفسه 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662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أبي </a:t>
            </a:r>
            <a:r>
              <a:rPr lang="ar-SA" sz="4400" dirty="0" err="1">
                <a:latin typeface="+mj-lt"/>
              </a:rPr>
              <a:t>أبي</a:t>
            </a:r>
            <a:r>
              <a:rPr lang="ar-SA" sz="4400" dirty="0">
                <a:latin typeface="+mj-lt"/>
              </a:rPr>
              <a:t> عاد من السفر . نوع الأسلوب  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243059" y="439194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تعجب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433492" y="266273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نداء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43059" y="2689625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استفهام 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433492" y="439194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توكيد 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460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بايع المسلمون ... بكر بالخلافة بعد الرسول صلى الله عليه وسلم . اختاري المفعول به الصحيح في الفراغ  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243059" y="439194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أب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433492" y="439194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أبي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43059" y="270900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 أبو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433492" y="2689625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أبا 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86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ينصر الله .... اختاري مفعولاً به صحيحاً  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433492" y="265677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المؤمنون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433492" y="439194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المؤمنان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08750" y="265677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 المؤمناتَ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243058" y="439194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المؤمنين 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537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الجملة المفتاحية تكون في   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433492" y="265677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وسط الفقرة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208750" y="434128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نهاية الفقرة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08750" y="268366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 بداية الفقرة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467802" y="434128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جميع ما سبق 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740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آخر مرحلة في استراتيجية الكتابة هي   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433492" y="265677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كتابة المسودة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208750" y="434128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تصميم مخطط للموضوع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08750" y="268366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جمع المعلومات 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467802" y="434128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المراجعة والتنقيح 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25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, طاولة طعام&#10;&#10;تم إنشاء الوصف تلقائياً">
            <a:extLst>
              <a:ext uri="{FF2B5EF4-FFF2-40B4-BE49-F238E27FC236}">
                <a16:creationId xmlns:a16="http://schemas.microsoft.com/office/drawing/2014/main" id="{A220B667-76F8-4CD8-B305-35796700E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3544491" y="767376"/>
            <a:ext cx="49375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altLang="ja-JP" sz="3200" b="1" cap="none" spc="50" dirty="0">
                <a:ln w="0"/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24000"/>
                    </a:prstClr>
                  </a:outerShdw>
                </a:effectLst>
                <a:latin typeface="Tajawal" pitchFamily="2" charset="-78"/>
                <a:cs typeface="Tajawal" pitchFamily="2" charset="-78"/>
              </a:rPr>
              <a:t>مراجعة لغتي الخالدة الوحدة الثالثة</a:t>
            </a:r>
          </a:p>
          <a:p>
            <a:pPr algn="ctr"/>
            <a:r>
              <a:rPr lang="ar-SA" altLang="ja-JP" sz="3200" b="1" cap="none" spc="50" dirty="0">
                <a:ln w="0"/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24000"/>
                    </a:prstClr>
                  </a:outerShdw>
                </a:effectLst>
                <a:latin typeface="Tajawal" pitchFamily="2" charset="-78"/>
                <a:cs typeface="Tajawal" pitchFamily="2" charset="-78"/>
              </a:rPr>
              <a:t>أعلام سابقون </a:t>
            </a:r>
            <a:endParaRPr lang="ja-JP" altLang="en-US" sz="3200" b="1" cap="none" spc="50" dirty="0">
              <a:ln w="0"/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24000"/>
                  </a:prstClr>
                </a:outerShdw>
              </a:effectLst>
              <a:latin typeface="Tajawal" pitchFamily="2" charset="-78"/>
              <a:cs typeface="Tajawal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F2930D70-54DA-DF4F-90F3-1A81DF836F9D}"/>
              </a:ext>
            </a:extLst>
          </p:cNvPr>
          <p:cNvGrpSpPr/>
          <p:nvPr/>
        </p:nvGrpSpPr>
        <p:grpSpPr>
          <a:xfrm>
            <a:off x="3542995" y="1397095"/>
            <a:ext cx="1229153" cy="1240514"/>
            <a:chOff x="5003707" y="3238545"/>
            <a:chExt cx="2184582" cy="2204774"/>
          </a:xfrm>
        </p:grpSpPr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id="{8D90DD2B-41B4-444A-9890-0FDC57716A43}"/>
                </a:ext>
              </a:extLst>
            </p:cNvPr>
            <p:cNvGrpSpPr/>
            <p:nvPr/>
          </p:nvGrpSpPr>
          <p:grpSpPr>
            <a:xfrm>
              <a:off x="5003707" y="3238545"/>
              <a:ext cx="2184582" cy="2204774"/>
              <a:chOff x="7539002" y="2628491"/>
              <a:chExt cx="741752" cy="748608"/>
            </a:xfrm>
          </p:grpSpPr>
          <p:sp>
            <p:nvSpPr>
              <p:cNvPr id="11" name="شكل بيضاوي 1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C7CB7908-3390-EA42-9152-A333A6F924DE}"/>
                  </a:ext>
                </a:extLst>
              </p:cNvPr>
              <p:cNvSpPr/>
              <p:nvPr/>
            </p:nvSpPr>
            <p:spPr>
              <a:xfrm>
                <a:off x="7539003" y="2628491"/>
                <a:ext cx="741751" cy="741751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" name="شكل حر 13">
                <a:extLst>
                  <a:ext uri="{FF2B5EF4-FFF2-40B4-BE49-F238E27FC236}">
                    <a16:creationId xmlns:a16="http://schemas.microsoft.com/office/drawing/2014/main" id="{D442A797-EC9D-6841-AE1E-13E729AD15EB}"/>
                  </a:ext>
                </a:extLst>
              </p:cNvPr>
              <p:cNvSpPr/>
              <p:nvPr/>
            </p:nvSpPr>
            <p:spPr>
              <a:xfrm>
                <a:off x="7539002" y="2952596"/>
                <a:ext cx="741752" cy="424503"/>
              </a:xfrm>
              <a:custGeom>
                <a:avLst/>
                <a:gdLst>
                  <a:gd name="connsiteX0" fmla="*/ 736346 w 741752"/>
                  <a:gd name="connsiteY0" fmla="*/ 0 h 424503"/>
                  <a:gd name="connsiteX1" fmla="*/ 741752 w 741752"/>
                  <a:gd name="connsiteY1" fmla="*/ 53627 h 424503"/>
                  <a:gd name="connsiteX2" fmla="*/ 370876 w 741752"/>
                  <a:gd name="connsiteY2" fmla="*/ 424503 h 424503"/>
                  <a:gd name="connsiteX3" fmla="*/ 0 w 741752"/>
                  <a:gd name="connsiteY3" fmla="*/ 53627 h 424503"/>
                  <a:gd name="connsiteX4" fmla="*/ 5405 w 741752"/>
                  <a:gd name="connsiteY4" fmla="*/ 10 h 424503"/>
                  <a:gd name="connsiteX5" fmla="*/ 7534 w 741752"/>
                  <a:gd name="connsiteY5" fmla="*/ 21128 h 424503"/>
                  <a:gd name="connsiteX6" fmla="*/ 370875 w 741752"/>
                  <a:gd name="connsiteY6" fmla="*/ 317259 h 424503"/>
                  <a:gd name="connsiteX7" fmla="*/ 734216 w 741752"/>
                  <a:gd name="connsiteY7" fmla="*/ 21128 h 42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1752" h="424503">
                    <a:moveTo>
                      <a:pt x="736346" y="0"/>
                    </a:moveTo>
                    <a:lnTo>
                      <a:pt x="741752" y="53627"/>
                    </a:lnTo>
                    <a:cubicBezTo>
                      <a:pt x="741752" y="258456"/>
                      <a:pt x="575705" y="424503"/>
                      <a:pt x="370876" y="424503"/>
                    </a:cubicBezTo>
                    <a:cubicBezTo>
                      <a:pt x="166047" y="424503"/>
                      <a:pt x="0" y="258456"/>
                      <a:pt x="0" y="53627"/>
                    </a:cubicBezTo>
                    <a:lnTo>
                      <a:pt x="5405" y="10"/>
                    </a:lnTo>
                    <a:lnTo>
                      <a:pt x="7534" y="21128"/>
                    </a:lnTo>
                    <a:cubicBezTo>
                      <a:pt x="42117" y="190129"/>
                      <a:pt x="191650" y="317259"/>
                      <a:pt x="370875" y="317259"/>
                    </a:cubicBezTo>
                    <a:cubicBezTo>
                      <a:pt x="550101" y="317259"/>
                      <a:pt x="699634" y="190129"/>
                      <a:pt x="734216" y="21128"/>
                    </a:cubicBezTo>
                    <a:close/>
                  </a:path>
                </a:pathLst>
              </a:custGeom>
              <a:solidFill>
                <a:srgbClr val="659D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15" name="شكل بيضاوي 14">
                <a:extLst>
                  <a:ext uri="{FF2B5EF4-FFF2-40B4-BE49-F238E27FC236}">
                    <a16:creationId xmlns:a16="http://schemas.microsoft.com/office/drawing/2014/main" id="{F51511D2-6522-E34E-8C28-193F2A144A13}"/>
                  </a:ext>
                </a:extLst>
              </p:cNvPr>
              <p:cNvSpPr/>
              <p:nvPr/>
            </p:nvSpPr>
            <p:spPr>
              <a:xfrm>
                <a:off x="7998205" y="2681917"/>
                <a:ext cx="74780" cy="74780"/>
              </a:xfrm>
              <a:prstGeom prst="ellipse">
                <a:avLst/>
              </a:prstGeom>
              <a:solidFill>
                <a:schemeClr val="bg1"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حر 20">
                <a:extLst>
                  <a:ext uri="{FF2B5EF4-FFF2-40B4-BE49-F238E27FC236}">
                    <a16:creationId xmlns:a16="http://schemas.microsoft.com/office/drawing/2014/main" id="{3B3055C7-C3A2-094F-B469-429E6B54DF73}"/>
                  </a:ext>
                </a:extLst>
              </p:cNvPr>
              <p:cNvSpPr/>
              <p:nvPr/>
            </p:nvSpPr>
            <p:spPr>
              <a:xfrm>
                <a:off x="8090280" y="2754942"/>
                <a:ext cx="138280" cy="201780"/>
              </a:xfrm>
              <a:custGeom>
                <a:avLst/>
                <a:gdLst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52226 w 138280"/>
                  <a:gd name="connsiteY19" fmla="*/ 114629 h 201780"/>
                  <a:gd name="connsiteX20" fmla="*/ 43199 w 138280"/>
                  <a:gd name="connsiteY20" fmla="*/ 92835 h 201780"/>
                  <a:gd name="connsiteX21" fmla="*/ 26826 w 138280"/>
                  <a:gd name="connsiteY21" fmla="*/ 86054 h 201780"/>
                  <a:gd name="connsiteX22" fmla="*/ 19001 w 138280"/>
                  <a:gd name="connsiteY22" fmla="*/ 67163 h 201780"/>
                  <a:gd name="connsiteX23" fmla="*/ 10951 w 138280"/>
                  <a:gd name="connsiteY23" fmla="*/ 63829 h 201780"/>
                  <a:gd name="connsiteX24" fmla="*/ 0 w 138280"/>
                  <a:gd name="connsiteY24" fmla="*/ 37390 h 201780"/>
                  <a:gd name="connsiteX25" fmla="*/ 37390 w 138280"/>
                  <a:gd name="connsiteY25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43199 w 138280"/>
                  <a:gd name="connsiteY19" fmla="*/ 92835 h 201780"/>
                  <a:gd name="connsiteX20" fmla="*/ 26826 w 138280"/>
                  <a:gd name="connsiteY20" fmla="*/ 86054 h 201780"/>
                  <a:gd name="connsiteX21" fmla="*/ 19001 w 138280"/>
                  <a:gd name="connsiteY21" fmla="*/ 67163 h 201780"/>
                  <a:gd name="connsiteX22" fmla="*/ 10951 w 138280"/>
                  <a:gd name="connsiteY22" fmla="*/ 63829 h 201780"/>
                  <a:gd name="connsiteX23" fmla="*/ 0 w 138280"/>
                  <a:gd name="connsiteY23" fmla="*/ 37390 h 201780"/>
                  <a:gd name="connsiteX24" fmla="*/ 37390 w 138280"/>
                  <a:gd name="connsiteY24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43199 w 138280"/>
                  <a:gd name="connsiteY19" fmla="*/ 92835 h 201780"/>
                  <a:gd name="connsiteX20" fmla="*/ 19001 w 138280"/>
                  <a:gd name="connsiteY20" fmla="*/ 67163 h 201780"/>
                  <a:gd name="connsiteX21" fmla="*/ 10951 w 138280"/>
                  <a:gd name="connsiteY21" fmla="*/ 63829 h 201780"/>
                  <a:gd name="connsiteX22" fmla="*/ 0 w 138280"/>
                  <a:gd name="connsiteY22" fmla="*/ 37390 h 201780"/>
                  <a:gd name="connsiteX23" fmla="*/ 37390 w 138280"/>
                  <a:gd name="connsiteY23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43199 w 138280"/>
                  <a:gd name="connsiteY19" fmla="*/ 92835 h 201780"/>
                  <a:gd name="connsiteX20" fmla="*/ 19001 w 138280"/>
                  <a:gd name="connsiteY20" fmla="*/ 67163 h 201780"/>
                  <a:gd name="connsiteX21" fmla="*/ 0 w 138280"/>
                  <a:gd name="connsiteY21" fmla="*/ 37390 h 201780"/>
                  <a:gd name="connsiteX22" fmla="*/ 37390 w 138280"/>
                  <a:gd name="connsiteY22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43199 w 138280"/>
                  <a:gd name="connsiteY18" fmla="*/ 92835 h 201780"/>
                  <a:gd name="connsiteX19" fmla="*/ 19001 w 138280"/>
                  <a:gd name="connsiteY19" fmla="*/ 67163 h 201780"/>
                  <a:gd name="connsiteX20" fmla="*/ 0 w 138280"/>
                  <a:gd name="connsiteY20" fmla="*/ 37390 h 201780"/>
                  <a:gd name="connsiteX21" fmla="*/ 37390 w 138280"/>
                  <a:gd name="connsiteY21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43199 w 138280"/>
                  <a:gd name="connsiteY17" fmla="*/ 92835 h 201780"/>
                  <a:gd name="connsiteX18" fmla="*/ 19001 w 138280"/>
                  <a:gd name="connsiteY18" fmla="*/ 67163 h 201780"/>
                  <a:gd name="connsiteX19" fmla="*/ 0 w 138280"/>
                  <a:gd name="connsiteY19" fmla="*/ 37390 h 201780"/>
                  <a:gd name="connsiteX20" fmla="*/ 37390 w 138280"/>
                  <a:gd name="connsiteY20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43199 w 138280"/>
                  <a:gd name="connsiteY16" fmla="*/ 92835 h 201780"/>
                  <a:gd name="connsiteX17" fmla="*/ 19001 w 138280"/>
                  <a:gd name="connsiteY17" fmla="*/ 67163 h 201780"/>
                  <a:gd name="connsiteX18" fmla="*/ 0 w 138280"/>
                  <a:gd name="connsiteY18" fmla="*/ 37390 h 201780"/>
                  <a:gd name="connsiteX19" fmla="*/ 37390 w 138280"/>
                  <a:gd name="connsiteY19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43199 w 138280"/>
                  <a:gd name="connsiteY15" fmla="*/ 92835 h 201780"/>
                  <a:gd name="connsiteX16" fmla="*/ 19001 w 138280"/>
                  <a:gd name="connsiteY16" fmla="*/ 67163 h 201780"/>
                  <a:gd name="connsiteX17" fmla="*/ 0 w 138280"/>
                  <a:gd name="connsiteY17" fmla="*/ 37390 h 201780"/>
                  <a:gd name="connsiteX18" fmla="*/ 37390 w 138280"/>
                  <a:gd name="connsiteY18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2188 w 138280"/>
                  <a:gd name="connsiteY6" fmla="*/ 97525 h 201780"/>
                  <a:gd name="connsiteX7" fmla="*/ 117804 w 138280"/>
                  <a:gd name="connsiteY7" fmla="*/ 99851 h 201780"/>
                  <a:gd name="connsiteX8" fmla="*/ 128755 w 138280"/>
                  <a:gd name="connsiteY8" fmla="*/ 126290 h 201780"/>
                  <a:gd name="connsiteX9" fmla="*/ 124424 w 138280"/>
                  <a:gd name="connsiteY9" fmla="*/ 136748 h 201780"/>
                  <a:gd name="connsiteX10" fmla="*/ 127329 w 138280"/>
                  <a:gd name="connsiteY10" fmla="*/ 137951 h 201780"/>
                  <a:gd name="connsiteX11" fmla="*/ 138280 w 138280"/>
                  <a:gd name="connsiteY11" fmla="*/ 164390 h 201780"/>
                  <a:gd name="connsiteX12" fmla="*/ 100890 w 138280"/>
                  <a:gd name="connsiteY12" fmla="*/ 201780 h 201780"/>
                  <a:gd name="connsiteX13" fmla="*/ 63500 w 138280"/>
                  <a:gd name="connsiteY13" fmla="*/ 164390 h 201780"/>
                  <a:gd name="connsiteX14" fmla="*/ 43199 w 138280"/>
                  <a:gd name="connsiteY14" fmla="*/ 92835 h 201780"/>
                  <a:gd name="connsiteX15" fmla="*/ 19001 w 138280"/>
                  <a:gd name="connsiteY15" fmla="*/ 67163 h 201780"/>
                  <a:gd name="connsiteX16" fmla="*/ 0 w 138280"/>
                  <a:gd name="connsiteY16" fmla="*/ 37390 h 201780"/>
                  <a:gd name="connsiteX17" fmla="*/ 37390 w 138280"/>
                  <a:gd name="connsiteY17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2188 w 138280"/>
                  <a:gd name="connsiteY6" fmla="*/ 97525 h 201780"/>
                  <a:gd name="connsiteX7" fmla="*/ 128755 w 138280"/>
                  <a:gd name="connsiteY7" fmla="*/ 126290 h 201780"/>
                  <a:gd name="connsiteX8" fmla="*/ 124424 w 138280"/>
                  <a:gd name="connsiteY8" fmla="*/ 136748 h 201780"/>
                  <a:gd name="connsiteX9" fmla="*/ 127329 w 138280"/>
                  <a:gd name="connsiteY9" fmla="*/ 137951 h 201780"/>
                  <a:gd name="connsiteX10" fmla="*/ 138280 w 138280"/>
                  <a:gd name="connsiteY10" fmla="*/ 164390 h 201780"/>
                  <a:gd name="connsiteX11" fmla="*/ 100890 w 138280"/>
                  <a:gd name="connsiteY11" fmla="*/ 201780 h 201780"/>
                  <a:gd name="connsiteX12" fmla="*/ 63500 w 138280"/>
                  <a:gd name="connsiteY12" fmla="*/ 164390 h 201780"/>
                  <a:gd name="connsiteX13" fmla="*/ 43199 w 138280"/>
                  <a:gd name="connsiteY13" fmla="*/ 92835 h 201780"/>
                  <a:gd name="connsiteX14" fmla="*/ 19001 w 138280"/>
                  <a:gd name="connsiteY14" fmla="*/ 67163 h 201780"/>
                  <a:gd name="connsiteX15" fmla="*/ 0 w 138280"/>
                  <a:gd name="connsiteY15" fmla="*/ 37390 h 201780"/>
                  <a:gd name="connsiteX16" fmla="*/ 37390 w 138280"/>
                  <a:gd name="connsiteY16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2188 w 138280"/>
                  <a:gd name="connsiteY6" fmla="*/ 97525 h 201780"/>
                  <a:gd name="connsiteX7" fmla="*/ 128755 w 138280"/>
                  <a:gd name="connsiteY7" fmla="*/ 126290 h 201780"/>
                  <a:gd name="connsiteX8" fmla="*/ 127329 w 138280"/>
                  <a:gd name="connsiteY8" fmla="*/ 137951 h 201780"/>
                  <a:gd name="connsiteX9" fmla="*/ 138280 w 138280"/>
                  <a:gd name="connsiteY9" fmla="*/ 164390 h 201780"/>
                  <a:gd name="connsiteX10" fmla="*/ 100890 w 138280"/>
                  <a:gd name="connsiteY10" fmla="*/ 201780 h 201780"/>
                  <a:gd name="connsiteX11" fmla="*/ 63500 w 138280"/>
                  <a:gd name="connsiteY11" fmla="*/ 164390 h 201780"/>
                  <a:gd name="connsiteX12" fmla="*/ 43199 w 138280"/>
                  <a:gd name="connsiteY12" fmla="*/ 92835 h 201780"/>
                  <a:gd name="connsiteX13" fmla="*/ 19001 w 138280"/>
                  <a:gd name="connsiteY13" fmla="*/ 67163 h 201780"/>
                  <a:gd name="connsiteX14" fmla="*/ 0 w 138280"/>
                  <a:gd name="connsiteY14" fmla="*/ 37390 h 201780"/>
                  <a:gd name="connsiteX15" fmla="*/ 37390 w 138280"/>
                  <a:gd name="connsiteY15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12188 w 138280"/>
                  <a:gd name="connsiteY5" fmla="*/ 97525 h 201780"/>
                  <a:gd name="connsiteX6" fmla="*/ 128755 w 138280"/>
                  <a:gd name="connsiteY6" fmla="*/ 126290 h 201780"/>
                  <a:gd name="connsiteX7" fmla="*/ 127329 w 138280"/>
                  <a:gd name="connsiteY7" fmla="*/ 137951 h 201780"/>
                  <a:gd name="connsiteX8" fmla="*/ 138280 w 138280"/>
                  <a:gd name="connsiteY8" fmla="*/ 164390 h 201780"/>
                  <a:gd name="connsiteX9" fmla="*/ 100890 w 138280"/>
                  <a:gd name="connsiteY9" fmla="*/ 201780 h 201780"/>
                  <a:gd name="connsiteX10" fmla="*/ 63500 w 138280"/>
                  <a:gd name="connsiteY10" fmla="*/ 164390 h 201780"/>
                  <a:gd name="connsiteX11" fmla="*/ 43199 w 138280"/>
                  <a:gd name="connsiteY11" fmla="*/ 92835 h 201780"/>
                  <a:gd name="connsiteX12" fmla="*/ 19001 w 138280"/>
                  <a:gd name="connsiteY12" fmla="*/ 67163 h 201780"/>
                  <a:gd name="connsiteX13" fmla="*/ 0 w 138280"/>
                  <a:gd name="connsiteY13" fmla="*/ 37390 h 201780"/>
                  <a:gd name="connsiteX14" fmla="*/ 37390 w 138280"/>
                  <a:gd name="connsiteY14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88731 w 138280"/>
                  <a:gd name="connsiteY3" fmla="*/ 54969 h 201780"/>
                  <a:gd name="connsiteX4" fmla="*/ 112188 w 138280"/>
                  <a:gd name="connsiteY4" fmla="*/ 97525 h 201780"/>
                  <a:gd name="connsiteX5" fmla="*/ 128755 w 138280"/>
                  <a:gd name="connsiteY5" fmla="*/ 126290 h 201780"/>
                  <a:gd name="connsiteX6" fmla="*/ 127329 w 138280"/>
                  <a:gd name="connsiteY6" fmla="*/ 137951 h 201780"/>
                  <a:gd name="connsiteX7" fmla="*/ 138280 w 138280"/>
                  <a:gd name="connsiteY7" fmla="*/ 164390 h 201780"/>
                  <a:gd name="connsiteX8" fmla="*/ 100890 w 138280"/>
                  <a:gd name="connsiteY8" fmla="*/ 201780 h 201780"/>
                  <a:gd name="connsiteX9" fmla="*/ 63500 w 138280"/>
                  <a:gd name="connsiteY9" fmla="*/ 164390 h 201780"/>
                  <a:gd name="connsiteX10" fmla="*/ 43199 w 138280"/>
                  <a:gd name="connsiteY10" fmla="*/ 92835 h 201780"/>
                  <a:gd name="connsiteX11" fmla="*/ 19001 w 138280"/>
                  <a:gd name="connsiteY11" fmla="*/ 67163 h 201780"/>
                  <a:gd name="connsiteX12" fmla="*/ 0 w 138280"/>
                  <a:gd name="connsiteY12" fmla="*/ 37390 h 201780"/>
                  <a:gd name="connsiteX13" fmla="*/ 37390 w 138280"/>
                  <a:gd name="connsiteY13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112188 w 138280"/>
                  <a:gd name="connsiteY3" fmla="*/ 97525 h 201780"/>
                  <a:gd name="connsiteX4" fmla="*/ 128755 w 138280"/>
                  <a:gd name="connsiteY4" fmla="*/ 126290 h 201780"/>
                  <a:gd name="connsiteX5" fmla="*/ 127329 w 138280"/>
                  <a:gd name="connsiteY5" fmla="*/ 137951 h 201780"/>
                  <a:gd name="connsiteX6" fmla="*/ 138280 w 138280"/>
                  <a:gd name="connsiteY6" fmla="*/ 164390 h 201780"/>
                  <a:gd name="connsiteX7" fmla="*/ 100890 w 138280"/>
                  <a:gd name="connsiteY7" fmla="*/ 201780 h 201780"/>
                  <a:gd name="connsiteX8" fmla="*/ 63500 w 138280"/>
                  <a:gd name="connsiteY8" fmla="*/ 164390 h 201780"/>
                  <a:gd name="connsiteX9" fmla="*/ 43199 w 138280"/>
                  <a:gd name="connsiteY9" fmla="*/ 92835 h 201780"/>
                  <a:gd name="connsiteX10" fmla="*/ 19001 w 138280"/>
                  <a:gd name="connsiteY10" fmla="*/ 67163 h 201780"/>
                  <a:gd name="connsiteX11" fmla="*/ 0 w 138280"/>
                  <a:gd name="connsiteY11" fmla="*/ 37390 h 201780"/>
                  <a:gd name="connsiteX12" fmla="*/ 37390 w 138280"/>
                  <a:gd name="connsiteY12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2188 w 138280"/>
                  <a:gd name="connsiteY2" fmla="*/ 97525 h 201780"/>
                  <a:gd name="connsiteX3" fmla="*/ 128755 w 138280"/>
                  <a:gd name="connsiteY3" fmla="*/ 126290 h 201780"/>
                  <a:gd name="connsiteX4" fmla="*/ 127329 w 138280"/>
                  <a:gd name="connsiteY4" fmla="*/ 137951 h 201780"/>
                  <a:gd name="connsiteX5" fmla="*/ 138280 w 138280"/>
                  <a:gd name="connsiteY5" fmla="*/ 164390 h 201780"/>
                  <a:gd name="connsiteX6" fmla="*/ 100890 w 138280"/>
                  <a:gd name="connsiteY6" fmla="*/ 201780 h 201780"/>
                  <a:gd name="connsiteX7" fmla="*/ 63500 w 138280"/>
                  <a:gd name="connsiteY7" fmla="*/ 164390 h 201780"/>
                  <a:gd name="connsiteX8" fmla="*/ 43199 w 138280"/>
                  <a:gd name="connsiteY8" fmla="*/ 92835 h 201780"/>
                  <a:gd name="connsiteX9" fmla="*/ 19001 w 138280"/>
                  <a:gd name="connsiteY9" fmla="*/ 67163 h 201780"/>
                  <a:gd name="connsiteX10" fmla="*/ 0 w 138280"/>
                  <a:gd name="connsiteY10" fmla="*/ 37390 h 201780"/>
                  <a:gd name="connsiteX11" fmla="*/ 37390 w 138280"/>
                  <a:gd name="connsiteY11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2188 w 138280"/>
                  <a:gd name="connsiteY2" fmla="*/ 97525 h 201780"/>
                  <a:gd name="connsiteX3" fmla="*/ 128755 w 138280"/>
                  <a:gd name="connsiteY3" fmla="*/ 126290 h 201780"/>
                  <a:gd name="connsiteX4" fmla="*/ 138280 w 138280"/>
                  <a:gd name="connsiteY4" fmla="*/ 164390 h 201780"/>
                  <a:gd name="connsiteX5" fmla="*/ 100890 w 138280"/>
                  <a:gd name="connsiteY5" fmla="*/ 201780 h 201780"/>
                  <a:gd name="connsiteX6" fmla="*/ 63500 w 138280"/>
                  <a:gd name="connsiteY6" fmla="*/ 164390 h 201780"/>
                  <a:gd name="connsiteX7" fmla="*/ 43199 w 138280"/>
                  <a:gd name="connsiteY7" fmla="*/ 92835 h 201780"/>
                  <a:gd name="connsiteX8" fmla="*/ 19001 w 138280"/>
                  <a:gd name="connsiteY8" fmla="*/ 67163 h 201780"/>
                  <a:gd name="connsiteX9" fmla="*/ 0 w 138280"/>
                  <a:gd name="connsiteY9" fmla="*/ 37390 h 201780"/>
                  <a:gd name="connsiteX10" fmla="*/ 37390 w 138280"/>
                  <a:gd name="connsiteY10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2188 w 138280"/>
                  <a:gd name="connsiteY2" fmla="*/ 97525 h 201780"/>
                  <a:gd name="connsiteX3" fmla="*/ 138280 w 138280"/>
                  <a:gd name="connsiteY3" fmla="*/ 164390 h 201780"/>
                  <a:gd name="connsiteX4" fmla="*/ 100890 w 138280"/>
                  <a:gd name="connsiteY4" fmla="*/ 201780 h 201780"/>
                  <a:gd name="connsiteX5" fmla="*/ 63500 w 138280"/>
                  <a:gd name="connsiteY5" fmla="*/ 164390 h 201780"/>
                  <a:gd name="connsiteX6" fmla="*/ 43199 w 138280"/>
                  <a:gd name="connsiteY6" fmla="*/ 92835 h 201780"/>
                  <a:gd name="connsiteX7" fmla="*/ 19001 w 138280"/>
                  <a:gd name="connsiteY7" fmla="*/ 67163 h 201780"/>
                  <a:gd name="connsiteX8" fmla="*/ 0 w 138280"/>
                  <a:gd name="connsiteY8" fmla="*/ 37390 h 201780"/>
                  <a:gd name="connsiteX9" fmla="*/ 37390 w 138280"/>
                  <a:gd name="connsiteY9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38280 w 138280"/>
                  <a:gd name="connsiteY2" fmla="*/ 164390 h 201780"/>
                  <a:gd name="connsiteX3" fmla="*/ 100890 w 138280"/>
                  <a:gd name="connsiteY3" fmla="*/ 201780 h 201780"/>
                  <a:gd name="connsiteX4" fmla="*/ 63500 w 138280"/>
                  <a:gd name="connsiteY4" fmla="*/ 164390 h 201780"/>
                  <a:gd name="connsiteX5" fmla="*/ 43199 w 138280"/>
                  <a:gd name="connsiteY5" fmla="*/ 92835 h 201780"/>
                  <a:gd name="connsiteX6" fmla="*/ 19001 w 138280"/>
                  <a:gd name="connsiteY6" fmla="*/ 67163 h 201780"/>
                  <a:gd name="connsiteX7" fmla="*/ 0 w 138280"/>
                  <a:gd name="connsiteY7" fmla="*/ 37390 h 201780"/>
                  <a:gd name="connsiteX8" fmla="*/ 37390 w 138280"/>
                  <a:gd name="connsiteY8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38280 w 138280"/>
                  <a:gd name="connsiteY2" fmla="*/ 164390 h 201780"/>
                  <a:gd name="connsiteX3" fmla="*/ 100890 w 138280"/>
                  <a:gd name="connsiteY3" fmla="*/ 201780 h 201780"/>
                  <a:gd name="connsiteX4" fmla="*/ 63500 w 138280"/>
                  <a:gd name="connsiteY4" fmla="*/ 164390 h 201780"/>
                  <a:gd name="connsiteX5" fmla="*/ 19001 w 138280"/>
                  <a:gd name="connsiteY5" fmla="*/ 67163 h 201780"/>
                  <a:gd name="connsiteX6" fmla="*/ 0 w 138280"/>
                  <a:gd name="connsiteY6" fmla="*/ 37390 h 201780"/>
                  <a:gd name="connsiteX7" fmla="*/ 37390 w 138280"/>
                  <a:gd name="connsiteY7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0645 w 138280"/>
                  <a:gd name="connsiteY2" fmla="*/ 118887 h 201780"/>
                  <a:gd name="connsiteX3" fmla="*/ 138280 w 138280"/>
                  <a:gd name="connsiteY3" fmla="*/ 164390 h 201780"/>
                  <a:gd name="connsiteX4" fmla="*/ 100890 w 138280"/>
                  <a:gd name="connsiteY4" fmla="*/ 201780 h 201780"/>
                  <a:gd name="connsiteX5" fmla="*/ 63500 w 138280"/>
                  <a:gd name="connsiteY5" fmla="*/ 164390 h 201780"/>
                  <a:gd name="connsiteX6" fmla="*/ 19001 w 138280"/>
                  <a:gd name="connsiteY6" fmla="*/ 67163 h 201780"/>
                  <a:gd name="connsiteX7" fmla="*/ 0 w 138280"/>
                  <a:gd name="connsiteY7" fmla="*/ 37390 h 201780"/>
                  <a:gd name="connsiteX8" fmla="*/ 37390 w 138280"/>
                  <a:gd name="connsiteY8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0645 w 138280"/>
                  <a:gd name="connsiteY2" fmla="*/ 118887 h 201780"/>
                  <a:gd name="connsiteX3" fmla="*/ 138280 w 138280"/>
                  <a:gd name="connsiteY3" fmla="*/ 164390 h 201780"/>
                  <a:gd name="connsiteX4" fmla="*/ 100890 w 138280"/>
                  <a:gd name="connsiteY4" fmla="*/ 201780 h 201780"/>
                  <a:gd name="connsiteX5" fmla="*/ 63500 w 138280"/>
                  <a:gd name="connsiteY5" fmla="*/ 164390 h 201780"/>
                  <a:gd name="connsiteX6" fmla="*/ 19001 w 138280"/>
                  <a:gd name="connsiteY6" fmla="*/ 67163 h 201780"/>
                  <a:gd name="connsiteX7" fmla="*/ 0 w 138280"/>
                  <a:gd name="connsiteY7" fmla="*/ 37390 h 201780"/>
                  <a:gd name="connsiteX8" fmla="*/ 37390 w 138280"/>
                  <a:gd name="connsiteY8" fmla="*/ 0 h 20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8280" h="201780">
                    <a:moveTo>
                      <a:pt x="37390" y="0"/>
                    </a:moveTo>
                    <a:cubicBezTo>
                      <a:pt x="47715" y="0"/>
                      <a:pt x="57062" y="4185"/>
                      <a:pt x="63829" y="10951"/>
                    </a:cubicBezTo>
                    <a:cubicBezTo>
                      <a:pt x="79434" y="46930"/>
                      <a:pt x="82296" y="51047"/>
                      <a:pt x="110645" y="118887"/>
                    </a:cubicBezTo>
                    <a:lnTo>
                      <a:pt x="138280" y="164390"/>
                    </a:lnTo>
                    <a:cubicBezTo>
                      <a:pt x="138280" y="185040"/>
                      <a:pt x="121540" y="201780"/>
                      <a:pt x="100890" y="201780"/>
                    </a:cubicBezTo>
                    <a:cubicBezTo>
                      <a:pt x="80240" y="201780"/>
                      <a:pt x="63500" y="185040"/>
                      <a:pt x="63500" y="164390"/>
                    </a:cubicBezTo>
                    <a:lnTo>
                      <a:pt x="19001" y="67163"/>
                    </a:lnTo>
                    <a:lnTo>
                      <a:pt x="0" y="37390"/>
                    </a:lnTo>
                    <a:cubicBezTo>
                      <a:pt x="0" y="16740"/>
                      <a:pt x="16740" y="0"/>
                      <a:pt x="37390" y="0"/>
                    </a:cubicBezTo>
                    <a:close/>
                  </a:path>
                </a:pathLst>
              </a:custGeom>
              <a:solidFill>
                <a:schemeClr val="bg1"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27" name="مجموعة 26">
              <a:extLst>
                <a:ext uri="{FF2B5EF4-FFF2-40B4-BE49-F238E27FC236}">
                  <a16:creationId xmlns:a16="http://schemas.microsoft.com/office/drawing/2014/main" id="{6B949B10-A6FF-E541-9EE0-CE454698487F}"/>
                </a:ext>
              </a:extLst>
            </p:cNvPr>
            <p:cNvGrpSpPr/>
            <p:nvPr/>
          </p:nvGrpSpPr>
          <p:grpSpPr>
            <a:xfrm rot="16200000">
              <a:off x="5559796" y="4005496"/>
              <a:ext cx="837637" cy="755043"/>
              <a:chOff x="4601055" y="1421417"/>
              <a:chExt cx="5544411" cy="4997716"/>
            </a:xfrm>
          </p:grpSpPr>
          <p:sp>
            <p:nvSpPr>
              <p:cNvPr id="23" name="مثلث 22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F292208C-3260-A046-8597-C83A17174062}"/>
                  </a:ext>
                </a:extLst>
              </p:cNvPr>
              <p:cNvSpPr/>
              <p:nvPr/>
            </p:nvSpPr>
            <p:spPr>
              <a:xfrm>
                <a:off x="4601055" y="1421417"/>
                <a:ext cx="5544411" cy="4997716"/>
              </a:xfrm>
              <a:custGeom>
                <a:avLst/>
                <a:gdLst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15481 w 4523685"/>
                  <a:gd name="connsiteY0" fmla="*/ 3886383 h 3886383"/>
                  <a:gd name="connsiteX1" fmla="*/ 2269583 w 4523685"/>
                  <a:gd name="connsiteY1" fmla="*/ 0 h 3886383"/>
                  <a:gd name="connsiteX2" fmla="*/ 4523685 w 4523685"/>
                  <a:gd name="connsiteY2" fmla="*/ 3886383 h 3886383"/>
                  <a:gd name="connsiteX3" fmla="*/ 15481 w 4523685"/>
                  <a:gd name="connsiteY3" fmla="*/ 3886383 h 3886383"/>
                  <a:gd name="connsiteX0" fmla="*/ 15481 w 4523685"/>
                  <a:gd name="connsiteY0" fmla="*/ 3886383 h 4018699"/>
                  <a:gd name="connsiteX1" fmla="*/ 2269583 w 4523685"/>
                  <a:gd name="connsiteY1" fmla="*/ 0 h 4018699"/>
                  <a:gd name="connsiteX2" fmla="*/ 4523685 w 4523685"/>
                  <a:gd name="connsiteY2" fmla="*/ 3886383 h 4018699"/>
                  <a:gd name="connsiteX3" fmla="*/ 15481 w 4523685"/>
                  <a:gd name="connsiteY3" fmla="*/ 3886383 h 4018699"/>
                  <a:gd name="connsiteX0" fmla="*/ 15481 w 4550454"/>
                  <a:gd name="connsiteY0" fmla="*/ 3886383 h 4018699"/>
                  <a:gd name="connsiteX1" fmla="*/ 2269583 w 4550454"/>
                  <a:gd name="connsiteY1" fmla="*/ 0 h 4018699"/>
                  <a:gd name="connsiteX2" fmla="*/ 4523685 w 4550454"/>
                  <a:gd name="connsiteY2" fmla="*/ 3886383 h 4018699"/>
                  <a:gd name="connsiteX3" fmla="*/ 15481 w 4550454"/>
                  <a:gd name="connsiteY3" fmla="*/ 3886383 h 4018699"/>
                  <a:gd name="connsiteX0" fmla="*/ 15481 w 4550454"/>
                  <a:gd name="connsiteY0" fmla="*/ 3886383 h 4101766"/>
                  <a:gd name="connsiteX1" fmla="*/ 2269583 w 4550454"/>
                  <a:gd name="connsiteY1" fmla="*/ 0 h 4101766"/>
                  <a:gd name="connsiteX2" fmla="*/ 4523685 w 4550454"/>
                  <a:gd name="connsiteY2" fmla="*/ 3886383 h 4101766"/>
                  <a:gd name="connsiteX3" fmla="*/ 15481 w 4550454"/>
                  <a:gd name="connsiteY3" fmla="*/ 3886383 h 410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50454" h="4101766">
                    <a:moveTo>
                      <a:pt x="15481" y="3886383"/>
                    </a:moveTo>
                    <a:cubicBezTo>
                      <a:pt x="-190083" y="3760504"/>
                      <a:pt x="1709602" y="40820"/>
                      <a:pt x="2269583" y="0"/>
                    </a:cubicBezTo>
                    <a:cubicBezTo>
                      <a:pt x="2957155" y="40820"/>
                      <a:pt x="4793044" y="3484057"/>
                      <a:pt x="4523685" y="3886383"/>
                    </a:cubicBezTo>
                    <a:cubicBezTo>
                      <a:pt x="4318122" y="4162829"/>
                      <a:pt x="306104" y="4184095"/>
                      <a:pt x="15481" y="3886383"/>
                    </a:cubicBezTo>
                    <a:close/>
                  </a:path>
                </a:pathLst>
              </a:custGeom>
              <a:solidFill>
                <a:srgbClr val="FA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شكل حر 25">
                <a:extLst>
                  <a:ext uri="{FF2B5EF4-FFF2-40B4-BE49-F238E27FC236}">
                    <a16:creationId xmlns:a16="http://schemas.microsoft.com/office/drawing/2014/main" id="{CB3E6F91-EF8B-294F-B43E-BC5FD81D2758}"/>
                  </a:ext>
                </a:extLst>
              </p:cNvPr>
              <p:cNvSpPr/>
              <p:nvPr/>
            </p:nvSpPr>
            <p:spPr>
              <a:xfrm flipH="1">
                <a:off x="4709384" y="1421417"/>
                <a:ext cx="5327761" cy="4997709"/>
              </a:xfrm>
              <a:custGeom>
                <a:avLst/>
                <a:gdLst>
                  <a:gd name="connsiteX0" fmla="*/ 2548684 w 5327766"/>
                  <a:gd name="connsiteY0" fmla="*/ 0 h 4997716"/>
                  <a:gd name="connsiteX1" fmla="*/ 5295150 w 5327766"/>
                  <a:gd name="connsiteY1" fmla="*/ 4735287 h 4997716"/>
                  <a:gd name="connsiteX2" fmla="*/ 13807 w 5327766"/>
                  <a:gd name="connsiteY2" fmla="*/ 4827125 h 4997716"/>
                  <a:gd name="connsiteX3" fmla="*/ 0 w 5327766"/>
                  <a:gd name="connsiteY3" fmla="*/ 4822972 h 4997716"/>
                  <a:gd name="connsiteX4" fmla="*/ 37642 w 5327766"/>
                  <a:gd name="connsiteY4" fmla="*/ 4828281 h 4997716"/>
                  <a:gd name="connsiteX5" fmla="*/ 4913629 w 5327766"/>
                  <a:gd name="connsiteY5" fmla="*/ 4664717 h 4997716"/>
                  <a:gd name="connsiteX6" fmla="*/ 2436408 w 5327766"/>
                  <a:gd name="connsiteY6" fmla="*/ 46258 h 4997716"/>
                  <a:gd name="connsiteX7" fmla="*/ 2432186 w 5327766"/>
                  <a:gd name="connsiteY7" fmla="*/ 43603 h 4997716"/>
                  <a:gd name="connsiteX8" fmla="*/ 2480065 w 5327766"/>
                  <a:gd name="connsiteY8" fmla="*/ 17525 h 4997716"/>
                  <a:gd name="connsiteX9" fmla="*/ 2548684 w 5327766"/>
                  <a:gd name="connsiteY9" fmla="*/ 0 h 499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27766" h="4997716">
                    <a:moveTo>
                      <a:pt x="2548684" y="0"/>
                    </a:moveTo>
                    <a:cubicBezTo>
                      <a:pt x="3386442" y="49737"/>
                      <a:pt x="5623345" y="4245081"/>
                      <a:pt x="5295150" y="4735287"/>
                    </a:cubicBezTo>
                    <a:cubicBezTo>
                      <a:pt x="5068167" y="5040539"/>
                      <a:pt x="1032127" y="5090437"/>
                      <a:pt x="13807" y="4827125"/>
                    </a:cubicBezTo>
                    <a:lnTo>
                      <a:pt x="0" y="4822972"/>
                    </a:lnTo>
                    <a:lnTo>
                      <a:pt x="37642" y="4828281"/>
                    </a:lnTo>
                    <a:cubicBezTo>
                      <a:pt x="1444886" y="5006811"/>
                      <a:pt x="4710127" y="4938392"/>
                      <a:pt x="4913629" y="4664717"/>
                    </a:cubicBezTo>
                    <a:cubicBezTo>
                      <a:pt x="5211056" y="4220468"/>
                      <a:pt x="3401796" y="733229"/>
                      <a:pt x="2436408" y="46258"/>
                    </a:cubicBezTo>
                    <a:lnTo>
                      <a:pt x="2432186" y="43603"/>
                    </a:lnTo>
                    <a:lnTo>
                      <a:pt x="2480065" y="17525"/>
                    </a:lnTo>
                    <a:cubicBezTo>
                      <a:pt x="2504447" y="7486"/>
                      <a:pt x="2527362" y="1554"/>
                      <a:pt x="2548684" y="0"/>
                    </a:cubicBezTo>
                    <a:close/>
                  </a:path>
                </a:pathLst>
              </a:custGeom>
              <a:solidFill>
                <a:schemeClr val="tx1">
                  <a:lumMod val="40000"/>
                  <a:lumOff val="60000"/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</p:grpSp>
      </p:grpSp>
      <p:sp>
        <p:nvSpPr>
          <p:cNvPr id="29" name="正方形/長方形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624A43-882C-B849-9123-51A91A3136B8}"/>
              </a:ext>
            </a:extLst>
          </p:cNvPr>
          <p:cNvSpPr/>
          <p:nvPr/>
        </p:nvSpPr>
        <p:spPr>
          <a:xfrm>
            <a:off x="3796340" y="2742146"/>
            <a:ext cx="6431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altLang="ja-JP" sz="3200" b="1" spc="50" dirty="0">
                <a:ln w="0"/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4000"/>
                    </a:prstClr>
                  </a:outerShdw>
                </a:effectLst>
                <a:latin typeface="Tajawal" pitchFamily="2" charset="-78"/>
                <a:cs typeface="Tajawal" pitchFamily="2" charset="-78"/>
              </a:rPr>
              <a:t>ابدأ</a:t>
            </a:r>
            <a:endParaRPr lang="ja-JP" altLang="en-US" sz="3200" b="1" cap="none" spc="50" dirty="0">
              <a:ln w="0"/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4000"/>
                  </a:prstClr>
                </a:outerShdw>
              </a:effectLst>
              <a:latin typeface="Tajawal" pitchFamily="2" charset="-78"/>
              <a:cs typeface="Tajawal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502CA9A-4532-4B71-B150-35F157C4D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3690" y="575382"/>
            <a:ext cx="1822862" cy="136562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9D45EE6-F0EA-4704-A465-5ACE17179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3690" y="2055731"/>
            <a:ext cx="1853345" cy="150584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F698AF7-E75E-48D4-8B3B-ACF0E5FCE9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448" y="467374"/>
            <a:ext cx="1853345" cy="185944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2CC1AA0-1117-48BE-96A0-0F3A8E846D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897" y="2402108"/>
            <a:ext cx="1853345" cy="171312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491A07F-34A1-4C26-A04B-1B3BCEDA3955}"/>
              </a:ext>
            </a:extLst>
          </p:cNvPr>
          <p:cNvSpPr txBox="1"/>
          <p:nvPr/>
        </p:nvSpPr>
        <p:spPr>
          <a:xfrm>
            <a:off x="5106771" y="2098194"/>
            <a:ext cx="284190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>
                <a:solidFill>
                  <a:schemeClr val="bg1"/>
                </a:solidFill>
              </a:rPr>
              <a:t>إعداد المعلمة: وسمية مرشود العتيبي</a:t>
            </a:r>
          </a:p>
        </p:txBody>
      </p:sp>
    </p:spTree>
    <p:extLst>
      <p:ext uri="{BB962C8B-B14F-4D97-AF65-F5344CB8AC3E}">
        <p14:creationId xmlns:p14="http://schemas.microsoft.com/office/powerpoint/2010/main" val="1916281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القدرة على مواجهة الجمهور دون خوف أو خجل    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434128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التنغيم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208750" y="434128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نقل العاطفة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08750" y="268366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الطلاقة 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51" y="270900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الجرأة 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043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35291979-1795-49BD-8D28-1F2FB4081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6" t="-15537" r="576" b="13841"/>
          <a:stretch/>
        </p:blipFill>
        <p:spPr>
          <a:xfrm>
            <a:off x="0" y="-3228975"/>
            <a:ext cx="7305675" cy="1008697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DCFCCC26-B1A8-4645-A09C-606A5624BBD3}"/>
              </a:ext>
            </a:extLst>
          </p:cNvPr>
          <p:cNvSpPr/>
          <p:nvPr/>
        </p:nvSpPr>
        <p:spPr>
          <a:xfrm>
            <a:off x="5714047" y="690860"/>
            <a:ext cx="5817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SHIN" panose="01000500000000020002" pitchFamily="2" charset="-78"/>
                <a:cs typeface="AGA Aladdin Regular" pitchFamily="2" charset="-78"/>
              </a:rPr>
              <a:t>شكرا لكم قضينا وقتا ممتعاً</a:t>
            </a:r>
          </a:p>
        </p:txBody>
      </p:sp>
    </p:spTree>
    <p:extLst>
      <p:ext uri="{BB962C8B-B14F-4D97-AF65-F5344CB8AC3E}">
        <p14:creationId xmlns:p14="http://schemas.microsoft.com/office/powerpoint/2010/main" val="226046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355049" y="2635837"/>
            <a:ext cx="54773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عدم الاشراك بالله 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096000" y="2635837"/>
            <a:ext cx="57409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شكر النعم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55049" y="4178498"/>
            <a:ext cx="54773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الصبر 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096000" y="4178498"/>
            <a:ext cx="57409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إقامة الصلاة  </a:t>
            </a:r>
            <a:endParaRPr lang="en-GB" sz="4400" dirty="0">
              <a:latin typeface="+mj-lt"/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أول الوصايا التي أوصى بها لقمان ابنه :</a:t>
            </a:r>
            <a:endParaRPr lang="en-GB" sz="4800" dirty="0">
              <a:latin typeface="+mj-lt"/>
            </a:endParaRPr>
          </a:p>
        </p:txBody>
      </p:sp>
      <p:sp>
        <p:nvSpPr>
          <p:cNvPr id="13" name="Score Button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897270-D8F6-1146-8926-30AF20A60797}"/>
              </a:ext>
            </a:extLst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4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E903F8A3-D29D-F547-9F5F-FE1264CE3754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537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قال تعالى :(إن أنكر الأصوات لصوت الحمير) </a:t>
            </a:r>
          </a:p>
          <a:p>
            <a:pPr algn="ctr"/>
            <a:r>
              <a:rPr lang="ar-SA" sz="4400" dirty="0">
                <a:latin typeface="+mj-lt"/>
              </a:rPr>
              <a:t>الغرض من التشبيه التنفير من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التحدث بسرعة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رفع الصوت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خفض الصوت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2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تنغيم الصوت </a:t>
            </a:r>
            <a:endParaRPr lang="en-GB" sz="4400" dirty="0">
              <a:latin typeface="+mj-lt"/>
            </a:endParaRPr>
          </a:p>
        </p:txBody>
      </p:sp>
      <p:sp>
        <p:nvSpPr>
          <p:cNvPr id="13" name="Score Button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9898A86-0356-2647-AFCC-604F0232F537}"/>
              </a:ext>
            </a:extLst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8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6904B26B-8E40-E347-A010-FC1FA4DE9652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074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الخطوة الثالثة من خطوات القراءة المتعمقة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الاسئلة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الاستطلاع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القراءة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2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المراجعة</a:t>
            </a:r>
            <a:endParaRPr lang="en-GB" sz="4400" dirty="0">
              <a:latin typeface="+mj-lt"/>
            </a:endParaRPr>
          </a:p>
        </p:txBody>
      </p:sp>
      <p:sp>
        <p:nvSpPr>
          <p:cNvPr id="13" name="Score Button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895FBC2-DE89-BA4D-B752-F639973764E3}"/>
              </a:ext>
            </a:extLst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8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4C50F5CF-8601-6844-9236-73758AE0C01A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77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النائبات جمع نائبة وتعني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الأحزان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العواقب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الأماني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2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المصائب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74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ضد كلمة (العدل)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الأمن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الرحمة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الخوف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2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الظلم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80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أقوى الحركات هي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الضمة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الفتحة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321501" y="42456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السكون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50" y="439194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الكسرة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553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الكلمة الصحيحة إملائياً عند جمع كلمة (مبدأ) هي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433492" y="429941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مبادي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6273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err="1">
                <a:latin typeface="+mj-lt"/>
              </a:rPr>
              <a:t>مباديء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321501" y="42456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مبادى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433493" y="266273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مبادئ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389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DOfficeLightV0">
  <a:themeElements>
    <a:clrScheme name="نص متحرك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كامل">
  <a:themeElements>
    <a:clrScheme name="تكامل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تكامل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كامل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457BD13074B4A8CF2E0B2495993FD" ma:contentTypeVersion="31" ma:contentTypeDescription="Create a new document." ma:contentTypeScope="" ma:versionID="97d2791ea321f79b8f8505d510902544">
  <xsd:schema xmlns:xsd="http://www.w3.org/2001/XMLSchema" xmlns:xs="http://www.w3.org/2001/XMLSchema" xmlns:p="http://schemas.microsoft.com/office/2006/metadata/properties" xmlns:ns3="83bfa1be-6350-4b51-ab75-99451be567bc" xmlns:ns4="a2f1f38c-c37e-44af-98ed-245214f7ec00" targetNamespace="http://schemas.microsoft.com/office/2006/metadata/properties" ma:root="true" ma:fieldsID="37b0a6f3a50df5b3c92e019ae4607ec1" ns3:_="" ns4:_="">
    <xsd:import namespace="83bfa1be-6350-4b51-ab75-99451be567bc"/>
    <xsd:import namespace="a2f1f38c-c37e-44af-98ed-245214f7ec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fa1be-6350-4b51-ab75-99451be567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8" nillable="true" ma:displayName="Notebook Type" ma:internalName="NotebookType">
      <xsd:simpleType>
        <xsd:restriction base="dms:Text"/>
      </xsd:simpleType>
    </xsd:element>
    <xsd:element name="FolderType" ma:index="19" nillable="true" ma:displayName="Folder Type" ma:internalName="FolderType">
      <xsd:simpleType>
        <xsd:restriction base="dms:Text"/>
      </xsd:simpleType>
    </xsd:element>
    <xsd:element name="CultureName" ma:index="20" nillable="true" ma:displayName="Culture Name" ma:internalName="CultureName">
      <xsd:simpleType>
        <xsd:restriction base="dms:Text"/>
      </xsd:simpleType>
    </xsd:element>
    <xsd:element name="AppVersion" ma:index="21" nillable="true" ma:displayName="App Version" ma:internalName="AppVersion">
      <xsd:simpleType>
        <xsd:restriction base="dms:Text"/>
      </xsd:simpleType>
    </xsd:element>
    <xsd:element name="TeamsChannelId" ma:index="22" nillable="true" ma:displayName="Teams Channel Id" ma:internalName="TeamsChannelId">
      <xsd:simpleType>
        <xsd:restriction base="dms:Text"/>
      </xsd:simpleType>
    </xsd:element>
    <xsd:element name="Owner" ma:index="2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4" nillable="true" ma:displayName="Math Settings" ma:internalName="Math_Settings">
      <xsd:simpleType>
        <xsd:restriction base="dms:Text"/>
      </xsd:simpleType>
    </xsd:element>
    <xsd:element name="DefaultSectionNames" ma:index="2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6" nillable="true" ma:displayName="Is Collaboration Space Locked" ma:internalName="Is_Collaboration_Space_Locked">
      <xsd:simpleType>
        <xsd:restriction base="dms:Boolean"/>
      </xsd:simpleType>
    </xsd:element>
    <xsd:element name="IsNotebookLocked" ma:index="37" nillable="true" ma:displayName="Is Notebook Locked" ma:internalName="IsNotebookLocked">
      <xsd:simpleType>
        <xsd:restriction base="dms:Boolean"/>
      </xsd:simpleType>
    </xsd:element>
    <xsd:element name="Teams_Channel_Section_Location" ma:index="38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f1f38c-c37e-44af-98ed-245214f7ec0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83bfa1be-6350-4b51-ab75-99451be567bc" xsi:nil="true"/>
    <DefaultSectionNames xmlns="83bfa1be-6350-4b51-ab75-99451be567bc" xsi:nil="true"/>
    <Templates xmlns="83bfa1be-6350-4b51-ab75-99451be567bc" xsi:nil="true"/>
    <NotebookType xmlns="83bfa1be-6350-4b51-ab75-99451be567bc" xsi:nil="true"/>
    <FolderType xmlns="83bfa1be-6350-4b51-ab75-99451be567bc" xsi:nil="true"/>
    <CultureName xmlns="83bfa1be-6350-4b51-ab75-99451be567bc" xsi:nil="true"/>
    <Student_Groups xmlns="83bfa1be-6350-4b51-ab75-99451be567bc">
      <UserInfo>
        <DisplayName/>
        <AccountId xsi:nil="true"/>
        <AccountType/>
      </UserInfo>
    </Student_Groups>
    <TeamsChannelId xmlns="83bfa1be-6350-4b51-ab75-99451be567bc" xsi:nil="true"/>
    <Owner xmlns="83bfa1be-6350-4b51-ab75-99451be567bc">
      <UserInfo>
        <DisplayName/>
        <AccountId xsi:nil="true"/>
        <AccountType/>
      </UserInfo>
    </Owner>
    <Teachers xmlns="83bfa1be-6350-4b51-ab75-99451be567bc">
      <UserInfo>
        <DisplayName/>
        <AccountId xsi:nil="true"/>
        <AccountType/>
      </UserInfo>
    </Teachers>
    <Students xmlns="83bfa1be-6350-4b51-ab75-99451be567bc">
      <UserInfo>
        <DisplayName/>
        <AccountId xsi:nil="true"/>
        <AccountType/>
      </UserInfo>
    </Students>
    <Distribution_Groups xmlns="83bfa1be-6350-4b51-ab75-99451be567bc" xsi:nil="true"/>
    <AppVersion xmlns="83bfa1be-6350-4b51-ab75-99451be567bc" xsi:nil="true"/>
    <LMS_Mappings xmlns="83bfa1be-6350-4b51-ab75-99451be567bc" xsi:nil="true"/>
    <IsNotebookLocked xmlns="83bfa1be-6350-4b51-ab75-99451be567bc" xsi:nil="true"/>
    <Is_Collaboration_Space_Locked xmlns="83bfa1be-6350-4b51-ab75-99451be567bc" xsi:nil="true"/>
    <Teams_Channel_Section_Location xmlns="83bfa1be-6350-4b51-ab75-99451be567bc" xsi:nil="true"/>
    <Math_Settings xmlns="83bfa1be-6350-4b51-ab75-99451be567bc" xsi:nil="true"/>
    <Has_Teacher_Only_SectionGroup xmlns="83bfa1be-6350-4b51-ab75-99451be567bc" xsi:nil="true"/>
    <Invited_Students xmlns="83bfa1be-6350-4b51-ab75-99451be567bc" xsi:nil="true"/>
    <Self_Registration_Enabled xmlns="83bfa1be-6350-4b51-ab75-99451be567bc" xsi:nil="true"/>
  </documentManagement>
</p:properties>
</file>

<file path=customXml/itemProps1.xml><?xml version="1.0" encoding="utf-8"?>
<ds:datastoreItem xmlns:ds="http://schemas.openxmlformats.org/officeDocument/2006/customXml" ds:itemID="{65F8B1CD-596C-44C4-8CC6-80A588719C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bfa1be-6350-4b51-ab75-99451be567bc"/>
    <ds:schemaRef ds:uri="a2f1f38c-c37e-44af-98ed-245214f7ec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5C6893-9B39-4582-A02E-9FA9BDCD9C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9AF6F1-BA18-4E42-B961-9C151953AA4F}">
  <ds:schemaRefs>
    <ds:schemaRef ds:uri="http://purl.org/dc/terms/"/>
    <ds:schemaRef ds:uri="http://purl.org/dc/elements/1.1/"/>
    <ds:schemaRef ds:uri="83bfa1be-6350-4b51-ab75-99451be567bc"/>
    <ds:schemaRef ds:uri="a2f1f38c-c37e-44af-98ed-245214f7ec00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393</Words>
  <Application>Microsoft Office PowerPoint</Application>
  <PresentationFormat>شاشة عريضة</PresentationFormat>
  <Paragraphs>157</Paragraphs>
  <Slides>21</Slides>
  <Notes>20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21</vt:i4>
      </vt:variant>
    </vt:vector>
  </HeadingPairs>
  <TitlesOfParts>
    <vt:vector size="31" baseType="lpstr">
      <vt:lpstr>Adobe SHIN</vt:lpstr>
      <vt:lpstr>Calibri</vt:lpstr>
      <vt:lpstr>Calibri Light</vt:lpstr>
      <vt:lpstr>Tajawal</vt:lpstr>
      <vt:lpstr>Tw Cen MT</vt:lpstr>
      <vt:lpstr>Tw Cen MT Condensed</vt:lpstr>
      <vt:lpstr>Wingdings 2</vt:lpstr>
      <vt:lpstr>Wingdings 3</vt:lpstr>
      <vt:lpstr>HDOfficeLightV0</vt:lpstr>
      <vt:lpstr>تكامل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نوره الحناكي</dc:creator>
  <cp:lastModifiedBy>وسمية بنت العتيبي</cp:lastModifiedBy>
  <cp:revision>6</cp:revision>
  <dcterms:created xsi:type="dcterms:W3CDTF">2021-10-26T17:55:33Z</dcterms:created>
  <dcterms:modified xsi:type="dcterms:W3CDTF">2022-02-20T16:27:02Z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0x0101006F8457BD13074B4A8CF2E0B2495993FD</vt:lpwstr>
  </property>
</Properties>
</file>