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6" r:id="rId1"/>
    <p:sldMasterId id="2147483796" r:id="rId2"/>
    <p:sldMasterId id="2147483672" r:id="rId3"/>
  </p:sldMasterIdLst>
  <p:sldIdLst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DE739-8BFD-4583-B723-68C44ECAF59E}" v="31" dt="2021-03-15T00:29:02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-100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7T21:36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7T21:36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7T21:36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7T21:36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7T21:36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3T21:29:5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7T21:36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7T21:36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7T21:36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7T21:36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7T21:36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/>
          <a:lstStyle>
            <a:lvl1pPr algn="ctr">
              <a:lnSpc>
                <a:spcPct val="11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5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A229-3D71-45F6-A0CE-B79172A001E9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B2671-A200-4A38-823C-AD6685477E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858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1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March 15,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83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kern="1200" cap="none" spc="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14000"/>
        </a:lnSpc>
        <a:spcBef>
          <a:spcPts val="500"/>
        </a:spcBef>
        <a:buFontTx/>
        <a:buNone/>
        <a:defRPr sz="1800" kern="1200" spc="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14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14000"/>
        </a:lnSpc>
        <a:spcBef>
          <a:spcPts val="500"/>
        </a:spcBef>
        <a:buFontTx/>
        <a:buNone/>
        <a:defRPr sz="1400" kern="1200" spc="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14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March 15,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49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A229-3D71-45F6-A0CE-B79172A001E9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2671-A200-4A38-823C-AD6685477E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23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iew.genial.ly/604ea93792cd88103a68972a/interactive-content-untitled-genially" TargetMode="External"/><Relationship Id="rId3" Type="http://schemas.openxmlformats.org/officeDocument/2006/relationships/customXml" Target="../ink/ink13.xml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customXml" Target="../ink/ink4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A_Zz0ObCqY?feature=oembed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MbIy-VeR9c?feature=oembed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ZKIjMxqcyU?feature=oembed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4btIVTY9fc?feature=oembed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26841DE-FD80-4D74-9FF9-79BA5E9F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D0C6C81A-990F-4154-A92D-3005C577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466929"/>
            <a:ext cx="10706100" cy="59176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صورة 4" descr="صورة تحتوي على داخلي, أبيض&#10;&#10;تم إنشاء الوصف تلقائياً">
            <a:extLst>
              <a:ext uri="{FF2B5EF4-FFF2-40B4-BE49-F238E27FC236}">
                <a16:creationId xmlns:a16="http://schemas.microsoft.com/office/drawing/2014/main" id="{93A0F9E2-A080-4F88-8A5B-5178571B11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1" b="1"/>
          <a:stretch/>
        </p:blipFill>
        <p:spPr>
          <a:xfrm>
            <a:off x="881999" y="630681"/>
            <a:ext cx="10389902" cy="5590117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E9378ED-F862-430A-A224-A80FCE898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404937"/>
            <a:ext cx="5238750" cy="404812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1ECB938-57D6-4794-853A-585F502B2E6D}"/>
              </a:ext>
            </a:extLst>
          </p:cNvPr>
          <p:cNvSpPr/>
          <p:nvPr/>
        </p:nvSpPr>
        <p:spPr>
          <a:xfrm>
            <a:off x="4480755" y="2352972"/>
            <a:ext cx="332815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الدراسات الإسلامية</a:t>
            </a:r>
          </a:p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الحديث</a:t>
            </a:r>
          </a:p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2م</a:t>
            </a:r>
          </a:p>
        </p:txBody>
      </p:sp>
    </p:spTree>
    <p:extLst>
      <p:ext uri="{BB962C8B-B14F-4D97-AF65-F5344CB8AC3E}">
        <p14:creationId xmlns:p14="http://schemas.microsoft.com/office/powerpoint/2010/main" val="54735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26841DE-FD80-4D74-9FF9-79BA5E9F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D0C6C81A-990F-4154-A92D-3005C577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466929"/>
            <a:ext cx="10706100" cy="59176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صورة 4" descr="صورة تحتوي على داخلي, أبيض&#10;&#10;تم إنشاء الوصف تلقائياً">
            <a:extLst>
              <a:ext uri="{FF2B5EF4-FFF2-40B4-BE49-F238E27FC236}">
                <a16:creationId xmlns:a16="http://schemas.microsoft.com/office/drawing/2014/main" id="{93A0F9E2-A080-4F88-8A5B-5178571B11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1" b="1"/>
          <a:stretch/>
        </p:blipFill>
        <p:spPr>
          <a:xfrm>
            <a:off x="881999" y="630681"/>
            <a:ext cx="10389902" cy="5590117"/>
          </a:xfrm>
          <a:prstGeom prst="rect">
            <a:avLst/>
          </a:prstGeom>
        </p:spPr>
      </p:pic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02DBABD8-EB8B-4661-AF4F-13780BC114C2}"/>
              </a:ext>
            </a:extLst>
          </p:cNvPr>
          <p:cNvSpPr/>
          <p:nvPr/>
        </p:nvSpPr>
        <p:spPr>
          <a:xfrm>
            <a:off x="3568301" y="1702218"/>
            <a:ext cx="5825730" cy="349128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264FEAA-A2FF-48B9-AAB0-E6826CA9689D}"/>
              </a:ext>
            </a:extLst>
          </p:cNvPr>
          <p:cNvSpPr/>
          <p:nvPr/>
        </p:nvSpPr>
        <p:spPr>
          <a:xfrm>
            <a:off x="3755598" y="2603619"/>
            <a:ext cx="54188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هل يصح للمسلم وضع جريد</a:t>
            </a:r>
          </a:p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</a:t>
            </a:r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القبور أم هذا أم خاص</a:t>
            </a:r>
          </a:p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فقط بهذين القبرين؟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5679358-76BD-4392-86A7-46CFC8DD82E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13" y="3704444"/>
            <a:ext cx="900538" cy="15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0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26841DE-FD80-4D74-9FF9-79BA5E9F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D0C6C81A-990F-4154-A92D-3005C577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466929"/>
            <a:ext cx="10706100" cy="59176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صورة 4" descr="صورة تحتوي على داخلي, أبيض&#10;&#10;تم إنشاء الوصف تلقائياً">
            <a:extLst>
              <a:ext uri="{FF2B5EF4-FFF2-40B4-BE49-F238E27FC236}">
                <a16:creationId xmlns:a16="http://schemas.microsoft.com/office/drawing/2014/main" id="{93A0F9E2-A080-4F88-8A5B-5178571B11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1" b="1"/>
          <a:stretch/>
        </p:blipFill>
        <p:spPr>
          <a:xfrm>
            <a:off x="881999" y="630681"/>
            <a:ext cx="10389902" cy="5590117"/>
          </a:xfrm>
          <a:prstGeom prst="rect">
            <a:avLst/>
          </a:prstGeom>
        </p:spPr>
      </p:pic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02DBABD8-EB8B-4661-AF4F-13780BC114C2}"/>
              </a:ext>
            </a:extLst>
          </p:cNvPr>
          <p:cNvSpPr/>
          <p:nvPr/>
        </p:nvSpPr>
        <p:spPr>
          <a:xfrm>
            <a:off x="3394706" y="1759833"/>
            <a:ext cx="5825730" cy="349128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3CD1D6D-7D78-4440-8B8C-8AF5D52FC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9" b="89872" l="308" r="96154">
                        <a14:foregroundMark x1="89231" y1="8964" x2="86308" y2="45984"/>
                        <a14:foregroundMark x1="86308" y1="45984" x2="89231" y2="24913"/>
                        <a14:foregroundMark x1="89231" y1="24913" x2="85846" y2="16182"/>
                        <a14:foregroundMark x1="85846" y1="16182" x2="33846" y2="11874"/>
                        <a14:foregroundMark x1="33846" y1="11874" x2="17538" y2="15250"/>
                        <a14:foregroundMark x1="17538" y1="15250" x2="5538" y2="25844"/>
                        <a14:foregroundMark x1="5538" y1="25844" x2="308" y2="42142"/>
                        <a14:foregroundMark x1="96154" y1="10361" x2="92308" y2="49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98" y="1923585"/>
            <a:ext cx="3813903" cy="349128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BE24DFD-AC25-470F-95D5-6FA15CB87683}"/>
              </a:ext>
            </a:extLst>
          </p:cNvPr>
          <p:cNvSpPr/>
          <p:nvPr/>
        </p:nvSpPr>
        <p:spPr>
          <a:xfrm>
            <a:off x="4477895" y="2558913"/>
            <a:ext cx="27495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فكرص 84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2A39840-8FAB-430B-A34B-A53642E08FF5}"/>
              </a:ext>
            </a:extLst>
          </p:cNvPr>
          <p:cNvSpPr/>
          <p:nvPr/>
        </p:nvSpPr>
        <p:spPr>
          <a:xfrm>
            <a:off x="4630295" y="2711313"/>
            <a:ext cx="27495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فكرص 84 </a:t>
            </a:r>
          </a:p>
        </p:txBody>
      </p:sp>
    </p:spTree>
    <p:extLst>
      <p:ext uri="{BB962C8B-B14F-4D97-AF65-F5344CB8AC3E}">
        <p14:creationId xmlns:p14="http://schemas.microsoft.com/office/powerpoint/2010/main" val="275324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26841DE-FD80-4D74-9FF9-79BA5E9F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D0C6C81A-990F-4154-A92D-3005C577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466929"/>
            <a:ext cx="10706100" cy="59176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صورة 4" descr="صورة تحتوي على داخلي, أبيض&#10;&#10;تم إنشاء الوصف تلقائياً">
            <a:extLst>
              <a:ext uri="{FF2B5EF4-FFF2-40B4-BE49-F238E27FC236}">
                <a16:creationId xmlns:a16="http://schemas.microsoft.com/office/drawing/2014/main" id="{93A0F9E2-A080-4F88-8A5B-5178571B11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1" b="1"/>
          <a:stretch/>
        </p:blipFill>
        <p:spPr>
          <a:xfrm>
            <a:off x="881999" y="630681"/>
            <a:ext cx="10389902" cy="559011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FA54716-9688-43F9-B9D8-0FEFBC2055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600" y1="35082" x2="44800" y2="19790"/>
                        <a14:foregroundMark x1="44800" y1="19790" x2="21000" y2="37631"/>
                        <a14:foregroundMark x1="10200" y1="43178" x2="40000" y2="17541"/>
                        <a14:foregroundMark x1="37800" y1="17541" x2="46800" y2="12594"/>
                        <a14:foregroundMark x1="55200" y1="13793" x2="46400" y2="11394"/>
                        <a14:foregroundMark x1="46400" y1="11394" x2="38200" y2="13793"/>
                        <a14:foregroundMark x1="38200" y1="13793" x2="35000" y2="15742"/>
                        <a14:foregroundMark x1="51000" y1="84408" x2="32000" y2="85607"/>
                        <a14:foregroundMark x1="32000" y1="85607" x2="28600" y2="84858"/>
                        <a14:foregroundMark x1="37600" y1="13793" x2="38200" y2="11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82" y="630681"/>
            <a:ext cx="4107388" cy="5479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BF5406E-5E29-48C9-8A35-D94A37F85BC9}"/>
              </a:ext>
            </a:extLst>
          </p:cNvPr>
          <p:cNvSpPr/>
          <p:nvPr/>
        </p:nvSpPr>
        <p:spPr>
          <a:xfrm>
            <a:off x="5549295" y="4138910"/>
            <a:ext cx="1590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أنقري</a:t>
            </a:r>
            <a:r>
              <a:rPr lang="ar-SA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هنا</a:t>
            </a:r>
          </a:p>
        </p:txBody>
      </p:sp>
    </p:spTree>
    <p:extLst>
      <p:ext uri="{BB962C8B-B14F-4D97-AF65-F5344CB8AC3E}">
        <p14:creationId xmlns:p14="http://schemas.microsoft.com/office/powerpoint/2010/main" val="243541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7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77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3C30B2F-D1D0-4298-AAAA-5CD7FAF7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0" cy="3126633"/>
          </a:xfrm>
          <a:custGeom>
            <a:avLst/>
            <a:gdLst>
              <a:gd name="connsiteX0" fmla="*/ 0 w 12192000"/>
              <a:gd name="connsiteY0" fmla="*/ 1162137 h 3126633"/>
              <a:gd name="connsiteX1" fmla="*/ 41243 w 12192000"/>
              <a:gd name="connsiteY1" fmla="*/ 1179838 h 3126633"/>
              <a:gd name="connsiteX2" fmla="*/ 26724 w 12192000"/>
              <a:gd name="connsiteY2" fmla="*/ 1190407 h 3126633"/>
              <a:gd name="connsiteX3" fmla="*/ 24833 w 12192000"/>
              <a:gd name="connsiteY3" fmla="*/ 1189500 h 3126633"/>
              <a:gd name="connsiteX4" fmla="*/ 3588 w 12192000"/>
              <a:gd name="connsiteY4" fmla="*/ 1309614 h 3126633"/>
              <a:gd name="connsiteX5" fmla="*/ 0 w 12192000"/>
              <a:gd name="connsiteY5" fmla="*/ 1310495 h 3126633"/>
              <a:gd name="connsiteX6" fmla="*/ 0 w 12192000"/>
              <a:gd name="connsiteY6" fmla="*/ 0 h 3126633"/>
              <a:gd name="connsiteX7" fmla="*/ 12192000 w 12192000"/>
              <a:gd name="connsiteY7" fmla="*/ 0 h 3126633"/>
              <a:gd name="connsiteX8" fmla="*/ 12191969 w 12192000"/>
              <a:gd name="connsiteY8" fmla="*/ 3121262 h 3126633"/>
              <a:gd name="connsiteX9" fmla="*/ 12188582 w 12192000"/>
              <a:gd name="connsiteY9" fmla="*/ 3121834 h 3126633"/>
              <a:gd name="connsiteX10" fmla="*/ 12185024 w 12192000"/>
              <a:gd name="connsiteY10" fmla="*/ 3122641 h 3126633"/>
              <a:gd name="connsiteX11" fmla="*/ 12171796 w 12192000"/>
              <a:gd name="connsiteY11" fmla="*/ 3121209 h 3126633"/>
              <a:gd name="connsiteX12" fmla="*/ 12166812 w 12192000"/>
              <a:gd name="connsiteY12" fmla="*/ 3126633 h 3126633"/>
              <a:gd name="connsiteX13" fmla="*/ 12122004 w 12192000"/>
              <a:gd name="connsiteY13" fmla="*/ 3124393 h 3126633"/>
              <a:gd name="connsiteX14" fmla="*/ 12036609 w 12192000"/>
              <a:gd name="connsiteY14" fmla="*/ 3109888 h 3126633"/>
              <a:gd name="connsiteX15" fmla="*/ 12023452 w 12192000"/>
              <a:gd name="connsiteY15" fmla="*/ 3103952 h 3126633"/>
              <a:gd name="connsiteX16" fmla="*/ 11936381 w 12192000"/>
              <a:gd name="connsiteY16" fmla="*/ 3094474 h 3126633"/>
              <a:gd name="connsiteX17" fmla="*/ 11876861 w 12192000"/>
              <a:gd name="connsiteY17" fmla="*/ 3084187 h 3126633"/>
              <a:gd name="connsiteX18" fmla="*/ 11864150 w 12192000"/>
              <a:gd name="connsiteY18" fmla="*/ 3078415 h 3126633"/>
              <a:gd name="connsiteX19" fmla="*/ 11849315 w 12192000"/>
              <a:gd name="connsiteY19" fmla="*/ 3083344 h 3126633"/>
              <a:gd name="connsiteX20" fmla="*/ 11844903 w 12192000"/>
              <a:gd name="connsiteY20" fmla="*/ 3088180 h 3126633"/>
              <a:gd name="connsiteX21" fmla="*/ 11797558 w 12192000"/>
              <a:gd name="connsiteY21" fmla="*/ 3078578 h 3126633"/>
              <a:gd name="connsiteX22" fmla="*/ 11791833 w 12192000"/>
              <a:gd name="connsiteY22" fmla="*/ 3078309 h 3126633"/>
              <a:gd name="connsiteX23" fmla="*/ 11752368 w 12192000"/>
              <a:gd name="connsiteY23" fmla="*/ 3079667 h 3126633"/>
              <a:gd name="connsiteX24" fmla="*/ 11693668 w 12192000"/>
              <a:gd name="connsiteY24" fmla="*/ 3086682 h 3126633"/>
              <a:gd name="connsiteX25" fmla="*/ 11632752 w 12192000"/>
              <a:gd name="connsiteY25" fmla="*/ 3102951 h 3126633"/>
              <a:gd name="connsiteX26" fmla="*/ 11597584 w 12192000"/>
              <a:gd name="connsiteY26" fmla="*/ 3109557 h 3126633"/>
              <a:gd name="connsiteX27" fmla="*/ 11573118 w 12192000"/>
              <a:gd name="connsiteY27" fmla="*/ 3117154 h 3126633"/>
              <a:gd name="connsiteX28" fmla="*/ 11504799 w 12192000"/>
              <a:gd name="connsiteY28" fmla="*/ 3121480 h 3126633"/>
              <a:gd name="connsiteX29" fmla="*/ 11443938 w 12192000"/>
              <a:gd name="connsiteY29" fmla="*/ 3120255 h 3126633"/>
              <a:gd name="connsiteX30" fmla="*/ 11436492 w 12192000"/>
              <a:gd name="connsiteY30" fmla="*/ 3121550 h 3126633"/>
              <a:gd name="connsiteX31" fmla="*/ 11407691 w 12192000"/>
              <a:gd name="connsiteY31" fmla="*/ 3107633 h 3126633"/>
              <a:gd name="connsiteX32" fmla="*/ 11341642 w 12192000"/>
              <a:gd name="connsiteY32" fmla="*/ 3101531 h 3126633"/>
              <a:gd name="connsiteX33" fmla="*/ 11307726 w 12192000"/>
              <a:gd name="connsiteY33" fmla="*/ 3095706 h 3126633"/>
              <a:gd name="connsiteX34" fmla="*/ 1982093 w 12192000"/>
              <a:gd name="connsiteY34" fmla="*/ 1505517 h 3126633"/>
              <a:gd name="connsiteX35" fmla="*/ 1978611 w 12192000"/>
              <a:gd name="connsiteY35" fmla="*/ 1502931 h 3126633"/>
              <a:gd name="connsiteX36" fmla="*/ 1931618 w 12192000"/>
              <a:gd name="connsiteY36" fmla="*/ 1488633 h 3126633"/>
              <a:gd name="connsiteX37" fmla="*/ 1925144 w 12192000"/>
              <a:gd name="connsiteY37" fmla="*/ 1491811 h 3126633"/>
              <a:gd name="connsiteX38" fmla="*/ 1858854 w 12192000"/>
              <a:gd name="connsiteY38" fmla="*/ 1451562 h 3126633"/>
              <a:gd name="connsiteX39" fmla="*/ 1764339 w 12192000"/>
              <a:gd name="connsiteY39" fmla="*/ 1434249 h 3126633"/>
              <a:gd name="connsiteX40" fmla="*/ 1693396 w 12192000"/>
              <a:gd name="connsiteY40" fmla="*/ 1427850 h 3126633"/>
              <a:gd name="connsiteX41" fmla="*/ 1653459 w 12192000"/>
              <a:gd name="connsiteY41" fmla="*/ 1421384 h 3126633"/>
              <a:gd name="connsiteX42" fmla="*/ 1624573 w 12192000"/>
              <a:gd name="connsiteY42" fmla="*/ 1419871 h 3126633"/>
              <a:gd name="connsiteX43" fmla="*/ 1550101 w 12192000"/>
              <a:gd name="connsiteY43" fmla="*/ 1398845 h 3126633"/>
              <a:gd name="connsiteX44" fmla="*/ 1426261 w 12192000"/>
              <a:gd name="connsiteY44" fmla="*/ 1356816 h 3126633"/>
              <a:gd name="connsiteX45" fmla="*/ 1400063 w 12192000"/>
              <a:gd name="connsiteY45" fmla="*/ 1349493 h 3126633"/>
              <a:gd name="connsiteX46" fmla="*/ 1378201 w 12192000"/>
              <a:gd name="connsiteY46" fmla="*/ 1349649 h 3126633"/>
              <a:gd name="connsiteX47" fmla="*/ 1373704 w 12192000"/>
              <a:gd name="connsiteY47" fmla="*/ 1355309 h 3126633"/>
              <a:gd name="connsiteX48" fmla="*/ 1359400 w 12192000"/>
              <a:gd name="connsiteY48" fmla="*/ 1352317 h 3126633"/>
              <a:gd name="connsiteX49" fmla="*/ 1355734 w 12192000"/>
              <a:gd name="connsiteY49" fmla="*/ 1352870 h 3126633"/>
              <a:gd name="connsiteX50" fmla="*/ 1334569 w 12192000"/>
              <a:gd name="connsiteY50" fmla="*/ 1354687 h 3126633"/>
              <a:gd name="connsiteX51" fmla="*/ 1285959 w 12192000"/>
              <a:gd name="connsiteY51" fmla="*/ 1325074 h 3126633"/>
              <a:gd name="connsiteX52" fmla="*/ 1228970 w 12192000"/>
              <a:gd name="connsiteY52" fmla="*/ 1316194 h 3126633"/>
              <a:gd name="connsiteX53" fmla="*/ 1081691 w 12192000"/>
              <a:gd name="connsiteY53" fmla="*/ 1276195 h 3126633"/>
              <a:gd name="connsiteX54" fmla="*/ 888229 w 12192000"/>
              <a:gd name="connsiteY54" fmla="*/ 1233330 h 3126633"/>
              <a:gd name="connsiteX55" fmla="*/ 749674 w 12192000"/>
              <a:gd name="connsiteY55" fmla="*/ 1151252 h 3126633"/>
              <a:gd name="connsiteX56" fmla="*/ 634863 w 12192000"/>
              <a:gd name="connsiteY56" fmla="*/ 1125089 h 3126633"/>
              <a:gd name="connsiteX57" fmla="*/ 572744 w 12192000"/>
              <a:gd name="connsiteY57" fmla="*/ 1095470 h 3126633"/>
              <a:gd name="connsiteX58" fmla="*/ 557235 w 12192000"/>
              <a:gd name="connsiteY58" fmla="*/ 1085440 h 3126633"/>
              <a:gd name="connsiteX59" fmla="*/ 554948 w 12192000"/>
              <a:gd name="connsiteY59" fmla="*/ 1085817 h 3126633"/>
              <a:gd name="connsiteX60" fmla="*/ 535764 w 12192000"/>
              <a:gd name="connsiteY60" fmla="*/ 1078928 h 3126633"/>
              <a:gd name="connsiteX61" fmla="*/ 532336 w 12192000"/>
              <a:gd name="connsiteY61" fmla="*/ 1074208 h 3126633"/>
              <a:gd name="connsiteX62" fmla="*/ 519417 w 12192000"/>
              <a:gd name="connsiteY62" fmla="*/ 1068474 h 3126633"/>
              <a:gd name="connsiteX63" fmla="*/ 494620 w 12192000"/>
              <a:gd name="connsiteY63" fmla="*/ 1054470 h 3126633"/>
              <a:gd name="connsiteX64" fmla="*/ 489369 w 12192000"/>
              <a:gd name="connsiteY64" fmla="*/ 1054392 h 3126633"/>
              <a:gd name="connsiteX65" fmla="*/ 451015 w 12192000"/>
              <a:gd name="connsiteY65" fmla="*/ 1037228 h 3126633"/>
              <a:gd name="connsiteX66" fmla="*/ 450196 w 12192000"/>
              <a:gd name="connsiteY66" fmla="*/ 1038199 h 3126633"/>
              <a:gd name="connsiteX67" fmla="*/ 438116 w 12192000"/>
              <a:gd name="connsiteY67" fmla="*/ 1038634 h 3126633"/>
              <a:gd name="connsiteX68" fmla="*/ 415692 w 12192000"/>
              <a:gd name="connsiteY68" fmla="*/ 1036714 h 3126633"/>
              <a:gd name="connsiteX69" fmla="*/ 360396 w 12192000"/>
              <a:gd name="connsiteY69" fmla="*/ 1047226 h 3126633"/>
              <a:gd name="connsiteX70" fmla="*/ 320375 w 12192000"/>
              <a:gd name="connsiteY70" fmla="*/ 1029464 h 3126633"/>
              <a:gd name="connsiteX71" fmla="*/ 312145 w 12192000"/>
              <a:gd name="connsiteY71" fmla="*/ 1026541 h 3126633"/>
              <a:gd name="connsiteX72" fmla="*/ 311908 w 12192000"/>
              <a:gd name="connsiteY72" fmla="*/ 1026752 h 3126633"/>
              <a:gd name="connsiteX73" fmla="*/ 303080 w 12192000"/>
              <a:gd name="connsiteY73" fmla="*/ 1024202 h 3126633"/>
              <a:gd name="connsiteX74" fmla="*/ 297138 w 12192000"/>
              <a:gd name="connsiteY74" fmla="*/ 1021211 h 3126633"/>
              <a:gd name="connsiteX75" fmla="*/ 281171 w 12192000"/>
              <a:gd name="connsiteY75" fmla="*/ 1015539 h 3126633"/>
              <a:gd name="connsiteX76" fmla="*/ 275188 w 12192000"/>
              <a:gd name="connsiteY76" fmla="*/ 1015372 h 3126633"/>
              <a:gd name="connsiteX77" fmla="*/ 225883 w 12192000"/>
              <a:gd name="connsiteY77" fmla="*/ 1034896 h 3126633"/>
              <a:gd name="connsiteX78" fmla="*/ 121223 w 12192000"/>
              <a:gd name="connsiteY78" fmla="*/ 1031062 h 3126633"/>
              <a:gd name="connsiteX79" fmla="*/ 52326 w 12192000"/>
              <a:gd name="connsiteY79" fmla="*/ 1033555 h 3126633"/>
              <a:gd name="connsiteX80" fmla="*/ 16761 w 12192000"/>
              <a:gd name="connsiteY80" fmla="*/ 1032900 h 3126633"/>
              <a:gd name="connsiteX81" fmla="*/ 0 w 12192000"/>
              <a:gd name="connsiteY81" fmla="*/ 1026822 h 3126633"/>
              <a:gd name="connsiteX0" fmla="*/ 0 w 12192000"/>
              <a:gd name="connsiteY0" fmla="*/ 1162137 h 3126633"/>
              <a:gd name="connsiteX1" fmla="*/ 41243 w 12192000"/>
              <a:gd name="connsiteY1" fmla="*/ 1179838 h 3126633"/>
              <a:gd name="connsiteX2" fmla="*/ 26724 w 12192000"/>
              <a:gd name="connsiteY2" fmla="*/ 1190407 h 3126633"/>
              <a:gd name="connsiteX3" fmla="*/ 24833 w 12192000"/>
              <a:gd name="connsiteY3" fmla="*/ 1189500 h 3126633"/>
              <a:gd name="connsiteX4" fmla="*/ 3588 w 12192000"/>
              <a:gd name="connsiteY4" fmla="*/ 1309614 h 3126633"/>
              <a:gd name="connsiteX5" fmla="*/ 0 w 12192000"/>
              <a:gd name="connsiteY5" fmla="*/ 1162137 h 3126633"/>
              <a:gd name="connsiteX6" fmla="*/ 0 w 12192000"/>
              <a:gd name="connsiteY6" fmla="*/ 0 h 3126633"/>
              <a:gd name="connsiteX7" fmla="*/ 12192000 w 12192000"/>
              <a:gd name="connsiteY7" fmla="*/ 0 h 3126633"/>
              <a:gd name="connsiteX8" fmla="*/ 12191969 w 12192000"/>
              <a:gd name="connsiteY8" fmla="*/ 3121262 h 3126633"/>
              <a:gd name="connsiteX9" fmla="*/ 12188582 w 12192000"/>
              <a:gd name="connsiteY9" fmla="*/ 3121834 h 3126633"/>
              <a:gd name="connsiteX10" fmla="*/ 12185024 w 12192000"/>
              <a:gd name="connsiteY10" fmla="*/ 3122641 h 3126633"/>
              <a:gd name="connsiteX11" fmla="*/ 12171796 w 12192000"/>
              <a:gd name="connsiteY11" fmla="*/ 3121209 h 3126633"/>
              <a:gd name="connsiteX12" fmla="*/ 12166812 w 12192000"/>
              <a:gd name="connsiteY12" fmla="*/ 3126633 h 3126633"/>
              <a:gd name="connsiteX13" fmla="*/ 12122004 w 12192000"/>
              <a:gd name="connsiteY13" fmla="*/ 3124393 h 3126633"/>
              <a:gd name="connsiteX14" fmla="*/ 12036609 w 12192000"/>
              <a:gd name="connsiteY14" fmla="*/ 3109888 h 3126633"/>
              <a:gd name="connsiteX15" fmla="*/ 12023452 w 12192000"/>
              <a:gd name="connsiteY15" fmla="*/ 3103952 h 3126633"/>
              <a:gd name="connsiteX16" fmla="*/ 11936381 w 12192000"/>
              <a:gd name="connsiteY16" fmla="*/ 3094474 h 3126633"/>
              <a:gd name="connsiteX17" fmla="*/ 11876861 w 12192000"/>
              <a:gd name="connsiteY17" fmla="*/ 3084187 h 3126633"/>
              <a:gd name="connsiteX18" fmla="*/ 11864150 w 12192000"/>
              <a:gd name="connsiteY18" fmla="*/ 3078415 h 3126633"/>
              <a:gd name="connsiteX19" fmla="*/ 11849315 w 12192000"/>
              <a:gd name="connsiteY19" fmla="*/ 3083344 h 3126633"/>
              <a:gd name="connsiteX20" fmla="*/ 11844903 w 12192000"/>
              <a:gd name="connsiteY20" fmla="*/ 3088180 h 3126633"/>
              <a:gd name="connsiteX21" fmla="*/ 11797558 w 12192000"/>
              <a:gd name="connsiteY21" fmla="*/ 3078578 h 3126633"/>
              <a:gd name="connsiteX22" fmla="*/ 11791833 w 12192000"/>
              <a:gd name="connsiteY22" fmla="*/ 3078309 h 3126633"/>
              <a:gd name="connsiteX23" fmla="*/ 11752368 w 12192000"/>
              <a:gd name="connsiteY23" fmla="*/ 3079667 h 3126633"/>
              <a:gd name="connsiteX24" fmla="*/ 11693668 w 12192000"/>
              <a:gd name="connsiteY24" fmla="*/ 3086682 h 3126633"/>
              <a:gd name="connsiteX25" fmla="*/ 11632752 w 12192000"/>
              <a:gd name="connsiteY25" fmla="*/ 3102951 h 3126633"/>
              <a:gd name="connsiteX26" fmla="*/ 11597584 w 12192000"/>
              <a:gd name="connsiteY26" fmla="*/ 3109557 h 3126633"/>
              <a:gd name="connsiteX27" fmla="*/ 11573118 w 12192000"/>
              <a:gd name="connsiteY27" fmla="*/ 3117154 h 3126633"/>
              <a:gd name="connsiteX28" fmla="*/ 11504799 w 12192000"/>
              <a:gd name="connsiteY28" fmla="*/ 3121480 h 3126633"/>
              <a:gd name="connsiteX29" fmla="*/ 11443938 w 12192000"/>
              <a:gd name="connsiteY29" fmla="*/ 3120255 h 3126633"/>
              <a:gd name="connsiteX30" fmla="*/ 11436492 w 12192000"/>
              <a:gd name="connsiteY30" fmla="*/ 3121550 h 3126633"/>
              <a:gd name="connsiteX31" fmla="*/ 11407691 w 12192000"/>
              <a:gd name="connsiteY31" fmla="*/ 3107633 h 3126633"/>
              <a:gd name="connsiteX32" fmla="*/ 11341642 w 12192000"/>
              <a:gd name="connsiteY32" fmla="*/ 3101531 h 3126633"/>
              <a:gd name="connsiteX33" fmla="*/ 11307726 w 12192000"/>
              <a:gd name="connsiteY33" fmla="*/ 3095706 h 3126633"/>
              <a:gd name="connsiteX34" fmla="*/ 1982093 w 12192000"/>
              <a:gd name="connsiteY34" fmla="*/ 1505517 h 3126633"/>
              <a:gd name="connsiteX35" fmla="*/ 1978611 w 12192000"/>
              <a:gd name="connsiteY35" fmla="*/ 1502931 h 3126633"/>
              <a:gd name="connsiteX36" fmla="*/ 1931618 w 12192000"/>
              <a:gd name="connsiteY36" fmla="*/ 1488633 h 3126633"/>
              <a:gd name="connsiteX37" fmla="*/ 1925144 w 12192000"/>
              <a:gd name="connsiteY37" fmla="*/ 1491811 h 3126633"/>
              <a:gd name="connsiteX38" fmla="*/ 1858854 w 12192000"/>
              <a:gd name="connsiteY38" fmla="*/ 1451562 h 3126633"/>
              <a:gd name="connsiteX39" fmla="*/ 1764339 w 12192000"/>
              <a:gd name="connsiteY39" fmla="*/ 1434249 h 3126633"/>
              <a:gd name="connsiteX40" fmla="*/ 1693396 w 12192000"/>
              <a:gd name="connsiteY40" fmla="*/ 1427850 h 3126633"/>
              <a:gd name="connsiteX41" fmla="*/ 1653459 w 12192000"/>
              <a:gd name="connsiteY41" fmla="*/ 1421384 h 3126633"/>
              <a:gd name="connsiteX42" fmla="*/ 1624573 w 12192000"/>
              <a:gd name="connsiteY42" fmla="*/ 1419871 h 3126633"/>
              <a:gd name="connsiteX43" fmla="*/ 1550101 w 12192000"/>
              <a:gd name="connsiteY43" fmla="*/ 1398845 h 3126633"/>
              <a:gd name="connsiteX44" fmla="*/ 1426261 w 12192000"/>
              <a:gd name="connsiteY44" fmla="*/ 1356816 h 3126633"/>
              <a:gd name="connsiteX45" fmla="*/ 1400063 w 12192000"/>
              <a:gd name="connsiteY45" fmla="*/ 1349493 h 3126633"/>
              <a:gd name="connsiteX46" fmla="*/ 1378201 w 12192000"/>
              <a:gd name="connsiteY46" fmla="*/ 1349649 h 3126633"/>
              <a:gd name="connsiteX47" fmla="*/ 1373704 w 12192000"/>
              <a:gd name="connsiteY47" fmla="*/ 1355309 h 3126633"/>
              <a:gd name="connsiteX48" fmla="*/ 1359400 w 12192000"/>
              <a:gd name="connsiteY48" fmla="*/ 1352317 h 3126633"/>
              <a:gd name="connsiteX49" fmla="*/ 1355734 w 12192000"/>
              <a:gd name="connsiteY49" fmla="*/ 1352870 h 3126633"/>
              <a:gd name="connsiteX50" fmla="*/ 1334569 w 12192000"/>
              <a:gd name="connsiteY50" fmla="*/ 1354687 h 3126633"/>
              <a:gd name="connsiteX51" fmla="*/ 1285959 w 12192000"/>
              <a:gd name="connsiteY51" fmla="*/ 1325074 h 3126633"/>
              <a:gd name="connsiteX52" fmla="*/ 1228970 w 12192000"/>
              <a:gd name="connsiteY52" fmla="*/ 1316194 h 3126633"/>
              <a:gd name="connsiteX53" fmla="*/ 1081691 w 12192000"/>
              <a:gd name="connsiteY53" fmla="*/ 1276195 h 3126633"/>
              <a:gd name="connsiteX54" fmla="*/ 888229 w 12192000"/>
              <a:gd name="connsiteY54" fmla="*/ 1233330 h 3126633"/>
              <a:gd name="connsiteX55" fmla="*/ 749674 w 12192000"/>
              <a:gd name="connsiteY55" fmla="*/ 1151252 h 3126633"/>
              <a:gd name="connsiteX56" fmla="*/ 634863 w 12192000"/>
              <a:gd name="connsiteY56" fmla="*/ 1125089 h 3126633"/>
              <a:gd name="connsiteX57" fmla="*/ 572744 w 12192000"/>
              <a:gd name="connsiteY57" fmla="*/ 1095470 h 3126633"/>
              <a:gd name="connsiteX58" fmla="*/ 557235 w 12192000"/>
              <a:gd name="connsiteY58" fmla="*/ 1085440 h 3126633"/>
              <a:gd name="connsiteX59" fmla="*/ 554948 w 12192000"/>
              <a:gd name="connsiteY59" fmla="*/ 1085817 h 3126633"/>
              <a:gd name="connsiteX60" fmla="*/ 535764 w 12192000"/>
              <a:gd name="connsiteY60" fmla="*/ 1078928 h 3126633"/>
              <a:gd name="connsiteX61" fmla="*/ 532336 w 12192000"/>
              <a:gd name="connsiteY61" fmla="*/ 1074208 h 3126633"/>
              <a:gd name="connsiteX62" fmla="*/ 519417 w 12192000"/>
              <a:gd name="connsiteY62" fmla="*/ 1068474 h 3126633"/>
              <a:gd name="connsiteX63" fmla="*/ 494620 w 12192000"/>
              <a:gd name="connsiteY63" fmla="*/ 1054470 h 3126633"/>
              <a:gd name="connsiteX64" fmla="*/ 489369 w 12192000"/>
              <a:gd name="connsiteY64" fmla="*/ 1054392 h 3126633"/>
              <a:gd name="connsiteX65" fmla="*/ 451015 w 12192000"/>
              <a:gd name="connsiteY65" fmla="*/ 1037228 h 3126633"/>
              <a:gd name="connsiteX66" fmla="*/ 450196 w 12192000"/>
              <a:gd name="connsiteY66" fmla="*/ 1038199 h 3126633"/>
              <a:gd name="connsiteX67" fmla="*/ 438116 w 12192000"/>
              <a:gd name="connsiteY67" fmla="*/ 1038634 h 3126633"/>
              <a:gd name="connsiteX68" fmla="*/ 415692 w 12192000"/>
              <a:gd name="connsiteY68" fmla="*/ 1036714 h 3126633"/>
              <a:gd name="connsiteX69" fmla="*/ 360396 w 12192000"/>
              <a:gd name="connsiteY69" fmla="*/ 1047226 h 3126633"/>
              <a:gd name="connsiteX70" fmla="*/ 320375 w 12192000"/>
              <a:gd name="connsiteY70" fmla="*/ 1029464 h 3126633"/>
              <a:gd name="connsiteX71" fmla="*/ 312145 w 12192000"/>
              <a:gd name="connsiteY71" fmla="*/ 1026541 h 3126633"/>
              <a:gd name="connsiteX72" fmla="*/ 311908 w 12192000"/>
              <a:gd name="connsiteY72" fmla="*/ 1026752 h 3126633"/>
              <a:gd name="connsiteX73" fmla="*/ 303080 w 12192000"/>
              <a:gd name="connsiteY73" fmla="*/ 1024202 h 3126633"/>
              <a:gd name="connsiteX74" fmla="*/ 297138 w 12192000"/>
              <a:gd name="connsiteY74" fmla="*/ 1021211 h 3126633"/>
              <a:gd name="connsiteX75" fmla="*/ 281171 w 12192000"/>
              <a:gd name="connsiteY75" fmla="*/ 1015539 h 3126633"/>
              <a:gd name="connsiteX76" fmla="*/ 275188 w 12192000"/>
              <a:gd name="connsiteY76" fmla="*/ 1015372 h 3126633"/>
              <a:gd name="connsiteX77" fmla="*/ 225883 w 12192000"/>
              <a:gd name="connsiteY77" fmla="*/ 1034896 h 3126633"/>
              <a:gd name="connsiteX78" fmla="*/ 121223 w 12192000"/>
              <a:gd name="connsiteY78" fmla="*/ 1031062 h 3126633"/>
              <a:gd name="connsiteX79" fmla="*/ 52326 w 12192000"/>
              <a:gd name="connsiteY79" fmla="*/ 1033555 h 3126633"/>
              <a:gd name="connsiteX80" fmla="*/ 16761 w 12192000"/>
              <a:gd name="connsiteY80" fmla="*/ 1032900 h 3126633"/>
              <a:gd name="connsiteX81" fmla="*/ 0 w 12192000"/>
              <a:gd name="connsiteY81" fmla="*/ 1026822 h 3126633"/>
              <a:gd name="connsiteX82" fmla="*/ 0 w 12192000"/>
              <a:gd name="connsiteY82" fmla="*/ 0 h 3126633"/>
              <a:gd name="connsiteX0" fmla="*/ 224 w 12192224"/>
              <a:gd name="connsiteY0" fmla="*/ 1162137 h 3126633"/>
              <a:gd name="connsiteX1" fmla="*/ 41467 w 12192224"/>
              <a:gd name="connsiteY1" fmla="*/ 1179838 h 3126633"/>
              <a:gd name="connsiteX2" fmla="*/ 26948 w 12192224"/>
              <a:gd name="connsiteY2" fmla="*/ 1190407 h 3126633"/>
              <a:gd name="connsiteX3" fmla="*/ 25057 w 12192224"/>
              <a:gd name="connsiteY3" fmla="*/ 1189500 h 3126633"/>
              <a:gd name="connsiteX4" fmla="*/ 224 w 12192224"/>
              <a:gd name="connsiteY4" fmla="*/ 1162137 h 3126633"/>
              <a:gd name="connsiteX5" fmla="*/ 224 w 12192224"/>
              <a:gd name="connsiteY5" fmla="*/ 0 h 3126633"/>
              <a:gd name="connsiteX6" fmla="*/ 12192224 w 12192224"/>
              <a:gd name="connsiteY6" fmla="*/ 0 h 3126633"/>
              <a:gd name="connsiteX7" fmla="*/ 12192193 w 12192224"/>
              <a:gd name="connsiteY7" fmla="*/ 3121262 h 3126633"/>
              <a:gd name="connsiteX8" fmla="*/ 12188806 w 12192224"/>
              <a:gd name="connsiteY8" fmla="*/ 3121834 h 3126633"/>
              <a:gd name="connsiteX9" fmla="*/ 12185248 w 12192224"/>
              <a:gd name="connsiteY9" fmla="*/ 3122641 h 3126633"/>
              <a:gd name="connsiteX10" fmla="*/ 12172020 w 12192224"/>
              <a:gd name="connsiteY10" fmla="*/ 3121209 h 3126633"/>
              <a:gd name="connsiteX11" fmla="*/ 12167036 w 12192224"/>
              <a:gd name="connsiteY11" fmla="*/ 3126633 h 3126633"/>
              <a:gd name="connsiteX12" fmla="*/ 12122228 w 12192224"/>
              <a:gd name="connsiteY12" fmla="*/ 3124393 h 3126633"/>
              <a:gd name="connsiteX13" fmla="*/ 12036833 w 12192224"/>
              <a:gd name="connsiteY13" fmla="*/ 3109888 h 3126633"/>
              <a:gd name="connsiteX14" fmla="*/ 12023676 w 12192224"/>
              <a:gd name="connsiteY14" fmla="*/ 3103952 h 3126633"/>
              <a:gd name="connsiteX15" fmla="*/ 11936605 w 12192224"/>
              <a:gd name="connsiteY15" fmla="*/ 3094474 h 3126633"/>
              <a:gd name="connsiteX16" fmla="*/ 11877085 w 12192224"/>
              <a:gd name="connsiteY16" fmla="*/ 3084187 h 3126633"/>
              <a:gd name="connsiteX17" fmla="*/ 11864374 w 12192224"/>
              <a:gd name="connsiteY17" fmla="*/ 3078415 h 3126633"/>
              <a:gd name="connsiteX18" fmla="*/ 11849539 w 12192224"/>
              <a:gd name="connsiteY18" fmla="*/ 3083344 h 3126633"/>
              <a:gd name="connsiteX19" fmla="*/ 11845127 w 12192224"/>
              <a:gd name="connsiteY19" fmla="*/ 3088180 h 3126633"/>
              <a:gd name="connsiteX20" fmla="*/ 11797782 w 12192224"/>
              <a:gd name="connsiteY20" fmla="*/ 3078578 h 3126633"/>
              <a:gd name="connsiteX21" fmla="*/ 11792057 w 12192224"/>
              <a:gd name="connsiteY21" fmla="*/ 3078309 h 3126633"/>
              <a:gd name="connsiteX22" fmla="*/ 11752592 w 12192224"/>
              <a:gd name="connsiteY22" fmla="*/ 3079667 h 3126633"/>
              <a:gd name="connsiteX23" fmla="*/ 11693892 w 12192224"/>
              <a:gd name="connsiteY23" fmla="*/ 3086682 h 3126633"/>
              <a:gd name="connsiteX24" fmla="*/ 11632976 w 12192224"/>
              <a:gd name="connsiteY24" fmla="*/ 3102951 h 3126633"/>
              <a:gd name="connsiteX25" fmla="*/ 11597808 w 12192224"/>
              <a:gd name="connsiteY25" fmla="*/ 3109557 h 3126633"/>
              <a:gd name="connsiteX26" fmla="*/ 11573342 w 12192224"/>
              <a:gd name="connsiteY26" fmla="*/ 3117154 h 3126633"/>
              <a:gd name="connsiteX27" fmla="*/ 11505023 w 12192224"/>
              <a:gd name="connsiteY27" fmla="*/ 3121480 h 3126633"/>
              <a:gd name="connsiteX28" fmla="*/ 11444162 w 12192224"/>
              <a:gd name="connsiteY28" fmla="*/ 3120255 h 3126633"/>
              <a:gd name="connsiteX29" fmla="*/ 11436716 w 12192224"/>
              <a:gd name="connsiteY29" fmla="*/ 3121550 h 3126633"/>
              <a:gd name="connsiteX30" fmla="*/ 11407915 w 12192224"/>
              <a:gd name="connsiteY30" fmla="*/ 3107633 h 3126633"/>
              <a:gd name="connsiteX31" fmla="*/ 11341866 w 12192224"/>
              <a:gd name="connsiteY31" fmla="*/ 3101531 h 3126633"/>
              <a:gd name="connsiteX32" fmla="*/ 11307950 w 12192224"/>
              <a:gd name="connsiteY32" fmla="*/ 3095706 h 3126633"/>
              <a:gd name="connsiteX33" fmla="*/ 1982317 w 12192224"/>
              <a:gd name="connsiteY33" fmla="*/ 1505517 h 3126633"/>
              <a:gd name="connsiteX34" fmla="*/ 1978835 w 12192224"/>
              <a:gd name="connsiteY34" fmla="*/ 1502931 h 3126633"/>
              <a:gd name="connsiteX35" fmla="*/ 1931842 w 12192224"/>
              <a:gd name="connsiteY35" fmla="*/ 1488633 h 3126633"/>
              <a:gd name="connsiteX36" fmla="*/ 1925368 w 12192224"/>
              <a:gd name="connsiteY36" fmla="*/ 1491811 h 3126633"/>
              <a:gd name="connsiteX37" fmla="*/ 1859078 w 12192224"/>
              <a:gd name="connsiteY37" fmla="*/ 1451562 h 3126633"/>
              <a:gd name="connsiteX38" fmla="*/ 1764563 w 12192224"/>
              <a:gd name="connsiteY38" fmla="*/ 1434249 h 3126633"/>
              <a:gd name="connsiteX39" fmla="*/ 1693620 w 12192224"/>
              <a:gd name="connsiteY39" fmla="*/ 1427850 h 3126633"/>
              <a:gd name="connsiteX40" fmla="*/ 1653683 w 12192224"/>
              <a:gd name="connsiteY40" fmla="*/ 1421384 h 3126633"/>
              <a:gd name="connsiteX41" fmla="*/ 1624797 w 12192224"/>
              <a:gd name="connsiteY41" fmla="*/ 1419871 h 3126633"/>
              <a:gd name="connsiteX42" fmla="*/ 1550325 w 12192224"/>
              <a:gd name="connsiteY42" fmla="*/ 1398845 h 3126633"/>
              <a:gd name="connsiteX43" fmla="*/ 1426485 w 12192224"/>
              <a:gd name="connsiteY43" fmla="*/ 1356816 h 3126633"/>
              <a:gd name="connsiteX44" fmla="*/ 1400287 w 12192224"/>
              <a:gd name="connsiteY44" fmla="*/ 1349493 h 3126633"/>
              <a:gd name="connsiteX45" fmla="*/ 1378425 w 12192224"/>
              <a:gd name="connsiteY45" fmla="*/ 1349649 h 3126633"/>
              <a:gd name="connsiteX46" fmla="*/ 1373928 w 12192224"/>
              <a:gd name="connsiteY46" fmla="*/ 1355309 h 3126633"/>
              <a:gd name="connsiteX47" fmla="*/ 1359624 w 12192224"/>
              <a:gd name="connsiteY47" fmla="*/ 1352317 h 3126633"/>
              <a:gd name="connsiteX48" fmla="*/ 1355958 w 12192224"/>
              <a:gd name="connsiteY48" fmla="*/ 1352870 h 3126633"/>
              <a:gd name="connsiteX49" fmla="*/ 1334793 w 12192224"/>
              <a:gd name="connsiteY49" fmla="*/ 1354687 h 3126633"/>
              <a:gd name="connsiteX50" fmla="*/ 1286183 w 12192224"/>
              <a:gd name="connsiteY50" fmla="*/ 1325074 h 3126633"/>
              <a:gd name="connsiteX51" fmla="*/ 1229194 w 12192224"/>
              <a:gd name="connsiteY51" fmla="*/ 1316194 h 3126633"/>
              <a:gd name="connsiteX52" fmla="*/ 1081915 w 12192224"/>
              <a:gd name="connsiteY52" fmla="*/ 1276195 h 3126633"/>
              <a:gd name="connsiteX53" fmla="*/ 888453 w 12192224"/>
              <a:gd name="connsiteY53" fmla="*/ 1233330 h 3126633"/>
              <a:gd name="connsiteX54" fmla="*/ 749898 w 12192224"/>
              <a:gd name="connsiteY54" fmla="*/ 1151252 h 3126633"/>
              <a:gd name="connsiteX55" fmla="*/ 635087 w 12192224"/>
              <a:gd name="connsiteY55" fmla="*/ 1125089 h 3126633"/>
              <a:gd name="connsiteX56" fmla="*/ 572968 w 12192224"/>
              <a:gd name="connsiteY56" fmla="*/ 1095470 h 3126633"/>
              <a:gd name="connsiteX57" fmla="*/ 557459 w 12192224"/>
              <a:gd name="connsiteY57" fmla="*/ 1085440 h 3126633"/>
              <a:gd name="connsiteX58" fmla="*/ 555172 w 12192224"/>
              <a:gd name="connsiteY58" fmla="*/ 1085817 h 3126633"/>
              <a:gd name="connsiteX59" fmla="*/ 535988 w 12192224"/>
              <a:gd name="connsiteY59" fmla="*/ 1078928 h 3126633"/>
              <a:gd name="connsiteX60" fmla="*/ 532560 w 12192224"/>
              <a:gd name="connsiteY60" fmla="*/ 1074208 h 3126633"/>
              <a:gd name="connsiteX61" fmla="*/ 519641 w 12192224"/>
              <a:gd name="connsiteY61" fmla="*/ 1068474 h 3126633"/>
              <a:gd name="connsiteX62" fmla="*/ 494844 w 12192224"/>
              <a:gd name="connsiteY62" fmla="*/ 1054470 h 3126633"/>
              <a:gd name="connsiteX63" fmla="*/ 489593 w 12192224"/>
              <a:gd name="connsiteY63" fmla="*/ 1054392 h 3126633"/>
              <a:gd name="connsiteX64" fmla="*/ 451239 w 12192224"/>
              <a:gd name="connsiteY64" fmla="*/ 1037228 h 3126633"/>
              <a:gd name="connsiteX65" fmla="*/ 450420 w 12192224"/>
              <a:gd name="connsiteY65" fmla="*/ 1038199 h 3126633"/>
              <a:gd name="connsiteX66" fmla="*/ 438340 w 12192224"/>
              <a:gd name="connsiteY66" fmla="*/ 1038634 h 3126633"/>
              <a:gd name="connsiteX67" fmla="*/ 415916 w 12192224"/>
              <a:gd name="connsiteY67" fmla="*/ 1036714 h 3126633"/>
              <a:gd name="connsiteX68" fmla="*/ 360620 w 12192224"/>
              <a:gd name="connsiteY68" fmla="*/ 1047226 h 3126633"/>
              <a:gd name="connsiteX69" fmla="*/ 320599 w 12192224"/>
              <a:gd name="connsiteY69" fmla="*/ 1029464 h 3126633"/>
              <a:gd name="connsiteX70" fmla="*/ 312369 w 12192224"/>
              <a:gd name="connsiteY70" fmla="*/ 1026541 h 3126633"/>
              <a:gd name="connsiteX71" fmla="*/ 312132 w 12192224"/>
              <a:gd name="connsiteY71" fmla="*/ 1026752 h 3126633"/>
              <a:gd name="connsiteX72" fmla="*/ 303304 w 12192224"/>
              <a:gd name="connsiteY72" fmla="*/ 1024202 h 3126633"/>
              <a:gd name="connsiteX73" fmla="*/ 297362 w 12192224"/>
              <a:gd name="connsiteY73" fmla="*/ 1021211 h 3126633"/>
              <a:gd name="connsiteX74" fmla="*/ 281395 w 12192224"/>
              <a:gd name="connsiteY74" fmla="*/ 1015539 h 3126633"/>
              <a:gd name="connsiteX75" fmla="*/ 275412 w 12192224"/>
              <a:gd name="connsiteY75" fmla="*/ 1015372 h 3126633"/>
              <a:gd name="connsiteX76" fmla="*/ 226107 w 12192224"/>
              <a:gd name="connsiteY76" fmla="*/ 1034896 h 3126633"/>
              <a:gd name="connsiteX77" fmla="*/ 121447 w 12192224"/>
              <a:gd name="connsiteY77" fmla="*/ 1031062 h 3126633"/>
              <a:gd name="connsiteX78" fmla="*/ 52550 w 12192224"/>
              <a:gd name="connsiteY78" fmla="*/ 1033555 h 3126633"/>
              <a:gd name="connsiteX79" fmla="*/ 16985 w 12192224"/>
              <a:gd name="connsiteY79" fmla="*/ 1032900 h 3126633"/>
              <a:gd name="connsiteX80" fmla="*/ 224 w 12192224"/>
              <a:gd name="connsiteY80" fmla="*/ 1026822 h 3126633"/>
              <a:gd name="connsiteX81" fmla="*/ 224 w 12192224"/>
              <a:gd name="connsiteY81" fmla="*/ 0 h 3126633"/>
              <a:gd name="connsiteX0" fmla="*/ 24833 w 12192000"/>
              <a:gd name="connsiteY0" fmla="*/ 1189500 h 3126633"/>
              <a:gd name="connsiteX1" fmla="*/ 41243 w 12192000"/>
              <a:gd name="connsiteY1" fmla="*/ 1179838 h 3126633"/>
              <a:gd name="connsiteX2" fmla="*/ 26724 w 12192000"/>
              <a:gd name="connsiteY2" fmla="*/ 1190407 h 3126633"/>
              <a:gd name="connsiteX3" fmla="*/ 24833 w 12192000"/>
              <a:gd name="connsiteY3" fmla="*/ 1189500 h 3126633"/>
              <a:gd name="connsiteX4" fmla="*/ 0 w 12192000"/>
              <a:gd name="connsiteY4" fmla="*/ 0 h 3126633"/>
              <a:gd name="connsiteX5" fmla="*/ 12192000 w 12192000"/>
              <a:gd name="connsiteY5" fmla="*/ 0 h 3126633"/>
              <a:gd name="connsiteX6" fmla="*/ 12191969 w 12192000"/>
              <a:gd name="connsiteY6" fmla="*/ 3121262 h 3126633"/>
              <a:gd name="connsiteX7" fmla="*/ 12188582 w 12192000"/>
              <a:gd name="connsiteY7" fmla="*/ 3121834 h 3126633"/>
              <a:gd name="connsiteX8" fmla="*/ 12185024 w 12192000"/>
              <a:gd name="connsiteY8" fmla="*/ 3122641 h 3126633"/>
              <a:gd name="connsiteX9" fmla="*/ 12171796 w 12192000"/>
              <a:gd name="connsiteY9" fmla="*/ 3121209 h 3126633"/>
              <a:gd name="connsiteX10" fmla="*/ 12166812 w 12192000"/>
              <a:gd name="connsiteY10" fmla="*/ 3126633 h 3126633"/>
              <a:gd name="connsiteX11" fmla="*/ 12122004 w 12192000"/>
              <a:gd name="connsiteY11" fmla="*/ 3124393 h 3126633"/>
              <a:gd name="connsiteX12" fmla="*/ 12036609 w 12192000"/>
              <a:gd name="connsiteY12" fmla="*/ 3109888 h 3126633"/>
              <a:gd name="connsiteX13" fmla="*/ 12023452 w 12192000"/>
              <a:gd name="connsiteY13" fmla="*/ 3103952 h 3126633"/>
              <a:gd name="connsiteX14" fmla="*/ 11936381 w 12192000"/>
              <a:gd name="connsiteY14" fmla="*/ 3094474 h 3126633"/>
              <a:gd name="connsiteX15" fmla="*/ 11876861 w 12192000"/>
              <a:gd name="connsiteY15" fmla="*/ 3084187 h 3126633"/>
              <a:gd name="connsiteX16" fmla="*/ 11864150 w 12192000"/>
              <a:gd name="connsiteY16" fmla="*/ 3078415 h 3126633"/>
              <a:gd name="connsiteX17" fmla="*/ 11849315 w 12192000"/>
              <a:gd name="connsiteY17" fmla="*/ 3083344 h 3126633"/>
              <a:gd name="connsiteX18" fmla="*/ 11844903 w 12192000"/>
              <a:gd name="connsiteY18" fmla="*/ 3088180 h 3126633"/>
              <a:gd name="connsiteX19" fmla="*/ 11797558 w 12192000"/>
              <a:gd name="connsiteY19" fmla="*/ 3078578 h 3126633"/>
              <a:gd name="connsiteX20" fmla="*/ 11791833 w 12192000"/>
              <a:gd name="connsiteY20" fmla="*/ 3078309 h 3126633"/>
              <a:gd name="connsiteX21" fmla="*/ 11752368 w 12192000"/>
              <a:gd name="connsiteY21" fmla="*/ 3079667 h 3126633"/>
              <a:gd name="connsiteX22" fmla="*/ 11693668 w 12192000"/>
              <a:gd name="connsiteY22" fmla="*/ 3086682 h 3126633"/>
              <a:gd name="connsiteX23" fmla="*/ 11632752 w 12192000"/>
              <a:gd name="connsiteY23" fmla="*/ 3102951 h 3126633"/>
              <a:gd name="connsiteX24" fmla="*/ 11597584 w 12192000"/>
              <a:gd name="connsiteY24" fmla="*/ 3109557 h 3126633"/>
              <a:gd name="connsiteX25" fmla="*/ 11573118 w 12192000"/>
              <a:gd name="connsiteY25" fmla="*/ 3117154 h 3126633"/>
              <a:gd name="connsiteX26" fmla="*/ 11504799 w 12192000"/>
              <a:gd name="connsiteY26" fmla="*/ 3121480 h 3126633"/>
              <a:gd name="connsiteX27" fmla="*/ 11443938 w 12192000"/>
              <a:gd name="connsiteY27" fmla="*/ 3120255 h 3126633"/>
              <a:gd name="connsiteX28" fmla="*/ 11436492 w 12192000"/>
              <a:gd name="connsiteY28" fmla="*/ 3121550 h 3126633"/>
              <a:gd name="connsiteX29" fmla="*/ 11407691 w 12192000"/>
              <a:gd name="connsiteY29" fmla="*/ 3107633 h 3126633"/>
              <a:gd name="connsiteX30" fmla="*/ 11341642 w 12192000"/>
              <a:gd name="connsiteY30" fmla="*/ 3101531 h 3126633"/>
              <a:gd name="connsiteX31" fmla="*/ 11307726 w 12192000"/>
              <a:gd name="connsiteY31" fmla="*/ 3095706 h 3126633"/>
              <a:gd name="connsiteX32" fmla="*/ 1982093 w 12192000"/>
              <a:gd name="connsiteY32" fmla="*/ 1505517 h 3126633"/>
              <a:gd name="connsiteX33" fmla="*/ 1978611 w 12192000"/>
              <a:gd name="connsiteY33" fmla="*/ 1502931 h 3126633"/>
              <a:gd name="connsiteX34" fmla="*/ 1931618 w 12192000"/>
              <a:gd name="connsiteY34" fmla="*/ 1488633 h 3126633"/>
              <a:gd name="connsiteX35" fmla="*/ 1925144 w 12192000"/>
              <a:gd name="connsiteY35" fmla="*/ 1491811 h 3126633"/>
              <a:gd name="connsiteX36" fmla="*/ 1858854 w 12192000"/>
              <a:gd name="connsiteY36" fmla="*/ 1451562 h 3126633"/>
              <a:gd name="connsiteX37" fmla="*/ 1764339 w 12192000"/>
              <a:gd name="connsiteY37" fmla="*/ 1434249 h 3126633"/>
              <a:gd name="connsiteX38" fmla="*/ 1693396 w 12192000"/>
              <a:gd name="connsiteY38" fmla="*/ 1427850 h 3126633"/>
              <a:gd name="connsiteX39" fmla="*/ 1653459 w 12192000"/>
              <a:gd name="connsiteY39" fmla="*/ 1421384 h 3126633"/>
              <a:gd name="connsiteX40" fmla="*/ 1624573 w 12192000"/>
              <a:gd name="connsiteY40" fmla="*/ 1419871 h 3126633"/>
              <a:gd name="connsiteX41" fmla="*/ 1550101 w 12192000"/>
              <a:gd name="connsiteY41" fmla="*/ 1398845 h 3126633"/>
              <a:gd name="connsiteX42" fmla="*/ 1426261 w 12192000"/>
              <a:gd name="connsiteY42" fmla="*/ 1356816 h 3126633"/>
              <a:gd name="connsiteX43" fmla="*/ 1400063 w 12192000"/>
              <a:gd name="connsiteY43" fmla="*/ 1349493 h 3126633"/>
              <a:gd name="connsiteX44" fmla="*/ 1378201 w 12192000"/>
              <a:gd name="connsiteY44" fmla="*/ 1349649 h 3126633"/>
              <a:gd name="connsiteX45" fmla="*/ 1373704 w 12192000"/>
              <a:gd name="connsiteY45" fmla="*/ 1355309 h 3126633"/>
              <a:gd name="connsiteX46" fmla="*/ 1359400 w 12192000"/>
              <a:gd name="connsiteY46" fmla="*/ 1352317 h 3126633"/>
              <a:gd name="connsiteX47" fmla="*/ 1355734 w 12192000"/>
              <a:gd name="connsiteY47" fmla="*/ 1352870 h 3126633"/>
              <a:gd name="connsiteX48" fmla="*/ 1334569 w 12192000"/>
              <a:gd name="connsiteY48" fmla="*/ 1354687 h 3126633"/>
              <a:gd name="connsiteX49" fmla="*/ 1285959 w 12192000"/>
              <a:gd name="connsiteY49" fmla="*/ 1325074 h 3126633"/>
              <a:gd name="connsiteX50" fmla="*/ 1228970 w 12192000"/>
              <a:gd name="connsiteY50" fmla="*/ 1316194 h 3126633"/>
              <a:gd name="connsiteX51" fmla="*/ 1081691 w 12192000"/>
              <a:gd name="connsiteY51" fmla="*/ 1276195 h 3126633"/>
              <a:gd name="connsiteX52" fmla="*/ 888229 w 12192000"/>
              <a:gd name="connsiteY52" fmla="*/ 1233330 h 3126633"/>
              <a:gd name="connsiteX53" fmla="*/ 749674 w 12192000"/>
              <a:gd name="connsiteY53" fmla="*/ 1151252 h 3126633"/>
              <a:gd name="connsiteX54" fmla="*/ 634863 w 12192000"/>
              <a:gd name="connsiteY54" fmla="*/ 1125089 h 3126633"/>
              <a:gd name="connsiteX55" fmla="*/ 572744 w 12192000"/>
              <a:gd name="connsiteY55" fmla="*/ 1095470 h 3126633"/>
              <a:gd name="connsiteX56" fmla="*/ 557235 w 12192000"/>
              <a:gd name="connsiteY56" fmla="*/ 1085440 h 3126633"/>
              <a:gd name="connsiteX57" fmla="*/ 554948 w 12192000"/>
              <a:gd name="connsiteY57" fmla="*/ 1085817 h 3126633"/>
              <a:gd name="connsiteX58" fmla="*/ 535764 w 12192000"/>
              <a:gd name="connsiteY58" fmla="*/ 1078928 h 3126633"/>
              <a:gd name="connsiteX59" fmla="*/ 532336 w 12192000"/>
              <a:gd name="connsiteY59" fmla="*/ 1074208 h 3126633"/>
              <a:gd name="connsiteX60" fmla="*/ 519417 w 12192000"/>
              <a:gd name="connsiteY60" fmla="*/ 1068474 h 3126633"/>
              <a:gd name="connsiteX61" fmla="*/ 494620 w 12192000"/>
              <a:gd name="connsiteY61" fmla="*/ 1054470 h 3126633"/>
              <a:gd name="connsiteX62" fmla="*/ 489369 w 12192000"/>
              <a:gd name="connsiteY62" fmla="*/ 1054392 h 3126633"/>
              <a:gd name="connsiteX63" fmla="*/ 451015 w 12192000"/>
              <a:gd name="connsiteY63" fmla="*/ 1037228 h 3126633"/>
              <a:gd name="connsiteX64" fmla="*/ 450196 w 12192000"/>
              <a:gd name="connsiteY64" fmla="*/ 1038199 h 3126633"/>
              <a:gd name="connsiteX65" fmla="*/ 438116 w 12192000"/>
              <a:gd name="connsiteY65" fmla="*/ 1038634 h 3126633"/>
              <a:gd name="connsiteX66" fmla="*/ 415692 w 12192000"/>
              <a:gd name="connsiteY66" fmla="*/ 1036714 h 3126633"/>
              <a:gd name="connsiteX67" fmla="*/ 360396 w 12192000"/>
              <a:gd name="connsiteY67" fmla="*/ 1047226 h 3126633"/>
              <a:gd name="connsiteX68" fmla="*/ 320375 w 12192000"/>
              <a:gd name="connsiteY68" fmla="*/ 1029464 h 3126633"/>
              <a:gd name="connsiteX69" fmla="*/ 312145 w 12192000"/>
              <a:gd name="connsiteY69" fmla="*/ 1026541 h 3126633"/>
              <a:gd name="connsiteX70" fmla="*/ 311908 w 12192000"/>
              <a:gd name="connsiteY70" fmla="*/ 1026752 h 3126633"/>
              <a:gd name="connsiteX71" fmla="*/ 303080 w 12192000"/>
              <a:gd name="connsiteY71" fmla="*/ 1024202 h 3126633"/>
              <a:gd name="connsiteX72" fmla="*/ 297138 w 12192000"/>
              <a:gd name="connsiteY72" fmla="*/ 1021211 h 3126633"/>
              <a:gd name="connsiteX73" fmla="*/ 281171 w 12192000"/>
              <a:gd name="connsiteY73" fmla="*/ 1015539 h 3126633"/>
              <a:gd name="connsiteX74" fmla="*/ 275188 w 12192000"/>
              <a:gd name="connsiteY74" fmla="*/ 1015372 h 3126633"/>
              <a:gd name="connsiteX75" fmla="*/ 225883 w 12192000"/>
              <a:gd name="connsiteY75" fmla="*/ 1034896 h 3126633"/>
              <a:gd name="connsiteX76" fmla="*/ 121223 w 12192000"/>
              <a:gd name="connsiteY76" fmla="*/ 1031062 h 3126633"/>
              <a:gd name="connsiteX77" fmla="*/ 52326 w 12192000"/>
              <a:gd name="connsiteY77" fmla="*/ 1033555 h 3126633"/>
              <a:gd name="connsiteX78" fmla="*/ 16761 w 12192000"/>
              <a:gd name="connsiteY78" fmla="*/ 1032900 h 3126633"/>
              <a:gd name="connsiteX79" fmla="*/ 0 w 12192000"/>
              <a:gd name="connsiteY79" fmla="*/ 1026822 h 3126633"/>
              <a:gd name="connsiteX80" fmla="*/ 0 w 12192000"/>
              <a:gd name="connsiteY80" fmla="*/ 0 h 3126633"/>
              <a:gd name="connsiteX0" fmla="*/ 26724 w 12192000"/>
              <a:gd name="connsiteY0" fmla="*/ 1190407 h 3126633"/>
              <a:gd name="connsiteX1" fmla="*/ 41243 w 12192000"/>
              <a:gd name="connsiteY1" fmla="*/ 1179838 h 3126633"/>
              <a:gd name="connsiteX2" fmla="*/ 26724 w 12192000"/>
              <a:gd name="connsiteY2" fmla="*/ 1190407 h 3126633"/>
              <a:gd name="connsiteX3" fmla="*/ 0 w 12192000"/>
              <a:gd name="connsiteY3" fmla="*/ 0 h 3126633"/>
              <a:gd name="connsiteX4" fmla="*/ 12192000 w 12192000"/>
              <a:gd name="connsiteY4" fmla="*/ 0 h 3126633"/>
              <a:gd name="connsiteX5" fmla="*/ 12191969 w 12192000"/>
              <a:gd name="connsiteY5" fmla="*/ 3121262 h 3126633"/>
              <a:gd name="connsiteX6" fmla="*/ 12188582 w 12192000"/>
              <a:gd name="connsiteY6" fmla="*/ 3121834 h 3126633"/>
              <a:gd name="connsiteX7" fmla="*/ 12185024 w 12192000"/>
              <a:gd name="connsiteY7" fmla="*/ 3122641 h 3126633"/>
              <a:gd name="connsiteX8" fmla="*/ 12171796 w 12192000"/>
              <a:gd name="connsiteY8" fmla="*/ 3121209 h 3126633"/>
              <a:gd name="connsiteX9" fmla="*/ 12166812 w 12192000"/>
              <a:gd name="connsiteY9" fmla="*/ 3126633 h 3126633"/>
              <a:gd name="connsiteX10" fmla="*/ 12122004 w 12192000"/>
              <a:gd name="connsiteY10" fmla="*/ 3124393 h 3126633"/>
              <a:gd name="connsiteX11" fmla="*/ 12036609 w 12192000"/>
              <a:gd name="connsiteY11" fmla="*/ 3109888 h 3126633"/>
              <a:gd name="connsiteX12" fmla="*/ 12023452 w 12192000"/>
              <a:gd name="connsiteY12" fmla="*/ 3103952 h 3126633"/>
              <a:gd name="connsiteX13" fmla="*/ 11936381 w 12192000"/>
              <a:gd name="connsiteY13" fmla="*/ 3094474 h 3126633"/>
              <a:gd name="connsiteX14" fmla="*/ 11876861 w 12192000"/>
              <a:gd name="connsiteY14" fmla="*/ 3084187 h 3126633"/>
              <a:gd name="connsiteX15" fmla="*/ 11864150 w 12192000"/>
              <a:gd name="connsiteY15" fmla="*/ 3078415 h 3126633"/>
              <a:gd name="connsiteX16" fmla="*/ 11849315 w 12192000"/>
              <a:gd name="connsiteY16" fmla="*/ 3083344 h 3126633"/>
              <a:gd name="connsiteX17" fmla="*/ 11844903 w 12192000"/>
              <a:gd name="connsiteY17" fmla="*/ 3088180 h 3126633"/>
              <a:gd name="connsiteX18" fmla="*/ 11797558 w 12192000"/>
              <a:gd name="connsiteY18" fmla="*/ 3078578 h 3126633"/>
              <a:gd name="connsiteX19" fmla="*/ 11791833 w 12192000"/>
              <a:gd name="connsiteY19" fmla="*/ 3078309 h 3126633"/>
              <a:gd name="connsiteX20" fmla="*/ 11752368 w 12192000"/>
              <a:gd name="connsiteY20" fmla="*/ 3079667 h 3126633"/>
              <a:gd name="connsiteX21" fmla="*/ 11693668 w 12192000"/>
              <a:gd name="connsiteY21" fmla="*/ 3086682 h 3126633"/>
              <a:gd name="connsiteX22" fmla="*/ 11632752 w 12192000"/>
              <a:gd name="connsiteY22" fmla="*/ 3102951 h 3126633"/>
              <a:gd name="connsiteX23" fmla="*/ 11597584 w 12192000"/>
              <a:gd name="connsiteY23" fmla="*/ 3109557 h 3126633"/>
              <a:gd name="connsiteX24" fmla="*/ 11573118 w 12192000"/>
              <a:gd name="connsiteY24" fmla="*/ 3117154 h 3126633"/>
              <a:gd name="connsiteX25" fmla="*/ 11504799 w 12192000"/>
              <a:gd name="connsiteY25" fmla="*/ 3121480 h 3126633"/>
              <a:gd name="connsiteX26" fmla="*/ 11443938 w 12192000"/>
              <a:gd name="connsiteY26" fmla="*/ 3120255 h 3126633"/>
              <a:gd name="connsiteX27" fmla="*/ 11436492 w 12192000"/>
              <a:gd name="connsiteY27" fmla="*/ 3121550 h 3126633"/>
              <a:gd name="connsiteX28" fmla="*/ 11407691 w 12192000"/>
              <a:gd name="connsiteY28" fmla="*/ 3107633 h 3126633"/>
              <a:gd name="connsiteX29" fmla="*/ 11341642 w 12192000"/>
              <a:gd name="connsiteY29" fmla="*/ 3101531 h 3126633"/>
              <a:gd name="connsiteX30" fmla="*/ 11307726 w 12192000"/>
              <a:gd name="connsiteY30" fmla="*/ 3095706 h 3126633"/>
              <a:gd name="connsiteX31" fmla="*/ 1982093 w 12192000"/>
              <a:gd name="connsiteY31" fmla="*/ 1505517 h 3126633"/>
              <a:gd name="connsiteX32" fmla="*/ 1978611 w 12192000"/>
              <a:gd name="connsiteY32" fmla="*/ 1502931 h 3126633"/>
              <a:gd name="connsiteX33" fmla="*/ 1931618 w 12192000"/>
              <a:gd name="connsiteY33" fmla="*/ 1488633 h 3126633"/>
              <a:gd name="connsiteX34" fmla="*/ 1925144 w 12192000"/>
              <a:gd name="connsiteY34" fmla="*/ 1491811 h 3126633"/>
              <a:gd name="connsiteX35" fmla="*/ 1858854 w 12192000"/>
              <a:gd name="connsiteY35" fmla="*/ 1451562 h 3126633"/>
              <a:gd name="connsiteX36" fmla="*/ 1764339 w 12192000"/>
              <a:gd name="connsiteY36" fmla="*/ 1434249 h 3126633"/>
              <a:gd name="connsiteX37" fmla="*/ 1693396 w 12192000"/>
              <a:gd name="connsiteY37" fmla="*/ 1427850 h 3126633"/>
              <a:gd name="connsiteX38" fmla="*/ 1653459 w 12192000"/>
              <a:gd name="connsiteY38" fmla="*/ 1421384 h 3126633"/>
              <a:gd name="connsiteX39" fmla="*/ 1624573 w 12192000"/>
              <a:gd name="connsiteY39" fmla="*/ 1419871 h 3126633"/>
              <a:gd name="connsiteX40" fmla="*/ 1550101 w 12192000"/>
              <a:gd name="connsiteY40" fmla="*/ 1398845 h 3126633"/>
              <a:gd name="connsiteX41" fmla="*/ 1426261 w 12192000"/>
              <a:gd name="connsiteY41" fmla="*/ 1356816 h 3126633"/>
              <a:gd name="connsiteX42" fmla="*/ 1400063 w 12192000"/>
              <a:gd name="connsiteY42" fmla="*/ 1349493 h 3126633"/>
              <a:gd name="connsiteX43" fmla="*/ 1378201 w 12192000"/>
              <a:gd name="connsiteY43" fmla="*/ 1349649 h 3126633"/>
              <a:gd name="connsiteX44" fmla="*/ 1373704 w 12192000"/>
              <a:gd name="connsiteY44" fmla="*/ 1355309 h 3126633"/>
              <a:gd name="connsiteX45" fmla="*/ 1359400 w 12192000"/>
              <a:gd name="connsiteY45" fmla="*/ 1352317 h 3126633"/>
              <a:gd name="connsiteX46" fmla="*/ 1355734 w 12192000"/>
              <a:gd name="connsiteY46" fmla="*/ 1352870 h 3126633"/>
              <a:gd name="connsiteX47" fmla="*/ 1334569 w 12192000"/>
              <a:gd name="connsiteY47" fmla="*/ 1354687 h 3126633"/>
              <a:gd name="connsiteX48" fmla="*/ 1285959 w 12192000"/>
              <a:gd name="connsiteY48" fmla="*/ 1325074 h 3126633"/>
              <a:gd name="connsiteX49" fmla="*/ 1228970 w 12192000"/>
              <a:gd name="connsiteY49" fmla="*/ 1316194 h 3126633"/>
              <a:gd name="connsiteX50" fmla="*/ 1081691 w 12192000"/>
              <a:gd name="connsiteY50" fmla="*/ 1276195 h 3126633"/>
              <a:gd name="connsiteX51" fmla="*/ 888229 w 12192000"/>
              <a:gd name="connsiteY51" fmla="*/ 1233330 h 3126633"/>
              <a:gd name="connsiteX52" fmla="*/ 749674 w 12192000"/>
              <a:gd name="connsiteY52" fmla="*/ 1151252 h 3126633"/>
              <a:gd name="connsiteX53" fmla="*/ 634863 w 12192000"/>
              <a:gd name="connsiteY53" fmla="*/ 1125089 h 3126633"/>
              <a:gd name="connsiteX54" fmla="*/ 572744 w 12192000"/>
              <a:gd name="connsiteY54" fmla="*/ 1095470 h 3126633"/>
              <a:gd name="connsiteX55" fmla="*/ 557235 w 12192000"/>
              <a:gd name="connsiteY55" fmla="*/ 1085440 h 3126633"/>
              <a:gd name="connsiteX56" fmla="*/ 554948 w 12192000"/>
              <a:gd name="connsiteY56" fmla="*/ 1085817 h 3126633"/>
              <a:gd name="connsiteX57" fmla="*/ 535764 w 12192000"/>
              <a:gd name="connsiteY57" fmla="*/ 1078928 h 3126633"/>
              <a:gd name="connsiteX58" fmla="*/ 532336 w 12192000"/>
              <a:gd name="connsiteY58" fmla="*/ 1074208 h 3126633"/>
              <a:gd name="connsiteX59" fmla="*/ 519417 w 12192000"/>
              <a:gd name="connsiteY59" fmla="*/ 1068474 h 3126633"/>
              <a:gd name="connsiteX60" fmla="*/ 494620 w 12192000"/>
              <a:gd name="connsiteY60" fmla="*/ 1054470 h 3126633"/>
              <a:gd name="connsiteX61" fmla="*/ 489369 w 12192000"/>
              <a:gd name="connsiteY61" fmla="*/ 1054392 h 3126633"/>
              <a:gd name="connsiteX62" fmla="*/ 451015 w 12192000"/>
              <a:gd name="connsiteY62" fmla="*/ 1037228 h 3126633"/>
              <a:gd name="connsiteX63" fmla="*/ 450196 w 12192000"/>
              <a:gd name="connsiteY63" fmla="*/ 1038199 h 3126633"/>
              <a:gd name="connsiteX64" fmla="*/ 438116 w 12192000"/>
              <a:gd name="connsiteY64" fmla="*/ 1038634 h 3126633"/>
              <a:gd name="connsiteX65" fmla="*/ 415692 w 12192000"/>
              <a:gd name="connsiteY65" fmla="*/ 1036714 h 3126633"/>
              <a:gd name="connsiteX66" fmla="*/ 360396 w 12192000"/>
              <a:gd name="connsiteY66" fmla="*/ 1047226 h 3126633"/>
              <a:gd name="connsiteX67" fmla="*/ 320375 w 12192000"/>
              <a:gd name="connsiteY67" fmla="*/ 1029464 h 3126633"/>
              <a:gd name="connsiteX68" fmla="*/ 312145 w 12192000"/>
              <a:gd name="connsiteY68" fmla="*/ 1026541 h 3126633"/>
              <a:gd name="connsiteX69" fmla="*/ 311908 w 12192000"/>
              <a:gd name="connsiteY69" fmla="*/ 1026752 h 3126633"/>
              <a:gd name="connsiteX70" fmla="*/ 303080 w 12192000"/>
              <a:gd name="connsiteY70" fmla="*/ 1024202 h 3126633"/>
              <a:gd name="connsiteX71" fmla="*/ 297138 w 12192000"/>
              <a:gd name="connsiteY71" fmla="*/ 1021211 h 3126633"/>
              <a:gd name="connsiteX72" fmla="*/ 281171 w 12192000"/>
              <a:gd name="connsiteY72" fmla="*/ 1015539 h 3126633"/>
              <a:gd name="connsiteX73" fmla="*/ 275188 w 12192000"/>
              <a:gd name="connsiteY73" fmla="*/ 1015372 h 3126633"/>
              <a:gd name="connsiteX74" fmla="*/ 225883 w 12192000"/>
              <a:gd name="connsiteY74" fmla="*/ 1034896 h 3126633"/>
              <a:gd name="connsiteX75" fmla="*/ 121223 w 12192000"/>
              <a:gd name="connsiteY75" fmla="*/ 1031062 h 3126633"/>
              <a:gd name="connsiteX76" fmla="*/ 52326 w 12192000"/>
              <a:gd name="connsiteY76" fmla="*/ 1033555 h 3126633"/>
              <a:gd name="connsiteX77" fmla="*/ 16761 w 12192000"/>
              <a:gd name="connsiteY77" fmla="*/ 1032900 h 3126633"/>
              <a:gd name="connsiteX78" fmla="*/ 0 w 12192000"/>
              <a:gd name="connsiteY78" fmla="*/ 1026822 h 3126633"/>
              <a:gd name="connsiteX79" fmla="*/ 0 w 12192000"/>
              <a:gd name="connsiteY79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982093 w 12192000"/>
              <a:gd name="connsiteY28" fmla="*/ 1505517 h 3126633"/>
              <a:gd name="connsiteX29" fmla="*/ 1978611 w 12192000"/>
              <a:gd name="connsiteY29" fmla="*/ 1502931 h 3126633"/>
              <a:gd name="connsiteX30" fmla="*/ 1931618 w 12192000"/>
              <a:gd name="connsiteY30" fmla="*/ 1488633 h 3126633"/>
              <a:gd name="connsiteX31" fmla="*/ 1925144 w 12192000"/>
              <a:gd name="connsiteY31" fmla="*/ 1491811 h 3126633"/>
              <a:gd name="connsiteX32" fmla="*/ 1858854 w 12192000"/>
              <a:gd name="connsiteY32" fmla="*/ 1451562 h 3126633"/>
              <a:gd name="connsiteX33" fmla="*/ 1764339 w 12192000"/>
              <a:gd name="connsiteY33" fmla="*/ 1434249 h 3126633"/>
              <a:gd name="connsiteX34" fmla="*/ 1693396 w 12192000"/>
              <a:gd name="connsiteY34" fmla="*/ 1427850 h 3126633"/>
              <a:gd name="connsiteX35" fmla="*/ 1653459 w 12192000"/>
              <a:gd name="connsiteY35" fmla="*/ 1421384 h 3126633"/>
              <a:gd name="connsiteX36" fmla="*/ 1624573 w 12192000"/>
              <a:gd name="connsiteY36" fmla="*/ 1419871 h 3126633"/>
              <a:gd name="connsiteX37" fmla="*/ 1550101 w 12192000"/>
              <a:gd name="connsiteY37" fmla="*/ 1398845 h 3126633"/>
              <a:gd name="connsiteX38" fmla="*/ 1426261 w 12192000"/>
              <a:gd name="connsiteY38" fmla="*/ 1356816 h 3126633"/>
              <a:gd name="connsiteX39" fmla="*/ 1400063 w 12192000"/>
              <a:gd name="connsiteY39" fmla="*/ 1349493 h 3126633"/>
              <a:gd name="connsiteX40" fmla="*/ 1378201 w 12192000"/>
              <a:gd name="connsiteY40" fmla="*/ 1349649 h 3126633"/>
              <a:gd name="connsiteX41" fmla="*/ 1373704 w 12192000"/>
              <a:gd name="connsiteY41" fmla="*/ 1355309 h 3126633"/>
              <a:gd name="connsiteX42" fmla="*/ 1359400 w 12192000"/>
              <a:gd name="connsiteY42" fmla="*/ 1352317 h 3126633"/>
              <a:gd name="connsiteX43" fmla="*/ 1355734 w 12192000"/>
              <a:gd name="connsiteY43" fmla="*/ 1352870 h 3126633"/>
              <a:gd name="connsiteX44" fmla="*/ 1334569 w 12192000"/>
              <a:gd name="connsiteY44" fmla="*/ 1354687 h 3126633"/>
              <a:gd name="connsiteX45" fmla="*/ 1285959 w 12192000"/>
              <a:gd name="connsiteY45" fmla="*/ 1325074 h 3126633"/>
              <a:gd name="connsiteX46" fmla="*/ 1228970 w 12192000"/>
              <a:gd name="connsiteY46" fmla="*/ 1316194 h 3126633"/>
              <a:gd name="connsiteX47" fmla="*/ 1081691 w 12192000"/>
              <a:gd name="connsiteY47" fmla="*/ 1276195 h 3126633"/>
              <a:gd name="connsiteX48" fmla="*/ 888229 w 12192000"/>
              <a:gd name="connsiteY48" fmla="*/ 1233330 h 3126633"/>
              <a:gd name="connsiteX49" fmla="*/ 749674 w 12192000"/>
              <a:gd name="connsiteY49" fmla="*/ 1151252 h 3126633"/>
              <a:gd name="connsiteX50" fmla="*/ 634863 w 12192000"/>
              <a:gd name="connsiteY50" fmla="*/ 1125089 h 3126633"/>
              <a:gd name="connsiteX51" fmla="*/ 572744 w 12192000"/>
              <a:gd name="connsiteY51" fmla="*/ 1095470 h 3126633"/>
              <a:gd name="connsiteX52" fmla="*/ 557235 w 12192000"/>
              <a:gd name="connsiteY52" fmla="*/ 1085440 h 3126633"/>
              <a:gd name="connsiteX53" fmla="*/ 554948 w 12192000"/>
              <a:gd name="connsiteY53" fmla="*/ 1085817 h 3126633"/>
              <a:gd name="connsiteX54" fmla="*/ 535764 w 12192000"/>
              <a:gd name="connsiteY54" fmla="*/ 1078928 h 3126633"/>
              <a:gd name="connsiteX55" fmla="*/ 532336 w 12192000"/>
              <a:gd name="connsiteY55" fmla="*/ 1074208 h 3126633"/>
              <a:gd name="connsiteX56" fmla="*/ 519417 w 12192000"/>
              <a:gd name="connsiteY56" fmla="*/ 1068474 h 3126633"/>
              <a:gd name="connsiteX57" fmla="*/ 494620 w 12192000"/>
              <a:gd name="connsiteY57" fmla="*/ 1054470 h 3126633"/>
              <a:gd name="connsiteX58" fmla="*/ 489369 w 12192000"/>
              <a:gd name="connsiteY58" fmla="*/ 1054392 h 3126633"/>
              <a:gd name="connsiteX59" fmla="*/ 451015 w 12192000"/>
              <a:gd name="connsiteY59" fmla="*/ 1037228 h 3126633"/>
              <a:gd name="connsiteX60" fmla="*/ 450196 w 12192000"/>
              <a:gd name="connsiteY60" fmla="*/ 1038199 h 3126633"/>
              <a:gd name="connsiteX61" fmla="*/ 438116 w 12192000"/>
              <a:gd name="connsiteY61" fmla="*/ 1038634 h 3126633"/>
              <a:gd name="connsiteX62" fmla="*/ 415692 w 12192000"/>
              <a:gd name="connsiteY62" fmla="*/ 1036714 h 3126633"/>
              <a:gd name="connsiteX63" fmla="*/ 360396 w 12192000"/>
              <a:gd name="connsiteY63" fmla="*/ 1047226 h 3126633"/>
              <a:gd name="connsiteX64" fmla="*/ 320375 w 12192000"/>
              <a:gd name="connsiteY64" fmla="*/ 1029464 h 3126633"/>
              <a:gd name="connsiteX65" fmla="*/ 312145 w 12192000"/>
              <a:gd name="connsiteY65" fmla="*/ 1026541 h 3126633"/>
              <a:gd name="connsiteX66" fmla="*/ 311908 w 12192000"/>
              <a:gd name="connsiteY66" fmla="*/ 1026752 h 3126633"/>
              <a:gd name="connsiteX67" fmla="*/ 303080 w 12192000"/>
              <a:gd name="connsiteY67" fmla="*/ 1024202 h 3126633"/>
              <a:gd name="connsiteX68" fmla="*/ 297138 w 12192000"/>
              <a:gd name="connsiteY68" fmla="*/ 1021211 h 3126633"/>
              <a:gd name="connsiteX69" fmla="*/ 281171 w 12192000"/>
              <a:gd name="connsiteY69" fmla="*/ 1015539 h 3126633"/>
              <a:gd name="connsiteX70" fmla="*/ 275188 w 12192000"/>
              <a:gd name="connsiteY70" fmla="*/ 1015372 h 3126633"/>
              <a:gd name="connsiteX71" fmla="*/ 225883 w 12192000"/>
              <a:gd name="connsiteY71" fmla="*/ 1034896 h 3126633"/>
              <a:gd name="connsiteX72" fmla="*/ 121223 w 12192000"/>
              <a:gd name="connsiteY72" fmla="*/ 1031062 h 3126633"/>
              <a:gd name="connsiteX73" fmla="*/ 52326 w 12192000"/>
              <a:gd name="connsiteY73" fmla="*/ 1033555 h 3126633"/>
              <a:gd name="connsiteX74" fmla="*/ 16761 w 12192000"/>
              <a:gd name="connsiteY74" fmla="*/ 1032900 h 3126633"/>
              <a:gd name="connsiteX75" fmla="*/ 0 w 12192000"/>
              <a:gd name="connsiteY75" fmla="*/ 1026822 h 3126633"/>
              <a:gd name="connsiteX76" fmla="*/ 0 w 12192000"/>
              <a:gd name="connsiteY76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982093 w 12192000"/>
              <a:gd name="connsiteY28" fmla="*/ 1505517 h 3126633"/>
              <a:gd name="connsiteX29" fmla="*/ 1931618 w 12192000"/>
              <a:gd name="connsiteY29" fmla="*/ 1488633 h 3126633"/>
              <a:gd name="connsiteX30" fmla="*/ 1925144 w 12192000"/>
              <a:gd name="connsiteY30" fmla="*/ 1491811 h 3126633"/>
              <a:gd name="connsiteX31" fmla="*/ 1858854 w 12192000"/>
              <a:gd name="connsiteY31" fmla="*/ 1451562 h 3126633"/>
              <a:gd name="connsiteX32" fmla="*/ 1764339 w 12192000"/>
              <a:gd name="connsiteY32" fmla="*/ 1434249 h 3126633"/>
              <a:gd name="connsiteX33" fmla="*/ 1693396 w 12192000"/>
              <a:gd name="connsiteY33" fmla="*/ 1427850 h 3126633"/>
              <a:gd name="connsiteX34" fmla="*/ 1653459 w 12192000"/>
              <a:gd name="connsiteY34" fmla="*/ 1421384 h 3126633"/>
              <a:gd name="connsiteX35" fmla="*/ 1624573 w 12192000"/>
              <a:gd name="connsiteY35" fmla="*/ 1419871 h 3126633"/>
              <a:gd name="connsiteX36" fmla="*/ 1550101 w 12192000"/>
              <a:gd name="connsiteY36" fmla="*/ 1398845 h 3126633"/>
              <a:gd name="connsiteX37" fmla="*/ 1426261 w 12192000"/>
              <a:gd name="connsiteY37" fmla="*/ 1356816 h 3126633"/>
              <a:gd name="connsiteX38" fmla="*/ 1400063 w 12192000"/>
              <a:gd name="connsiteY38" fmla="*/ 1349493 h 3126633"/>
              <a:gd name="connsiteX39" fmla="*/ 1378201 w 12192000"/>
              <a:gd name="connsiteY39" fmla="*/ 1349649 h 3126633"/>
              <a:gd name="connsiteX40" fmla="*/ 1373704 w 12192000"/>
              <a:gd name="connsiteY40" fmla="*/ 1355309 h 3126633"/>
              <a:gd name="connsiteX41" fmla="*/ 1359400 w 12192000"/>
              <a:gd name="connsiteY41" fmla="*/ 1352317 h 3126633"/>
              <a:gd name="connsiteX42" fmla="*/ 1355734 w 12192000"/>
              <a:gd name="connsiteY42" fmla="*/ 1352870 h 3126633"/>
              <a:gd name="connsiteX43" fmla="*/ 1334569 w 12192000"/>
              <a:gd name="connsiteY43" fmla="*/ 1354687 h 3126633"/>
              <a:gd name="connsiteX44" fmla="*/ 1285959 w 12192000"/>
              <a:gd name="connsiteY44" fmla="*/ 1325074 h 3126633"/>
              <a:gd name="connsiteX45" fmla="*/ 1228970 w 12192000"/>
              <a:gd name="connsiteY45" fmla="*/ 1316194 h 3126633"/>
              <a:gd name="connsiteX46" fmla="*/ 1081691 w 12192000"/>
              <a:gd name="connsiteY46" fmla="*/ 1276195 h 3126633"/>
              <a:gd name="connsiteX47" fmla="*/ 888229 w 12192000"/>
              <a:gd name="connsiteY47" fmla="*/ 1233330 h 3126633"/>
              <a:gd name="connsiteX48" fmla="*/ 749674 w 12192000"/>
              <a:gd name="connsiteY48" fmla="*/ 1151252 h 3126633"/>
              <a:gd name="connsiteX49" fmla="*/ 634863 w 12192000"/>
              <a:gd name="connsiteY49" fmla="*/ 1125089 h 3126633"/>
              <a:gd name="connsiteX50" fmla="*/ 572744 w 12192000"/>
              <a:gd name="connsiteY50" fmla="*/ 1095470 h 3126633"/>
              <a:gd name="connsiteX51" fmla="*/ 557235 w 12192000"/>
              <a:gd name="connsiteY51" fmla="*/ 1085440 h 3126633"/>
              <a:gd name="connsiteX52" fmla="*/ 554948 w 12192000"/>
              <a:gd name="connsiteY52" fmla="*/ 1085817 h 3126633"/>
              <a:gd name="connsiteX53" fmla="*/ 535764 w 12192000"/>
              <a:gd name="connsiteY53" fmla="*/ 1078928 h 3126633"/>
              <a:gd name="connsiteX54" fmla="*/ 532336 w 12192000"/>
              <a:gd name="connsiteY54" fmla="*/ 1074208 h 3126633"/>
              <a:gd name="connsiteX55" fmla="*/ 519417 w 12192000"/>
              <a:gd name="connsiteY55" fmla="*/ 1068474 h 3126633"/>
              <a:gd name="connsiteX56" fmla="*/ 494620 w 12192000"/>
              <a:gd name="connsiteY56" fmla="*/ 1054470 h 3126633"/>
              <a:gd name="connsiteX57" fmla="*/ 489369 w 12192000"/>
              <a:gd name="connsiteY57" fmla="*/ 1054392 h 3126633"/>
              <a:gd name="connsiteX58" fmla="*/ 451015 w 12192000"/>
              <a:gd name="connsiteY58" fmla="*/ 1037228 h 3126633"/>
              <a:gd name="connsiteX59" fmla="*/ 450196 w 12192000"/>
              <a:gd name="connsiteY59" fmla="*/ 1038199 h 3126633"/>
              <a:gd name="connsiteX60" fmla="*/ 438116 w 12192000"/>
              <a:gd name="connsiteY60" fmla="*/ 1038634 h 3126633"/>
              <a:gd name="connsiteX61" fmla="*/ 415692 w 12192000"/>
              <a:gd name="connsiteY61" fmla="*/ 1036714 h 3126633"/>
              <a:gd name="connsiteX62" fmla="*/ 360396 w 12192000"/>
              <a:gd name="connsiteY62" fmla="*/ 1047226 h 3126633"/>
              <a:gd name="connsiteX63" fmla="*/ 320375 w 12192000"/>
              <a:gd name="connsiteY63" fmla="*/ 1029464 h 3126633"/>
              <a:gd name="connsiteX64" fmla="*/ 312145 w 12192000"/>
              <a:gd name="connsiteY64" fmla="*/ 1026541 h 3126633"/>
              <a:gd name="connsiteX65" fmla="*/ 311908 w 12192000"/>
              <a:gd name="connsiteY65" fmla="*/ 1026752 h 3126633"/>
              <a:gd name="connsiteX66" fmla="*/ 303080 w 12192000"/>
              <a:gd name="connsiteY66" fmla="*/ 1024202 h 3126633"/>
              <a:gd name="connsiteX67" fmla="*/ 297138 w 12192000"/>
              <a:gd name="connsiteY67" fmla="*/ 1021211 h 3126633"/>
              <a:gd name="connsiteX68" fmla="*/ 281171 w 12192000"/>
              <a:gd name="connsiteY68" fmla="*/ 1015539 h 3126633"/>
              <a:gd name="connsiteX69" fmla="*/ 275188 w 12192000"/>
              <a:gd name="connsiteY69" fmla="*/ 1015372 h 3126633"/>
              <a:gd name="connsiteX70" fmla="*/ 225883 w 12192000"/>
              <a:gd name="connsiteY70" fmla="*/ 1034896 h 3126633"/>
              <a:gd name="connsiteX71" fmla="*/ 121223 w 12192000"/>
              <a:gd name="connsiteY71" fmla="*/ 1031062 h 3126633"/>
              <a:gd name="connsiteX72" fmla="*/ 52326 w 12192000"/>
              <a:gd name="connsiteY72" fmla="*/ 1033555 h 3126633"/>
              <a:gd name="connsiteX73" fmla="*/ 16761 w 12192000"/>
              <a:gd name="connsiteY73" fmla="*/ 1032900 h 3126633"/>
              <a:gd name="connsiteX74" fmla="*/ 0 w 12192000"/>
              <a:gd name="connsiteY74" fmla="*/ 1026822 h 3126633"/>
              <a:gd name="connsiteX75" fmla="*/ 0 w 12192000"/>
              <a:gd name="connsiteY75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982093 w 12192000"/>
              <a:gd name="connsiteY28" fmla="*/ 1505517 h 3126633"/>
              <a:gd name="connsiteX29" fmla="*/ 1931618 w 12192000"/>
              <a:gd name="connsiteY29" fmla="*/ 1488633 h 3126633"/>
              <a:gd name="connsiteX30" fmla="*/ 1925144 w 12192000"/>
              <a:gd name="connsiteY30" fmla="*/ 1491811 h 3126633"/>
              <a:gd name="connsiteX31" fmla="*/ 1764339 w 12192000"/>
              <a:gd name="connsiteY31" fmla="*/ 1434249 h 3126633"/>
              <a:gd name="connsiteX32" fmla="*/ 1693396 w 12192000"/>
              <a:gd name="connsiteY32" fmla="*/ 1427850 h 3126633"/>
              <a:gd name="connsiteX33" fmla="*/ 1653459 w 12192000"/>
              <a:gd name="connsiteY33" fmla="*/ 1421384 h 3126633"/>
              <a:gd name="connsiteX34" fmla="*/ 1624573 w 12192000"/>
              <a:gd name="connsiteY34" fmla="*/ 1419871 h 3126633"/>
              <a:gd name="connsiteX35" fmla="*/ 1550101 w 12192000"/>
              <a:gd name="connsiteY35" fmla="*/ 1398845 h 3126633"/>
              <a:gd name="connsiteX36" fmla="*/ 1426261 w 12192000"/>
              <a:gd name="connsiteY36" fmla="*/ 1356816 h 3126633"/>
              <a:gd name="connsiteX37" fmla="*/ 1400063 w 12192000"/>
              <a:gd name="connsiteY37" fmla="*/ 1349493 h 3126633"/>
              <a:gd name="connsiteX38" fmla="*/ 1378201 w 12192000"/>
              <a:gd name="connsiteY38" fmla="*/ 1349649 h 3126633"/>
              <a:gd name="connsiteX39" fmla="*/ 1373704 w 12192000"/>
              <a:gd name="connsiteY39" fmla="*/ 1355309 h 3126633"/>
              <a:gd name="connsiteX40" fmla="*/ 1359400 w 12192000"/>
              <a:gd name="connsiteY40" fmla="*/ 1352317 h 3126633"/>
              <a:gd name="connsiteX41" fmla="*/ 1355734 w 12192000"/>
              <a:gd name="connsiteY41" fmla="*/ 1352870 h 3126633"/>
              <a:gd name="connsiteX42" fmla="*/ 1334569 w 12192000"/>
              <a:gd name="connsiteY42" fmla="*/ 1354687 h 3126633"/>
              <a:gd name="connsiteX43" fmla="*/ 1285959 w 12192000"/>
              <a:gd name="connsiteY43" fmla="*/ 1325074 h 3126633"/>
              <a:gd name="connsiteX44" fmla="*/ 1228970 w 12192000"/>
              <a:gd name="connsiteY44" fmla="*/ 1316194 h 3126633"/>
              <a:gd name="connsiteX45" fmla="*/ 1081691 w 12192000"/>
              <a:gd name="connsiteY45" fmla="*/ 1276195 h 3126633"/>
              <a:gd name="connsiteX46" fmla="*/ 888229 w 12192000"/>
              <a:gd name="connsiteY46" fmla="*/ 1233330 h 3126633"/>
              <a:gd name="connsiteX47" fmla="*/ 749674 w 12192000"/>
              <a:gd name="connsiteY47" fmla="*/ 1151252 h 3126633"/>
              <a:gd name="connsiteX48" fmla="*/ 634863 w 12192000"/>
              <a:gd name="connsiteY48" fmla="*/ 1125089 h 3126633"/>
              <a:gd name="connsiteX49" fmla="*/ 572744 w 12192000"/>
              <a:gd name="connsiteY49" fmla="*/ 1095470 h 3126633"/>
              <a:gd name="connsiteX50" fmla="*/ 557235 w 12192000"/>
              <a:gd name="connsiteY50" fmla="*/ 1085440 h 3126633"/>
              <a:gd name="connsiteX51" fmla="*/ 554948 w 12192000"/>
              <a:gd name="connsiteY51" fmla="*/ 1085817 h 3126633"/>
              <a:gd name="connsiteX52" fmla="*/ 535764 w 12192000"/>
              <a:gd name="connsiteY52" fmla="*/ 1078928 h 3126633"/>
              <a:gd name="connsiteX53" fmla="*/ 532336 w 12192000"/>
              <a:gd name="connsiteY53" fmla="*/ 1074208 h 3126633"/>
              <a:gd name="connsiteX54" fmla="*/ 519417 w 12192000"/>
              <a:gd name="connsiteY54" fmla="*/ 1068474 h 3126633"/>
              <a:gd name="connsiteX55" fmla="*/ 494620 w 12192000"/>
              <a:gd name="connsiteY55" fmla="*/ 1054470 h 3126633"/>
              <a:gd name="connsiteX56" fmla="*/ 489369 w 12192000"/>
              <a:gd name="connsiteY56" fmla="*/ 1054392 h 3126633"/>
              <a:gd name="connsiteX57" fmla="*/ 451015 w 12192000"/>
              <a:gd name="connsiteY57" fmla="*/ 1037228 h 3126633"/>
              <a:gd name="connsiteX58" fmla="*/ 450196 w 12192000"/>
              <a:gd name="connsiteY58" fmla="*/ 1038199 h 3126633"/>
              <a:gd name="connsiteX59" fmla="*/ 438116 w 12192000"/>
              <a:gd name="connsiteY59" fmla="*/ 1038634 h 3126633"/>
              <a:gd name="connsiteX60" fmla="*/ 415692 w 12192000"/>
              <a:gd name="connsiteY60" fmla="*/ 1036714 h 3126633"/>
              <a:gd name="connsiteX61" fmla="*/ 360396 w 12192000"/>
              <a:gd name="connsiteY61" fmla="*/ 1047226 h 3126633"/>
              <a:gd name="connsiteX62" fmla="*/ 320375 w 12192000"/>
              <a:gd name="connsiteY62" fmla="*/ 1029464 h 3126633"/>
              <a:gd name="connsiteX63" fmla="*/ 312145 w 12192000"/>
              <a:gd name="connsiteY63" fmla="*/ 1026541 h 3126633"/>
              <a:gd name="connsiteX64" fmla="*/ 311908 w 12192000"/>
              <a:gd name="connsiteY64" fmla="*/ 1026752 h 3126633"/>
              <a:gd name="connsiteX65" fmla="*/ 303080 w 12192000"/>
              <a:gd name="connsiteY65" fmla="*/ 1024202 h 3126633"/>
              <a:gd name="connsiteX66" fmla="*/ 297138 w 12192000"/>
              <a:gd name="connsiteY66" fmla="*/ 1021211 h 3126633"/>
              <a:gd name="connsiteX67" fmla="*/ 281171 w 12192000"/>
              <a:gd name="connsiteY67" fmla="*/ 1015539 h 3126633"/>
              <a:gd name="connsiteX68" fmla="*/ 275188 w 12192000"/>
              <a:gd name="connsiteY68" fmla="*/ 1015372 h 3126633"/>
              <a:gd name="connsiteX69" fmla="*/ 225883 w 12192000"/>
              <a:gd name="connsiteY69" fmla="*/ 1034896 h 3126633"/>
              <a:gd name="connsiteX70" fmla="*/ 121223 w 12192000"/>
              <a:gd name="connsiteY70" fmla="*/ 1031062 h 3126633"/>
              <a:gd name="connsiteX71" fmla="*/ 52326 w 12192000"/>
              <a:gd name="connsiteY71" fmla="*/ 1033555 h 3126633"/>
              <a:gd name="connsiteX72" fmla="*/ 16761 w 12192000"/>
              <a:gd name="connsiteY72" fmla="*/ 1032900 h 3126633"/>
              <a:gd name="connsiteX73" fmla="*/ 0 w 12192000"/>
              <a:gd name="connsiteY73" fmla="*/ 1026822 h 3126633"/>
              <a:gd name="connsiteX74" fmla="*/ 0 w 12192000"/>
              <a:gd name="connsiteY74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982093 w 12192000"/>
              <a:gd name="connsiteY28" fmla="*/ 1505517 h 3126633"/>
              <a:gd name="connsiteX29" fmla="*/ 1931618 w 12192000"/>
              <a:gd name="connsiteY29" fmla="*/ 1488633 h 3126633"/>
              <a:gd name="connsiteX30" fmla="*/ 1925144 w 12192000"/>
              <a:gd name="connsiteY30" fmla="*/ 1491811 h 3126633"/>
              <a:gd name="connsiteX31" fmla="*/ 1693396 w 12192000"/>
              <a:gd name="connsiteY31" fmla="*/ 1427850 h 3126633"/>
              <a:gd name="connsiteX32" fmla="*/ 1653459 w 12192000"/>
              <a:gd name="connsiteY32" fmla="*/ 1421384 h 3126633"/>
              <a:gd name="connsiteX33" fmla="*/ 1624573 w 12192000"/>
              <a:gd name="connsiteY33" fmla="*/ 1419871 h 3126633"/>
              <a:gd name="connsiteX34" fmla="*/ 1550101 w 12192000"/>
              <a:gd name="connsiteY34" fmla="*/ 1398845 h 3126633"/>
              <a:gd name="connsiteX35" fmla="*/ 1426261 w 12192000"/>
              <a:gd name="connsiteY35" fmla="*/ 1356816 h 3126633"/>
              <a:gd name="connsiteX36" fmla="*/ 1400063 w 12192000"/>
              <a:gd name="connsiteY36" fmla="*/ 1349493 h 3126633"/>
              <a:gd name="connsiteX37" fmla="*/ 1378201 w 12192000"/>
              <a:gd name="connsiteY37" fmla="*/ 1349649 h 3126633"/>
              <a:gd name="connsiteX38" fmla="*/ 1373704 w 12192000"/>
              <a:gd name="connsiteY38" fmla="*/ 1355309 h 3126633"/>
              <a:gd name="connsiteX39" fmla="*/ 1359400 w 12192000"/>
              <a:gd name="connsiteY39" fmla="*/ 1352317 h 3126633"/>
              <a:gd name="connsiteX40" fmla="*/ 1355734 w 12192000"/>
              <a:gd name="connsiteY40" fmla="*/ 1352870 h 3126633"/>
              <a:gd name="connsiteX41" fmla="*/ 1334569 w 12192000"/>
              <a:gd name="connsiteY41" fmla="*/ 1354687 h 3126633"/>
              <a:gd name="connsiteX42" fmla="*/ 1285959 w 12192000"/>
              <a:gd name="connsiteY42" fmla="*/ 1325074 h 3126633"/>
              <a:gd name="connsiteX43" fmla="*/ 1228970 w 12192000"/>
              <a:gd name="connsiteY43" fmla="*/ 1316194 h 3126633"/>
              <a:gd name="connsiteX44" fmla="*/ 1081691 w 12192000"/>
              <a:gd name="connsiteY44" fmla="*/ 1276195 h 3126633"/>
              <a:gd name="connsiteX45" fmla="*/ 888229 w 12192000"/>
              <a:gd name="connsiteY45" fmla="*/ 1233330 h 3126633"/>
              <a:gd name="connsiteX46" fmla="*/ 749674 w 12192000"/>
              <a:gd name="connsiteY46" fmla="*/ 1151252 h 3126633"/>
              <a:gd name="connsiteX47" fmla="*/ 634863 w 12192000"/>
              <a:gd name="connsiteY47" fmla="*/ 1125089 h 3126633"/>
              <a:gd name="connsiteX48" fmla="*/ 572744 w 12192000"/>
              <a:gd name="connsiteY48" fmla="*/ 1095470 h 3126633"/>
              <a:gd name="connsiteX49" fmla="*/ 557235 w 12192000"/>
              <a:gd name="connsiteY49" fmla="*/ 1085440 h 3126633"/>
              <a:gd name="connsiteX50" fmla="*/ 554948 w 12192000"/>
              <a:gd name="connsiteY50" fmla="*/ 1085817 h 3126633"/>
              <a:gd name="connsiteX51" fmla="*/ 535764 w 12192000"/>
              <a:gd name="connsiteY51" fmla="*/ 1078928 h 3126633"/>
              <a:gd name="connsiteX52" fmla="*/ 532336 w 12192000"/>
              <a:gd name="connsiteY52" fmla="*/ 1074208 h 3126633"/>
              <a:gd name="connsiteX53" fmla="*/ 519417 w 12192000"/>
              <a:gd name="connsiteY53" fmla="*/ 1068474 h 3126633"/>
              <a:gd name="connsiteX54" fmla="*/ 494620 w 12192000"/>
              <a:gd name="connsiteY54" fmla="*/ 1054470 h 3126633"/>
              <a:gd name="connsiteX55" fmla="*/ 489369 w 12192000"/>
              <a:gd name="connsiteY55" fmla="*/ 1054392 h 3126633"/>
              <a:gd name="connsiteX56" fmla="*/ 451015 w 12192000"/>
              <a:gd name="connsiteY56" fmla="*/ 1037228 h 3126633"/>
              <a:gd name="connsiteX57" fmla="*/ 450196 w 12192000"/>
              <a:gd name="connsiteY57" fmla="*/ 1038199 h 3126633"/>
              <a:gd name="connsiteX58" fmla="*/ 438116 w 12192000"/>
              <a:gd name="connsiteY58" fmla="*/ 1038634 h 3126633"/>
              <a:gd name="connsiteX59" fmla="*/ 415692 w 12192000"/>
              <a:gd name="connsiteY59" fmla="*/ 1036714 h 3126633"/>
              <a:gd name="connsiteX60" fmla="*/ 360396 w 12192000"/>
              <a:gd name="connsiteY60" fmla="*/ 1047226 h 3126633"/>
              <a:gd name="connsiteX61" fmla="*/ 320375 w 12192000"/>
              <a:gd name="connsiteY61" fmla="*/ 1029464 h 3126633"/>
              <a:gd name="connsiteX62" fmla="*/ 312145 w 12192000"/>
              <a:gd name="connsiteY62" fmla="*/ 1026541 h 3126633"/>
              <a:gd name="connsiteX63" fmla="*/ 311908 w 12192000"/>
              <a:gd name="connsiteY63" fmla="*/ 1026752 h 3126633"/>
              <a:gd name="connsiteX64" fmla="*/ 303080 w 12192000"/>
              <a:gd name="connsiteY64" fmla="*/ 1024202 h 3126633"/>
              <a:gd name="connsiteX65" fmla="*/ 297138 w 12192000"/>
              <a:gd name="connsiteY65" fmla="*/ 1021211 h 3126633"/>
              <a:gd name="connsiteX66" fmla="*/ 281171 w 12192000"/>
              <a:gd name="connsiteY66" fmla="*/ 1015539 h 3126633"/>
              <a:gd name="connsiteX67" fmla="*/ 275188 w 12192000"/>
              <a:gd name="connsiteY67" fmla="*/ 1015372 h 3126633"/>
              <a:gd name="connsiteX68" fmla="*/ 225883 w 12192000"/>
              <a:gd name="connsiteY68" fmla="*/ 1034896 h 3126633"/>
              <a:gd name="connsiteX69" fmla="*/ 121223 w 12192000"/>
              <a:gd name="connsiteY69" fmla="*/ 1031062 h 3126633"/>
              <a:gd name="connsiteX70" fmla="*/ 52326 w 12192000"/>
              <a:gd name="connsiteY70" fmla="*/ 1033555 h 3126633"/>
              <a:gd name="connsiteX71" fmla="*/ 16761 w 12192000"/>
              <a:gd name="connsiteY71" fmla="*/ 1032900 h 3126633"/>
              <a:gd name="connsiteX72" fmla="*/ 0 w 12192000"/>
              <a:gd name="connsiteY72" fmla="*/ 1026822 h 3126633"/>
              <a:gd name="connsiteX73" fmla="*/ 0 w 12192000"/>
              <a:gd name="connsiteY73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982093 w 12192000"/>
              <a:gd name="connsiteY28" fmla="*/ 1505517 h 3126633"/>
              <a:gd name="connsiteX29" fmla="*/ 1931618 w 12192000"/>
              <a:gd name="connsiteY29" fmla="*/ 1488633 h 3126633"/>
              <a:gd name="connsiteX30" fmla="*/ 1925144 w 12192000"/>
              <a:gd name="connsiteY30" fmla="*/ 1491811 h 3126633"/>
              <a:gd name="connsiteX31" fmla="*/ 1693396 w 12192000"/>
              <a:gd name="connsiteY31" fmla="*/ 1427850 h 3126633"/>
              <a:gd name="connsiteX32" fmla="*/ 1653459 w 12192000"/>
              <a:gd name="connsiteY32" fmla="*/ 1421384 h 3126633"/>
              <a:gd name="connsiteX33" fmla="*/ 1624573 w 12192000"/>
              <a:gd name="connsiteY33" fmla="*/ 1419871 h 3126633"/>
              <a:gd name="connsiteX34" fmla="*/ 1550101 w 12192000"/>
              <a:gd name="connsiteY34" fmla="*/ 1398845 h 3126633"/>
              <a:gd name="connsiteX35" fmla="*/ 1426261 w 12192000"/>
              <a:gd name="connsiteY35" fmla="*/ 1356816 h 3126633"/>
              <a:gd name="connsiteX36" fmla="*/ 1400063 w 12192000"/>
              <a:gd name="connsiteY36" fmla="*/ 1349493 h 3126633"/>
              <a:gd name="connsiteX37" fmla="*/ 1378201 w 12192000"/>
              <a:gd name="connsiteY37" fmla="*/ 1349649 h 3126633"/>
              <a:gd name="connsiteX38" fmla="*/ 1373704 w 12192000"/>
              <a:gd name="connsiteY38" fmla="*/ 1355309 h 3126633"/>
              <a:gd name="connsiteX39" fmla="*/ 1359400 w 12192000"/>
              <a:gd name="connsiteY39" fmla="*/ 1352317 h 3126633"/>
              <a:gd name="connsiteX40" fmla="*/ 1355734 w 12192000"/>
              <a:gd name="connsiteY40" fmla="*/ 1352870 h 3126633"/>
              <a:gd name="connsiteX41" fmla="*/ 1334569 w 12192000"/>
              <a:gd name="connsiteY41" fmla="*/ 1354687 h 3126633"/>
              <a:gd name="connsiteX42" fmla="*/ 1285959 w 12192000"/>
              <a:gd name="connsiteY42" fmla="*/ 1325074 h 3126633"/>
              <a:gd name="connsiteX43" fmla="*/ 1228970 w 12192000"/>
              <a:gd name="connsiteY43" fmla="*/ 1316194 h 3126633"/>
              <a:gd name="connsiteX44" fmla="*/ 1081691 w 12192000"/>
              <a:gd name="connsiteY44" fmla="*/ 1276195 h 3126633"/>
              <a:gd name="connsiteX45" fmla="*/ 749674 w 12192000"/>
              <a:gd name="connsiteY45" fmla="*/ 1151252 h 3126633"/>
              <a:gd name="connsiteX46" fmla="*/ 634863 w 12192000"/>
              <a:gd name="connsiteY46" fmla="*/ 1125089 h 3126633"/>
              <a:gd name="connsiteX47" fmla="*/ 572744 w 12192000"/>
              <a:gd name="connsiteY47" fmla="*/ 1095470 h 3126633"/>
              <a:gd name="connsiteX48" fmla="*/ 557235 w 12192000"/>
              <a:gd name="connsiteY48" fmla="*/ 1085440 h 3126633"/>
              <a:gd name="connsiteX49" fmla="*/ 554948 w 12192000"/>
              <a:gd name="connsiteY49" fmla="*/ 1085817 h 3126633"/>
              <a:gd name="connsiteX50" fmla="*/ 535764 w 12192000"/>
              <a:gd name="connsiteY50" fmla="*/ 1078928 h 3126633"/>
              <a:gd name="connsiteX51" fmla="*/ 532336 w 12192000"/>
              <a:gd name="connsiteY51" fmla="*/ 1074208 h 3126633"/>
              <a:gd name="connsiteX52" fmla="*/ 519417 w 12192000"/>
              <a:gd name="connsiteY52" fmla="*/ 1068474 h 3126633"/>
              <a:gd name="connsiteX53" fmla="*/ 494620 w 12192000"/>
              <a:gd name="connsiteY53" fmla="*/ 1054470 h 3126633"/>
              <a:gd name="connsiteX54" fmla="*/ 489369 w 12192000"/>
              <a:gd name="connsiteY54" fmla="*/ 1054392 h 3126633"/>
              <a:gd name="connsiteX55" fmla="*/ 451015 w 12192000"/>
              <a:gd name="connsiteY55" fmla="*/ 1037228 h 3126633"/>
              <a:gd name="connsiteX56" fmla="*/ 450196 w 12192000"/>
              <a:gd name="connsiteY56" fmla="*/ 1038199 h 3126633"/>
              <a:gd name="connsiteX57" fmla="*/ 438116 w 12192000"/>
              <a:gd name="connsiteY57" fmla="*/ 1038634 h 3126633"/>
              <a:gd name="connsiteX58" fmla="*/ 415692 w 12192000"/>
              <a:gd name="connsiteY58" fmla="*/ 1036714 h 3126633"/>
              <a:gd name="connsiteX59" fmla="*/ 360396 w 12192000"/>
              <a:gd name="connsiteY59" fmla="*/ 1047226 h 3126633"/>
              <a:gd name="connsiteX60" fmla="*/ 320375 w 12192000"/>
              <a:gd name="connsiteY60" fmla="*/ 1029464 h 3126633"/>
              <a:gd name="connsiteX61" fmla="*/ 312145 w 12192000"/>
              <a:gd name="connsiteY61" fmla="*/ 1026541 h 3126633"/>
              <a:gd name="connsiteX62" fmla="*/ 311908 w 12192000"/>
              <a:gd name="connsiteY62" fmla="*/ 1026752 h 3126633"/>
              <a:gd name="connsiteX63" fmla="*/ 303080 w 12192000"/>
              <a:gd name="connsiteY63" fmla="*/ 1024202 h 3126633"/>
              <a:gd name="connsiteX64" fmla="*/ 297138 w 12192000"/>
              <a:gd name="connsiteY64" fmla="*/ 1021211 h 3126633"/>
              <a:gd name="connsiteX65" fmla="*/ 281171 w 12192000"/>
              <a:gd name="connsiteY65" fmla="*/ 1015539 h 3126633"/>
              <a:gd name="connsiteX66" fmla="*/ 275188 w 12192000"/>
              <a:gd name="connsiteY66" fmla="*/ 1015372 h 3126633"/>
              <a:gd name="connsiteX67" fmla="*/ 225883 w 12192000"/>
              <a:gd name="connsiteY67" fmla="*/ 1034896 h 3126633"/>
              <a:gd name="connsiteX68" fmla="*/ 121223 w 12192000"/>
              <a:gd name="connsiteY68" fmla="*/ 1031062 h 3126633"/>
              <a:gd name="connsiteX69" fmla="*/ 52326 w 12192000"/>
              <a:gd name="connsiteY69" fmla="*/ 1033555 h 3126633"/>
              <a:gd name="connsiteX70" fmla="*/ 16761 w 12192000"/>
              <a:gd name="connsiteY70" fmla="*/ 1032900 h 3126633"/>
              <a:gd name="connsiteX71" fmla="*/ 0 w 12192000"/>
              <a:gd name="connsiteY71" fmla="*/ 1026822 h 3126633"/>
              <a:gd name="connsiteX72" fmla="*/ 0 w 12192000"/>
              <a:gd name="connsiteY72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982093 w 12192000"/>
              <a:gd name="connsiteY28" fmla="*/ 1505517 h 3126633"/>
              <a:gd name="connsiteX29" fmla="*/ 1931618 w 12192000"/>
              <a:gd name="connsiteY29" fmla="*/ 1488633 h 3126633"/>
              <a:gd name="connsiteX30" fmla="*/ 1925144 w 12192000"/>
              <a:gd name="connsiteY30" fmla="*/ 1491811 h 3126633"/>
              <a:gd name="connsiteX31" fmla="*/ 1693396 w 12192000"/>
              <a:gd name="connsiteY31" fmla="*/ 1427850 h 3126633"/>
              <a:gd name="connsiteX32" fmla="*/ 1653459 w 12192000"/>
              <a:gd name="connsiteY32" fmla="*/ 1421384 h 3126633"/>
              <a:gd name="connsiteX33" fmla="*/ 1624573 w 12192000"/>
              <a:gd name="connsiteY33" fmla="*/ 1419871 h 3126633"/>
              <a:gd name="connsiteX34" fmla="*/ 1426261 w 12192000"/>
              <a:gd name="connsiteY34" fmla="*/ 1356816 h 3126633"/>
              <a:gd name="connsiteX35" fmla="*/ 1400063 w 12192000"/>
              <a:gd name="connsiteY35" fmla="*/ 1349493 h 3126633"/>
              <a:gd name="connsiteX36" fmla="*/ 1378201 w 12192000"/>
              <a:gd name="connsiteY36" fmla="*/ 1349649 h 3126633"/>
              <a:gd name="connsiteX37" fmla="*/ 1373704 w 12192000"/>
              <a:gd name="connsiteY37" fmla="*/ 1355309 h 3126633"/>
              <a:gd name="connsiteX38" fmla="*/ 1359400 w 12192000"/>
              <a:gd name="connsiteY38" fmla="*/ 1352317 h 3126633"/>
              <a:gd name="connsiteX39" fmla="*/ 1355734 w 12192000"/>
              <a:gd name="connsiteY39" fmla="*/ 1352870 h 3126633"/>
              <a:gd name="connsiteX40" fmla="*/ 1334569 w 12192000"/>
              <a:gd name="connsiteY40" fmla="*/ 1354687 h 3126633"/>
              <a:gd name="connsiteX41" fmla="*/ 1285959 w 12192000"/>
              <a:gd name="connsiteY41" fmla="*/ 1325074 h 3126633"/>
              <a:gd name="connsiteX42" fmla="*/ 1228970 w 12192000"/>
              <a:gd name="connsiteY42" fmla="*/ 1316194 h 3126633"/>
              <a:gd name="connsiteX43" fmla="*/ 1081691 w 12192000"/>
              <a:gd name="connsiteY43" fmla="*/ 1276195 h 3126633"/>
              <a:gd name="connsiteX44" fmla="*/ 749674 w 12192000"/>
              <a:gd name="connsiteY44" fmla="*/ 1151252 h 3126633"/>
              <a:gd name="connsiteX45" fmla="*/ 634863 w 12192000"/>
              <a:gd name="connsiteY45" fmla="*/ 1125089 h 3126633"/>
              <a:gd name="connsiteX46" fmla="*/ 572744 w 12192000"/>
              <a:gd name="connsiteY46" fmla="*/ 1095470 h 3126633"/>
              <a:gd name="connsiteX47" fmla="*/ 557235 w 12192000"/>
              <a:gd name="connsiteY47" fmla="*/ 1085440 h 3126633"/>
              <a:gd name="connsiteX48" fmla="*/ 554948 w 12192000"/>
              <a:gd name="connsiteY48" fmla="*/ 1085817 h 3126633"/>
              <a:gd name="connsiteX49" fmla="*/ 535764 w 12192000"/>
              <a:gd name="connsiteY49" fmla="*/ 1078928 h 3126633"/>
              <a:gd name="connsiteX50" fmla="*/ 532336 w 12192000"/>
              <a:gd name="connsiteY50" fmla="*/ 1074208 h 3126633"/>
              <a:gd name="connsiteX51" fmla="*/ 519417 w 12192000"/>
              <a:gd name="connsiteY51" fmla="*/ 1068474 h 3126633"/>
              <a:gd name="connsiteX52" fmla="*/ 494620 w 12192000"/>
              <a:gd name="connsiteY52" fmla="*/ 1054470 h 3126633"/>
              <a:gd name="connsiteX53" fmla="*/ 489369 w 12192000"/>
              <a:gd name="connsiteY53" fmla="*/ 1054392 h 3126633"/>
              <a:gd name="connsiteX54" fmla="*/ 451015 w 12192000"/>
              <a:gd name="connsiteY54" fmla="*/ 1037228 h 3126633"/>
              <a:gd name="connsiteX55" fmla="*/ 450196 w 12192000"/>
              <a:gd name="connsiteY55" fmla="*/ 1038199 h 3126633"/>
              <a:gd name="connsiteX56" fmla="*/ 438116 w 12192000"/>
              <a:gd name="connsiteY56" fmla="*/ 1038634 h 3126633"/>
              <a:gd name="connsiteX57" fmla="*/ 415692 w 12192000"/>
              <a:gd name="connsiteY57" fmla="*/ 1036714 h 3126633"/>
              <a:gd name="connsiteX58" fmla="*/ 360396 w 12192000"/>
              <a:gd name="connsiteY58" fmla="*/ 1047226 h 3126633"/>
              <a:gd name="connsiteX59" fmla="*/ 320375 w 12192000"/>
              <a:gd name="connsiteY59" fmla="*/ 1029464 h 3126633"/>
              <a:gd name="connsiteX60" fmla="*/ 312145 w 12192000"/>
              <a:gd name="connsiteY60" fmla="*/ 1026541 h 3126633"/>
              <a:gd name="connsiteX61" fmla="*/ 311908 w 12192000"/>
              <a:gd name="connsiteY61" fmla="*/ 1026752 h 3126633"/>
              <a:gd name="connsiteX62" fmla="*/ 303080 w 12192000"/>
              <a:gd name="connsiteY62" fmla="*/ 1024202 h 3126633"/>
              <a:gd name="connsiteX63" fmla="*/ 297138 w 12192000"/>
              <a:gd name="connsiteY63" fmla="*/ 1021211 h 3126633"/>
              <a:gd name="connsiteX64" fmla="*/ 281171 w 12192000"/>
              <a:gd name="connsiteY64" fmla="*/ 1015539 h 3126633"/>
              <a:gd name="connsiteX65" fmla="*/ 275188 w 12192000"/>
              <a:gd name="connsiteY65" fmla="*/ 1015372 h 3126633"/>
              <a:gd name="connsiteX66" fmla="*/ 225883 w 12192000"/>
              <a:gd name="connsiteY66" fmla="*/ 1034896 h 3126633"/>
              <a:gd name="connsiteX67" fmla="*/ 121223 w 12192000"/>
              <a:gd name="connsiteY67" fmla="*/ 1031062 h 3126633"/>
              <a:gd name="connsiteX68" fmla="*/ 52326 w 12192000"/>
              <a:gd name="connsiteY68" fmla="*/ 1033555 h 3126633"/>
              <a:gd name="connsiteX69" fmla="*/ 16761 w 12192000"/>
              <a:gd name="connsiteY69" fmla="*/ 1032900 h 3126633"/>
              <a:gd name="connsiteX70" fmla="*/ 0 w 12192000"/>
              <a:gd name="connsiteY70" fmla="*/ 1026822 h 3126633"/>
              <a:gd name="connsiteX71" fmla="*/ 0 w 12192000"/>
              <a:gd name="connsiteY71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982093 w 12192000"/>
              <a:gd name="connsiteY28" fmla="*/ 1505517 h 3126633"/>
              <a:gd name="connsiteX29" fmla="*/ 1931618 w 12192000"/>
              <a:gd name="connsiteY29" fmla="*/ 1488633 h 3126633"/>
              <a:gd name="connsiteX30" fmla="*/ 1693396 w 12192000"/>
              <a:gd name="connsiteY30" fmla="*/ 1427850 h 3126633"/>
              <a:gd name="connsiteX31" fmla="*/ 1653459 w 12192000"/>
              <a:gd name="connsiteY31" fmla="*/ 1421384 h 3126633"/>
              <a:gd name="connsiteX32" fmla="*/ 1624573 w 12192000"/>
              <a:gd name="connsiteY32" fmla="*/ 1419871 h 3126633"/>
              <a:gd name="connsiteX33" fmla="*/ 1426261 w 12192000"/>
              <a:gd name="connsiteY33" fmla="*/ 1356816 h 3126633"/>
              <a:gd name="connsiteX34" fmla="*/ 1400063 w 12192000"/>
              <a:gd name="connsiteY34" fmla="*/ 1349493 h 3126633"/>
              <a:gd name="connsiteX35" fmla="*/ 1378201 w 12192000"/>
              <a:gd name="connsiteY35" fmla="*/ 1349649 h 3126633"/>
              <a:gd name="connsiteX36" fmla="*/ 1373704 w 12192000"/>
              <a:gd name="connsiteY36" fmla="*/ 1355309 h 3126633"/>
              <a:gd name="connsiteX37" fmla="*/ 1359400 w 12192000"/>
              <a:gd name="connsiteY37" fmla="*/ 1352317 h 3126633"/>
              <a:gd name="connsiteX38" fmla="*/ 1355734 w 12192000"/>
              <a:gd name="connsiteY38" fmla="*/ 1352870 h 3126633"/>
              <a:gd name="connsiteX39" fmla="*/ 1334569 w 12192000"/>
              <a:gd name="connsiteY39" fmla="*/ 1354687 h 3126633"/>
              <a:gd name="connsiteX40" fmla="*/ 1285959 w 12192000"/>
              <a:gd name="connsiteY40" fmla="*/ 1325074 h 3126633"/>
              <a:gd name="connsiteX41" fmla="*/ 1228970 w 12192000"/>
              <a:gd name="connsiteY41" fmla="*/ 1316194 h 3126633"/>
              <a:gd name="connsiteX42" fmla="*/ 1081691 w 12192000"/>
              <a:gd name="connsiteY42" fmla="*/ 1276195 h 3126633"/>
              <a:gd name="connsiteX43" fmla="*/ 749674 w 12192000"/>
              <a:gd name="connsiteY43" fmla="*/ 1151252 h 3126633"/>
              <a:gd name="connsiteX44" fmla="*/ 634863 w 12192000"/>
              <a:gd name="connsiteY44" fmla="*/ 1125089 h 3126633"/>
              <a:gd name="connsiteX45" fmla="*/ 572744 w 12192000"/>
              <a:gd name="connsiteY45" fmla="*/ 1095470 h 3126633"/>
              <a:gd name="connsiteX46" fmla="*/ 557235 w 12192000"/>
              <a:gd name="connsiteY46" fmla="*/ 1085440 h 3126633"/>
              <a:gd name="connsiteX47" fmla="*/ 554948 w 12192000"/>
              <a:gd name="connsiteY47" fmla="*/ 1085817 h 3126633"/>
              <a:gd name="connsiteX48" fmla="*/ 535764 w 12192000"/>
              <a:gd name="connsiteY48" fmla="*/ 1078928 h 3126633"/>
              <a:gd name="connsiteX49" fmla="*/ 532336 w 12192000"/>
              <a:gd name="connsiteY49" fmla="*/ 1074208 h 3126633"/>
              <a:gd name="connsiteX50" fmla="*/ 519417 w 12192000"/>
              <a:gd name="connsiteY50" fmla="*/ 1068474 h 3126633"/>
              <a:gd name="connsiteX51" fmla="*/ 494620 w 12192000"/>
              <a:gd name="connsiteY51" fmla="*/ 1054470 h 3126633"/>
              <a:gd name="connsiteX52" fmla="*/ 489369 w 12192000"/>
              <a:gd name="connsiteY52" fmla="*/ 1054392 h 3126633"/>
              <a:gd name="connsiteX53" fmla="*/ 451015 w 12192000"/>
              <a:gd name="connsiteY53" fmla="*/ 1037228 h 3126633"/>
              <a:gd name="connsiteX54" fmla="*/ 450196 w 12192000"/>
              <a:gd name="connsiteY54" fmla="*/ 1038199 h 3126633"/>
              <a:gd name="connsiteX55" fmla="*/ 438116 w 12192000"/>
              <a:gd name="connsiteY55" fmla="*/ 1038634 h 3126633"/>
              <a:gd name="connsiteX56" fmla="*/ 415692 w 12192000"/>
              <a:gd name="connsiteY56" fmla="*/ 1036714 h 3126633"/>
              <a:gd name="connsiteX57" fmla="*/ 360396 w 12192000"/>
              <a:gd name="connsiteY57" fmla="*/ 1047226 h 3126633"/>
              <a:gd name="connsiteX58" fmla="*/ 320375 w 12192000"/>
              <a:gd name="connsiteY58" fmla="*/ 1029464 h 3126633"/>
              <a:gd name="connsiteX59" fmla="*/ 312145 w 12192000"/>
              <a:gd name="connsiteY59" fmla="*/ 1026541 h 3126633"/>
              <a:gd name="connsiteX60" fmla="*/ 311908 w 12192000"/>
              <a:gd name="connsiteY60" fmla="*/ 1026752 h 3126633"/>
              <a:gd name="connsiteX61" fmla="*/ 303080 w 12192000"/>
              <a:gd name="connsiteY61" fmla="*/ 1024202 h 3126633"/>
              <a:gd name="connsiteX62" fmla="*/ 297138 w 12192000"/>
              <a:gd name="connsiteY62" fmla="*/ 1021211 h 3126633"/>
              <a:gd name="connsiteX63" fmla="*/ 281171 w 12192000"/>
              <a:gd name="connsiteY63" fmla="*/ 1015539 h 3126633"/>
              <a:gd name="connsiteX64" fmla="*/ 275188 w 12192000"/>
              <a:gd name="connsiteY64" fmla="*/ 1015372 h 3126633"/>
              <a:gd name="connsiteX65" fmla="*/ 225883 w 12192000"/>
              <a:gd name="connsiteY65" fmla="*/ 1034896 h 3126633"/>
              <a:gd name="connsiteX66" fmla="*/ 121223 w 12192000"/>
              <a:gd name="connsiteY66" fmla="*/ 1031062 h 3126633"/>
              <a:gd name="connsiteX67" fmla="*/ 52326 w 12192000"/>
              <a:gd name="connsiteY67" fmla="*/ 1033555 h 3126633"/>
              <a:gd name="connsiteX68" fmla="*/ 16761 w 12192000"/>
              <a:gd name="connsiteY68" fmla="*/ 1032900 h 3126633"/>
              <a:gd name="connsiteX69" fmla="*/ 0 w 12192000"/>
              <a:gd name="connsiteY69" fmla="*/ 1026822 h 3126633"/>
              <a:gd name="connsiteX70" fmla="*/ 0 w 12192000"/>
              <a:gd name="connsiteY70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982093 w 12192000"/>
              <a:gd name="connsiteY28" fmla="*/ 1505517 h 3126633"/>
              <a:gd name="connsiteX29" fmla="*/ 1931618 w 12192000"/>
              <a:gd name="connsiteY29" fmla="*/ 1488633 h 3126633"/>
              <a:gd name="connsiteX30" fmla="*/ 1693396 w 12192000"/>
              <a:gd name="connsiteY30" fmla="*/ 1427850 h 3126633"/>
              <a:gd name="connsiteX31" fmla="*/ 1653459 w 12192000"/>
              <a:gd name="connsiteY31" fmla="*/ 1421384 h 3126633"/>
              <a:gd name="connsiteX32" fmla="*/ 1426261 w 12192000"/>
              <a:gd name="connsiteY32" fmla="*/ 1356816 h 3126633"/>
              <a:gd name="connsiteX33" fmla="*/ 1400063 w 12192000"/>
              <a:gd name="connsiteY33" fmla="*/ 1349493 h 3126633"/>
              <a:gd name="connsiteX34" fmla="*/ 1378201 w 12192000"/>
              <a:gd name="connsiteY34" fmla="*/ 1349649 h 3126633"/>
              <a:gd name="connsiteX35" fmla="*/ 1373704 w 12192000"/>
              <a:gd name="connsiteY35" fmla="*/ 1355309 h 3126633"/>
              <a:gd name="connsiteX36" fmla="*/ 1359400 w 12192000"/>
              <a:gd name="connsiteY36" fmla="*/ 1352317 h 3126633"/>
              <a:gd name="connsiteX37" fmla="*/ 1355734 w 12192000"/>
              <a:gd name="connsiteY37" fmla="*/ 1352870 h 3126633"/>
              <a:gd name="connsiteX38" fmla="*/ 1334569 w 12192000"/>
              <a:gd name="connsiteY38" fmla="*/ 1354687 h 3126633"/>
              <a:gd name="connsiteX39" fmla="*/ 1285959 w 12192000"/>
              <a:gd name="connsiteY39" fmla="*/ 1325074 h 3126633"/>
              <a:gd name="connsiteX40" fmla="*/ 1228970 w 12192000"/>
              <a:gd name="connsiteY40" fmla="*/ 1316194 h 3126633"/>
              <a:gd name="connsiteX41" fmla="*/ 1081691 w 12192000"/>
              <a:gd name="connsiteY41" fmla="*/ 1276195 h 3126633"/>
              <a:gd name="connsiteX42" fmla="*/ 749674 w 12192000"/>
              <a:gd name="connsiteY42" fmla="*/ 1151252 h 3126633"/>
              <a:gd name="connsiteX43" fmla="*/ 634863 w 12192000"/>
              <a:gd name="connsiteY43" fmla="*/ 1125089 h 3126633"/>
              <a:gd name="connsiteX44" fmla="*/ 572744 w 12192000"/>
              <a:gd name="connsiteY44" fmla="*/ 1095470 h 3126633"/>
              <a:gd name="connsiteX45" fmla="*/ 557235 w 12192000"/>
              <a:gd name="connsiteY45" fmla="*/ 1085440 h 3126633"/>
              <a:gd name="connsiteX46" fmla="*/ 554948 w 12192000"/>
              <a:gd name="connsiteY46" fmla="*/ 1085817 h 3126633"/>
              <a:gd name="connsiteX47" fmla="*/ 535764 w 12192000"/>
              <a:gd name="connsiteY47" fmla="*/ 1078928 h 3126633"/>
              <a:gd name="connsiteX48" fmla="*/ 532336 w 12192000"/>
              <a:gd name="connsiteY48" fmla="*/ 1074208 h 3126633"/>
              <a:gd name="connsiteX49" fmla="*/ 519417 w 12192000"/>
              <a:gd name="connsiteY49" fmla="*/ 1068474 h 3126633"/>
              <a:gd name="connsiteX50" fmla="*/ 494620 w 12192000"/>
              <a:gd name="connsiteY50" fmla="*/ 1054470 h 3126633"/>
              <a:gd name="connsiteX51" fmla="*/ 489369 w 12192000"/>
              <a:gd name="connsiteY51" fmla="*/ 1054392 h 3126633"/>
              <a:gd name="connsiteX52" fmla="*/ 451015 w 12192000"/>
              <a:gd name="connsiteY52" fmla="*/ 1037228 h 3126633"/>
              <a:gd name="connsiteX53" fmla="*/ 450196 w 12192000"/>
              <a:gd name="connsiteY53" fmla="*/ 1038199 h 3126633"/>
              <a:gd name="connsiteX54" fmla="*/ 438116 w 12192000"/>
              <a:gd name="connsiteY54" fmla="*/ 1038634 h 3126633"/>
              <a:gd name="connsiteX55" fmla="*/ 415692 w 12192000"/>
              <a:gd name="connsiteY55" fmla="*/ 1036714 h 3126633"/>
              <a:gd name="connsiteX56" fmla="*/ 360396 w 12192000"/>
              <a:gd name="connsiteY56" fmla="*/ 1047226 h 3126633"/>
              <a:gd name="connsiteX57" fmla="*/ 320375 w 12192000"/>
              <a:gd name="connsiteY57" fmla="*/ 1029464 h 3126633"/>
              <a:gd name="connsiteX58" fmla="*/ 312145 w 12192000"/>
              <a:gd name="connsiteY58" fmla="*/ 1026541 h 3126633"/>
              <a:gd name="connsiteX59" fmla="*/ 311908 w 12192000"/>
              <a:gd name="connsiteY59" fmla="*/ 1026752 h 3126633"/>
              <a:gd name="connsiteX60" fmla="*/ 303080 w 12192000"/>
              <a:gd name="connsiteY60" fmla="*/ 1024202 h 3126633"/>
              <a:gd name="connsiteX61" fmla="*/ 297138 w 12192000"/>
              <a:gd name="connsiteY61" fmla="*/ 1021211 h 3126633"/>
              <a:gd name="connsiteX62" fmla="*/ 281171 w 12192000"/>
              <a:gd name="connsiteY62" fmla="*/ 1015539 h 3126633"/>
              <a:gd name="connsiteX63" fmla="*/ 275188 w 12192000"/>
              <a:gd name="connsiteY63" fmla="*/ 1015372 h 3126633"/>
              <a:gd name="connsiteX64" fmla="*/ 225883 w 12192000"/>
              <a:gd name="connsiteY64" fmla="*/ 1034896 h 3126633"/>
              <a:gd name="connsiteX65" fmla="*/ 121223 w 12192000"/>
              <a:gd name="connsiteY65" fmla="*/ 1031062 h 3126633"/>
              <a:gd name="connsiteX66" fmla="*/ 52326 w 12192000"/>
              <a:gd name="connsiteY66" fmla="*/ 1033555 h 3126633"/>
              <a:gd name="connsiteX67" fmla="*/ 16761 w 12192000"/>
              <a:gd name="connsiteY67" fmla="*/ 1032900 h 3126633"/>
              <a:gd name="connsiteX68" fmla="*/ 0 w 12192000"/>
              <a:gd name="connsiteY68" fmla="*/ 1026822 h 3126633"/>
              <a:gd name="connsiteX69" fmla="*/ 0 w 12192000"/>
              <a:gd name="connsiteY69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982093 w 12192000"/>
              <a:gd name="connsiteY28" fmla="*/ 1505517 h 3126633"/>
              <a:gd name="connsiteX29" fmla="*/ 1693396 w 12192000"/>
              <a:gd name="connsiteY29" fmla="*/ 1427850 h 3126633"/>
              <a:gd name="connsiteX30" fmla="*/ 1653459 w 12192000"/>
              <a:gd name="connsiteY30" fmla="*/ 1421384 h 3126633"/>
              <a:gd name="connsiteX31" fmla="*/ 1426261 w 12192000"/>
              <a:gd name="connsiteY31" fmla="*/ 1356816 h 3126633"/>
              <a:gd name="connsiteX32" fmla="*/ 1400063 w 12192000"/>
              <a:gd name="connsiteY32" fmla="*/ 1349493 h 3126633"/>
              <a:gd name="connsiteX33" fmla="*/ 1378201 w 12192000"/>
              <a:gd name="connsiteY33" fmla="*/ 1349649 h 3126633"/>
              <a:gd name="connsiteX34" fmla="*/ 1373704 w 12192000"/>
              <a:gd name="connsiteY34" fmla="*/ 1355309 h 3126633"/>
              <a:gd name="connsiteX35" fmla="*/ 1359400 w 12192000"/>
              <a:gd name="connsiteY35" fmla="*/ 1352317 h 3126633"/>
              <a:gd name="connsiteX36" fmla="*/ 1355734 w 12192000"/>
              <a:gd name="connsiteY36" fmla="*/ 1352870 h 3126633"/>
              <a:gd name="connsiteX37" fmla="*/ 1334569 w 12192000"/>
              <a:gd name="connsiteY37" fmla="*/ 1354687 h 3126633"/>
              <a:gd name="connsiteX38" fmla="*/ 1285959 w 12192000"/>
              <a:gd name="connsiteY38" fmla="*/ 1325074 h 3126633"/>
              <a:gd name="connsiteX39" fmla="*/ 1228970 w 12192000"/>
              <a:gd name="connsiteY39" fmla="*/ 1316194 h 3126633"/>
              <a:gd name="connsiteX40" fmla="*/ 1081691 w 12192000"/>
              <a:gd name="connsiteY40" fmla="*/ 1276195 h 3126633"/>
              <a:gd name="connsiteX41" fmla="*/ 749674 w 12192000"/>
              <a:gd name="connsiteY41" fmla="*/ 1151252 h 3126633"/>
              <a:gd name="connsiteX42" fmla="*/ 634863 w 12192000"/>
              <a:gd name="connsiteY42" fmla="*/ 1125089 h 3126633"/>
              <a:gd name="connsiteX43" fmla="*/ 572744 w 12192000"/>
              <a:gd name="connsiteY43" fmla="*/ 1095470 h 3126633"/>
              <a:gd name="connsiteX44" fmla="*/ 557235 w 12192000"/>
              <a:gd name="connsiteY44" fmla="*/ 1085440 h 3126633"/>
              <a:gd name="connsiteX45" fmla="*/ 554948 w 12192000"/>
              <a:gd name="connsiteY45" fmla="*/ 1085817 h 3126633"/>
              <a:gd name="connsiteX46" fmla="*/ 535764 w 12192000"/>
              <a:gd name="connsiteY46" fmla="*/ 1078928 h 3126633"/>
              <a:gd name="connsiteX47" fmla="*/ 532336 w 12192000"/>
              <a:gd name="connsiteY47" fmla="*/ 1074208 h 3126633"/>
              <a:gd name="connsiteX48" fmla="*/ 519417 w 12192000"/>
              <a:gd name="connsiteY48" fmla="*/ 1068474 h 3126633"/>
              <a:gd name="connsiteX49" fmla="*/ 494620 w 12192000"/>
              <a:gd name="connsiteY49" fmla="*/ 1054470 h 3126633"/>
              <a:gd name="connsiteX50" fmla="*/ 489369 w 12192000"/>
              <a:gd name="connsiteY50" fmla="*/ 1054392 h 3126633"/>
              <a:gd name="connsiteX51" fmla="*/ 451015 w 12192000"/>
              <a:gd name="connsiteY51" fmla="*/ 1037228 h 3126633"/>
              <a:gd name="connsiteX52" fmla="*/ 450196 w 12192000"/>
              <a:gd name="connsiteY52" fmla="*/ 1038199 h 3126633"/>
              <a:gd name="connsiteX53" fmla="*/ 438116 w 12192000"/>
              <a:gd name="connsiteY53" fmla="*/ 1038634 h 3126633"/>
              <a:gd name="connsiteX54" fmla="*/ 415692 w 12192000"/>
              <a:gd name="connsiteY54" fmla="*/ 1036714 h 3126633"/>
              <a:gd name="connsiteX55" fmla="*/ 360396 w 12192000"/>
              <a:gd name="connsiteY55" fmla="*/ 1047226 h 3126633"/>
              <a:gd name="connsiteX56" fmla="*/ 320375 w 12192000"/>
              <a:gd name="connsiteY56" fmla="*/ 1029464 h 3126633"/>
              <a:gd name="connsiteX57" fmla="*/ 312145 w 12192000"/>
              <a:gd name="connsiteY57" fmla="*/ 1026541 h 3126633"/>
              <a:gd name="connsiteX58" fmla="*/ 311908 w 12192000"/>
              <a:gd name="connsiteY58" fmla="*/ 1026752 h 3126633"/>
              <a:gd name="connsiteX59" fmla="*/ 303080 w 12192000"/>
              <a:gd name="connsiteY59" fmla="*/ 1024202 h 3126633"/>
              <a:gd name="connsiteX60" fmla="*/ 297138 w 12192000"/>
              <a:gd name="connsiteY60" fmla="*/ 1021211 h 3126633"/>
              <a:gd name="connsiteX61" fmla="*/ 281171 w 12192000"/>
              <a:gd name="connsiteY61" fmla="*/ 1015539 h 3126633"/>
              <a:gd name="connsiteX62" fmla="*/ 275188 w 12192000"/>
              <a:gd name="connsiteY62" fmla="*/ 1015372 h 3126633"/>
              <a:gd name="connsiteX63" fmla="*/ 225883 w 12192000"/>
              <a:gd name="connsiteY63" fmla="*/ 1034896 h 3126633"/>
              <a:gd name="connsiteX64" fmla="*/ 121223 w 12192000"/>
              <a:gd name="connsiteY64" fmla="*/ 1031062 h 3126633"/>
              <a:gd name="connsiteX65" fmla="*/ 52326 w 12192000"/>
              <a:gd name="connsiteY65" fmla="*/ 1033555 h 3126633"/>
              <a:gd name="connsiteX66" fmla="*/ 16761 w 12192000"/>
              <a:gd name="connsiteY66" fmla="*/ 1032900 h 3126633"/>
              <a:gd name="connsiteX67" fmla="*/ 0 w 12192000"/>
              <a:gd name="connsiteY67" fmla="*/ 1026822 h 3126633"/>
              <a:gd name="connsiteX68" fmla="*/ 0 w 12192000"/>
              <a:gd name="connsiteY68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693396 w 12192000"/>
              <a:gd name="connsiteY28" fmla="*/ 1427850 h 3126633"/>
              <a:gd name="connsiteX29" fmla="*/ 1653459 w 12192000"/>
              <a:gd name="connsiteY29" fmla="*/ 1421384 h 3126633"/>
              <a:gd name="connsiteX30" fmla="*/ 1426261 w 12192000"/>
              <a:gd name="connsiteY30" fmla="*/ 1356816 h 3126633"/>
              <a:gd name="connsiteX31" fmla="*/ 1400063 w 12192000"/>
              <a:gd name="connsiteY31" fmla="*/ 1349493 h 3126633"/>
              <a:gd name="connsiteX32" fmla="*/ 1378201 w 12192000"/>
              <a:gd name="connsiteY32" fmla="*/ 1349649 h 3126633"/>
              <a:gd name="connsiteX33" fmla="*/ 1373704 w 12192000"/>
              <a:gd name="connsiteY33" fmla="*/ 1355309 h 3126633"/>
              <a:gd name="connsiteX34" fmla="*/ 1359400 w 12192000"/>
              <a:gd name="connsiteY34" fmla="*/ 1352317 h 3126633"/>
              <a:gd name="connsiteX35" fmla="*/ 1355734 w 12192000"/>
              <a:gd name="connsiteY35" fmla="*/ 1352870 h 3126633"/>
              <a:gd name="connsiteX36" fmla="*/ 1334569 w 12192000"/>
              <a:gd name="connsiteY36" fmla="*/ 1354687 h 3126633"/>
              <a:gd name="connsiteX37" fmla="*/ 1285959 w 12192000"/>
              <a:gd name="connsiteY37" fmla="*/ 1325074 h 3126633"/>
              <a:gd name="connsiteX38" fmla="*/ 1228970 w 12192000"/>
              <a:gd name="connsiteY38" fmla="*/ 1316194 h 3126633"/>
              <a:gd name="connsiteX39" fmla="*/ 1081691 w 12192000"/>
              <a:gd name="connsiteY39" fmla="*/ 1276195 h 3126633"/>
              <a:gd name="connsiteX40" fmla="*/ 749674 w 12192000"/>
              <a:gd name="connsiteY40" fmla="*/ 1151252 h 3126633"/>
              <a:gd name="connsiteX41" fmla="*/ 634863 w 12192000"/>
              <a:gd name="connsiteY41" fmla="*/ 1125089 h 3126633"/>
              <a:gd name="connsiteX42" fmla="*/ 572744 w 12192000"/>
              <a:gd name="connsiteY42" fmla="*/ 1095470 h 3126633"/>
              <a:gd name="connsiteX43" fmla="*/ 557235 w 12192000"/>
              <a:gd name="connsiteY43" fmla="*/ 1085440 h 3126633"/>
              <a:gd name="connsiteX44" fmla="*/ 554948 w 12192000"/>
              <a:gd name="connsiteY44" fmla="*/ 1085817 h 3126633"/>
              <a:gd name="connsiteX45" fmla="*/ 535764 w 12192000"/>
              <a:gd name="connsiteY45" fmla="*/ 1078928 h 3126633"/>
              <a:gd name="connsiteX46" fmla="*/ 532336 w 12192000"/>
              <a:gd name="connsiteY46" fmla="*/ 1074208 h 3126633"/>
              <a:gd name="connsiteX47" fmla="*/ 519417 w 12192000"/>
              <a:gd name="connsiteY47" fmla="*/ 1068474 h 3126633"/>
              <a:gd name="connsiteX48" fmla="*/ 494620 w 12192000"/>
              <a:gd name="connsiteY48" fmla="*/ 1054470 h 3126633"/>
              <a:gd name="connsiteX49" fmla="*/ 489369 w 12192000"/>
              <a:gd name="connsiteY49" fmla="*/ 1054392 h 3126633"/>
              <a:gd name="connsiteX50" fmla="*/ 451015 w 12192000"/>
              <a:gd name="connsiteY50" fmla="*/ 1037228 h 3126633"/>
              <a:gd name="connsiteX51" fmla="*/ 450196 w 12192000"/>
              <a:gd name="connsiteY51" fmla="*/ 1038199 h 3126633"/>
              <a:gd name="connsiteX52" fmla="*/ 438116 w 12192000"/>
              <a:gd name="connsiteY52" fmla="*/ 1038634 h 3126633"/>
              <a:gd name="connsiteX53" fmla="*/ 415692 w 12192000"/>
              <a:gd name="connsiteY53" fmla="*/ 1036714 h 3126633"/>
              <a:gd name="connsiteX54" fmla="*/ 360396 w 12192000"/>
              <a:gd name="connsiteY54" fmla="*/ 1047226 h 3126633"/>
              <a:gd name="connsiteX55" fmla="*/ 320375 w 12192000"/>
              <a:gd name="connsiteY55" fmla="*/ 1029464 h 3126633"/>
              <a:gd name="connsiteX56" fmla="*/ 312145 w 12192000"/>
              <a:gd name="connsiteY56" fmla="*/ 1026541 h 3126633"/>
              <a:gd name="connsiteX57" fmla="*/ 311908 w 12192000"/>
              <a:gd name="connsiteY57" fmla="*/ 1026752 h 3126633"/>
              <a:gd name="connsiteX58" fmla="*/ 303080 w 12192000"/>
              <a:gd name="connsiteY58" fmla="*/ 1024202 h 3126633"/>
              <a:gd name="connsiteX59" fmla="*/ 297138 w 12192000"/>
              <a:gd name="connsiteY59" fmla="*/ 1021211 h 3126633"/>
              <a:gd name="connsiteX60" fmla="*/ 281171 w 12192000"/>
              <a:gd name="connsiteY60" fmla="*/ 1015539 h 3126633"/>
              <a:gd name="connsiteX61" fmla="*/ 275188 w 12192000"/>
              <a:gd name="connsiteY61" fmla="*/ 1015372 h 3126633"/>
              <a:gd name="connsiteX62" fmla="*/ 225883 w 12192000"/>
              <a:gd name="connsiteY62" fmla="*/ 1034896 h 3126633"/>
              <a:gd name="connsiteX63" fmla="*/ 121223 w 12192000"/>
              <a:gd name="connsiteY63" fmla="*/ 1031062 h 3126633"/>
              <a:gd name="connsiteX64" fmla="*/ 52326 w 12192000"/>
              <a:gd name="connsiteY64" fmla="*/ 1033555 h 3126633"/>
              <a:gd name="connsiteX65" fmla="*/ 16761 w 12192000"/>
              <a:gd name="connsiteY65" fmla="*/ 1032900 h 3126633"/>
              <a:gd name="connsiteX66" fmla="*/ 0 w 12192000"/>
              <a:gd name="connsiteY66" fmla="*/ 1026822 h 3126633"/>
              <a:gd name="connsiteX67" fmla="*/ 0 w 12192000"/>
              <a:gd name="connsiteY67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693396 w 12192000"/>
              <a:gd name="connsiteY28" fmla="*/ 1427850 h 3126633"/>
              <a:gd name="connsiteX29" fmla="*/ 1426261 w 12192000"/>
              <a:gd name="connsiteY29" fmla="*/ 1356816 h 3126633"/>
              <a:gd name="connsiteX30" fmla="*/ 1400063 w 12192000"/>
              <a:gd name="connsiteY30" fmla="*/ 1349493 h 3126633"/>
              <a:gd name="connsiteX31" fmla="*/ 1378201 w 12192000"/>
              <a:gd name="connsiteY31" fmla="*/ 1349649 h 3126633"/>
              <a:gd name="connsiteX32" fmla="*/ 1373704 w 12192000"/>
              <a:gd name="connsiteY32" fmla="*/ 1355309 h 3126633"/>
              <a:gd name="connsiteX33" fmla="*/ 1359400 w 12192000"/>
              <a:gd name="connsiteY33" fmla="*/ 1352317 h 3126633"/>
              <a:gd name="connsiteX34" fmla="*/ 1355734 w 12192000"/>
              <a:gd name="connsiteY34" fmla="*/ 1352870 h 3126633"/>
              <a:gd name="connsiteX35" fmla="*/ 1334569 w 12192000"/>
              <a:gd name="connsiteY35" fmla="*/ 1354687 h 3126633"/>
              <a:gd name="connsiteX36" fmla="*/ 1285959 w 12192000"/>
              <a:gd name="connsiteY36" fmla="*/ 1325074 h 3126633"/>
              <a:gd name="connsiteX37" fmla="*/ 1228970 w 12192000"/>
              <a:gd name="connsiteY37" fmla="*/ 1316194 h 3126633"/>
              <a:gd name="connsiteX38" fmla="*/ 1081691 w 12192000"/>
              <a:gd name="connsiteY38" fmla="*/ 1276195 h 3126633"/>
              <a:gd name="connsiteX39" fmla="*/ 749674 w 12192000"/>
              <a:gd name="connsiteY39" fmla="*/ 1151252 h 3126633"/>
              <a:gd name="connsiteX40" fmla="*/ 634863 w 12192000"/>
              <a:gd name="connsiteY40" fmla="*/ 1125089 h 3126633"/>
              <a:gd name="connsiteX41" fmla="*/ 572744 w 12192000"/>
              <a:gd name="connsiteY41" fmla="*/ 1095470 h 3126633"/>
              <a:gd name="connsiteX42" fmla="*/ 557235 w 12192000"/>
              <a:gd name="connsiteY42" fmla="*/ 1085440 h 3126633"/>
              <a:gd name="connsiteX43" fmla="*/ 554948 w 12192000"/>
              <a:gd name="connsiteY43" fmla="*/ 1085817 h 3126633"/>
              <a:gd name="connsiteX44" fmla="*/ 535764 w 12192000"/>
              <a:gd name="connsiteY44" fmla="*/ 1078928 h 3126633"/>
              <a:gd name="connsiteX45" fmla="*/ 532336 w 12192000"/>
              <a:gd name="connsiteY45" fmla="*/ 1074208 h 3126633"/>
              <a:gd name="connsiteX46" fmla="*/ 519417 w 12192000"/>
              <a:gd name="connsiteY46" fmla="*/ 1068474 h 3126633"/>
              <a:gd name="connsiteX47" fmla="*/ 494620 w 12192000"/>
              <a:gd name="connsiteY47" fmla="*/ 1054470 h 3126633"/>
              <a:gd name="connsiteX48" fmla="*/ 489369 w 12192000"/>
              <a:gd name="connsiteY48" fmla="*/ 1054392 h 3126633"/>
              <a:gd name="connsiteX49" fmla="*/ 451015 w 12192000"/>
              <a:gd name="connsiteY49" fmla="*/ 1037228 h 3126633"/>
              <a:gd name="connsiteX50" fmla="*/ 450196 w 12192000"/>
              <a:gd name="connsiteY50" fmla="*/ 1038199 h 3126633"/>
              <a:gd name="connsiteX51" fmla="*/ 438116 w 12192000"/>
              <a:gd name="connsiteY51" fmla="*/ 1038634 h 3126633"/>
              <a:gd name="connsiteX52" fmla="*/ 415692 w 12192000"/>
              <a:gd name="connsiteY52" fmla="*/ 1036714 h 3126633"/>
              <a:gd name="connsiteX53" fmla="*/ 360396 w 12192000"/>
              <a:gd name="connsiteY53" fmla="*/ 1047226 h 3126633"/>
              <a:gd name="connsiteX54" fmla="*/ 320375 w 12192000"/>
              <a:gd name="connsiteY54" fmla="*/ 1029464 h 3126633"/>
              <a:gd name="connsiteX55" fmla="*/ 312145 w 12192000"/>
              <a:gd name="connsiteY55" fmla="*/ 1026541 h 3126633"/>
              <a:gd name="connsiteX56" fmla="*/ 311908 w 12192000"/>
              <a:gd name="connsiteY56" fmla="*/ 1026752 h 3126633"/>
              <a:gd name="connsiteX57" fmla="*/ 303080 w 12192000"/>
              <a:gd name="connsiteY57" fmla="*/ 1024202 h 3126633"/>
              <a:gd name="connsiteX58" fmla="*/ 297138 w 12192000"/>
              <a:gd name="connsiteY58" fmla="*/ 1021211 h 3126633"/>
              <a:gd name="connsiteX59" fmla="*/ 281171 w 12192000"/>
              <a:gd name="connsiteY59" fmla="*/ 1015539 h 3126633"/>
              <a:gd name="connsiteX60" fmla="*/ 275188 w 12192000"/>
              <a:gd name="connsiteY60" fmla="*/ 1015372 h 3126633"/>
              <a:gd name="connsiteX61" fmla="*/ 225883 w 12192000"/>
              <a:gd name="connsiteY61" fmla="*/ 1034896 h 3126633"/>
              <a:gd name="connsiteX62" fmla="*/ 121223 w 12192000"/>
              <a:gd name="connsiteY62" fmla="*/ 1031062 h 3126633"/>
              <a:gd name="connsiteX63" fmla="*/ 52326 w 12192000"/>
              <a:gd name="connsiteY63" fmla="*/ 1033555 h 3126633"/>
              <a:gd name="connsiteX64" fmla="*/ 16761 w 12192000"/>
              <a:gd name="connsiteY64" fmla="*/ 1032900 h 3126633"/>
              <a:gd name="connsiteX65" fmla="*/ 0 w 12192000"/>
              <a:gd name="connsiteY65" fmla="*/ 1026822 h 3126633"/>
              <a:gd name="connsiteX66" fmla="*/ 0 w 12192000"/>
              <a:gd name="connsiteY66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426261 w 12192000"/>
              <a:gd name="connsiteY28" fmla="*/ 1356816 h 3126633"/>
              <a:gd name="connsiteX29" fmla="*/ 1400063 w 12192000"/>
              <a:gd name="connsiteY29" fmla="*/ 1349493 h 3126633"/>
              <a:gd name="connsiteX30" fmla="*/ 1378201 w 12192000"/>
              <a:gd name="connsiteY30" fmla="*/ 1349649 h 3126633"/>
              <a:gd name="connsiteX31" fmla="*/ 1373704 w 12192000"/>
              <a:gd name="connsiteY31" fmla="*/ 1355309 h 3126633"/>
              <a:gd name="connsiteX32" fmla="*/ 1359400 w 12192000"/>
              <a:gd name="connsiteY32" fmla="*/ 1352317 h 3126633"/>
              <a:gd name="connsiteX33" fmla="*/ 1355734 w 12192000"/>
              <a:gd name="connsiteY33" fmla="*/ 1352870 h 3126633"/>
              <a:gd name="connsiteX34" fmla="*/ 1334569 w 12192000"/>
              <a:gd name="connsiteY34" fmla="*/ 1354687 h 3126633"/>
              <a:gd name="connsiteX35" fmla="*/ 1285959 w 12192000"/>
              <a:gd name="connsiteY35" fmla="*/ 1325074 h 3126633"/>
              <a:gd name="connsiteX36" fmla="*/ 1228970 w 12192000"/>
              <a:gd name="connsiteY36" fmla="*/ 1316194 h 3126633"/>
              <a:gd name="connsiteX37" fmla="*/ 1081691 w 12192000"/>
              <a:gd name="connsiteY37" fmla="*/ 1276195 h 3126633"/>
              <a:gd name="connsiteX38" fmla="*/ 749674 w 12192000"/>
              <a:gd name="connsiteY38" fmla="*/ 1151252 h 3126633"/>
              <a:gd name="connsiteX39" fmla="*/ 634863 w 12192000"/>
              <a:gd name="connsiteY39" fmla="*/ 1125089 h 3126633"/>
              <a:gd name="connsiteX40" fmla="*/ 572744 w 12192000"/>
              <a:gd name="connsiteY40" fmla="*/ 1095470 h 3126633"/>
              <a:gd name="connsiteX41" fmla="*/ 557235 w 12192000"/>
              <a:gd name="connsiteY41" fmla="*/ 1085440 h 3126633"/>
              <a:gd name="connsiteX42" fmla="*/ 554948 w 12192000"/>
              <a:gd name="connsiteY42" fmla="*/ 1085817 h 3126633"/>
              <a:gd name="connsiteX43" fmla="*/ 535764 w 12192000"/>
              <a:gd name="connsiteY43" fmla="*/ 1078928 h 3126633"/>
              <a:gd name="connsiteX44" fmla="*/ 532336 w 12192000"/>
              <a:gd name="connsiteY44" fmla="*/ 1074208 h 3126633"/>
              <a:gd name="connsiteX45" fmla="*/ 519417 w 12192000"/>
              <a:gd name="connsiteY45" fmla="*/ 1068474 h 3126633"/>
              <a:gd name="connsiteX46" fmla="*/ 494620 w 12192000"/>
              <a:gd name="connsiteY46" fmla="*/ 1054470 h 3126633"/>
              <a:gd name="connsiteX47" fmla="*/ 489369 w 12192000"/>
              <a:gd name="connsiteY47" fmla="*/ 1054392 h 3126633"/>
              <a:gd name="connsiteX48" fmla="*/ 451015 w 12192000"/>
              <a:gd name="connsiteY48" fmla="*/ 1037228 h 3126633"/>
              <a:gd name="connsiteX49" fmla="*/ 450196 w 12192000"/>
              <a:gd name="connsiteY49" fmla="*/ 1038199 h 3126633"/>
              <a:gd name="connsiteX50" fmla="*/ 438116 w 12192000"/>
              <a:gd name="connsiteY50" fmla="*/ 1038634 h 3126633"/>
              <a:gd name="connsiteX51" fmla="*/ 415692 w 12192000"/>
              <a:gd name="connsiteY51" fmla="*/ 1036714 h 3126633"/>
              <a:gd name="connsiteX52" fmla="*/ 360396 w 12192000"/>
              <a:gd name="connsiteY52" fmla="*/ 1047226 h 3126633"/>
              <a:gd name="connsiteX53" fmla="*/ 320375 w 12192000"/>
              <a:gd name="connsiteY53" fmla="*/ 1029464 h 3126633"/>
              <a:gd name="connsiteX54" fmla="*/ 312145 w 12192000"/>
              <a:gd name="connsiteY54" fmla="*/ 1026541 h 3126633"/>
              <a:gd name="connsiteX55" fmla="*/ 311908 w 12192000"/>
              <a:gd name="connsiteY55" fmla="*/ 1026752 h 3126633"/>
              <a:gd name="connsiteX56" fmla="*/ 303080 w 12192000"/>
              <a:gd name="connsiteY56" fmla="*/ 1024202 h 3126633"/>
              <a:gd name="connsiteX57" fmla="*/ 297138 w 12192000"/>
              <a:gd name="connsiteY57" fmla="*/ 1021211 h 3126633"/>
              <a:gd name="connsiteX58" fmla="*/ 281171 w 12192000"/>
              <a:gd name="connsiteY58" fmla="*/ 1015539 h 3126633"/>
              <a:gd name="connsiteX59" fmla="*/ 275188 w 12192000"/>
              <a:gd name="connsiteY59" fmla="*/ 1015372 h 3126633"/>
              <a:gd name="connsiteX60" fmla="*/ 225883 w 12192000"/>
              <a:gd name="connsiteY60" fmla="*/ 1034896 h 3126633"/>
              <a:gd name="connsiteX61" fmla="*/ 121223 w 12192000"/>
              <a:gd name="connsiteY61" fmla="*/ 1031062 h 3126633"/>
              <a:gd name="connsiteX62" fmla="*/ 52326 w 12192000"/>
              <a:gd name="connsiteY62" fmla="*/ 1033555 h 3126633"/>
              <a:gd name="connsiteX63" fmla="*/ 16761 w 12192000"/>
              <a:gd name="connsiteY63" fmla="*/ 1032900 h 3126633"/>
              <a:gd name="connsiteX64" fmla="*/ 0 w 12192000"/>
              <a:gd name="connsiteY64" fmla="*/ 1026822 h 3126633"/>
              <a:gd name="connsiteX65" fmla="*/ 0 w 12192000"/>
              <a:gd name="connsiteY65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426261 w 12192000"/>
              <a:gd name="connsiteY28" fmla="*/ 1356816 h 3126633"/>
              <a:gd name="connsiteX29" fmla="*/ 1400063 w 12192000"/>
              <a:gd name="connsiteY29" fmla="*/ 1349493 h 3126633"/>
              <a:gd name="connsiteX30" fmla="*/ 1378201 w 12192000"/>
              <a:gd name="connsiteY30" fmla="*/ 1349649 h 3126633"/>
              <a:gd name="connsiteX31" fmla="*/ 1373704 w 12192000"/>
              <a:gd name="connsiteY31" fmla="*/ 1355309 h 3126633"/>
              <a:gd name="connsiteX32" fmla="*/ 1359400 w 12192000"/>
              <a:gd name="connsiteY32" fmla="*/ 1352317 h 3126633"/>
              <a:gd name="connsiteX33" fmla="*/ 1355734 w 12192000"/>
              <a:gd name="connsiteY33" fmla="*/ 1352870 h 3126633"/>
              <a:gd name="connsiteX34" fmla="*/ 1334569 w 12192000"/>
              <a:gd name="connsiteY34" fmla="*/ 1354687 h 3126633"/>
              <a:gd name="connsiteX35" fmla="*/ 1285959 w 12192000"/>
              <a:gd name="connsiteY35" fmla="*/ 1325074 h 3126633"/>
              <a:gd name="connsiteX36" fmla="*/ 1228970 w 12192000"/>
              <a:gd name="connsiteY36" fmla="*/ 1316194 h 3126633"/>
              <a:gd name="connsiteX37" fmla="*/ 749674 w 12192000"/>
              <a:gd name="connsiteY37" fmla="*/ 1151252 h 3126633"/>
              <a:gd name="connsiteX38" fmla="*/ 634863 w 12192000"/>
              <a:gd name="connsiteY38" fmla="*/ 1125089 h 3126633"/>
              <a:gd name="connsiteX39" fmla="*/ 572744 w 12192000"/>
              <a:gd name="connsiteY39" fmla="*/ 1095470 h 3126633"/>
              <a:gd name="connsiteX40" fmla="*/ 557235 w 12192000"/>
              <a:gd name="connsiteY40" fmla="*/ 1085440 h 3126633"/>
              <a:gd name="connsiteX41" fmla="*/ 554948 w 12192000"/>
              <a:gd name="connsiteY41" fmla="*/ 1085817 h 3126633"/>
              <a:gd name="connsiteX42" fmla="*/ 535764 w 12192000"/>
              <a:gd name="connsiteY42" fmla="*/ 1078928 h 3126633"/>
              <a:gd name="connsiteX43" fmla="*/ 532336 w 12192000"/>
              <a:gd name="connsiteY43" fmla="*/ 1074208 h 3126633"/>
              <a:gd name="connsiteX44" fmla="*/ 519417 w 12192000"/>
              <a:gd name="connsiteY44" fmla="*/ 1068474 h 3126633"/>
              <a:gd name="connsiteX45" fmla="*/ 494620 w 12192000"/>
              <a:gd name="connsiteY45" fmla="*/ 1054470 h 3126633"/>
              <a:gd name="connsiteX46" fmla="*/ 489369 w 12192000"/>
              <a:gd name="connsiteY46" fmla="*/ 1054392 h 3126633"/>
              <a:gd name="connsiteX47" fmla="*/ 451015 w 12192000"/>
              <a:gd name="connsiteY47" fmla="*/ 1037228 h 3126633"/>
              <a:gd name="connsiteX48" fmla="*/ 450196 w 12192000"/>
              <a:gd name="connsiteY48" fmla="*/ 1038199 h 3126633"/>
              <a:gd name="connsiteX49" fmla="*/ 438116 w 12192000"/>
              <a:gd name="connsiteY49" fmla="*/ 1038634 h 3126633"/>
              <a:gd name="connsiteX50" fmla="*/ 415692 w 12192000"/>
              <a:gd name="connsiteY50" fmla="*/ 1036714 h 3126633"/>
              <a:gd name="connsiteX51" fmla="*/ 360396 w 12192000"/>
              <a:gd name="connsiteY51" fmla="*/ 1047226 h 3126633"/>
              <a:gd name="connsiteX52" fmla="*/ 320375 w 12192000"/>
              <a:gd name="connsiteY52" fmla="*/ 1029464 h 3126633"/>
              <a:gd name="connsiteX53" fmla="*/ 312145 w 12192000"/>
              <a:gd name="connsiteY53" fmla="*/ 1026541 h 3126633"/>
              <a:gd name="connsiteX54" fmla="*/ 311908 w 12192000"/>
              <a:gd name="connsiteY54" fmla="*/ 1026752 h 3126633"/>
              <a:gd name="connsiteX55" fmla="*/ 303080 w 12192000"/>
              <a:gd name="connsiteY55" fmla="*/ 1024202 h 3126633"/>
              <a:gd name="connsiteX56" fmla="*/ 297138 w 12192000"/>
              <a:gd name="connsiteY56" fmla="*/ 1021211 h 3126633"/>
              <a:gd name="connsiteX57" fmla="*/ 281171 w 12192000"/>
              <a:gd name="connsiteY57" fmla="*/ 1015539 h 3126633"/>
              <a:gd name="connsiteX58" fmla="*/ 275188 w 12192000"/>
              <a:gd name="connsiteY58" fmla="*/ 1015372 h 3126633"/>
              <a:gd name="connsiteX59" fmla="*/ 225883 w 12192000"/>
              <a:gd name="connsiteY59" fmla="*/ 1034896 h 3126633"/>
              <a:gd name="connsiteX60" fmla="*/ 121223 w 12192000"/>
              <a:gd name="connsiteY60" fmla="*/ 1031062 h 3126633"/>
              <a:gd name="connsiteX61" fmla="*/ 52326 w 12192000"/>
              <a:gd name="connsiteY61" fmla="*/ 1033555 h 3126633"/>
              <a:gd name="connsiteX62" fmla="*/ 16761 w 12192000"/>
              <a:gd name="connsiteY62" fmla="*/ 1032900 h 3126633"/>
              <a:gd name="connsiteX63" fmla="*/ 0 w 12192000"/>
              <a:gd name="connsiteY63" fmla="*/ 1026822 h 3126633"/>
              <a:gd name="connsiteX64" fmla="*/ 0 w 12192000"/>
              <a:gd name="connsiteY64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426261 w 12192000"/>
              <a:gd name="connsiteY28" fmla="*/ 1356816 h 3126633"/>
              <a:gd name="connsiteX29" fmla="*/ 1400063 w 12192000"/>
              <a:gd name="connsiteY29" fmla="*/ 1349493 h 3126633"/>
              <a:gd name="connsiteX30" fmla="*/ 1378201 w 12192000"/>
              <a:gd name="connsiteY30" fmla="*/ 1349649 h 3126633"/>
              <a:gd name="connsiteX31" fmla="*/ 1373704 w 12192000"/>
              <a:gd name="connsiteY31" fmla="*/ 1355309 h 3126633"/>
              <a:gd name="connsiteX32" fmla="*/ 1359400 w 12192000"/>
              <a:gd name="connsiteY32" fmla="*/ 1352317 h 3126633"/>
              <a:gd name="connsiteX33" fmla="*/ 1355734 w 12192000"/>
              <a:gd name="connsiteY33" fmla="*/ 1352870 h 3126633"/>
              <a:gd name="connsiteX34" fmla="*/ 1334569 w 12192000"/>
              <a:gd name="connsiteY34" fmla="*/ 1354687 h 3126633"/>
              <a:gd name="connsiteX35" fmla="*/ 1285959 w 12192000"/>
              <a:gd name="connsiteY35" fmla="*/ 1325074 h 3126633"/>
              <a:gd name="connsiteX36" fmla="*/ 749674 w 12192000"/>
              <a:gd name="connsiteY36" fmla="*/ 1151252 h 3126633"/>
              <a:gd name="connsiteX37" fmla="*/ 634863 w 12192000"/>
              <a:gd name="connsiteY37" fmla="*/ 1125089 h 3126633"/>
              <a:gd name="connsiteX38" fmla="*/ 572744 w 12192000"/>
              <a:gd name="connsiteY38" fmla="*/ 1095470 h 3126633"/>
              <a:gd name="connsiteX39" fmla="*/ 557235 w 12192000"/>
              <a:gd name="connsiteY39" fmla="*/ 1085440 h 3126633"/>
              <a:gd name="connsiteX40" fmla="*/ 554948 w 12192000"/>
              <a:gd name="connsiteY40" fmla="*/ 1085817 h 3126633"/>
              <a:gd name="connsiteX41" fmla="*/ 535764 w 12192000"/>
              <a:gd name="connsiteY41" fmla="*/ 1078928 h 3126633"/>
              <a:gd name="connsiteX42" fmla="*/ 532336 w 12192000"/>
              <a:gd name="connsiteY42" fmla="*/ 1074208 h 3126633"/>
              <a:gd name="connsiteX43" fmla="*/ 519417 w 12192000"/>
              <a:gd name="connsiteY43" fmla="*/ 1068474 h 3126633"/>
              <a:gd name="connsiteX44" fmla="*/ 494620 w 12192000"/>
              <a:gd name="connsiteY44" fmla="*/ 1054470 h 3126633"/>
              <a:gd name="connsiteX45" fmla="*/ 489369 w 12192000"/>
              <a:gd name="connsiteY45" fmla="*/ 1054392 h 3126633"/>
              <a:gd name="connsiteX46" fmla="*/ 451015 w 12192000"/>
              <a:gd name="connsiteY46" fmla="*/ 1037228 h 3126633"/>
              <a:gd name="connsiteX47" fmla="*/ 450196 w 12192000"/>
              <a:gd name="connsiteY47" fmla="*/ 1038199 h 3126633"/>
              <a:gd name="connsiteX48" fmla="*/ 438116 w 12192000"/>
              <a:gd name="connsiteY48" fmla="*/ 1038634 h 3126633"/>
              <a:gd name="connsiteX49" fmla="*/ 415692 w 12192000"/>
              <a:gd name="connsiteY49" fmla="*/ 1036714 h 3126633"/>
              <a:gd name="connsiteX50" fmla="*/ 360396 w 12192000"/>
              <a:gd name="connsiteY50" fmla="*/ 1047226 h 3126633"/>
              <a:gd name="connsiteX51" fmla="*/ 320375 w 12192000"/>
              <a:gd name="connsiteY51" fmla="*/ 1029464 h 3126633"/>
              <a:gd name="connsiteX52" fmla="*/ 312145 w 12192000"/>
              <a:gd name="connsiteY52" fmla="*/ 1026541 h 3126633"/>
              <a:gd name="connsiteX53" fmla="*/ 311908 w 12192000"/>
              <a:gd name="connsiteY53" fmla="*/ 1026752 h 3126633"/>
              <a:gd name="connsiteX54" fmla="*/ 303080 w 12192000"/>
              <a:gd name="connsiteY54" fmla="*/ 1024202 h 3126633"/>
              <a:gd name="connsiteX55" fmla="*/ 297138 w 12192000"/>
              <a:gd name="connsiteY55" fmla="*/ 1021211 h 3126633"/>
              <a:gd name="connsiteX56" fmla="*/ 281171 w 12192000"/>
              <a:gd name="connsiteY56" fmla="*/ 1015539 h 3126633"/>
              <a:gd name="connsiteX57" fmla="*/ 275188 w 12192000"/>
              <a:gd name="connsiteY57" fmla="*/ 1015372 h 3126633"/>
              <a:gd name="connsiteX58" fmla="*/ 225883 w 12192000"/>
              <a:gd name="connsiteY58" fmla="*/ 1034896 h 3126633"/>
              <a:gd name="connsiteX59" fmla="*/ 121223 w 12192000"/>
              <a:gd name="connsiteY59" fmla="*/ 1031062 h 3126633"/>
              <a:gd name="connsiteX60" fmla="*/ 52326 w 12192000"/>
              <a:gd name="connsiteY60" fmla="*/ 1033555 h 3126633"/>
              <a:gd name="connsiteX61" fmla="*/ 16761 w 12192000"/>
              <a:gd name="connsiteY61" fmla="*/ 1032900 h 3126633"/>
              <a:gd name="connsiteX62" fmla="*/ 0 w 12192000"/>
              <a:gd name="connsiteY62" fmla="*/ 1026822 h 3126633"/>
              <a:gd name="connsiteX63" fmla="*/ 0 w 12192000"/>
              <a:gd name="connsiteY63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426261 w 12192000"/>
              <a:gd name="connsiteY28" fmla="*/ 1356816 h 3126633"/>
              <a:gd name="connsiteX29" fmla="*/ 1400063 w 12192000"/>
              <a:gd name="connsiteY29" fmla="*/ 1349493 h 3126633"/>
              <a:gd name="connsiteX30" fmla="*/ 1378201 w 12192000"/>
              <a:gd name="connsiteY30" fmla="*/ 1349649 h 3126633"/>
              <a:gd name="connsiteX31" fmla="*/ 1373704 w 12192000"/>
              <a:gd name="connsiteY31" fmla="*/ 1355309 h 3126633"/>
              <a:gd name="connsiteX32" fmla="*/ 1359400 w 12192000"/>
              <a:gd name="connsiteY32" fmla="*/ 1352317 h 3126633"/>
              <a:gd name="connsiteX33" fmla="*/ 1355734 w 12192000"/>
              <a:gd name="connsiteY33" fmla="*/ 1352870 h 3126633"/>
              <a:gd name="connsiteX34" fmla="*/ 1334569 w 12192000"/>
              <a:gd name="connsiteY34" fmla="*/ 1354687 h 3126633"/>
              <a:gd name="connsiteX35" fmla="*/ 749674 w 12192000"/>
              <a:gd name="connsiteY35" fmla="*/ 1151252 h 3126633"/>
              <a:gd name="connsiteX36" fmla="*/ 634863 w 12192000"/>
              <a:gd name="connsiteY36" fmla="*/ 1125089 h 3126633"/>
              <a:gd name="connsiteX37" fmla="*/ 572744 w 12192000"/>
              <a:gd name="connsiteY37" fmla="*/ 1095470 h 3126633"/>
              <a:gd name="connsiteX38" fmla="*/ 557235 w 12192000"/>
              <a:gd name="connsiteY38" fmla="*/ 1085440 h 3126633"/>
              <a:gd name="connsiteX39" fmla="*/ 554948 w 12192000"/>
              <a:gd name="connsiteY39" fmla="*/ 1085817 h 3126633"/>
              <a:gd name="connsiteX40" fmla="*/ 535764 w 12192000"/>
              <a:gd name="connsiteY40" fmla="*/ 1078928 h 3126633"/>
              <a:gd name="connsiteX41" fmla="*/ 532336 w 12192000"/>
              <a:gd name="connsiteY41" fmla="*/ 1074208 h 3126633"/>
              <a:gd name="connsiteX42" fmla="*/ 519417 w 12192000"/>
              <a:gd name="connsiteY42" fmla="*/ 1068474 h 3126633"/>
              <a:gd name="connsiteX43" fmla="*/ 494620 w 12192000"/>
              <a:gd name="connsiteY43" fmla="*/ 1054470 h 3126633"/>
              <a:gd name="connsiteX44" fmla="*/ 489369 w 12192000"/>
              <a:gd name="connsiteY44" fmla="*/ 1054392 h 3126633"/>
              <a:gd name="connsiteX45" fmla="*/ 451015 w 12192000"/>
              <a:gd name="connsiteY45" fmla="*/ 1037228 h 3126633"/>
              <a:gd name="connsiteX46" fmla="*/ 450196 w 12192000"/>
              <a:gd name="connsiteY46" fmla="*/ 1038199 h 3126633"/>
              <a:gd name="connsiteX47" fmla="*/ 438116 w 12192000"/>
              <a:gd name="connsiteY47" fmla="*/ 1038634 h 3126633"/>
              <a:gd name="connsiteX48" fmla="*/ 415692 w 12192000"/>
              <a:gd name="connsiteY48" fmla="*/ 1036714 h 3126633"/>
              <a:gd name="connsiteX49" fmla="*/ 360396 w 12192000"/>
              <a:gd name="connsiteY49" fmla="*/ 1047226 h 3126633"/>
              <a:gd name="connsiteX50" fmla="*/ 320375 w 12192000"/>
              <a:gd name="connsiteY50" fmla="*/ 1029464 h 3126633"/>
              <a:gd name="connsiteX51" fmla="*/ 312145 w 12192000"/>
              <a:gd name="connsiteY51" fmla="*/ 1026541 h 3126633"/>
              <a:gd name="connsiteX52" fmla="*/ 311908 w 12192000"/>
              <a:gd name="connsiteY52" fmla="*/ 1026752 h 3126633"/>
              <a:gd name="connsiteX53" fmla="*/ 303080 w 12192000"/>
              <a:gd name="connsiteY53" fmla="*/ 1024202 h 3126633"/>
              <a:gd name="connsiteX54" fmla="*/ 297138 w 12192000"/>
              <a:gd name="connsiteY54" fmla="*/ 1021211 h 3126633"/>
              <a:gd name="connsiteX55" fmla="*/ 281171 w 12192000"/>
              <a:gd name="connsiteY55" fmla="*/ 1015539 h 3126633"/>
              <a:gd name="connsiteX56" fmla="*/ 275188 w 12192000"/>
              <a:gd name="connsiteY56" fmla="*/ 1015372 h 3126633"/>
              <a:gd name="connsiteX57" fmla="*/ 225883 w 12192000"/>
              <a:gd name="connsiteY57" fmla="*/ 1034896 h 3126633"/>
              <a:gd name="connsiteX58" fmla="*/ 121223 w 12192000"/>
              <a:gd name="connsiteY58" fmla="*/ 1031062 h 3126633"/>
              <a:gd name="connsiteX59" fmla="*/ 52326 w 12192000"/>
              <a:gd name="connsiteY59" fmla="*/ 1033555 h 3126633"/>
              <a:gd name="connsiteX60" fmla="*/ 16761 w 12192000"/>
              <a:gd name="connsiteY60" fmla="*/ 1032900 h 3126633"/>
              <a:gd name="connsiteX61" fmla="*/ 0 w 12192000"/>
              <a:gd name="connsiteY61" fmla="*/ 1026822 h 3126633"/>
              <a:gd name="connsiteX62" fmla="*/ 0 w 12192000"/>
              <a:gd name="connsiteY62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426261 w 12192000"/>
              <a:gd name="connsiteY28" fmla="*/ 1356816 h 3126633"/>
              <a:gd name="connsiteX29" fmla="*/ 1400063 w 12192000"/>
              <a:gd name="connsiteY29" fmla="*/ 1349493 h 3126633"/>
              <a:gd name="connsiteX30" fmla="*/ 1378201 w 12192000"/>
              <a:gd name="connsiteY30" fmla="*/ 1349649 h 3126633"/>
              <a:gd name="connsiteX31" fmla="*/ 1373704 w 12192000"/>
              <a:gd name="connsiteY31" fmla="*/ 1355309 h 3126633"/>
              <a:gd name="connsiteX32" fmla="*/ 1359400 w 12192000"/>
              <a:gd name="connsiteY32" fmla="*/ 1352317 h 3126633"/>
              <a:gd name="connsiteX33" fmla="*/ 1355734 w 12192000"/>
              <a:gd name="connsiteY33" fmla="*/ 1352870 h 3126633"/>
              <a:gd name="connsiteX34" fmla="*/ 749674 w 12192000"/>
              <a:gd name="connsiteY34" fmla="*/ 1151252 h 3126633"/>
              <a:gd name="connsiteX35" fmla="*/ 634863 w 12192000"/>
              <a:gd name="connsiteY35" fmla="*/ 1125089 h 3126633"/>
              <a:gd name="connsiteX36" fmla="*/ 572744 w 12192000"/>
              <a:gd name="connsiteY36" fmla="*/ 1095470 h 3126633"/>
              <a:gd name="connsiteX37" fmla="*/ 557235 w 12192000"/>
              <a:gd name="connsiteY37" fmla="*/ 1085440 h 3126633"/>
              <a:gd name="connsiteX38" fmla="*/ 554948 w 12192000"/>
              <a:gd name="connsiteY38" fmla="*/ 1085817 h 3126633"/>
              <a:gd name="connsiteX39" fmla="*/ 535764 w 12192000"/>
              <a:gd name="connsiteY39" fmla="*/ 1078928 h 3126633"/>
              <a:gd name="connsiteX40" fmla="*/ 532336 w 12192000"/>
              <a:gd name="connsiteY40" fmla="*/ 1074208 h 3126633"/>
              <a:gd name="connsiteX41" fmla="*/ 519417 w 12192000"/>
              <a:gd name="connsiteY41" fmla="*/ 1068474 h 3126633"/>
              <a:gd name="connsiteX42" fmla="*/ 494620 w 12192000"/>
              <a:gd name="connsiteY42" fmla="*/ 1054470 h 3126633"/>
              <a:gd name="connsiteX43" fmla="*/ 489369 w 12192000"/>
              <a:gd name="connsiteY43" fmla="*/ 1054392 h 3126633"/>
              <a:gd name="connsiteX44" fmla="*/ 451015 w 12192000"/>
              <a:gd name="connsiteY44" fmla="*/ 1037228 h 3126633"/>
              <a:gd name="connsiteX45" fmla="*/ 450196 w 12192000"/>
              <a:gd name="connsiteY45" fmla="*/ 1038199 h 3126633"/>
              <a:gd name="connsiteX46" fmla="*/ 438116 w 12192000"/>
              <a:gd name="connsiteY46" fmla="*/ 1038634 h 3126633"/>
              <a:gd name="connsiteX47" fmla="*/ 415692 w 12192000"/>
              <a:gd name="connsiteY47" fmla="*/ 1036714 h 3126633"/>
              <a:gd name="connsiteX48" fmla="*/ 360396 w 12192000"/>
              <a:gd name="connsiteY48" fmla="*/ 1047226 h 3126633"/>
              <a:gd name="connsiteX49" fmla="*/ 320375 w 12192000"/>
              <a:gd name="connsiteY49" fmla="*/ 1029464 h 3126633"/>
              <a:gd name="connsiteX50" fmla="*/ 312145 w 12192000"/>
              <a:gd name="connsiteY50" fmla="*/ 1026541 h 3126633"/>
              <a:gd name="connsiteX51" fmla="*/ 311908 w 12192000"/>
              <a:gd name="connsiteY51" fmla="*/ 1026752 h 3126633"/>
              <a:gd name="connsiteX52" fmla="*/ 303080 w 12192000"/>
              <a:gd name="connsiteY52" fmla="*/ 1024202 h 3126633"/>
              <a:gd name="connsiteX53" fmla="*/ 297138 w 12192000"/>
              <a:gd name="connsiteY53" fmla="*/ 1021211 h 3126633"/>
              <a:gd name="connsiteX54" fmla="*/ 281171 w 12192000"/>
              <a:gd name="connsiteY54" fmla="*/ 1015539 h 3126633"/>
              <a:gd name="connsiteX55" fmla="*/ 275188 w 12192000"/>
              <a:gd name="connsiteY55" fmla="*/ 1015372 h 3126633"/>
              <a:gd name="connsiteX56" fmla="*/ 225883 w 12192000"/>
              <a:gd name="connsiteY56" fmla="*/ 1034896 h 3126633"/>
              <a:gd name="connsiteX57" fmla="*/ 121223 w 12192000"/>
              <a:gd name="connsiteY57" fmla="*/ 1031062 h 3126633"/>
              <a:gd name="connsiteX58" fmla="*/ 52326 w 12192000"/>
              <a:gd name="connsiteY58" fmla="*/ 1033555 h 3126633"/>
              <a:gd name="connsiteX59" fmla="*/ 16761 w 12192000"/>
              <a:gd name="connsiteY59" fmla="*/ 1032900 h 3126633"/>
              <a:gd name="connsiteX60" fmla="*/ 0 w 12192000"/>
              <a:gd name="connsiteY60" fmla="*/ 1026822 h 3126633"/>
              <a:gd name="connsiteX61" fmla="*/ 0 w 12192000"/>
              <a:gd name="connsiteY61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426261 w 12192000"/>
              <a:gd name="connsiteY28" fmla="*/ 1356816 h 3126633"/>
              <a:gd name="connsiteX29" fmla="*/ 1400063 w 12192000"/>
              <a:gd name="connsiteY29" fmla="*/ 1349493 h 3126633"/>
              <a:gd name="connsiteX30" fmla="*/ 1378201 w 12192000"/>
              <a:gd name="connsiteY30" fmla="*/ 1349649 h 3126633"/>
              <a:gd name="connsiteX31" fmla="*/ 1373704 w 12192000"/>
              <a:gd name="connsiteY31" fmla="*/ 1355309 h 3126633"/>
              <a:gd name="connsiteX32" fmla="*/ 1359400 w 12192000"/>
              <a:gd name="connsiteY32" fmla="*/ 1352317 h 3126633"/>
              <a:gd name="connsiteX33" fmla="*/ 749674 w 12192000"/>
              <a:gd name="connsiteY33" fmla="*/ 1151252 h 3126633"/>
              <a:gd name="connsiteX34" fmla="*/ 634863 w 12192000"/>
              <a:gd name="connsiteY34" fmla="*/ 1125089 h 3126633"/>
              <a:gd name="connsiteX35" fmla="*/ 572744 w 12192000"/>
              <a:gd name="connsiteY35" fmla="*/ 1095470 h 3126633"/>
              <a:gd name="connsiteX36" fmla="*/ 557235 w 12192000"/>
              <a:gd name="connsiteY36" fmla="*/ 1085440 h 3126633"/>
              <a:gd name="connsiteX37" fmla="*/ 554948 w 12192000"/>
              <a:gd name="connsiteY37" fmla="*/ 1085817 h 3126633"/>
              <a:gd name="connsiteX38" fmla="*/ 535764 w 12192000"/>
              <a:gd name="connsiteY38" fmla="*/ 1078928 h 3126633"/>
              <a:gd name="connsiteX39" fmla="*/ 532336 w 12192000"/>
              <a:gd name="connsiteY39" fmla="*/ 1074208 h 3126633"/>
              <a:gd name="connsiteX40" fmla="*/ 519417 w 12192000"/>
              <a:gd name="connsiteY40" fmla="*/ 1068474 h 3126633"/>
              <a:gd name="connsiteX41" fmla="*/ 494620 w 12192000"/>
              <a:gd name="connsiteY41" fmla="*/ 1054470 h 3126633"/>
              <a:gd name="connsiteX42" fmla="*/ 489369 w 12192000"/>
              <a:gd name="connsiteY42" fmla="*/ 1054392 h 3126633"/>
              <a:gd name="connsiteX43" fmla="*/ 451015 w 12192000"/>
              <a:gd name="connsiteY43" fmla="*/ 1037228 h 3126633"/>
              <a:gd name="connsiteX44" fmla="*/ 450196 w 12192000"/>
              <a:gd name="connsiteY44" fmla="*/ 1038199 h 3126633"/>
              <a:gd name="connsiteX45" fmla="*/ 438116 w 12192000"/>
              <a:gd name="connsiteY45" fmla="*/ 1038634 h 3126633"/>
              <a:gd name="connsiteX46" fmla="*/ 415692 w 12192000"/>
              <a:gd name="connsiteY46" fmla="*/ 1036714 h 3126633"/>
              <a:gd name="connsiteX47" fmla="*/ 360396 w 12192000"/>
              <a:gd name="connsiteY47" fmla="*/ 1047226 h 3126633"/>
              <a:gd name="connsiteX48" fmla="*/ 320375 w 12192000"/>
              <a:gd name="connsiteY48" fmla="*/ 1029464 h 3126633"/>
              <a:gd name="connsiteX49" fmla="*/ 312145 w 12192000"/>
              <a:gd name="connsiteY49" fmla="*/ 1026541 h 3126633"/>
              <a:gd name="connsiteX50" fmla="*/ 311908 w 12192000"/>
              <a:gd name="connsiteY50" fmla="*/ 1026752 h 3126633"/>
              <a:gd name="connsiteX51" fmla="*/ 303080 w 12192000"/>
              <a:gd name="connsiteY51" fmla="*/ 1024202 h 3126633"/>
              <a:gd name="connsiteX52" fmla="*/ 297138 w 12192000"/>
              <a:gd name="connsiteY52" fmla="*/ 1021211 h 3126633"/>
              <a:gd name="connsiteX53" fmla="*/ 281171 w 12192000"/>
              <a:gd name="connsiteY53" fmla="*/ 1015539 h 3126633"/>
              <a:gd name="connsiteX54" fmla="*/ 275188 w 12192000"/>
              <a:gd name="connsiteY54" fmla="*/ 1015372 h 3126633"/>
              <a:gd name="connsiteX55" fmla="*/ 225883 w 12192000"/>
              <a:gd name="connsiteY55" fmla="*/ 1034896 h 3126633"/>
              <a:gd name="connsiteX56" fmla="*/ 121223 w 12192000"/>
              <a:gd name="connsiteY56" fmla="*/ 1031062 h 3126633"/>
              <a:gd name="connsiteX57" fmla="*/ 52326 w 12192000"/>
              <a:gd name="connsiteY57" fmla="*/ 1033555 h 3126633"/>
              <a:gd name="connsiteX58" fmla="*/ 16761 w 12192000"/>
              <a:gd name="connsiteY58" fmla="*/ 1032900 h 3126633"/>
              <a:gd name="connsiteX59" fmla="*/ 0 w 12192000"/>
              <a:gd name="connsiteY59" fmla="*/ 1026822 h 3126633"/>
              <a:gd name="connsiteX60" fmla="*/ 0 w 12192000"/>
              <a:gd name="connsiteY60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426261 w 12192000"/>
              <a:gd name="connsiteY28" fmla="*/ 1356816 h 3126633"/>
              <a:gd name="connsiteX29" fmla="*/ 1400063 w 12192000"/>
              <a:gd name="connsiteY29" fmla="*/ 1349493 h 3126633"/>
              <a:gd name="connsiteX30" fmla="*/ 1378201 w 12192000"/>
              <a:gd name="connsiteY30" fmla="*/ 1349649 h 3126633"/>
              <a:gd name="connsiteX31" fmla="*/ 1373704 w 12192000"/>
              <a:gd name="connsiteY31" fmla="*/ 1355309 h 3126633"/>
              <a:gd name="connsiteX32" fmla="*/ 749674 w 12192000"/>
              <a:gd name="connsiteY32" fmla="*/ 1151252 h 3126633"/>
              <a:gd name="connsiteX33" fmla="*/ 634863 w 12192000"/>
              <a:gd name="connsiteY33" fmla="*/ 1125089 h 3126633"/>
              <a:gd name="connsiteX34" fmla="*/ 572744 w 12192000"/>
              <a:gd name="connsiteY34" fmla="*/ 1095470 h 3126633"/>
              <a:gd name="connsiteX35" fmla="*/ 557235 w 12192000"/>
              <a:gd name="connsiteY35" fmla="*/ 1085440 h 3126633"/>
              <a:gd name="connsiteX36" fmla="*/ 554948 w 12192000"/>
              <a:gd name="connsiteY36" fmla="*/ 1085817 h 3126633"/>
              <a:gd name="connsiteX37" fmla="*/ 535764 w 12192000"/>
              <a:gd name="connsiteY37" fmla="*/ 1078928 h 3126633"/>
              <a:gd name="connsiteX38" fmla="*/ 532336 w 12192000"/>
              <a:gd name="connsiteY38" fmla="*/ 1074208 h 3126633"/>
              <a:gd name="connsiteX39" fmla="*/ 519417 w 12192000"/>
              <a:gd name="connsiteY39" fmla="*/ 1068474 h 3126633"/>
              <a:gd name="connsiteX40" fmla="*/ 494620 w 12192000"/>
              <a:gd name="connsiteY40" fmla="*/ 1054470 h 3126633"/>
              <a:gd name="connsiteX41" fmla="*/ 489369 w 12192000"/>
              <a:gd name="connsiteY41" fmla="*/ 1054392 h 3126633"/>
              <a:gd name="connsiteX42" fmla="*/ 451015 w 12192000"/>
              <a:gd name="connsiteY42" fmla="*/ 1037228 h 3126633"/>
              <a:gd name="connsiteX43" fmla="*/ 450196 w 12192000"/>
              <a:gd name="connsiteY43" fmla="*/ 1038199 h 3126633"/>
              <a:gd name="connsiteX44" fmla="*/ 438116 w 12192000"/>
              <a:gd name="connsiteY44" fmla="*/ 1038634 h 3126633"/>
              <a:gd name="connsiteX45" fmla="*/ 415692 w 12192000"/>
              <a:gd name="connsiteY45" fmla="*/ 1036714 h 3126633"/>
              <a:gd name="connsiteX46" fmla="*/ 360396 w 12192000"/>
              <a:gd name="connsiteY46" fmla="*/ 1047226 h 3126633"/>
              <a:gd name="connsiteX47" fmla="*/ 320375 w 12192000"/>
              <a:gd name="connsiteY47" fmla="*/ 1029464 h 3126633"/>
              <a:gd name="connsiteX48" fmla="*/ 312145 w 12192000"/>
              <a:gd name="connsiteY48" fmla="*/ 1026541 h 3126633"/>
              <a:gd name="connsiteX49" fmla="*/ 311908 w 12192000"/>
              <a:gd name="connsiteY49" fmla="*/ 1026752 h 3126633"/>
              <a:gd name="connsiteX50" fmla="*/ 303080 w 12192000"/>
              <a:gd name="connsiteY50" fmla="*/ 1024202 h 3126633"/>
              <a:gd name="connsiteX51" fmla="*/ 297138 w 12192000"/>
              <a:gd name="connsiteY51" fmla="*/ 1021211 h 3126633"/>
              <a:gd name="connsiteX52" fmla="*/ 281171 w 12192000"/>
              <a:gd name="connsiteY52" fmla="*/ 1015539 h 3126633"/>
              <a:gd name="connsiteX53" fmla="*/ 275188 w 12192000"/>
              <a:gd name="connsiteY53" fmla="*/ 1015372 h 3126633"/>
              <a:gd name="connsiteX54" fmla="*/ 225883 w 12192000"/>
              <a:gd name="connsiteY54" fmla="*/ 1034896 h 3126633"/>
              <a:gd name="connsiteX55" fmla="*/ 121223 w 12192000"/>
              <a:gd name="connsiteY55" fmla="*/ 1031062 h 3126633"/>
              <a:gd name="connsiteX56" fmla="*/ 52326 w 12192000"/>
              <a:gd name="connsiteY56" fmla="*/ 1033555 h 3126633"/>
              <a:gd name="connsiteX57" fmla="*/ 16761 w 12192000"/>
              <a:gd name="connsiteY57" fmla="*/ 1032900 h 3126633"/>
              <a:gd name="connsiteX58" fmla="*/ 0 w 12192000"/>
              <a:gd name="connsiteY58" fmla="*/ 1026822 h 3126633"/>
              <a:gd name="connsiteX59" fmla="*/ 0 w 12192000"/>
              <a:gd name="connsiteY59" fmla="*/ 0 h 3126633"/>
              <a:gd name="connsiteX0" fmla="*/ 0 w 12192000"/>
              <a:gd name="connsiteY0" fmla="*/ 0 h 3126633"/>
              <a:gd name="connsiteX1" fmla="*/ 12192000 w 12192000"/>
              <a:gd name="connsiteY1" fmla="*/ 0 h 3126633"/>
              <a:gd name="connsiteX2" fmla="*/ 12191969 w 12192000"/>
              <a:gd name="connsiteY2" fmla="*/ 3121262 h 3126633"/>
              <a:gd name="connsiteX3" fmla="*/ 12188582 w 12192000"/>
              <a:gd name="connsiteY3" fmla="*/ 3121834 h 3126633"/>
              <a:gd name="connsiteX4" fmla="*/ 12185024 w 12192000"/>
              <a:gd name="connsiteY4" fmla="*/ 3122641 h 3126633"/>
              <a:gd name="connsiteX5" fmla="*/ 12171796 w 12192000"/>
              <a:gd name="connsiteY5" fmla="*/ 3121209 h 3126633"/>
              <a:gd name="connsiteX6" fmla="*/ 12166812 w 12192000"/>
              <a:gd name="connsiteY6" fmla="*/ 3126633 h 3126633"/>
              <a:gd name="connsiteX7" fmla="*/ 12122004 w 12192000"/>
              <a:gd name="connsiteY7" fmla="*/ 3124393 h 3126633"/>
              <a:gd name="connsiteX8" fmla="*/ 12036609 w 12192000"/>
              <a:gd name="connsiteY8" fmla="*/ 3109888 h 3126633"/>
              <a:gd name="connsiteX9" fmla="*/ 12023452 w 12192000"/>
              <a:gd name="connsiteY9" fmla="*/ 3103952 h 3126633"/>
              <a:gd name="connsiteX10" fmla="*/ 11936381 w 12192000"/>
              <a:gd name="connsiteY10" fmla="*/ 3094474 h 3126633"/>
              <a:gd name="connsiteX11" fmla="*/ 11876861 w 12192000"/>
              <a:gd name="connsiteY11" fmla="*/ 3084187 h 3126633"/>
              <a:gd name="connsiteX12" fmla="*/ 11864150 w 12192000"/>
              <a:gd name="connsiteY12" fmla="*/ 3078415 h 3126633"/>
              <a:gd name="connsiteX13" fmla="*/ 11849315 w 12192000"/>
              <a:gd name="connsiteY13" fmla="*/ 3083344 h 3126633"/>
              <a:gd name="connsiteX14" fmla="*/ 11844903 w 12192000"/>
              <a:gd name="connsiteY14" fmla="*/ 3088180 h 3126633"/>
              <a:gd name="connsiteX15" fmla="*/ 11797558 w 12192000"/>
              <a:gd name="connsiteY15" fmla="*/ 3078578 h 3126633"/>
              <a:gd name="connsiteX16" fmla="*/ 11791833 w 12192000"/>
              <a:gd name="connsiteY16" fmla="*/ 3078309 h 3126633"/>
              <a:gd name="connsiteX17" fmla="*/ 11752368 w 12192000"/>
              <a:gd name="connsiteY17" fmla="*/ 3079667 h 3126633"/>
              <a:gd name="connsiteX18" fmla="*/ 11693668 w 12192000"/>
              <a:gd name="connsiteY18" fmla="*/ 3086682 h 3126633"/>
              <a:gd name="connsiteX19" fmla="*/ 11632752 w 12192000"/>
              <a:gd name="connsiteY19" fmla="*/ 3102951 h 3126633"/>
              <a:gd name="connsiteX20" fmla="*/ 11597584 w 12192000"/>
              <a:gd name="connsiteY20" fmla="*/ 3109557 h 3126633"/>
              <a:gd name="connsiteX21" fmla="*/ 11573118 w 12192000"/>
              <a:gd name="connsiteY21" fmla="*/ 3117154 h 3126633"/>
              <a:gd name="connsiteX22" fmla="*/ 11504799 w 12192000"/>
              <a:gd name="connsiteY22" fmla="*/ 3121480 h 3126633"/>
              <a:gd name="connsiteX23" fmla="*/ 11443938 w 12192000"/>
              <a:gd name="connsiteY23" fmla="*/ 3120255 h 3126633"/>
              <a:gd name="connsiteX24" fmla="*/ 11436492 w 12192000"/>
              <a:gd name="connsiteY24" fmla="*/ 3121550 h 3126633"/>
              <a:gd name="connsiteX25" fmla="*/ 11407691 w 12192000"/>
              <a:gd name="connsiteY25" fmla="*/ 3107633 h 3126633"/>
              <a:gd name="connsiteX26" fmla="*/ 11341642 w 12192000"/>
              <a:gd name="connsiteY26" fmla="*/ 3101531 h 3126633"/>
              <a:gd name="connsiteX27" fmla="*/ 11307726 w 12192000"/>
              <a:gd name="connsiteY27" fmla="*/ 3095706 h 3126633"/>
              <a:gd name="connsiteX28" fmla="*/ 1426261 w 12192000"/>
              <a:gd name="connsiteY28" fmla="*/ 1356816 h 3126633"/>
              <a:gd name="connsiteX29" fmla="*/ 1400063 w 12192000"/>
              <a:gd name="connsiteY29" fmla="*/ 1349493 h 3126633"/>
              <a:gd name="connsiteX30" fmla="*/ 1378201 w 12192000"/>
              <a:gd name="connsiteY30" fmla="*/ 1349649 h 3126633"/>
              <a:gd name="connsiteX31" fmla="*/ 749674 w 12192000"/>
              <a:gd name="connsiteY31" fmla="*/ 1151252 h 3126633"/>
              <a:gd name="connsiteX32" fmla="*/ 634863 w 12192000"/>
              <a:gd name="connsiteY32" fmla="*/ 1125089 h 3126633"/>
              <a:gd name="connsiteX33" fmla="*/ 572744 w 12192000"/>
              <a:gd name="connsiteY33" fmla="*/ 1095470 h 3126633"/>
              <a:gd name="connsiteX34" fmla="*/ 557235 w 12192000"/>
              <a:gd name="connsiteY34" fmla="*/ 1085440 h 3126633"/>
              <a:gd name="connsiteX35" fmla="*/ 554948 w 12192000"/>
              <a:gd name="connsiteY35" fmla="*/ 1085817 h 3126633"/>
              <a:gd name="connsiteX36" fmla="*/ 535764 w 12192000"/>
              <a:gd name="connsiteY36" fmla="*/ 1078928 h 3126633"/>
              <a:gd name="connsiteX37" fmla="*/ 532336 w 12192000"/>
              <a:gd name="connsiteY37" fmla="*/ 1074208 h 3126633"/>
              <a:gd name="connsiteX38" fmla="*/ 519417 w 12192000"/>
              <a:gd name="connsiteY38" fmla="*/ 1068474 h 3126633"/>
              <a:gd name="connsiteX39" fmla="*/ 494620 w 12192000"/>
              <a:gd name="connsiteY39" fmla="*/ 1054470 h 3126633"/>
              <a:gd name="connsiteX40" fmla="*/ 489369 w 12192000"/>
              <a:gd name="connsiteY40" fmla="*/ 1054392 h 3126633"/>
              <a:gd name="connsiteX41" fmla="*/ 451015 w 12192000"/>
              <a:gd name="connsiteY41" fmla="*/ 1037228 h 3126633"/>
              <a:gd name="connsiteX42" fmla="*/ 450196 w 12192000"/>
              <a:gd name="connsiteY42" fmla="*/ 1038199 h 3126633"/>
              <a:gd name="connsiteX43" fmla="*/ 438116 w 12192000"/>
              <a:gd name="connsiteY43" fmla="*/ 1038634 h 3126633"/>
              <a:gd name="connsiteX44" fmla="*/ 415692 w 12192000"/>
              <a:gd name="connsiteY44" fmla="*/ 1036714 h 3126633"/>
              <a:gd name="connsiteX45" fmla="*/ 360396 w 12192000"/>
              <a:gd name="connsiteY45" fmla="*/ 1047226 h 3126633"/>
              <a:gd name="connsiteX46" fmla="*/ 320375 w 12192000"/>
              <a:gd name="connsiteY46" fmla="*/ 1029464 h 3126633"/>
              <a:gd name="connsiteX47" fmla="*/ 312145 w 12192000"/>
              <a:gd name="connsiteY47" fmla="*/ 1026541 h 3126633"/>
              <a:gd name="connsiteX48" fmla="*/ 311908 w 12192000"/>
              <a:gd name="connsiteY48" fmla="*/ 1026752 h 3126633"/>
              <a:gd name="connsiteX49" fmla="*/ 303080 w 12192000"/>
              <a:gd name="connsiteY49" fmla="*/ 1024202 h 3126633"/>
              <a:gd name="connsiteX50" fmla="*/ 297138 w 12192000"/>
              <a:gd name="connsiteY50" fmla="*/ 1021211 h 3126633"/>
              <a:gd name="connsiteX51" fmla="*/ 281171 w 12192000"/>
              <a:gd name="connsiteY51" fmla="*/ 1015539 h 3126633"/>
              <a:gd name="connsiteX52" fmla="*/ 275188 w 12192000"/>
              <a:gd name="connsiteY52" fmla="*/ 1015372 h 3126633"/>
              <a:gd name="connsiteX53" fmla="*/ 225883 w 12192000"/>
              <a:gd name="connsiteY53" fmla="*/ 1034896 h 3126633"/>
              <a:gd name="connsiteX54" fmla="*/ 121223 w 12192000"/>
              <a:gd name="connsiteY54" fmla="*/ 1031062 h 3126633"/>
              <a:gd name="connsiteX55" fmla="*/ 52326 w 12192000"/>
              <a:gd name="connsiteY55" fmla="*/ 1033555 h 3126633"/>
              <a:gd name="connsiteX56" fmla="*/ 16761 w 12192000"/>
              <a:gd name="connsiteY56" fmla="*/ 1032900 h 3126633"/>
              <a:gd name="connsiteX57" fmla="*/ 0 w 12192000"/>
              <a:gd name="connsiteY57" fmla="*/ 1026822 h 3126633"/>
              <a:gd name="connsiteX58" fmla="*/ 0 w 12192000"/>
              <a:gd name="connsiteY58" fmla="*/ 0 h 31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3126633">
                <a:moveTo>
                  <a:pt x="0" y="0"/>
                </a:moveTo>
                <a:lnTo>
                  <a:pt x="12192000" y="0"/>
                </a:lnTo>
                <a:cubicBezTo>
                  <a:pt x="12191990" y="1040421"/>
                  <a:pt x="12191979" y="2080841"/>
                  <a:pt x="12191969" y="3121262"/>
                </a:cubicBezTo>
                <a:lnTo>
                  <a:pt x="12188582" y="3121834"/>
                </a:lnTo>
                <a:lnTo>
                  <a:pt x="12185024" y="3122641"/>
                </a:lnTo>
                <a:lnTo>
                  <a:pt x="12171796" y="3121209"/>
                </a:lnTo>
                <a:lnTo>
                  <a:pt x="12166812" y="3126633"/>
                </a:lnTo>
                <a:lnTo>
                  <a:pt x="12122004" y="3124393"/>
                </a:lnTo>
                <a:cubicBezTo>
                  <a:pt x="12102858" y="3109649"/>
                  <a:pt x="12066642" y="3116405"/>
                  <a:pt x="12036609" y="3109888"/>
                </a:cubicBezTo>
                <a:lnTo>
                  <a:pt x="12023452" y="3103952"/>
                </a:lnTo>
                <a:lnTo>
                  <a:pt x="11936381" y="3094474"/>
                </a:lnTo>
                <a:lnTo>
                  <a:pt x="11876861" y="3084187"/>
                </a:lnTo>
                <a:lnTo>
                  <a:pt x="11864150" y="3078415"/>
                </a:lnTo>
                <a:lnTo>
                  <a:pt x="11849315" y="3083344"/>
                </a:lnTo>
                <a:cubicBezTo>
                  <a:pt x="11847491" y="3084796"/>
                  <a:pt x="11846006" y="3086427"/>
                  <a:pt x="11844903" y="3088180"/>
                </a:cubicBezTo>
                <a:lnTo>
                  <a:pt x="11797558" y="3078578"/>
                </a:lnTo>
                <a:lnTo>
                  <a:pt x="11791833" y="3078309"/>
                </a:lnTo>
                <a:lnTo>
                  <a:pt x="11752368" y="3079667"/>
                </a:lnTo>
                <a:lnTo>
                  <a:pt x="11693668" y="3086682"/>
                </a:lnTo>
                <a:cubicBezTo>
                  <a:pt x="11674251" y="3092106"/>
                  <a:pt x="11656720" y="3114302"/>
                  <a:pt x="11632752" y="3102951"/>
                </a:cubicBezTo>
                <a:cubicBezTo>
                  <a:pt x="11638061" y="3115518"/>
                  <a:pt x="11604283" y="3098954"/>
                  <a:pt x="11597584" y="3109557"/>
                </a:cubicBezTo>
                <a:cubicBezTo>
                  <a:pt x="11593647" y="3118375"/>
                  <a:pt x="11582483" y="3115405"/>
                  <a:pt x="11573118" y="3117154"/>
                </a:cubicBezTo>
                <a:cubicBezTo>
                  <a:pt x="11564940" y="3125369"/>
                  <a:pt x="11519638" y="3125700"/>
                  <a:pt x="11504799" y="3121480"/>
                </a:cubicBezTo>
                <a:cubicBezTo>
                  <a:pt x="11484483" y="3112771"/>
                  <a:pt x="11463714" y="3116234"/>
                  <a:pt x="11443938" y="3120255"/>
                </a:cubicBezTo>
                <a:lnTo>
                  <a:pt x="11436492" y="3121550"/>
                </a:lnTo>
                <a:lnTo>
                  <a:pt x="11407691" y="3107633"/>
                </a:lnTo>
                <a:cubicBezTo>
                  <a:pt x="11397532" y="3098190"/>
                  <a:pt x="11362772" y="3104188"/>
                  <a:pt x="11341642" y="3101531"/>
                </a:cubicBezTo>
                <a:lnTo>
                  <a:pt x="11307726" y="3095706"/>
                </a:lnTo>
                <a:lnTo>
                  <a:pt x="1426261" y="1356816"/>
                </a:lnTo>
                <a:cubicBezTo>
                  <a:pt x="1416826" y="1352633"/>
                  <a:pt x="1408177" y="1350438"/>
                  <a:pt x="1400063" y="1349493"/>
                </a:cubicBezTo>
                <a:lnTo>
                  <a:pt x="1378201" y="1349649"/>
                </a:lnTo>
                <a:lnTo>
                  <a:pt x="749674" y="1151252"/>
                </a:lnTo>
                <a:cubicBezTo>
                  <a:pt x="690668" y="1137928"/>
                  <a:pt x="690537" y="1118887"/>
                  <a:pt x="634863" y="1125089"/>
                </a:cubicBezTo>
                <a:cubicBezTo>
                  <a:pt x="631487" y="1119906"/>
                  <a:pt x="577683" y="1099455"/>
                  <a:pt x="572744" y="1095470"/>
                </a:cubicBezTo>
                <a:lnTo>
                  <a:pt x="557235" y="1085440"/>
                </a:lnTo>
                <a:lnTo>
                  <a:pt x="554948" y="1085817"/>
                </a:lnTo>
                <a:cubicBezTo>
                  <a:pt x="545235" y="1084924"/>
                  <a:pt x="539593" y="1082303"/>
                  <a:pt x="535764" y="1078928"/>
                </a:cubicBezTo>
                <a:lnTo>
                  <a:pt x="532336" y="1074208"/>
                </a:lnTo>
                <a:lnTo>
                  <a:pt x="519417" y="1068474"/>
                </a:lnTo>
                <a:lnTo>
                  <a:pt x="494620" y="1054470"/>
                </a:lnTo>
                <a:lnTo>
                  <a:pt x="489369" y="1054392"/>
                </a:lnTo>
                <a:lnTo>
                  <a:pt x="451015" y="1037228"/>
                </a:lnTo>
                <a:lnTo>
                  <a:pt x="450196" y="1038199"/>
                </a:lnTo>
                <a:cubicBezTo>
                  <a:pt x="447484" y="1039983"/>
                  <a:pt x="443835" y="1040563"/>
                  <a:pt x="438116" y="1038634"/>
                </a:cubicBezTo>
                <a:cubicBezTo>
                  <a:pt x="442636" y="1059281"/>
                  <a:pt x="432952" y="1044222"/>
                  <a:pt x="415692" y="1036714"/>
                </a:cubicBezTo>
                <a:cubicBezTo>
                  <a:pt x="418861" y="1067106"/>
                  <a:pt x="372406" y="1035096"/>
                  <a:pt x="360396" y="1047226"/>
                </a:cubicBezTo>
                <a:cubicBezTo>
                  <a:pt x="347644" y="1041025"/>
                  <a:pt x="334218" y="1035023"/>
                  <a:pt x="320375" y="1029464"/>
                </a:cubicBezTo>
                <a:lnTo>
                  <a:pt x="312145" y="1026541"/>
                </a:lnTo>
                <a:lnTo>
                  <a:pt x="311908" y="1026752"/>
                </a:lnTo>
                <a:cubicBezTo>
                  <a:pt x="309963" y="1026691"/>
                  <a:pt x="307197" y="1025943"/>
                  <a:pt x="303080" y="1024202"/>
                </a:cubicBezTo>
                <a:lnTo>
                  <a:pt x="297138" y="1021211"/>
                </a:lnTo>
                <a:lnTo>
                  <a:pt x="281171" y="1015539"/>
                </a:lnTo>
                <a:lnTo>
                  <a:pt x="275188" y="1015372"/>
                </a:lnTo>
                <a:cubicBezTo>
                  <a:pt x="254397" y="1020593"/>
                  <a:pt x="263482" y="1062355"/>
                  <a:pt x="225883" y="1034896"/>
                </a:cubicBezTo>
                <a:cubicBezTo>
                  <a:pt x="184367" y="1031081"/>
                  <a:pt x="164282" y="1050310"/>
                  <a:pt x="121223" y="1031062"/>
                </a:cubicBezTo>
                <a:cubicBezTo>
                  <a:pt x="82382" y="1027585"/>
                  <a:pt x="87352" y="1043506"/>
                  <a:pt x="52326" y="1033555"/>
                </a:cubicBezTo>
                <a:cubicBezTo>
                  <a:pt x="46730" y="1036475"/>
                  <a:pt x="32019" y="1035807"/>
                  <a:pt x="16761" y="1032900"/>
                </a:cubicBezTo>
                <a:lnTo>
                  <a:pt x="0" y="102682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9533D31-1769-4D2E-8948-546D7CB80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8254"/>
            <a:ext cx="8636588" cy="1279746"/>
          </a:xfrm>
          <a:custGeom>
            <a:avLst/>
            <a:gdLst>
              <a:gd name="connsiteX0" fmla="*/ 800100 w 8636588"/>
              <a:gd name="connsiteY0" fmla="*/ 0 h 1339852"/>
              <a:gd name="connsiteX1" fmla="*/ 7372350 w 8636588"/>
              <a:gd name="connsiteY1" fmla="*/ 0 h 1339852"/>
              <a:gd name="connsiteX2" fmla="*/ 7372350 w 8636588"/>
              <a:gd name="connsiteY2" fmla="*/ 792163 h 1339852"/>
              <a:gd name="connsiteX3" fmla="*/ 6998152 w 8636588"/>
              <a:gd name="connsiteY3" fmla="*/ 792163 h 1339852"/>
              <a:gd name="connsiteX4" fmla="*/ 7024494 w 8636588"/>
              <a:gd name="connsiteY4" fmla="*/ 799059 h 1339852"/>
              <a:gd name="connsiteX5" fmla="*/ 7076136 w 8636588"/>
              <a:gd name="connsiteY5" fmla="*/ 824264 h 1339852"/>
              <a:gd name="connsiteX6" fmla="*/ 7138872 w 8636588"/>
              <a:gd name="connsiteY6" fmla="*/ 848161 h 1339852"/>
              <a:gd name="connsiteX7" fmla="*/ 7166396 w 8636588"/>
              <a:gd name="connsiteY7" fmla="*/ 852061 h 1339852"/>
              <a:gd name="connsiteX8" fmla="*/ 7202350 w 8636588"/>
              <a:gd name="connsiteY8" fmla="*/ 860988 h 1339852"/>
              <a:gd name="connsiteX9" fmla="*/ 7268660 w 8636588"/>
              <a:gd name="connsiteY9" fmla="*/ 872733 h 1339852"/>
              <a:gd name="connsiteX10" fmla="*/ 7352783 w 8636588"/>
              <a:gd name="connsiteY10" fmla="*/ 895486 h 1339852"/>
              <a:gd name="connsiteX11" fmla="*/ 7398282 w 8636588"/>
              <a:gd name="connsiteY11" fmla="*/ 934170 h 1339852"/>
              <a:gd name="connsiteX12" fmla="*/ 7406141 w 8636588"/>
              <a:gd name="connsiteY12" fmla="*/ 932200 h 1339852"/>
              <a:gd name="connsiteX13" fmla="*/ 7445235 w 8636588"/>
              <a:gd name="connsiteY13" fmla="*/ 948114 h 1339852"/>
              <a:gd name="connsiteX14" fmla="*/ 7562935 w 8636588"/>
              <a:gd name="connsiteY14" fmla="*/ 1030436 h 1339852"/>
              <a:gd name="connsiteX15" fmla="*/ 7639863 w 8636588"/>
              <a:gd name="connsiteY15" fmla="*/ 1060803 h 1339852"/>
              <a:gd name="connsiteX16" fmla="*/ 7670271 w 8636588"/>
              <a:gd name="connsiteY16" fmla="*/ 1067293 h 1339852"/>
              <a:gd name="connsiteX17" fmla="*/ 7721021 w 8636588"/>
              <a:gd name="connsiteY17" fmla="*/ 1078437 h 1339852"/>
              <a:gd name="connsiteX18" fmla="*/ 7805277 w 8636588"/>
              <a:gd name="connsiteY18" fmla="*/ 1106496 h 1339852"/>
              <a:gd name="connsiteX19" fmla="*/ 7850641 w 8636588"/>
              <a:gd name="connsiteY19" fmla="*/ 1116506 h 1339852"/>
              <a:gd name="connsiteX20" fmla="*/ 7920539 w 8636588"/>
              <a:gd name="connsiteY20" fmla="*/ 1130194 h 1339852"/>
              <a:gd name="connsiteX21" fmla="*/ 7929511 w 8636588"/>
              <a:gd name="connsiteY21" fmla="*/ 1136290 h 1339852"/>
              <a:gd name="connsiteX22" fmla="*/ 7944674 w 8636588"/>
              <a:gd name="connsiteY22" fmla="*/ 1126840 h 1339852"/>
              <a:gd name="connsiteX23" fmla="*/ 7972563 w 8636588"/>
              <a:gd name="connsiteY23" fmla="*/ 1125943 h 1339852"/>
              <a:gd name="connsiteX24" fmla="*/ 8088480 w 8636588"/>
              <a:gd name="connsiteY24" fmla="*/ 1146931 h 1339852"/>
              <a:gd name="connsiteX25" fmla="*/ 8109620 w 8636588"/>
              <a:gd name="connsiteY25" fmla="*/ 1147047 h 1339852"/>
              <a:gd name="connsiteX26" fmla="*/ 8133494 w 8636588"/>
              <a:gd name="connsiteY26" fmla="*/ 1157984 h 1339852"/>
              <a:gd name="connsiteX27" fmla="*/ 8184675 w 8636588"/>
              <a:gd name="connsiteY27" fmla="*/ 1176567 h 1339852"/>
              <a:gd name="connsiteX28" fmla="*/ 8216356 w 8636588"/>
              <a:gd name="connsiteY28" fmla="*/ 1195534 h 1339852"/>
              <a:gd name="connsiteX29" fmla="*/ 8226654 w 8636588"/>
              <a:gd name="connsiteY29" fmla="*/ 1190628 h 1339852"/>
              <a:gd name="connsiteX30" fmla="*/ 8248439 w 8636588"/>
              <a:gd name="connsiteY30" fmla="*/ 1191507 h 1339852"/>
              <a:gd name="connsiteX31" fmla="*/ 8336092 w 8636588"/>
              <a:gd name="connsiteY31" fmla="*/ 1213416 h 1339852"/>
              <a:gd name="connsiteX32" fmla="*/ 8352510 w 8636588"/>
              <a:gd name="connsiteY32" fmla="*/ 1214672 h 1339852"/>
              <a:gd name="connsiteX33" fmla="*/ 8369793 w 8636588"/>
              <a:gd name="connsiteY33" fmla="*/ 1224071 h 1339852"/>
              <a:gd name="connsiteX34" fmla="*/ 8438518 w 8636588"/>
              <a:gd name="connsiteY34" fmla="*/ 1262506 h 1339852"/>
              <a:gd name="connsiteX35" fmla="*/ 8470408 w 8636588"/>
              <a:gd name="connsiteY35" fmla="*/ 1280208 h 1339852"/>
              <a:gd name="connsiteX36" fmla="*/ 8471039 w 8636588"/>
              <a:gd name="connsiteY36" fmla="*/ 1284644 h 1339852"/>
              <a:gd name="connsiteX37" fmla="*/ 8480127 w 8636588"/>
              <a:gd name="connsiteY37" fmla="*/ 1281838 h 1339852"/>
              <a:gd name="connsiteX38" fmla="*/ 8503670 w 8636588"/>
              <a:gd name="connsiteY38" fmla="*/ 1292338 h 1339852"/>
              <a:gd name="connsiteX39" fmla="*/ 8511302 w 8636588"/>
              <a:gd name="connsiteY39" fmla="*/ 1301366 h 1339852"/>
              <a:gd name="connsiteX40" fmla="*/ 8527938 w 8636588"/>
              <a:gd name="connsiteY40" fmla="*/ 1306213 h 1339852"/>
              <a:gd name="connsiteX41" fmla="*/ 8612455 w 8636588"/>
              <a:gd name="connsiteY41" fmla="*/ 1337338 h 1339852"/>
              <a:gd name="connsiteX42" fmla="*/ 8634346 w 8636588"/>
              <a:gd name="connsiteY42" fmla="*/ 1337326 h 1339852"/>
              <a:gd name="connsiteX43" fmla="*/ 8636588 w 8636588"/>
              <a:gd name="connsiteY43" fmla="*/ 1339852 h 1339852"/>
              <a:gd name="connsiteX44" fmla="*/ 0 w 8636588"/>
              <a:gd name="connsiteY44" fmla="*/ 1339852 h 1339852"/>
              <a:gd name="connsiteX45" fmla="*/ 0 w 8636588"/>
              <a:gd name="connsiteY45" fmla="*/ 161152 h 1339852"/>
              <a:gd name="connsiteX46" fmla="*/ 78852 w 8636588"/>
              <a:gd name="connsiteY46" fmla="*/ 145223 h 1339852"/>
              <a:gd name="connsiteX47" fmla="*/ 175829 w 8636588"/>
              <a:gd name="connsiteY47" fmla="*/ 128310 h 1339852"/>
              <a:gd name="connsiteX48" fmla="*/ 272592 w 8636588"/>
              <a:gd name="connsiteY48" fmla="*/ 108016 h 1339852"/>
              <a:gd name="connsiteX49" fmla="*/ 317694 w 8636588"/>
              <a:gd name="connsiteY49" fmla="*/ 79287 h 1339852"/>
              <a:gd name="connsiteX50" fmla="*/ 323225 w 8636588"/>
              <a:gd name="connsiteY50" fmla="*/ 78079 h 1339852"/>
              <a:gd name="connsiteX51" fmla="*/ 338102 w 8636588"/>
              <a:gd name="connsiteY51" fmla="*/ 79555 h 1339852"/>
              <a:gd name="connsiteX52" fmla="*/ 343659 w 8636588"/>
              <a:gd name="connsiteY52" fmla="*/ 80896 h 1339852"/>
              <a:gd name="connsiteX53" fmla="*/ 351870 w 8636588"/>
              <a:gd name="connsiteY53" fmla="*/ 81185 h 1339852"/>
              <a:gd name="connsiteX54" fmla="*/ 352085 w 8636588"/>
              <a:gd name="connsiteY54" fmla="*/ 80941 h 1339852"/>
              <a:gd name="connsiteX55" fmla="*/ 397120 w 8636588"/>
              <a:gd name="connsiteY55" fmla="*/ 88588 h 1339852"/>
              <a:gd name="connsiteX56" fmla="*/ 447963 w 8636588"/>
              <a:gd name="connsiteY56" fmla="*/ 66598 h 1339852"/>
              <a:gd name="connsiteX57" fmla="*/ 468719 w 8636588"/>
              <a:gd name="connsiteY57" fmla="*/ 63238 h 1339852"/>
              <a:gd name="connsiteX58" fmla="*/ 479867 w 8636588"/>
              <a:gd name="connsiteY58" fmla="*/ 60106 h 1339852"/>
              <a:gd name="connsiteX59" fmla="*/ 516417 w 8636588"/>
              <a:gd name="connsiteY59" fmla="*/ 65774 h 1339852"/>
              <a:gd name="connsiteX60" fmla="*/ 521270 w 8636588"/>
              <a:gd name="connsiteY60" fmla="*/ 64652 h 1339852"/>
              <a:gd name="connsiteX61" fmla="*/ 544492 w 8636588"/>
              <a:gd name="connsiteY61" fmla="*/ 71615 h 1339852"/>
              <a:gd name="connsiteX62" fmla="*/ 577701 w 8636588"/>
              <a:gd name="connsiteY62" fmla="*/ 79141 h 1339852"/>
              <a:gd name="connsiteX63" fmla="*/ 579807 w 8636588"/>
              <a:gd name="connsiteY63" fmla="*/ 78284 h 1339852"/>
              <a:gd name="connsiteX64" fmla="*/ 594359 w 8636588"/>
              <a:gd name="connsiteY64" fmla="*/ 83780 h 1339852"/>
              <a:gd name="connsiteX65" fmla="*/ 660563 w 8636588"/>
              <a:gd name="connsiteY65" fmla="*/ 88317 h 1339852"/>
              <a:gd name="connsiteX66" fmla="*/ 759047 w 8636588"/>
              <a:gd name="connsiteY66" fmla="*/ 93784 h 1339852"/>
              <a:gd name="connsiteX67" fmla="*/ 797373 w 8636588"/>
              <a:gd name="connsiteY67" fmla="*/ 89396 h 1339852"/>
              <a:gd name="connsiteX68" fmla="*/ 800100 w 8636588"/>
              <a:gd name="connsiteY68" fmla="*/ 89924 h 1339852"/>
              <a:gd name="connsiteX0" fmla="*/ 800100 w 8636588"/>
              <a:gd name="connsiteY0" fmla="*/ 0 h 1339852"/>
              <a:gd name="connsiteX1" fmla="*/ 7372350 w 8636588"/>
              <a:gd name="connsiteY1" fmla="*/ 792163 h 1339852"/>
              <a:gd name="connsiteX2" fmla="*/ 6998152 w 8636588"/>
              <a:gd name="connsiteY2" fmla="*/ 792163 h 1339852"/>
              <a:gd name="connsiteX3" fmla="*/ 7024494 w 8636588"/>
              <a:gd name="connsiteY3" fmla="*/ 799059 h 1339852"/>
              <a:gd name="connsiteX4" fmla="*/ 7076136 w 8636588"/>
              <a:gd name="connsiteY4" fmla="*/ 824264 h 1339852"/>
              <a:gd name="connsiteX5" fmla="*/ 7138872 w 8636588"/>
              <a:gd name="connsiteY5" fmla="*/ 848161 h 1339852"/>
              <a:gd name="connsiteX6" fmla="*/ 7166396 w 8636588"/>
              <a:gd name="connsiteY6" fmla="*/ 852061 h 1339852"/>
              <a:gd name="connsiteX7" fmla="*/ 7202350 w 8636588"/>
              <a:gd name="connsiteY7" fmla="*/ 860988 h 1339852"/>
              <a:gd name="connsiteX8" fmla="*/ 7268660 w 8636588"/>
              <a:gd name="connsiteY8" fmla="*/ 872733 h 1339852"/>
              <a:gd name="connsiteX9" fmla="*/ 7352783 w 8636588"/>
              <a:gd name="connsiteY9" fmla="*/ 895486 h 1339852"/>
              <a:gd name="connsiteX10" fmla="*/ 7398282 w 8636588"/>
              <a:gd name="connsiteY10" fmla="*/ 934170 h 1339852"/>
              <a:gd name="connsiteX11" fmla="*/ 7406141 w 8636588"/>
              <a:gd name="connsiteY11" fmla="*/ 932200 h 1339852"/>
              <a:gd name="connsiteX12" fmla="*/ 7445235 w 8636588"/>
              <a:gd name="connsiteY12" fmla="*/ 948114 h 1339852"/>
              <a:gd name="connsiteX13" fmla="*/ 7562935 w 8636588"/>
              <a:gd name="connsiteY13" fmla="*/ 1030436 h 1339852"/>
              <a:gd name="connsiteX14" fmla="*/ 7639863 w 8636588"/>
              <a:gd name="connsiteY14" fmla="*/ 1060803 h 1339852"/>
              <a:gd name="connsiteX15" fmla="*/ 7670271 w 8636588"/>
              <a:gd name="connsiteY15" fmla="*/ 1067293 h 1339852"/>
              <a:gd name="connsiteX16" fmla="*/ 7721021 w 8636588"/>
              <a:gd name="connsiteY16" fmla="*/ 1078437 h 1339852"/>
              <a:gd name="connsiteX17" fmla="*/ 7805277 w 8636588"/>
              <a:gd name="connsiteY17" fmla="*/ 1106496 h 1339852"/>
              <a:gd name="connsiteX18" fmla="*/ 7850641 w 8636588"/>
              <a:gd name="connsiteY18" fmla="*/ 1116506 h 1339852"/>
              <a:gd name="connsiteX19" fmla="*/ 7920539 w 8636588"/>
              <a:gd name="connsiteY19" fmla="*/ 1130194 h 1339852"/>
              <a:gd name="connsiteX20" fmla="*/ 7929511 w 8636588"/>
              <a:gd name="connsiteY20" fmla="*/ 1136290 h 1339852"/>
              <a:gd name="connsiteX21" fmla="*/ 7944674 w 8636588"/>
              <a:gd name="connsiteY21" fmla="*/ 1126840 h 1339852"/>
              <a:gd name="connsiteX22" fmla="*/ 7972563 w 8636588"/>
              <a:gd name="connsiteY22" fmla="*/ 1125943 h 1339852"/>
              <a:gd name="connsiteX23" fmla="*/ 8088480 w 8636588"/>
              <a:gd name="connsiteY23" fmla="*/ 1146931 h 1339852"/>
              <a:gd name="connsiteX24" fmla="*/ 8109620 w 8636588"/>
              <a:gd name="connsiteY24" fmla="*/ 1147047 h 1339852"/>
              <a:gd name="connsiteX25" fmla="*/ 8133494 w 8636588"/>
              <a:gd name="connsiteY25" fmla="*/ 1157984 h 1339852"/>
              <a:gd name="connsiteX26" fmla="*/ 8184675 w 8636588"/>
              <a:gd name="connsiteY26" fmla="*/ 1176567 h 1339852"/>
              <a:gd name="connsiteX27" fmla="*/ 8216356 w 8636588"/>
              <a:gd name="connsiteY27" fmla="*/ 1195534 h 1339852"/>
              <a:gd name="connsiteX28" fmla="*/ 8226654 w 8636588"/>
              <a:gd name="connsiteY28" fmla="*/ 1190628 h 1339852"/>
              <a:gd name="connsiteX29" fmla="*/ 8248439 w 8636588"/>
              <a:gd name="connsiteY29" fmla="*/ 1191507 h 1339852"/>
              <a:gd name="connsiteX30" fmla="*/ 8336092 w 8636588"/>
              <a:gd name="connsiteY30" fmla="*/ 1213416 h 1339852"/>
              <a:gd name="connsiteX31" fmla="*/ 8352510 w 8636588"/>
              <a:gd name="connsiteY31" fmla="*/ 1214672 h 1339852"/>
              <a:gd name="connsiteX32" fmla="*/ 8369793 w 8636588"/>
              <a:gd name="connsiteY32" fmla="*/ 1224071 h 1339852"/>
              <a:gd name="connsiteX33" fmla="*/ 8438518 w 8636588"/>
              <a:gd name="connsiteY33" fmla="*/ 1262506 h 1339852"/>
              <a:gd name="connsiteX34" fmla="*/ 8470408 w 8636588"/>
              <a:gd name="connsiteY34" fmla="*/ 1280208 h 1339852"/>
              <a:gd name="connsiteX35" fmla="*/ 8471039 w 8636588"/>
              <a:gd name="connsiteY35" fmla="*/ 1284644 h 1339852"/>
              <a:gd name="connsiteX36" fmla="*/ 8480127 w 8636588"/>
              <a:gd name="connsiteY36" fmla="*/ 1281838 h 1339852"/>
              <a:gd name="connsiteX37" fmla="*/ 8503670 w 8636588"/>
              <a:gd name="connsiteY37" fmla="*/ 1292338 h 1339852"/>
              <a:gd name="connsiteX38" fmla="*/ 8511302 w 8636588"/>
              <a:gd name="connsiteY38" fmla="*/ 1301366 h 1339852"/>
              <a:gd name="connsiteX39" fmla="*/ 8527938 w 8636588"/>
              <a:gd name="connsiteY39" fmla="*/ 1306213 h 1339852"/>
              <a:gd name="connsiteX40" fmla="*/ 8612455 w 8636588"/>
              <a:gd name="connsiteY40" fmla="*/ 1337338 h 1339852"/>
              <a:gd name="connsiteX41" fmla="*/ 8634346 w 8636588"/>
              <a:gd name="connsiteY41" fmla="*/ 1337326 h 1339852"/>
              <a:gd name="connsiteX42" fmla="*/ 8636588 w 8636588"/>
              <a:gd name="connsiteY42" fmla="*/ 1339852 h 1339852"/>
              <a:gd name="connsiteX43" fmla="*/ 0 w 8636588"/>
              <a:gd name="connsiteY43" fmla="*/ 1339852 h 1339852"/>
              <a:gd name="connsiteX44" fmla="*/ 0 w 8636588"/>
              <a:gd name="connsiteY44" fmla="*/ 161152 h 1339852"/>
              <a:gd name="connsiteX45" fmla="*/ 78852 w 8636588"/>
              <a:gd name="connsiteY45" fmla="*/ 145223 h 1339852"/>
              <a:gd name="connsiteX46" fmla="*/ 175829 w 8636588"/>
              <a:gd name="connsiteY46" fmla="*/ 128310 h 1339852"/>
              <a:gd name="connsiteX47" fmla="*/ 272592 w 8636588"/>
              <a:gd name="connsiteY47" fmla="*/ 108016 h 1339852"/>
              <a:gd name="connsiteX48" fmla="*/ 317694 w 8636588"/>
              <a:gd name="connsiteY48" fmla="*/ 79287 h 1339852"/>
              <a:gd name="connsiteX49" fmla="*/ 323225 w 8636588"/>
              <a:gd name="connsiteY49" fmla="*/ 78079 h 1339852"/>
              <a:gd name="connsiteX50" fmla="*/ 338102 w 8636588"/>
              <a:gd name="connsiteY50" fmla="*/ 79555 h 1339852"/>
              <a:gd name="connsiteX51" fmla="*/ 343659 w 8636588"/>
              <a:gd name="connsiteY51" fmla="*/ 80896 h 1339852"/>
              <a:gd name="connsiteX52" fmla="*/ 351870 w 8636588"/>
              <a:gd name="connsiteY52" fmla="*/ 81185 h 1339852"/>
              <a:gd name="connsiteX53" fmla="*/ 352085 w 8636588"/>
              <a:gd name="connsiteY53" fmla="*/ 80941 h 1339852"/>
              <a:gd name="connsiteX54" fmla="*/ 397120 w 8636588"/>
              <a:gd name="connsiteY54" fmla="*/ 88588 h 1339852"/>
              <a:gd name="connsiteX55" fmla="*/ 447963 w 8636588"/>
              <a:gd name="connsiteY55" fmla="*/ 66598 h 1339852"/>
              <a:gd name="connsiteX56" fmla="*/ 468719 w 8636588"/>
              <a:gd name="connsiteY56" fmla="*/ 63238 h 1339852"/>
              <a:gd name="connsiteX57" fmla="*/ 479867 w 8636588"/>
              <a:gd name="connsiteY57" fmla="*/ 60106 h 1339852"/>
              <a:gd name="connsiteX58" fmla="*/ 516417 w 8636588"/>
              <a:gd name="connsiteY58" fmla="*/ 65774 h 1339852"/>
              <a:gd name="connsiteX59" fmla="*/ 521270 w 8636588"/>
              <a:gd name="connsiteY59" fmla="*/ 64652 h 1339852"/>
              <a:gd name="connsiteX60" fmla="*/ 544492 w 8636588"/>
              <a:gd name="connsiteY60" fmla="*/ 71615 h 1339852"/>
              <a:gd name="connsiteX61" fmla="*/ 577701 w 8636588"/>
              <a:gd name="connsiteY61" fmla="*/ 79141 h 1339852"/>
              <a:gd name="connsiteX62" fmla="*/ 579807 w 8636588"/>
              <a:gd name="connsiteY62" fmla="*/ 78284 h 1339852"/>
              <a:gd name="connsiteX63" fmla="*/ 594359 w 8636588"/>
              <a:gd name="connsiteY63" fmla="*/ 83780 h 1339852"/>
              <a:gd name="connsiteX64" fmla="*/ 660563 w 8636588"/>
              <a:gd name="connsiteY64" fmla="*/ 88317 h 1339852"/>
              <a:gd name="connsiteX65" fmla="*/ 759047 w 8636588"/>
              <a:gd name="connsiteY65" fmla="*/ 93784 h 1339852"/>
              <a:gd name="connsiteX66" fmla="*/ 797373 w 8636588"/>
              <a:gd name="connsiteY66" fmla="*/ 89396 h 1339852"/>
              <a:gd name="connsiteX67" fmla="*/ 800100 w 8636588"/>
              <a:gd name="connsiteY67" fmla="*/ 89924 h 1339852"/>
              <a:gd name="connsiteX68" fmla="*/ 800100 w 8636588"/>
              <a:gd name="connsiteY68" fmla="*/ 0 h 1339852"/>
              <a:gd name="connsiteX0" fmla="*/ 800100 w 8636588"/>
              <a:gd name="connsiteY0" fmla="*/ 0 h 1339852"/>
              <a:gd name="connsiteX1" fmla="*/ 6998152 w 8636588"/>
              <a:gd name="connsiteY1" fmla="*/ 792163 h 1339852"/>
              <a:gd name="connsiteX2" fmla="*/ 7024494 w 8636588"/>
              <a:gd name="connsiteY2" fmla="*/ 799059 h 1339852"/>
              <a:gd name="connsiteX3" fmla="*/ 7076136 w 8636588"/>
              <a:gd name="connsiteY3" fmla="*/ 824264 h 1339852"/>
              <a:gd name="connsiteX4" fmla="*/ 7138872 w 8636588"/>
              <a:gd name="connsiteY4" fmla="*/ 848161 h 1339852"/>
              <a:gd name="connsiteX5" fmla="*/ 7166396 w 8636588"/>
              <a:gd name="connsiteY5" fmla="*/ 852061 h 1339852"/>
              <a:gd name="connsiteX6" fmla="*/ 7202350 w 8636588"/>
              <a:gd name="connsiteY6" fmla="*/ 860988 h 1339852"/>
              <a:gd name="connsiteX7" fmla="*/ 7268660 w 8636588"/>
              <a:gd name="connsiteY7" fmla="*/ 872733 h 1339852"/>
              <a:gd name="connsiteX8" fmla="*/ 7352783 w 8636588"/>
              <a:gd name="connsiteY8" fmla="*/ 895486 h 1339852"/>
              <a:gd name="connsiteX9" fmla="*/ 7398282 w 8636588"/>
              <a:gd name="connsiteY9" fmla="*/ 934170 h 1339852"/>
              <a:gd name="connsiteX10" fmla="*/ 7406141 w 8636588"/>
              <a:gd name="connsiteY10" fmla="*/ 932200 h 1339852"/>
              <a:gd name="connsiteX11" fmla="*/ 7445235 w 8636588"/>
              <a:gd name="connsiteY11" fmla="*/ 948114 h 1339852"/>
              <a:gd name="connsiteX12" fmla="*/ 7562935 w 8636588"/>
              <a:gd name="connsiteY12" fmla="*/ 1030436 h 1339852"/>
              <a:gd name="connsiteX13" fmla="*/ 7639863 w 8636588"/>
              <a:gd name="connsiteY13" fmla="*/ 1060803 h 1339852"/>
              <a:gd name="connsiteX14" fmla="*/ 7670271 w 8636588"/>
              <a:gd name="connsiteY14" fmla="*/ 1067293 h 1339852"/>
              <a:gd name="connsiteX15" fmla="*/ 7721021 w 8636588"/>
              <a:gd name="connsiteY15" fmla="*/ 1078437 h 1339852"/>
              <a:gd name="connsiteX16" fmla="*/ 7805277 w 8636588"/>
              <a:gd name="connsiteY16" fmla="*/ 1106496 h 1339852"/>
              <a:gd name="connsiteX17" fmla="*/ 7850641 w 8636588"/>
              <a:gd name="connsiteY17" fmla="*/ 1116506 h 1339852"/>
              <a:gd name="connsiteX18" fmla="*/ 7920539 w 8636588"/>
              <a:gd name="connsiteY18" fmla="*/ 1130194 h 1339852"/>
              <a:gd name="connsiteX19" fmla="*/ 7929511 w 8636588"/>
              <a:gd name="connsiteY19" fmla="*/ 1136290 h 1339852"/>
              <a:gd name="connsiteX20" fmla="*/ 7944674 w 8636588"/>
              <a:gd name="connsiteY20" fmla="*/ 1126840 h 1339852"/>
              <a:gd name="connsiteX21" fmla="*/ 7972563 w 8636588"/>
              <a:gd name="connsiteY21" fmla="*/ 1125943 h 1339852"/>
              <a:gd name="connsiteX22" fmla="*/ 8088480 w 8636588"/>
              <a:gd name="connsiteY22" fmla="*/ 1146931 h 1339852"/>
              <a:gd name="connsiteX23" fmla="*/ 8109620 w 8636588"/>
              <a:gd name="connsiteY23" fmla="*/ 1147047 h 1339852"/>
              <a:gd name="connsiteX24" fmla="*/ 8133494 w 8636588"/>
              <a:gd name="connsiteY24" fmla="*/ 1157984 h 1339852"/>
              <a:gd name="connsiteX25" fmla="*/ 8184675 w 8636588"/>
              <a:gd name="connsiteY25" fmla="*/ 1176567 h 1339852"/>
              <a:gd name="connsiteX26" fmla="*/ 8216356 w 8636588"/>
              <a:gd name="connsiteY26" fmla="*/ 1195534 h 1339852"/>
              <a:gd name="connsiteX27" fmla="*/ 8226654 w 8636588"/>
              <a:gd name="connsiteY27" fmla="*/ 1190628 h 1339852"/>
              <a:gd name="connsiteX28" fmla="*/ 8248439 w 8636588"/>
              <a:gd name="connsiteY28" fmla="*/ 1191507 h 1339852"/>
              <a:gd name="connsiteX29" fmla="*/ 8336092 w 8636588"/>
              <a:gd name="connsiteY29" fmla="*/ 1213416 h 1339852"/>
              <a:gd name="connsiteX30" fmla="*/ 8352510 w 8636588"/>
              <a:gd name="connsiteY30" fmla="*/ 1214672 h 1339852"/>
              <a:gd name="connsiteX31" fmla="*/ 8369793 w 8636588"/>
              <a:gd name="connsiteY31" fmla="*/ 1224071 h 1339852"/>
              <a:gd name="connsiteX32" fmla="*/ 8438518 w 8636588"/>
              <a:gd name="connsiteY32" fmla="*/ 1262506 h 1339852"/>
              <a:gd name="connsiteX33" fmla="*/ 8470408 w 8636588"/>
              <a:gd name="connsiteY33" fmla="*/ 1280208 h 1339852"/>
              <a:gd name="connsiteX34" fmla="*/ 8471039 w 8636588"/>
              <a:gd name="connsiteY34" fmla="*/ 1284644 h 1339852"/>
              <a:gd name="connsiteX35" fmla="*/ 8480127 w 8636588"/>
              <a:gd name="connsiteY35" fmla="*/ 1281838 h 1339852"/>
              <a:gd name="connsiteX36" fmla="*/ 8503670 w 8636588"/>
              <a:gd name="connsiteY36" fmla="*/ 1292338 h 1339852"/>
              <a:gd name="connsiteX37" fmla="*/ 8511302 w 8636588"/>
              <a:gd name="connsiteY37" fmla="*/ 1301366 h 1339852"/>
              <a:gd name="connsiteX38" fmla="*/ 8527938 w 8636588"/>
              <a:gd name="connsiteY38" fmla="*/ 1306213 h 1339852"/>
              <a:gd name="connsiteX39" fmla="*/ 8612455 w 8636588"/>
              <a:gd name="connsiteY39" fmla="*/ 1337338 h 1339852"/>
              <a:gd name="connsiteX40" fmla="*/ 8634346 w 8636588"/>
              <a:gd name="connsiteY40" fmla="*/ 1337326 h 1339852"/>
              <a:gd name="connsiteX41" fmla="*/ 8636588 w 8636588"/>
              <a:gd name="connsiteY41" fmla="*/ 1339852 h 1339852"/>
              <a:gd name="connsiteX42" fmla="*/ 0 w 8636588"/>
              <a:gd name="connsiteY42" fmla="*/ 1339852 h 1339852"/>
              <a:gd name="connsiteX43" fmla="*/ 0 w 8636588"/>
              <a:gd name="connsiteY43" fmla="*/ 161152 h 1339852"/>
              <a:gd name="connsiteX44" fmla="*/ 78852 w 8636588"/>
              <a:gd name="connsiteY44" fmla="*/ 145223 h 1339852"/>
              <a:gd name="connsiteX45" fmla="*/ 175829 w 8636588"/>
              <a:gd name="connsiteY45" fmla="*/ 128310 h 1339852"/>
              <a:gd name="connsiteX46" fmla="*/ 272592 w 8636588"/>
              <a:gd name="connsiteY46" fmla="*/ 108016 h 1339852"/>
              <a:gd name="connsiteX47" fmla="*/ 317694 w 8636588"/>
              <a:gd name="connsiteY47" fmla="*/ 79287 h 1339852"/>
              <a:gd name="connsiteX48" fmla="*/ 323225 w 8636588"/>
              <a:gd name="connsiteY48" fmla="*/ 78079 h 1339852"/>
              <a:gd name="connsiteX49" fmla="*/ 338102 w 8636588"/>
              <a:gd name="connsiteY49" fmla="*/ 79555 h 1339852"/>
              <a:gd name="connsiteX50" fmla="*/ 343659 w 8636588"/>
              <a:gd name="connsiteY50" fmla="*/ 80896 h 1339852"/>
              <a:gd name="connsiteX51" fmla="*/ 351870 w 8636588"/>
              <a:gd name="connsiteY51" fmla="*/ 81185 h 1339852"/>
              <a:gd name="connsiteX52" fmla="*/ 352085 w 8636588"/>
              <a:gd name="connsiteY52" fmla="*/ 80941 h 1339852"/>
              <a:gd name="connsiteX53" fmla="*/ 397120 w 8636588"/>
              <a:gd name="connsiteY53" fmla="*/ 88588 h 1339852"/>
              <a:gd name="connsiteX54" fmla="*/ 447963 w 8636588"/>
              <a:gd name="connsiteY54" fmla="*/ 66598 h 1339852"/>
              <a:gd name="connsiteX55" fmla="*/ 468719 w 8636588"/>
              <a:gd name="connsiteY55" fmla="*/ 63238 h 1339852"/>
              <a:gd name="connsiteX56" fmla="*/ 479867 w 8636588"/>
              <a:gd name="connsiteY56" fmla="*/ 60106 h 1339852"/>
              <a:gd name="connsiteX57" fmla="*/ 516417 w 8636588"/>
              <a:gd name="connsiteY57" fmla="*/ 65774 h 1339852"/>
              <a:gd name="connsiteX58" fmla="*/ 521270 w 8636588"/>
              <a:gd name="connsiteY58" fmla="*/ 64652 h 1339852"/>
              <a:gd name="connsiteX59" fmla="*/ 544492 w 8636588"/>
              <a:gd name="connsiteY59" fmla="*/ 71615 h 1339852"/>
              <a:gd name="connsiteX60" fmla="*/ 577701 w 8636588"/>
              <a:gd name="connsiteY60" fmla="*/ 79141 h 1339852"/>
              <a:gd name="connsiteX61" fmla="*/ 579807 w 8636588"/>
              <a:gd name="connsiteY61" fmla="*/ 78284 h 1339852"/>
              <a:gd name="connsiteX62" fmla="*/ 594359 w 8636588"/>
              <a:gd name="connsiteY62" fmla="*/ 83780 h 1339852"/>
              <a:gd name="connsiteX63" fmla="*/ 660563 w 8636588"/>
              <a:gd name="connsiteY63" fmla="*/ 88317 h 1339852"/>
              <a:gd name="connsiteX64" fmla="*/ 759047 w 8636588"/>
              <a:gd name="connsiteY64" fmla="*/ 93784 h 1339852"/>
              <a:gd name="connsiteX65" fmla="*/ 797373 w 8636588"/>
              <a:gd name="connsiteY65" fmla="*/ 89396 h 1339852"/>
              <a:gd name="connsiteX66" fmla="*/ 800100 w 8636588"/>
              <a:gd name="connsiteY66" fmla="*/ 89924 h 1339852"/>
              <a:gd name="connsiteX67" fmla="*/ 800100 w 8636588"/>
              <a:gd name="connsiteY67" fmla="*/ 0 h 1339852"/>
              <a:gd name="connsiteX0" fmla="*/ 800100 w 8636588"/>
              <a:gd name="connsiteY0" fmla="*/ 29818 h 1279746"/>
              <a:gd name="connsiteX1" fmla="*/ 6998152 w 8636588"/>
              <a:gd name="connsiteY1" fmla="*/ 732057 h 1279746"/>
              <a:gd name="connsiteX2" fmla="*/ 7024494 w 8636588"/>
              <a:gd name="connsiteY2" fmla="*/ 738953 h 1279746"/>
              <a:gd name="connsiteX3" fmla="*/ 7076136 w 8636588"/>
              <a:gd name="connsiteY3" fmla="*/ 764158 h 1279746"/>
              <a:gd name="connsiteX4" fmla="*/ 7138872 w 8636588"/>
              <a:gd name="connsiteY4" fmla="*/ 788055 h 1279746"/>
              <a:gd name="connsiteX5" fmla="*/ 7166396 w 8636588"/>
              <a:gd name="connsiteY5" fmla="*/ 791955 h 1279746"/>
              <a:gd name="connsiteX6" fmla="*/ 7202350 w 8636588"/>
              <a:gd name="connsiteY6" fmla="*/ 800882 h 1279746"/>
              <a:gd name="connsiteX7" fmla="*/ 7268660 w 8636588"/>
              <a:gd name="connsiteY7" fmla="*/ 812627 h 1279746"/>
              <a:gd name="connsiteX8" fmla="*/ 7352783 w 8636588"/>
              <a:gd name="connsiteY8" fmla="*/ 835380 h 1279746"/>
              <a:gd name="connsiteX9" fmla="*/ 7398282 w 8636588"/>
              <a:gd name="connsiteY9" fmla="*/ 874064 h 1279746"/>
              <a:gd name="connsiteX10" fmla="*/ 7406141 w 8636588"/>
              <a:gd name="connsiteY10" fmla="*/ 872094 h 1279746"/>
              <a:gd name="connsiteX11" fmla="*/ 7445235 w 8636588"/>
              <a:gd name="connsiteY11" fmla="*/ 888008 h 1279746"/>
              <a:gd name="connsiteX12" fmla="*/ 7562935 w 8636588"/>
              <a:gd name="connsiteY12" fmla="*/ 970330 h 1279746"/>
              <a:gd name="connsiteX13" fmla="*/ 7639863 w 8636588"/>
              <a:gd name="connsiteY13" fmla="*/ 1000697 h 1279746"/>
              <a:gd name="connsiteX14" fmla="*/ 7670271 w 8636588"/>
              <a:gd name="connsiteY14" fmla="*/ 1007187 h 1279746"/>
              <a:gd name="connsiteX15" fmla="*/ 7721021 w 8636588"/>
              <a:gd name="connsiteY15" fmla="*/ 1018331 h 1279746"/>
              <a:gd name="connsiteX16" fmla="*/ 7805277 w 8636588"/>
              <a:gd name="connsiteY16" fmla="*/ 1046390 h 1279746"/>
              <a:gd name="connsiteX17" fmla="*/ 7850641 w 8636588"/>
              <a:gd name="connsiteY17" fmla="*/ 1056400 h 1279746"/>
              <a:gd name="connsiteX18" fmla="*/ 7920539 w 8636588"/>
              <a:gd name="connsiteY18" fmla="*/ 1070088 h 1279746"/>
              <a:gd name="connsiteX19" fmla="*/ 7929511 w 8636588"/>
              <a:gd name="connsiteY19" fmla="*/ 1076184 h 1279746"/>
              <a:gd name="connsiteX20" fmla="*/ 7944674 w 8636588"/>
              <a:gd name="connsiteY20" fmla="*/ 1066734 h 1279746"/>
              <a:gd name="connsiteX21" fmla="*/ 7972563 w 8636588"/>
              <a:gd name="connsiteY21" fmla="*/ 1065837 h 1279746"/>
              <a:gd name="connsiteX22" fmla="*/ 8088480 w 8636588"/>
              <a:gd name="connsiteY22" fmla="*/ 1086825 h 1279746"/>
              <a:gd name="connsiteX23" fmla="*/ 8109620 w 8636588"/>
              <a:gd name="connsiteY23" fmla="*/ 1086941 h 1279746"/>
              <a:gd name="connsiteX24" fmla="*/ 8133494 w 8636588"/>
              <a:gd name="connsiteY24" fmla="*/ 1097878 h 1279746"/>
              <a:gd name="connsiteX25" fmla="*/ 8184675 w 8636588"/>
              <a:gd name="connsiteY25" fmla="*/ 1116461 h 1279746"/>
              <a:gd name="connsiteX26" fmla="*/ 8216356 w 8636588"/>
              <a:gd name="connsiteY26" fmla="*/ 1135428 h 1279746"/>
              <a:gd name="connsiteX27" fmla="*/ 8226654 w 8636588"/>
              <a:gd name="connsiteY27" fmla="*/ 1130522 h 1279746"/>
              <a:gd name="connsiteX28" fmla="*/ 8248439 w 8636588"/>
              <a:gd name="connsiteY28" fmla="*/ 1131401 h 1279746"/>
              <a:gd name="connsiteX29" fmla="*/ 8336092 w 8636588"/>
              <a:gd name="connsiteY29" fmla="*/ 1153310 h 1279746"/>
              <a:gd name="connsiteX30" fmla="*/ 8352510 w 8636588"/>
              <a:gd name="connsiteY30" fmla="*/ 1154566 h 1279746"/>
              <a:gd name="connsiteX31" fmla="*/ 8369793 w 8636588"/>
              <a:gd name="connsiteY31" fmla="*/ 1163965 h 1279746"/>
              <a:gd name="connsiteX32" fmla="*/ 8438518 w 8636588"/>
              <a:gd name="connsiteY32" fmla="*/ 1202400 h 1279746"/>
              <a:gd name="connsiteX33" fmla="*/ 8470408 w 8636588"/>
              <a:gd name="connsiteY33" fmla="*/ 1220102 h 1279746"/>
              <a:gd name="connsiteX34" fmla="*/ 8471039 w 8636588"/>
              <a:gd name="connsiteY34" fmla="*/ 1224538 h 1279746"/>
              <a:gd name="connsiteX35" fmla="*/ 8480127 w 8636588"/>
              <a:gd name="connsiteY35" fmla="*/ 1221732 h 1279746"/>
              <a:gd name="connsiteX36" fmla="*/ 8503670 w 8636588"/>
              <a:gd name="connsiteY36" fmla="*/ 1232232 h 1279746"/>
              <a:gd name="connsiteX37" fmla="*/ 8511302 w 8636588"/>
              <a:gd name="connsiteY37" fmla="*/ 1241260 h 1279746"/>
              <a:gd name="connsiteX38" fmla="*/ 8527938 w 8636588"/>
              <a:gd name="connsiteY38" fmla="*/ 1246107 h 1279746"/>
              <a:gd name="connsiteX39" fmla="*/ 8612455 w 8636588"/>
              <a:gd name="connsiteY39" fmla="*/ 1277232 h 1279746"/>
              <a:gd name="connsiteX40" fmla="*/ 8634346 w 8636588"/>
              <a:gd name="connsiteY40" fmla="*/ 1277220 h 1279746"/>
              <a:gd name="connsiteX41" fmla="*/ 8636588 w 8636588"/>
              <a:gd name="connsiteY41" fmla="*/ 1279746 h 1279746"/>
              <a:gd name="connsiteX42" fmla="*/ 0 w 8636588"/>
              <a:gd name="connsiteY42" fmla="*/ 1279746 h 1279746"/>
              <a:gd name="connsiteX43" fmla="*/ 0 w 8636588"/>
              <a:gd name="connsiteY43" fmla="*/ 101046 h 1279746"/>
              <a:gd name="connsiteX44" fmla="*/ 78852 w 8636588"/>
              <a:gd name="connsiteY44" fmla="*/ 85117 h 1279746"/>
              <a:gd name="connsiteX45" fmla="*/ 175829 w 8636588"/>
              <a:gd name="connsiteY45" fmla="*/ 68204 h 1279746"/>
              <a:gd name="connsiteX46" fmla="*/ 272592 w 8636588"/>
              <a:gd name="connsiteY46" fmla="*/ 47910 h 1279746"/>
              <a:gd name="connsiteX47" fmla="*/ 317694 w 8636588"/>
              <a:gd name="connsiteY47" fmla="*/ 19181 h 1279746"/>
              <a:gd name="connsiteX48" fmla="*/ 323225 w 8636588"/>
              <a:gd name="connsiteY48" fmla="*/ 17973 h 1279746"/>
              <a:gd name="connsiteX49" fmla="*/ 338102 w 8636588"/>
              <a:gd name="connsiteY49" fmla="*/ 19449 h 1279746"/>
              <a:gd name="connsiteX50" fmla="*/ 343659 w 8636588"/>
              <a:gd name="connsiteY50" fmla="*/ 20790 h 1279746"/>
              <a:gd name="connsiteX51" fmla="*/ 351870 w 8636588"/>
              <a:gd name="connsiteY51" fmla="*/ 21079 h 1279746"/>
              <a:gd name="connsiteX52" fmla="*/ 352085 w 8636588"/>
              <a:gd name="connsiteY52" fmla="*/ 20835 h 1279746"/>
              <a:gd name="connsiteX53" fmla="*/ 397120 w 8636588"/>
              <a:gd name="connsiteY53" fmla="*/ 28482 h 1279746"/>
              <a:gd name="connsiteX54" fmla="*/ 447963 w 8636588"/>
              <a:gd name="connsiteY54" fmla="*/ 6492 h 1279746"/>
              <a:gd name="connsiteX55" fmla="*/ 468719 w 8636588"/>
              <a:gd name="connsiteY55" fmla="*/ 3132 h 1279746"/>
              <a:gd name="connsiteX56" fmla="*/ 479867 w 8636588"/>
              <a:gd name="connsiteY56" fmla="*/ 0 h 1279746"/>
              <a:gd name="connsiteX57" fmla="*/ 516417 w 8636588"/>
              <a:gd name="connsiteY57" fmla="*/ 5668 h 1279746"/>
              <a:gd name="connsiteX58" fmla="*/ 521270 w 8636588"/>
              <a:gd name="connsiteY58" fmla="*/ 4546 h 1279746"/>
              <a:gd name="connsiteX59" fmla="*/ 544492 w 8636588"/>
              <a:gd name="connsiteY59" fmla="*/ 11509 h 1279746"/>
              <a:gd name="connsiteX60" fmla="*/ 577701 w 8636588"/>
              <a:gd name="connsiteY60" fmla="*/ 19035 h 1279746"/>
              <a:gd name="connsiteX61" fmla="*/ 579807 w 8636588"/>
              <a:gd name="connsiteY61" fmla="*/ 18178 h 1279746"/>
              <a:gd name="connsiteX62" fmla="*/ 594359 w 8636588"/>
              <a:gd name="connsiteY62" fmla="*/ 23674 h 1279746"/>
              <a:gd name="connsiteX63" fmla="*/ 660563 w 8636588"/>
              <a:gd name="connsiteY63" fmla="*/ 28211 h 1279746"/>
              <a:gd name="connsiteX64" fmla="*/ 759047 w 8636588"/>
              <a:gd name="connsiteY64" fmla="*/ 33678 h 1279746"/>
              <a:gd name="connsiteX65" fmla="*/ 797373 w 8636588"/>
              <a:gd name="connsiteY65" fmla="*/ 29290 h 1279746"/>
              <a:gd name="connsiteX66" fmla="*/ 800100 w 8636588"/>
              <a:gd name="connsiteY66" fmla="*/ 29818 h 127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636588" h="1279746">
                <a:moveTo>
                  <a:pt x="800100" y="29818"/>
                </a:moveTo>
                <a:lnTo>
                  <a:pt x="6998152" y="732057"/>
                </a:lnTo>
                <a:lnTo>
                  <a:pt x="7024494" y="738953"/>
                </a:lnTo>
                <a:cubicBezTo>
                  <a:pt x="7044969" y="743738"/>
                  <a:pt x="7065836" y="749348"/>
                  <a:pt x="7076136" y="764158"/>
                </a:cubicBezTo>
                <a:cubicBezTo>
                  <a:pt x="7085452" y="773325"/>
                  <a:pt x="7124928" y="791125"/>
                  <a:pt x="7138872" y="788055"/>
                </a:cubicBezTo>
                <a:cubicBezTo>
                  <a:pt x="7148437" y="790441"/>
                  <a:pt x="7155618" y="797179"/>
                  <a:pt x="7166396" y="791955"/>
                </a:cubicBezTo>
                <a:cubicBezTo>
                  <a:pt x="7181055" y="786452"/>
                  <a:pt x="7196438" y="812681"/>
                  <a:pt x="7202350" y="800882"/>
                </a:cubicBezTo>
                <a:cubicBezTo>
                  <a:pt x="7213598" y="819183"/>
                  <a:pt x="7247325" y="809066"/>
                  <a:pt x="7268660" y="812627"/>
                </a:cubicBezTo>
                <a:cubicBezTo>
                  <a:pt x="7275692" y="828860"/>
                  <a:pt x="7313523" y="820328"/>
                  <a:pt x="7352783" y="835380"/>
                </a:cubicBezTo>
                <a:cubicBezTo>
                  <a:pt x="7360014" y="853731"/>
                  <a:pt x="7379362" y="845376"/>
                  <a:pt x="7398282" y="874064"/>
                </a:cubicBezTo>
                <a:cubicBezTo>
                  <a:pt x="7400702" y="873151"/>
                  <a:pt x="7403349" y="872487"/>
                  <a:pt x="7406141" y="872094"/>
                </a:cubicBezTo>
                <a:cubicBezTo>
                  <a:pt x="7422361" y="869808"/>
                  <a:pt x="7439864" y="876934"/>
                  <a:pt x="7445235" y="888008"/>
                </a:cubicBezTo>
                <a:cubicBezTo>
                  <a:pt x="7478472" y="929804"/>
                  <a:pt x="7524045" y="948089"/>
                  <a:pt x="7562935" y="970330"/>
                </a:cubicBezTo>
                <a:cubicBezTo>
                  <a:pt x="7608715" y="993145"/>
                  <a:pt x="7595428" y="955508"/>
                  <a:pt x="7639863" y="1000697"/>
                </a:cubicBezTo>
                <a:cubicBezTo>
                  <a:pt x="7652653" y="995000"/>
                  <a:pt x="7660535" y="997789"/>
                  <a:pt x="7670271" y="1007187"/>
                </a:cubicBezTo>
                <a:cubicBezTo>
                  <a:pt x="7692990" y="1017645"/>
                  <a:pt x="7707136" y="995737"/>
                  <a:pt x="7721021" y="1018331"/>
                </a:cubicBezTo>
                <a:cubicBezTo>
                  <a:pt x="7743522" y="1024865"/>
                  <a:pt x="7783674" y="1040045"/>
                  <a:pt x="7805277" y="1046390"/>
                </a:cubicBezTo>
                <a:cubicBezTo>
                  <a:pt x="7828826" y="1054902"/>
                  <a:pt x="7813097" y="1075734"/>
                  <a:pt x="7850641" y="1056400"/>
                </a:cubicBezTo>
                <a:cubicBezTo>
                  <a:pt x="7869705" y="1072740"/>
                  <a:pt x="7883315" y="1062687"/>
                  <a:pt x="7920539" y="1070088"/>
                </a:cubicBezTo>
                <a:lnTo>
                  <a:pt x="7929511" y="1076184"/>
                </a:lnTo>
                <a:lnTo>
                  <a:pt x="7944674" y="1066734"/>
                </a:lnTo>
                <a:cubicBezTo>
                  <a:pt x="7952708" y="1063319"/>
                  <a:pt x="7961723" y="1062041"/>
                  <a:pt x="7972563" y="1065837"/>
                </a:cubicBezTo>
                <a:cubicBezTo>
                  <a:pt x="8032580" y="1110620"/>
                  <a:pt x="7981355" y="1045198"/>
                  <a:pt x="8088480" y="1086825"/>
                </a:cubicBezTo>
                <a:cubicBezTo>
                  <a:pt x="8092766" y="1092569"/>
                  <a:pt x="8108313" y="1092657"/>
                  <a:pt x="8109620" y="1086941"/>
                </a:cubicBezTo>
                <a:cubicBezTo>
                  <a:pt x="8115838" y="1090688"/>
                  <a:pt x="8127499" y="1105874"/>
                  <a:pt x="8133494" y="1097878"/>
                </a:cubicBezTo>
                <a:cubicBezTo>
                  <a:pt x="8151490" y="1102658"/>
                  <a:pt x="8168684" y="1108913"/>
                  <a:pt x="8184675" y="1116461"/>
                </a:cubicBezTo>
                <a:lnTo>
                  <a:pt x="8216356" y="1135428"/>
                </a:lnTo>
                <a:lnTo>
                  <a:pt x="8226654" y="1130522"/>
                </a:lnTo>
                <a:cubicBezTo>
                  <a:pt x="8233297" y="1128443"/>
                  <a:pt x="8240455" y="1127997"/>
                  <a:pt x="8248439" y="1131401"/>
                </a:cubicBezTo>
                <a:cubicBezTo>
                  <a:pt x="8289862" y="1167798"/>
                  <a:pt x="8257682" y="1116642"/>
                  <a:pt x="8336092" y="1153310"/>
                </a:cubicBezTo>
                <a:cubicBezTo>
                  <a:pt x="8338752" y="1157790"/>
                  <a:pt x="8350828" y="1158716"/>
                  <a:pt x="8352510" y="1154566"/>
                </a:cubicBezTo>
                <a:cubicBezTo>
                  <a:pt x="8356908" y="1157678"/>
                  <a:pt x="8364198" y="1169540"/>
                  <a:pt x="8369793" y="1163965"/>
                </a:cubicBezTo>
                <a:cubicBezTo>
                  <a:pt x="8396654" y="1173014"/>
                  <a:pt x="8420327" y="1186252"/>
                  <a:pt x="8438518" y="1202400"/>
                </a:cubicBezTo>
                <a:cubicBezTo>
                  <a:pt x="8467620" y="1206616"/>
                  <a:pt x="8470227" y="1213216"/>
                  <a:pt x="8470408" y="1220102"/>
                </a:cubicBezTo>
                <a:cubicBezTo>
                  <a:pt x="8470618" y="1221581"/>
                  <a:pt x="8470829" y="1223059"/>
                  <a:pt x="8471039" y="1224538"/>
                </a:cubicBezTo>
                <a:lnTo>
                  <a:pt x="8480127" y="1221732"/>
                </a:lnTo>
                <a:cubicBezTo>
                  <a:pt x="8489344" y="1221244"/>
                  <a:pt x="8496925" y="1225598"/>
                  <a:pt x="8503670" y="1232232"/>
                </a:cubicBezTo>
                <a:lnTo>
                  <a:pt x="8511302" y="1241260"/>
                </a:lnTo>
                <a:lnTo>
                  <a:pt x="8527938" y="1246107"/>
                </a:lnTo>
                <a:cubicBezTo>
                  <a:pt x="8544797" y="1252102"/>
                  <a:pt x="8594720" y="1272046"/>
                  <a:pt x="8612455" y="1277232"/>
                </a:cubicBezTo>
                <a:cubicBezTo>
                  <a:pt x="8621740" y="1273435"/>
                  <a:pt x="8628731" y="1274046"/>
                  <a:pt x="8634346" y="1277220"/>
                </a:cubicBezTo>
                <a:lnTo>
                  <a:pt x="8636588" y="1279746"/>
                </a:lnTo>
                <a:lnTo>
                  <a:pt x="0" y="1279746"/>
                </a:lnTo>
                <a:lnTo>
                  <a:pt x="0" y="101046"/>
                </a:lnTo>
                <a:lnTo>
                  <a:pt x="78852" y="85117"/>
                </a:lnTo>
                <a:cubicBezTo>
                  <a:pt x="111429" y="86117"/>
                  <a:pt x="139870" y="73889"/>
                  <a:pt x="175829" y="68204"/>
                </a:cubicBezTo>
                <a:cubicBezTo>
                  <a:pt x="216035" y="75735"/>
                  <a:pt x="234155" y="53898"/>
                  <a:pt x="272592" y="47910"/>
                </a:cubicBezTo>
                <a:cubicBezTo>
                  <a:pt x="307942" y="64060"/>
                  <a:pt x="298606" y="28588"/>
                  <a:pt x="317694" y="19181"/>
                </a:cubicBezTo>
                <a:lnTo>
                  <a:pt x="323225" y="17973"/>
                </a:lnTo>
                <a:lnTo>
                  <a:pt x="338102" y="19449"/>
                </a:lnTo>
                <a:lnTo>
                  <a:pt x="343659" y="20790"/>
                </a:lnTo>
                <a:cubicBezTo>
                  <a:pt x="347501" y="21420"/>
                  <a:pt x="350072" y="21464"/>
                  <a:pt x="351870" y="21079"/>
                </a:cubicBezTo>
                <a:lnTo>
                  <a:pt x="352085" y="20835"/>
                </a:lnTo>
                <a:lnTo>
                  <a:pt x="397120" y="28482"/>
                </a:lnTo>
                <a:cubicBezTo>
                  <a:pt x="407943" y="14856"/>
                  <a:pt x="451574" y="33087"/>
                  <a:pt x="447963" y="6492"/>
                </a:cubicBezTo>
                <a:cubicBezTo>
                  <a:pt x="464074" y="9325"/>
                  <a:pt x="473359" y="20662"/>
                  <a:pt x="468719" y="3132"/>
                </a:cubicBezTo>
                <a:cubicBezTo>
                  <a:pt x="474045" y="3568"/>
                  <a:pt x="477404" y="2219"/>
                  <a:pt x="479867" y="0"/>
                </a:cubicBezTo>
                <a:lnTo>
                  <a:pt x="516417" y="5668"/>
                </a:lnTo>
                <a:lnTo>
                  <a:pt x="521270" y="4546"/>
                </a:lnTo>
                <a:lnTo>
                  <a:pt x="544492" y="11509"/>
                </a:lnTo>
                <a:lnTo>
                  <a:pt x="577701" y="19035"/>
                </a:lnTo>
                <a:lnTo>
                  <a:pt x="579807" y="18178"/>
                </a:lnTo>
                <a:lnTo>
                  <a:pt x="594359" y="23674"/>
                </a:lnTo>
                <a:cubicBezTo>
                  <a:pt x="599010" y="26137"/>
                  <a:pt x="657326" y="24318"/>
                  <a:pt x="660563" y="28211"/>
                </a:cubicBezTo>
                <a:cubicBezTo>
                  <a:pt x="711851" y="10010"/>
                  <a:pt x="704243" y="35086"/>
                  <a:pt x="759047" y="33678"/>
                </a:cubicBezTo>
                <a:lnTo>
                  <a:pt x="797373" y="29290"/>
                </a:lnTo>
                <a:lnTo>
                  <a:pt x="800100" y="2981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C7E64B5-F372-4994-9DA7-98448FE92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00" y="207133"/>
            <a:ext cx="10845798" cy="644373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38100" dir="42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1BA37B81-824B-4FFE-9504-828E11356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35" y="333915"/>
            <a:ext cx="5194265" cy="6188266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DD78D19-CAF6-49C8-8A6A-AD9D0C50E20B}"/>
              </a:ext>
            </a:extLst>
          </p:cNvPr>
          <p:cNvGrpSpPr/>
          <p:nvPr/>
        </p:nvGrpSpPr>
        <p:grpSpPr>
          <a:xfrm>
            <a:off x="886834" y="303451"/>
            <a:ext cx="10458450" cy="6188266"/>
            <a:chOff x="907256" y="528637"/>
            <a:chExt cx="10458450" cy="5907882"/>
          </a:xfrm>
        </p:grpSpPr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F619EF02-E1C9-4F56-A67C-038AAADEC58A}"/>
                </a:ext>
              </a:extLst>
            </p:cNvPr>
            <p:cNvSpPr/>
            <p:nvPr/>
          </p:nvSpPr>
          <p:spPr>
            <a:xfrm>
              <a:off x="6293643" y="528638"/>
              <a:ext cx="5072063" cy="59078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643DCE6B-72E1-4890-856D-364E8E626357}"/>
                </a:ext>
              </a:extLst>
            </p:cNvPr>
            <p:cNvSpPr/>
            <p:nvPr/>
          </p:nvSpPr>
          <p:spPr>
            <a:xfrm>
              <a:off x="907256" y="528639"/>
              <a:ext cx="5018884" cy="5907880"/>
            </a:xfrm>
            <a:prstGeom prst="rect">
              <a:avLst/>
            </a:prstGeom>
            <a:pattFill prst="pct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" name="صورة 3" descr="صورة تحتوي على منضدة&#10;&#10;تم إنشاء الوصف تلقائياً">
              <a:extLst>
                <a:ext uri="{FF2B5EF4-FFF2-40B4-BE49-F238E27FC236}">
                  <a16:creationId xmlns:a16="http://schemas.microsoft.com/office/drawing/2014/main" id="{BFD0F740-E478-42F8-A176-C54338FFC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66" t="7468" r="5591" b="6870"/>
            <a:stretch/>
          </p:blipFill>
          <p:spPr>
            <a:xfrm>
              <a:off x="5620541" y="528637"/>
              <a:ext cx="751979" cy="59078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A085C287-2AE2-4FA6-9307-6FF00E9AF181}"/>
              </a:ext>
            </a:extLst>
          </p:cNvPr>
          <p:cNvSpPr/>
          <p:nvPr/>
        </p:nvSpPr>
        <p:spPr>
          <a:xfrm>
            <a:off x="6338603" y="366284"/>
            <a:ext cx="4828406" cy="603451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1FA8DA1C-317A-4535-B057-FE49726D0EF8}"/>
              </a:ext>
            </a:extLst>
          </p:cNvPr>
          <p:cNvSpPr/>
          <p:nvPr/>
        </p:nvSpPr>
        <p:spPr>
          <a:xfrm>
            <a:off x="7479502" y="2304459"/>
            <a:ext cx="2873726" cy="1371995"/>
          </a:xfrm>
          <a:prstGeom prst="roundRect">
            <a:avLst/>
          </a:prstGeom>
          <a:solidFill>
            <a:srgbClr val="F1E2FA"/>
          </a:solidFill>
          <a:ln w="12700" cap="flat" cmpd="sng" algn="ctr">
            <a:solidFill>
              <a:srgbClr val="E2CED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" name="رسم 32" descr="جرس الإنذار مع تعبئة خالصة">
            <a:extLst>
              <a:ext uri="{FF2B5EF4-FFF2-40B4-BE49-F238E27FC236}">
                <a16:creationId xmlns:a16="http://schemas.microsoft.com/office/drawing/2014/main" id="{2F72D13B-6EBD-424B-838D-25DA5085C4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54810" y="1677971"/>
            <a:ext cx="851803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4" name="رسم 33" descr="Remote work مع تعبئة خالصة">
            <a:extLst>
              <a:ext uri="{FF2B5EF4-FFF2-40B4-BE49-F238E27FC236}">
                <a16:creationId xmlns:a16="http://schemas.microsoft.com/office/drawing/2014/main" id="{4B79080B-FA0D-47EB-80F5-0C447E7B6D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25020" y="1699572"/>
            <a:ext cx="851803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7" name="رسم 36" descr="ميكروفون راديو مع تعبئة خالصة">
            <a:extLst>
              <a:ext uri="{FF2B5EF4-FFF2-40B4-BE49-F238E27FC236}">
                <a16:creationId xmlns:a16="http://schemas.microsoft.com/office/drawing/2014/main" id="{A5F2981C-EB4C-4656-A7F2-F64DD04100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44081" y="3976931"/>
            <a:ext cx="851803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8" name="رسم 37" descr="لغة التعلم عن بعد مع تعبئة خالصة">
            <a:extLst>
              <a:ext uri="{FF2B5EF4-FFF2-40B4-BE49-F238E27FC236}">
                <a16:creationId xmlns:a16="http://schemas.microsoft.com/office/drawing/2014/main" id="{91A88253-8FBE-43C8-A28C-57ACA933A7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85352" y="4027601"/>
            <a:ext cx="851803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39" name="موصل: على شكل مرفق 38">
            <a:extLst>
              <a:ext uri="{FF2B5EF4-FFF2-40B4-BE49-F238E27FC236}">
                <a16:creationId xmlns:a16="http://schemas.microsoft.com/office/drawing/2014/main" id="{7FB00331-ABCF-4576-ACF4-ABA044EC2169}"/>
              </a:ext>
            </a:extLst>
          </p:cNvPr>
          <p:cNvCxnSpPr>
            <a:cxnSpLocks/>
          </p:cNvCxnSpPr>
          <p:nvPr/>
        </p:nvCxnSpPr>
        <p:spPr>
          <a:xfrm>
            <a:off x="4499491" y="3593969"/>
            <a:ext cx="501268" cy="282804"/>
          </a:xfrm>
          <a:prstGeom prst="bentConnector2">
            <a:avLst/>
          </a:prstGeom>
          <a:noFill/>
          <a:ln w="57150" cap="flat" cmpd="sng" algn="ctr">
            <a:solidFill>
              <a:srgbClr val="D4C1C3"/>
            </a:solidFill>
            <a:prstDash val="solid"/>
            <a:miter lim="800000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40" name="موصل: على شكل مرفق 39">
            <a:extLst>
              <a:ext uri="{FF2B5EF4-FFF2-40B4-BE49-F238E27FC236}">
                <a16:creationId xmlns:a16="http://schemas.microsoft.com/office/drawing/2014/main" id="{67044EC0-7C46-4496-BC73-DE5424C682B6}"/>
              </a:ext>
            </a:extLst>
          </p:cNvPr>
          <p:cNvCxnSpPr>
            <a:endCxn id="33" idx="2"/>
          </p:cNvCxnSpPr>
          <p:nvPr/>
        </p:nvCxnSpPr>
        <p:spPr>
          <a:xfrm flipV="1">
            <a:off x="4479443" y="2592371"/>
            <a:ext cx="501268" cy="282804"/>
          </a:xfrm>
          <a:prstGeom prst="bentConnector2">
            <a:avLst/>
          </a:prstGeom>
          <a:noFill/>
          <a:ln w="57150" cap="flat" cmpd="sng" algn="ctr">
            <a:solidFill>
              <a:srgbClr val="D4C1C3"/>
            </a:solidFill>
            <a:prstDash val="solid"/>
            <a:miter lim="800000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41" name="موصل: على شكل مرفق 40">
            <a:extLst>
              <a:ext uri="{FF2B5EF4-FFF2-40B4-BE49-F238E27FC236}">
                <a16:creationId xmlns:a16="http://schemas.microsoft.com/office/drawing/2014/main" id="{6E62B35E-D9F4-4F86-8725-50132703A030}"/>
              </a:ext>
            </a:extLst>
          </p:cNvPr>
          <p:cNvCxnSpPr>
            <a:cxnSpLocks/>
          </p:cNvCxnSpPr>
          <p:nvPr/>
        </p:nvCxnSpPr>
        <p:spPr>
          <a:xfrm flipH="1" flipV="1">
            <a:off x="2153503" y="2516169"/>
            <a:ext cx="501268" cy="282804"/>
          </a:xfrm>
          <a:prstGeom prst="bentConnector2">
            <a:avLst/>
          </a:prstGeom>
          <a:noFill/>
          <a:ln w="57150" cap="flat" cmpd="sng" algn="ctr">
            <a:solidFill>
              <a:srgbClr val="D4C1C3"/>
            </a:solidFill>
            <a:prstDash val="solid"/>
            <a:miter lim="800000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42" name="موصل: على شكل مرفق 41">
            <a:extLst>
              <a:ext uri="{FF2B5EF4-FFF2-40B4-BE49-F238E27FC236}">
                <a16:creationId xmlns:a16="http://schemas.microsoft.com/office/drawing/2014/main" id="{60E869C6-3B33-4E1E-882C-995985BFCDF1}"/>
              </a:ext>
            </a:extLst>
          </p:cNvPr>
          <p:cNvCxnSpPr>
            <a:cxnSpLocks/>
          </p:cNvCxnSpPr>
          <p:nvPr/>
        </p:nvCxnSpPr>
        <p:spPr>
          <a:xfrm flipH="1">
            <a:off x="2110100" y="3595142"/>
            <a:ext cx="501268" cy="282804"/>
          </a:xfrm>
          <a:prstGeom prst="bentConnector2">
            <a:avLst/>
          </a:prstGeom>
          <a:noFill/>
          <a:ln w="57150" cap="flat" cmpd="sng" algn="ctr">
            <a:solidFill>
              <a:srgbClr val="D4C1C3"/>
            </a:solidFill>
            <a:prstDash val="solid"/>
            <a:miter lim="800000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478A7D17-DD36-401D-9DF3-1D8340CEE9B6}"/>
              </a:ext>
            </a:extLst>
          </p:cNvPr>
          <p:cNvGrpSpPr/>
          <p:nvPr/>
        </p:nvGrpSpPr>
        <p:grpSpPr>
          <a:xfrm>
            <a:off x="2508810" y="2178769"/>
            <a:ext cx="2107553" cy="2218834"/>
            <a:chOff x="2243932" y="2178769"/>
            <a:chExt cx="2262433" cy="2218834"/>
          </a:xfrm>
          <a:effectLst/>
        </p:grpSpPr>
        <p:sp>
          <p:nvSpPr>
            <p:cNvPr id="45" name="شكل بيضاوي 44">
              <a:extLst>
                <a:ext uri="{FF2B5EF4-FFF2-40B4-BE49-F238E27FC236}">
                  <a16:creationId xmlns:a16="http://schemas.microsoft.com/office/drawing/2014/main" id="{264946AC-0AFE-413D-AFA0-5EFA204CB09F}"/>
                </a:ext>
              </a:extLst>
            </p:cNvPr>
            <p:cNvSpPr/>
            <p:nvPr/>
          </p:nvSpPr>
          <p:spPr>
            <a:xfrm>
              <a:off x="2243932" y="2178769"/>
              <a:ext cx="2262433" cy="2218834"/>
            </a:xfrm>
            <a:prstGeom prst="ellipse">
              <a:avLst/>
            </a:prstGeom>
            <a:solidFill>
              <a:srgbClr val="E2CED0"/>
            </a:solidFill>
            <a:ln w="12700" cap="flat" cmpd="sng" algn="ctr">
              <a:solidFill>
                <a:srgbClr val="FFD9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بيضاوي 45">
              <a:extLst>
                <a:ext uri="{FF2B5EF4-FFF2-40B4-BE49-F238E27FC236}">
                  <a16:creationId xmlns:a16="http://schemas.microsoft.com/office/drawing/2014/main" id="{EEB98999-EB8A-404A-8F37-F91DEA73814A}"/>
                </a:ext>
              </a:extLst>
            </p:cNvPr>
            <p:cNvSpPr/>
            <p:nvPr/>
          </p:nvSpPr>
          <p:spPr>
            <a:xfrm>
              <a:off x="2400619" y="2304459"/>
              <a:ext cx="1958765" cy="1967454"/>
            </a:xfrm>
            <a:prstGeom prst="ellipse">
              <a:avLst/>
            </a:prstGeom>
            <a:solidFill>
              <a:srgbClr val="FFD9FF">
                <a:alpha val="77647"/>
              </a:srgbClr>
            </a:solidFill>
            <a:ln w="12700" cap="flat" cmpd="sng" algn="ctr">
              <a:solidFill>
                <a:srgbClr val="FFD9FF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قوس متوسط مزدوج 43">
            <a:extLst>
              <a:ext uri="{FF2B5EF4-FFF2-40B4-BE49-F238E27FC236}">
                <a16:creationId xmlns:a16="http://schemas.microsoft.com/office/drawing/2014/main" id="{9BF3C218-0B53-45B4-838D-EB99C65F4E06}"/>
              </a:ext>
            </a:extLst>
          </p:cNvPr>
          <p:cNvSpPr/>
          <p:nvPr/>
        </p:nvSpPr>
        <p:spPr>
          <a:xfrm>
            <a:off x="6716481" y="914400"/>
            <a:ext cx="4143177" cy="4958499"/>
          </a:xfrm>
          <a:prstGeom prst="bracketPair">
            <a:avLst/>
          </a:prstGeom>
          <a:noFill/>
          <a:ln w="38100" cap="flat" cmpd="sng" algn="ctr">
            <a:solidFill>
              <a:srgbClr val="D4C1C3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رسم 46" descr="مدرس مع تعبئة خالصة">
            <a:extLst>
              <a:ext uri="{FF2B5EF4-FFF2-40B4-BE49-F238E27FC236}">
                <a16:creationId xmlns:a16="http://schemas.microsoft.com/office/drawing/2014/main" id="{1349584C-BFDE-4785-BF0B-589A5F02E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46861" y="2545236"/>
            <a:ext cx="881399" cy="881399"/>
          </a:xfrm>
          <a:prstGeom prst="rect">
            <a:avLst/>
          </a:prstGeom>
        </p:spPr>
      </p:pic>
      <p:sp>
        <p:nvSpPr>
          <p:cNvPr id="48" name="مستطيل 47">
            <a:extLst>
              <a:ext uri="{FF2B5EF4-FFF2-40B4-BE49-F238E27FC236}">
                <a16:creationId xmlns:a16="http://schemas.microsoft.com/office/drawing/2014/main" id="{BA81E7DA-57B6-48C5-A63B-5D443D10A7E2}"/>
              </a:ext>
            </a:extLst>
          </p:cNvPr>
          <p:cNvSpPr/>
          <p:nvPr/>
        </p:nvSpPr>
        <p:spPr>
          <a:xfrm>
            <a:off x="9010519" y="2503305"/>
            <a:ext cx="1265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0099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القوانين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DDD76DA7-670F-46BE-83E2-262B6E854C72}"/>
              </a:ext>
            </a:extLst>
          </p:cNvPr>
          <p:cNvSpPr/>
          <p:nvPr/>
        </p:nvSpPr>
        <p:spPr>
          <a:xfrm>
            <a:off x="7485070" y="2522165"/>
            <a:ext cx="1170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0099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الصفية</a:t>
            </a:r>
          </a:p>
        </p:txBody>
      </p:sp>
    </p:spTree>
    <p:extLst>
      <p:ext uri="{BB962C8B-B14F-4D97-AF65-F5344CB8AC3E}">
        <p14:creationId xmlns:p14="http://schemas.microsoft.com/office/powerpoint/2010/main" val="4113647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86ACBC9B-B296-4921-85D4-0927D5B80BDA}"/>
              </a:ext>
            </a:extLst>
          </p:cNvPr>
          <p:cNvGrpSpPr/>
          <p:nvPr/>
        </p:nvGrpSpPr>
        <p:grpSpPr>
          <a:xfrm>
            <a:off x="965978" y="187498"/>
            <a:ext cx="10333559" cy="6397861"/>
            <a:chOff x="296981" y="156248"/>
            <a:chExt cx="8611299" cy="5331551"/>
          </a:xfrm>
        </p:grpSpPr>
        <p:sp>
          <p:nvSpPr>
            <p:cNvPr id="12" name="مستطيل: زوايا قطرية مستديرة 11">
              <a:extLst>
                <a:ext uri="{FF2B5EF4-FFF2-40B4-BE49-F238E27FC236}">
                  <a16:creationId xmlns:a16="http://schemas.microsoft.com/office/drawing/2014/main" id="{A6DDF8B6-1495-469B-B8B6-EC695609268B}"/>
                </a:ext>
              </a:extLst>
            </p:cNvPr>
            <p:cNvSpPr/>
            <p:nvPr/>
          </p:nvSpPr>
          <p:spPr>
            <a:xfrm>
              <a:off x="6132353" y="764949"/>
              <a:ext cx="2592198" cy="4662728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613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7226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5839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452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3065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1678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0291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8904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 sz="2770" dirty="0"/>
            </a:p>
          </p:txBody>
        </p:sp>
        <p:sp>
          <p:nvSpPr>
            <p:cNvPr id="28" name="مستطيل: زوايا قطرية مستديرة 27">
              <a:extLst>
                <a:ext uri="{FF2B5EF4-FFF2-40B4-BE49-F238E27FC236}">
                  <a16:creationId xmlns:a16="http://schemas.microsoft.com/office/drawing/2014/main" id="{FA2C24E9-98EA-409D-8DB6-6E6C3C607CAC}"/>
                </a:ext>
              </a:extLst>
            </p:cNvPr>
            <p:cNvSpPr/>
            <p:nvPr/>
          </p:nvSpPr>
          <p:spPr>
            <a:xfrm>
              <a:off x="3231160" y="825071"/>
              <a:ext cx="2592198" cy="4662728"/>
            </a:xfrm>
            <a:prstGeom prst="round2Diag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613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7226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5839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452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3065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1678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0291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8904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 sz="2770" dirty="0"/>
            </a:p>
          </p:txBody>
        </p:sp>
        <p:sp>
          <p:nvSpPr>
            <p:cNvPr id="29" name="مستطيل: زوايا قطرية مستديرة 28">
              <a:extLst>
                <a:ext uri="{FF2B5EF4-FFF2-40B4-BE49-F238E27FC236}">
                  <a16:creationId xmlns:a16="http://schemas.microsoft.com/office/drawing/2014/main" id="{ABBD2445-69C3-4896-8A15-431CA2D05E4B}"/>
                </a:ext>
              </a:extLst>
            </p:cNvPr>
            <p:cNvSpPr/>
            <p:nvPr/>
          </p:nvSpPr>
          <p:spPr>
            <a:xfrm>
              <a:off x="329967" y="825071"/>
              <a:ext cx="2592198" cy="4662728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613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7226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5839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452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3065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1678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0291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8904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 sz="2770"/>
            </a:p>
          </p:txBody>
        </p:sp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92A8739D-0DFE-4474-BA9C-2FAF34B27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384" b="42525" l="2127" r="191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91" r="78729" b="55082"/>
            <a:stretch/>
          </p:blipFill>
          <p:spPr>
            <a:xfrm rot="5400000">
              <a:off x="7815466" y="536897"/>
              <a:ext cx="914400" cy="12712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مستطيل 35">
              <a:extLst>
                <a:ext uri="{FF2B5EF4-FFF2-40B4-BE49-F238E27FC236}">
                  <a16:creationId xmlns:a16="http://schemas.microsoft.com/office/drawing/2014/main" id="{1AE689B0-CD42-4071-B6AD-9570307AC069}"/>
                </a:ext>
              </a:extLst>
            </p:cNvPr>
            <p:cNvSpPr/>
            <p:nvPr/>
          </p:nvSpPr>
          <p:spPr>
            <a:xfrm>
              <a:off x="8072611" y="899333"/>
              <a:ext cx="651940" cy="447558"/>
            </a:xfrm>
            <a:prstGeom prst="rect">
              <a:avLst/>
            </a:prstGeom>
            <a:noFill/>
          </p:spPr>
          <p:txBody>
            <a:bodyPr vert="horz" wrap="square" lIns="109728" tIns="54864" rIns="109728" bIns="54864">
              <a:spAutoFit/>
            </a:bodyPr>
            <a:lstStyle>
              <a:defPPr>
                <a:defRPr lang="en-US"/>
              </a:defPPr>
              <a:lvl1pPr marL="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613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7226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5839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452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3065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1678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0291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8904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77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\</a:t>
              </a: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8A215CA9-E5BF-4840-8AAC-1DC681743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384" b="42525" l="2127" r="191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91" r="78729" b="55082"/>
            <a:stretch/>
          </p:blipFill>
          <p:spPr>
            <a:xfrm rot="5400000">
              <a:off x="7815466" y="536898"/>
              <a:ext cx="914400" cy="12712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مستطيل 37">
              <a:extLst>
                <a:ext uri="{FF2B5EF4-FFF2-40B4-BE49-F238E27FC236}">
                  <a16:creationId xmlns:a16="http://schemas.microsoft.com/office/drawing/2014/main" id="{CB818ED6-B0EF-436E-9324-066FCBBB3A69}"/>
                </a:ext>
              </a:extLst>
            </p:cNvPr>
            <p:cNvSpPr/>
            <p:nvPr/>
          </p:nvSpPr>
          <p:spPr>
            <a:xfrm>
              <a:off x="8072611" y="899334"/>
              <a:ext cx="651940" cy="553998"/>
            </a:xfrm>
            <a:prstGeom prst="rect">
              <a:avLst/>
            </a:prstGeom>
            <a:noFill/>
          </p:spPr>
          <p:txBody>
            <a:bodyPr vert="horz" wrap="square" lIns="109728" tIns="54864" rIns="109728" bIns="54864">
              <a:spAutoFit/>
            </a:bodyPr>
            <a:lstStyle>
              <a:defPPr>
                <a:defRPr lang="en-US"/>
              </a:defPPr>
              <a:lvl1pPr marL="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613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7226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5839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452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3065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1678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0291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8904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18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ماذا اعرف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D973BACF-9763-45C1-B0AC-90D52F16B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384" b="42525" l="2127" r="191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91" r="78729" b="55082"/>
            <a:stretch/>
          </p:blipFill>
          <p:spPr>
            <a:xfrm rot="5400000">
              <a:off x="4922804" y="586535"/>
              <a:ext cx="914400" cy="12712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456B45D0-7B9F-44C0-AB82-582E926E29A9}"/>
                </a:ext>
              </a:extLst>
            </p:cNvPr>
            <p:cNvSpPr/>
            <p:nvPr/>
          </p:nvSpPr>
          <p:spPr>
            <a:xfrm>
              <a:off x="5066950" y="948971"/>
              <a:ext cx="789394" cy="584775"/>
            </a:xfrm>
            <a:prstGeom prst="rect">
              <a:avLst/>
            </a:prstGeom>
            <a:noFill/>
          </p:spPr>
          <p:txBody>
            <a:bodyPr vert="horz" wrap="square" lIns="109728" tIns="54864" rIns="109728" bIns="54864">
              <a:spAutoFit/>
            </a:bodyPr>
            <a:lstStyle>
              <a:defPPr>
                <a:defRPr lang="en-US"/>
              </a:defPPr>
              <a:lvl1pPr marL="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613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7226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5839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452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3065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1678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0291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8904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192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ماذا أريد أن اعرف</a:t>
              </a:r>
              <a:endParaRPr lang="ar-SA" sz="192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9D721876-69F2-4C7A-BBB6-323C09D70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384" b="42525" l="2127" r="191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91" r="78729" b="55082"/>
            <a:stretch/>
          </p:blipFill>
          <p:spPr>
            <a:xfrm rot="5400000">
              <a:off x="4922804" y="586536"/>
              <a:ext cx="914400" cy="12712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C2B94472-77D7-4FDD-9DB9-D2A794882FB7}"/>
                </a:ext>
              </a:extLst>
            </p:cNvPr>
            <p:cNvSpPr/>
            <p:nvPr/>
          </p:nvSpPr>
          <p:spPr>
            <a:xfrm>
              <a:off x="5066950" y="948972"/>
              <a:ext cx="789394" cy="584775"/>
            </a:xfrm>
            <a:prstGeom prst="rect">
              <a:avLst/>
            </a:prstGeom>
            <a:noFill/>
          </p:spPr>
          <p:txBody>
            <a:bodyPr vert="horz" wrap="square" lIns="109728" tIns="54864" rIns="109728" bIns="54864">
              <a:spAutoFit/>
            </a:bodyPr>
            <a:lstStyle>
              <a:defPPr>
                <a:defRPr lang="en-US"/>
              </a:defPPr>
              <a:lvl1pPr marL="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613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7226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5839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452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3065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1678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0291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8904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192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ماذا أريد أن اعرف</a:t>
              </a:r>
              <a:endParaRPr lang="ar-SA" sz="192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0AEF3960-AAFB-4E8C-959B-50A313FCC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384" b="42525" l="2127" r="191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91" r="78729" b="55082"/>
            <a:stretch/>
          </p:blipFill>
          <p:spPr>
            <a:xfrm rot="5400000">
              <a:off x="2017345" y="586536"/>
              <a:ext cx="914400" cy="12712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38FE6F86-45B1-4DA7-ADE8-F5D0303360CB}"/>
                </a:ext>
              </a:extLst>
            </p:cNvPr>
            <p:cNvSpPr/>
            <p:nvPr/>
          </p:nvSpPr>
          <p:spPr>
            <a:xfrm>
              <a:off x="2161491" y="948972"/>
              <a:ext cx="789394" cy="584775"/>
            </a:xfrm>
            <a:prstGeom prst="rect">
              <a:avLst/>
            </a:prstGeom>
            <a:noFill/>
          </p:spPr>
          <p:txBody>
            <a:bodyPr vert="horz" wrap="square" lIns="109728" tIns="54864" rIns="109728" bIns="54864">
              <a:spAutoFit/>
            </a:bodyPr>
            <a:lstStyle>
              <a:defPPr>
                <a:defRPr lang="en-US"/>
              </a:defPPr>
              <a:lvl1pPr marL="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613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7226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5839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452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3065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1678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0291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8904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192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ماذا</a:t>
              </a:r>
            </a:p>
            <a:p>
              <a:pPr algn="ctr"/>
              <a:r>
                <a:rPr lang="ar-SA" sz="192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تعلمت</a:t>
              </a:r>
            </a:p>
          </p:txBody>
        </p:sp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id="{556AA56E-CB66-4C1D-82A2-4A80330E52D0}"/>
                </a:ext>
              </a:extLst>
            </p:cNvPr>
            <p:cNvSpPr/>
            <p:nvPr/>
          </p:nvSpPr>
          <p:spPr>
            <a:xfrm>
              <a:off x="3836061" y="156248"/>
              <a:ext cx="1471878" cy="523220"/>
            </a:xfrm>
            <a:custGeom>
              <a:avLst/>
              <a:gdLst>
                <a:gd name="connsiteX0" fmla="*/ 0 w 1471878"/>
                <a:gd name="connsiteY0" fmla="*/ 0 h 523220"/>
                <a:gd name="connsiteX1" fmla="*/ 505345 w 1471878"/>
                <a:gd name="connsiteY1" fmla="*/ 0 h 523220"/>
                <a:gd name="connsiteX2" fmla="*/ 995971 w 1471878"/>
                <a:gd name="connsiteY2" fmla="*/ 0 h 523220"/>
                <a:gd name="connsiteX3" fmla="*/ 1471878 w 1471878"/>
                <a:gd name="connsiteY3" fmla="*/ 0 h 523220"/>
                <a:gd name="connsiteX4" fmla="*/ 1471878 w 1471878"/>
                <a:gd name="connsiteY4" fmla="*/ 523220 h 523220"/>
                <a:gd name="connsiteX5" fmla="*/ 951814 w 1471878"/>
                <a:gd name="connsiteY5" fmla="*/ 523220 h 523220"/>
                <a:gd name="connsiteX6" fmla="*/ 446470 w 1471878"/>
                <a:gd name="connsiteY6" fmla="*/ 523220 h 523220"/>
                <a:gd name="connsiteX7" fmla="*/ 0 w 1471878"/>
                <a:gd name="connsiteY7" fmla="*/ 523220 h 523220"/>
                <a:gd name="connsiteX8" fmla="*/ 0 w 1471878"/>
                <a:gd name="connsiteY8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1878" h="523220" fill="none" extrusionOk="0">
                  <a:moveTo>
                    <a:pt x="0" y="0"/>
                  </a:moveTo>
                  <a:cubicBezTo>
                    <a:pt x="248941" y="-13946"/>
                    <a:pt x="282292" y="42"/>
                    <a:pt x="505345" y="0"/>
                  </a:cubicBezTo>
                  <a:cubicBezTo>
                    <a:pt x="728398" y="-42"/>
                    <a:pt x="858686" y="57090"/>
                    <a:pt x="995971" y="0"/>
                  </a:cubicBezTo>
                  <a:cubicBezTo>
                    <a:pt x="1133256" y="-57090"/>
                    <a:pt x="1293869" y="1316"/>
                    <a:pt x="1471878" y="0"/>
                  </a:cubicBezTo>
                  <a:cubicBezTo>
                    <a:pt x="1529733" y="248522"/>
                    <a:pt x="1426432" y="310648"/>
                    <a:pt x="1471878" y="523220"/>
                  </a:cubicBezTo>
                  <a:cubicBezTo>
                    <a:pt x="1360495" y="562957"/>
                    <a:pt x="1068138" y="497577"/>
                    <a:pt x="951814" y="523220"/>
                  </a:cubicBezTo>
                  <a:cubicBezTo>
                    <a:pt x="835490" y="548863"/>
                    <a:pt x="651598" y="475467"/>
                    <a:pt x="446470" y="523220"/>
                  </a:cubicBezTo>
                  <a:cubicBezTo>
                    <a:pt x="241342" y="570973"/>
                    <a:pt x="171107" y="494512"/>
                    <a:pt x="0" y="523220"/>
                  </a:cubicBezTo>
                  <a:cubicBezTo>
                    <a:pt x="-15938" y="376991"/>
                    <a:pt x="14248" y="172059"/>
                    <a:pt x="0" y="0"/>
                  </a:cubicBezTo>
                  <a:close/>
                </a:path>
                <a:path w="1471878" h="523220" stroke="0" extrusionOk="0">
                  <a:moveTo>
                    <a:pt x="0" y="0"/>
                  </a:moveTo>
                  <a:cubicBezTo>
                    <a:pt x="197205" y="-33924"/>
                    <a:pt x="341385" y="41079"/>
                    <a:pt x="505345" y="0"/>
                  </a:cubicBezTo>
                  <a:cubicBezTo>
                    <a:pt x="669305" y="-41079"/>
                    <a:pt x="871329" y="33301"/>
                    <a:pt x="995971" y="0"/>
                  </a:cubicBezTo>
                  <a:cubicBezTo>
                    <a:pt x="1120613" y="-33301"/>
                    <a:pt x="1352211" y="22306"/>
                    <a:pt x="1471878" y="0"/>
                  </a:cubicBezTo>
                  <a:cubicBezTo>
                    <a:pt x="1500101" y="137321"/>
                    <a:pt x="1460664" y="331425"/>
                    <a:pt x="1471878" y="523220"/>
                  </a:cubicBezTo>
                  <a:cubicBezTo>
                    <a:pt x="1352289" y="578161"/>
                    <a:pt x="1118923" y="488471"/>
                    <a:pt x="981252" y="523220"/>
                  </a:cubicBezTo>
                  <a:cubicBezTo>
                    <a:pt x="843581" y="557969"/>
                    <a:pt x="648620" y="521079"/>
                    <a:pt x="490626" y="523220"/>
                  </a:cubicBezTo>
                  <a:cubicBezTo>
                    <a:pt x="332632" y="525361"/>
                    <a:pt x="129283" y="469035"/>
                    <a:pt x="0" y="523220"/>
                  </a:cubicBezTo>
                  <a:cubicBezTo>
                    <a:pt x="-6543" y="363231"/>
                    <a:pt x="31141" y="159664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42597186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09728" tIns="54864" rIns="109728" bIns="54864">
              <a:spAutoFit/>
            </a:bodyPr>
            <a:lstStyle>
              <a:defPPr>
                <a:defRPr lang="en-US"/>
              </a:defPPr>
              <a:lvl1pPr marL="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6130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7226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58391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452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3065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16782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0291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89043" algn="l" defTabSz="586130" rtl="0" eaLnBrk="1" latinLnBrk="0" hangingPunct="1">
                <a:defRPr sz="23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336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ndalus" panose="02020603050405020304" pitchFamily="18" charset="-78"/>
                  <a:cs typeface="Andalus" panose="02020603050405020304" pitchFamily="18" charset="-78"/>
                </a:rPr>
                <a:t>جدول التعلم</a:t>
              </a:r>
            </a:p>
          </p:txBody>
        </p:sp>
        <p:pic>
          <p:nvPicPr>
            <p:cNvPr id="47" name="رسم 46" descr="رأس بتروس خطوط عريضة">
              <a:extLst>
                <a:ext uri="{FF2B5EF4-FFF2-40B4-BE49-F238E27FC236}">
                  <a16:creationId xmlns:a16="http://schemas.microsoft.com/office/drawing/2014/main" id="{EDAE3B0B-3F37-4264-8689-415303F1E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32353" y="4610799"/>
              <a:ext cx="813731" cy="813731"/>
            </a:xfrm>
            <a:prstGeom prst="rect">
              <a:avLst/>
            </a:prstGeom>
          </p:spPr>
        </p:pic>
        <p:pic>
          <p:nvPicPr>
            <p:cNvPr id="48" name="رسم 47" descr="الأسئلة خطوط عريضة">
              <a:extLst>
                <a:ext uri="{FF2B5EF4-FFF2-40B4-BE49-F238E27FC236}">
                  <a16:creationId xmlns:a16="http://schemas.microsoft.com/office/drawing/2014/main" id="{44ED3157-991D-49E5-A815-C9402429D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198174" y="4641058"/>
              <a:ext cx="813731" cy="813731"/>
            </a:xfrm>
            <a:prstGeom prst="rect">
              <a:avLst/>
            </a:prstGeom>
          </p:spPr>
        </p:pic>
        <p:pic>
          <p:nvPicPr>
            <p:cNvPr id="49" name="رسم 48" descr="فصل دراسي خطوط عريضة">
              <a:extLst>
                <a:ext uri="{FF2B5EF4-FFF2-40B4-BE49-F238E27FC236}">
                  <a16:creationId xmlns:a16="http://schemas.microsoft.com/office/drawing/2014/main" id="{02DA548B-E266-47BC-A791-B7EF12AD9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296981" y="4674068"/>
              <a:ext cx="813731" cy="813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709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26841DE-FD80-4D74-9FF9-79BA5E9F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D0C6C81A-990F-4154-A92D-3005C577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466929"/>
            <a:ext cx="10706100" cy="59176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صورة 4" descr="صورة تحتوي على داخلي, أبيض&#10;&#10;تم إنشاء الوصف تلقائياً">
            <a:extLst>
              <a:ext uri="{FF2B5EF4-FFF2-40B4-BE49-F238E27FC236}">
                <a16:creationId xmlns:a16="http://schemas.microsoft.com/office/drawing/2014/main" id="{93A0F9E2-A080-4F88-8A5B-5178571B11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1" b="1"/>
          <a:stretch/>
        </p:blipFill>
        <p:spPr>
          <a:xfrm>
            <a:off x="881999" y="630681"/>
            <a:ext cx="10389902" cy="5590117"/>
          </a:xfrm>
          <a:prstGeom prst="rect">
            <a:avLst/>
          </a:prstGeom>
        </p:spPr>
      </p:pic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02DBABD8-EB8B-4661-AF4F-13780BC114C2}"/>
              </a:ext>
            </a:extLst>
          </p:cNvPr>
          <p:cNvSpPr/>
          <p:nvPr/>
        </p:nvSpPr>
        <p:spPr>
          <a:xfrm>
            <a:off x="3568301" y="1702218"/>
            <a:ext cx="5825730" cy="349128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وسائط عبر الإنترنت 3" title="حديث ٢م ف٢ ( مَرَّ النبي ﷺ بِقَبْرَيْنِ فَقَالَ : إِنَّهُمَا لَيُعَذَّبَانِ ... ) &quot; ٩ &quot;">
            <a:hlinkClick r:id="" action="ppaction://media"/>
            <a:extLst>
              <a:ext uri="{FF2B5EF4-FFF2-40B4-BE49-F238E27FC236}">
                <a16:creationId xmlns:a16="http://schemas.microsoft.com/office/drawing/2014/main" id="{59F1DADE-0B20-4649-905A-077B6FD105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268588" y="2129747"/>
            <a:ext cx="4396781" cy="24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26841DE-FD80-4D74-9FF9-79BA5E9F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D0C6C81A-990F-4154-A92D-3005C577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466929"/>
            <a:ext cx="10706100" cy="59176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صورة 4" descr="صورة تحتوي على داخلي, أبيض&#10;&#10;تم إنشاء الوصف تلقائياً">
            <a:extLst>
              <a:ext uri="{FF2B5EF4-FFF2-40B4-BE49-F238E27FC236}">
                <a16:creationId xmlns:a16="http://schemas.microsoft.com/office/drawing/2014/main" id="{93A0F9E2-A080-4F88-8A5B-5178571B11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1" b="1"/>
          <a:stretch/>
        </p:blipFill>
        <p:spPr>
          <a:xfrm>
            <a:off x="881999" y="630681"/>
            <a:ext cx="10389902" cy="559011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581C955-2865-4726-A818-0BB1D40D2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5997" y="1810226"/>
            <a:ext cx="6090922" cy="34261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858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26841DE-FD80-4D74-9FF9-79BA5E9F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D0C6C81A-990F-4154-A92D-3005C577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466929"/>
            <a:ext cx="10706100" cy="59176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صورة 4" descr="صورة تحتوي على داخلي, أبيض&#10;&#10;تم إنشاء الوصف تلقائياً">
            <a:extLst>
              <a:ext uri="{FF2B5EF4-FFF2-40B4-BE49-F238E27FC236}">
                <a16:creationId xmlns:a16="http://schemas.microsoft.com/office/drawing/2014/main" id="{93A0F9E2-A080-4F88-8A5B-5178571B11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1" b="1"/>
          <a:stretch/>
        </p:blipFill>
        <p:spPr>
          <a:xfrm>
            <a:off x="881999" y="630681"/>
            <a:ext cx="10389902" cy="5590117"/>
          </a:xfrm>
          <a:prstGeom prst="rect">
            <a:avLst/>
          </a:prstGeom>
        </p:spPr>
      </p:pic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02DBABD8-EB8B-4661-AF4F-13780BC114C2}"/>
              </a:ext>
            </a:extLst>
          </p:cNvPr>
          <p:cNvSpPr/>
          <p:nvPr/>
        </p:nvSpPr>
        <p:spPr>
          <a:xfrm>
            <a:off x="3568301" y="1702218"/>
            <a:ext cx="5825730" cy="349128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A6BF0E9-30C9-4CF0-8614-39DA52F1B321}"/>
              </a:ext>
            </a:extLst>
          </p:cNvPr>
          <p:cNvSpPr/>
          <p:nvPr/>
        </p:nvSpPr>
        <p:spPr>
          <a:xfrm>
            <a:off x="5005835" y="2141418"/>
            <a:ext cx="29322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</a:rPr>
              <a:t>بيني بعضاً من أسباب عذاب القبر 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</a:rPr>
              <a:t>كيف يمكننا الاستتار من البول </a:t>
            </a:r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</a:rPr>
              <a:t>.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</a:rPr>
              <a:t> 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495ECE-DA2C-4398-B3E8-4F97AB6A68C9}"/>
              </a:ext>
            </a:extLst>
          </p:cNvPr>
          <p:cNvSpPr/>
          <p:nvPr/>
        </p:nvSpPr>
        <p:spPr>
          <a:xfrm>
            <a:off x="5503174" y="1716056"/>
            <a:ext cx="19559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شاهدي ثم دوني</a:t>
            </a:r>
          </a:p>
        </p:txBody>
      </p:sp>
      <p:pic>
        <p:nvPicPr>
          <p:cNvPr id="8" name="وسائط عبر الإنترنت 7" title="ما معنى الاستتار من البول وما حكم الماء النازل نتيجة لتنظيف الأعضاء على الملابس الداخلية، هل ينجسها؟">
            <a:hlinkClick r:id="" action="ppaction://media"/>
            <a:extLst>
              <a:ext uri="{FF2B5EF4-FFF2-40B4-BE49-F238E27FC236}">
                <a16:creationId xmlns:a16="http://schemas.microsoft.com/office/drawing/2014/main" id="{AC869541-EB07-4648-A8FA-BAE0762544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554538" y="2968625"/>
            <a:ext cx="3625056" cy="20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26841DE-FD80-4D74-9FF9-79BA5E9F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D0C6C81A-990F-4154-A92D-3005C577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466929"/>
            <a:ext cx="10706100" cy="59176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صورة 4" descr="صورة تحتوي على داخلي, أبيض&#10;&#10;تم إنشاء الوصف تلقائياً">
            <a:extLst>
              <a:ext uri="{FF2B5EF4-FFF2-40B4-BE49-F238E27FC236}">
                <a16:creationId xmlns:a16="http://schemas.microsoft.com/office/drawing/2014/main" id="{93A0F9E2-A080-4F88-8A5B-5178571B11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1" b="1"/>
          <a:stretch/>
        </p:blipFill>
        <p:spPr>
          <a:xfrm>
            <a:off x="881999" y="630681"/>
            <a:ext cx="10389902" cy="5590117"/>
          </a:xfrm>
          <a:prstGeom prst="rect">
            <a:avLst/>
          </a:prstGeom>
        </p:spPr>
      </p:pic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02DBABD8-EB8B-4661-AF4F-13780BC114C2}"/>
              </a:ext>
            </a:extLst>
          </p:cNvPr>
          <p:cNvSpPr/>
          <p:nvPr/>
        </p:nvSpPr>
        <p:spPr>
          <a:xfrm>
            <a:off x="3568301" y="1702218"/>
            <a:ext cx="5825730" cy="349128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2BBFE1A-CA7B-4211-A3F9-1CD2A59A7438}"/>
              </a:ext>
            </a:extLst>
          </p:cNvPr>
          <p:cNvSpPr/>
          <p:nvPr/>
        </p:nvSpPr>
        <p:spPr>
          <a:xfrm>
            <a:off x="3771735" y="1702218"/>
            <a:ext cx="54188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شاهدي ثم دوني: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</a:t>
            </a:r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معنى للنميمة؟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ما حكم النميمة ؟</a:t>
            </a:r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" name="وسائط عبر الإنترنت 1" title="الشيخ ابن عثيمين : معنى النميمة وحكمها">
            <a:hlinkClick r:id="" action="ppaction://media"/>
            <a:extLst>
              <a:ext uri="{FF2B5EF4-FFF2-40B4-BE49-F238E27FC236}">
                <a16:creationId xmlns:a16="http://schemas.microsoft.com/office/drawing/2014/main" id="{A45B5016-652F-46C7-AC90-4252ACB126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007644" y="2860981"/>
            <a:ext cx="5182952" cy="21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26841DE-FD80-4D74-9FF9-79BA5E9F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D0C6C81A-990F-4154-A92D-3005C577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466929"/>
            <a:ext cx="10706100" cy="59176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صورة 4" descr="صورة تحتوي على داخلي, أبيض&#10;&#10;تم إنشاء الوصف تلقائياً">
            <a:extLst>
              <a:ext uri="{FF2B5EF4-FFF2-40B4-BE49-F238E27FC236}">
                <a16:creationId xmlns:a16="http://schemas.microsoft.com/office/drawing/2014/main" id="{93A0F9E2-A080-4F88-8A5B-5178571B11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1" b="1"/>
          <a:stretch/>
        </p:blipFill>
        <p:spPr>
          <a:xfrm>
            <a:off x="881999" y="630681"/>
            <a:ext cx="10389902" cy="5590117"/>
          </a:xfrm>
          <a:prstGeom prst="rect">
            <a:avLst/>
          </a:prstGeom>
        </p:spPr>
      </p:pic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02DBABD8-EB8B-4661-AF4F-13780BC114C2}"/>
              </a:ext>
            </a:extLst>
          </p:cNvPr>
          <p:cNvSpPr/>
          <p:nvPr/>
        </p:nvSpPr>
        <p:spPr>
          <a:xfrm>
            <a:off x="3568301" y="1702218"/>
            <a:ext cx="5825730" cy="349128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264FEAA-A2FF-48B9-AAB0-E6826CA9689D}"/>
              </a:ext>
            </a:extLst>
          </p:cNvPr>
          <p:cNvSpPr/>
          <p:nvPr/>
        </p:nvSpPr>
        <p:spPr>
          <a:xfrm>
            <a:off x="3771735" y="1702218"/>
            <a:ext cx="54188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خطورة النميمة</a:t>
            </a:r>
          </a:p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المقطع استنتجي أثر النميمة على الفرد و على المجتمع؟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وسائط عبر الإنترنت 1" title="خطر النميمة | العلامة صالح الفوزان">
            <a:hlinkClick r:id="" action="ppaction://media"/>
            <a:extLst>
              <a:ext uri="{FF2B5EF4-FFF2-40B4-BE49-F238E27FC236}">
                <a16:creationId xmlns:a16="http://schemas.microsoft.com/office/drawing/2014/main" id="{1BCF2E17-99BD-4360-98F0-CC55162EF7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882553" y="3066299"/>
            <a:ext cx="3068441" cy="17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26841DE-FD80-4D74-9FF9-79BA5E9F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D0C6C81A-990F-4154-A92D-3005C577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466929"/>
            <a:ext cx="10706100" cy="59176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صورة 4" descr="صورة تحتوي على داخلي, أبيض&#10;&#10;تم إنشاء الوصف تلقائياً">
            <a:extLst>
              <a:ext uri="{FF2B5EF4-FFF2-40B4-BE49-F238E27FC236}">
                <a16:creationId xmlns:a16="http://schemas.microsoft.com/office/drawing/2014/main" id="{93A0F9E2-A080-4F88-8A5B-5178571B11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1" b="1"/>
          <a:stretch/>
        </p:blipFill>
        <p:spPr>
          <a:xfrm>
            <a:off x="881999" y="630681"/>
            <a:ext cx="10389902" cy="5590117"/>
          </a:xfrm>
          <a:prstGeom prst="rect">
            <a:avLst/>
          </a:prstGeom>
        </p:spPr>
      </p:pic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02DBABD8-EB8B-4661-AF4F-13780BC114C2}"/>
              </a:ext>
            </a:extLst>
          </p:cNvPr>
          <p:cNvSpPr/>
          <p:nvPr/>
        </p:nvSpPr>
        <p:spPr>
          <a:xfrm>
            <a:off x="3568301" y="1702218"/>
            <a:ext cx="5825730" cy="349128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264FEAA-A2FF-48B9-AAB0-E6826CA9689D}"/>
              </a:ext>
            </a:extLst>
          </p:cNvPr>
          <p:cNvSpPr/>
          <p:nvPr/>
        </p:nvSpPr>
        <p:spPr>
          <a:xfrm>
            <a:off x="3682709" y="2966662"/>
            <a:ext cx="54188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علاقة الاستتار من البول</a:t>
            </a:r>
          </a:p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بالنميمة عندا ذكرت سويا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5679358-76BD-4392-86A7-46CFC8DD82E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12" y="2267864"/>
            <a:ext cx="1724055" cy="30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09153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3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94</Words>
  <Application>Microsoft Office PowerPoint</Application>
  <PresentationFormat>شاشة عريضة</PresentationFormat>
  <Paragraphs>29</Paragraphs>
  <Slides>12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12</vt:i4>
      </vt:variant>
    </vt:vector>
  </HeadingPairs>
  <TitlesOfParts>
    <vt:vector size="21" baseType="lpstr">
      <vt:lpstr>Aldhabi</vt:lpstr>
      <vt:lpstr>Andalus</vt:lpstr>
      <vt:lpstr>Arial</vt:lpstr>
      <vt:lpstr>Bembo</vt:lpstr>
      <vt:lpstr>Calibri</vt:lpstr>
      <vt:lpstr>Calibri Light</vt:lpstr>
      <vt:lpstr>ArchiveVTI</vt:lpstr>
      <vt:lpstr>ArchiveVTI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اماني العصيمي</dc:creator>
  <cp:lastModifiedBy>اماني العصيمي</cp:lastModifiedBy>
  <cp:revision>2</cp:revision>
  <dcterms:created xsi:type="dcterms:W3CDTF">2021-03-14T23:44:00Z</dcterms:created>
  <dcterms:modified xsi:type="dcterms:W3CDTF">2021-03-15T00:30:52Z</dcterms:modified>
</cp:coreProperties>
</file>