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60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38F534-1C87-4704-B2EF-6DE45983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5411" cy="1743607"/>
          </a:xfrm>
          <a:prstGeom prst="rect">
            <a:avLst/>
          </a:prstGeom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C205442D-4408-4884-B601-916691F56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013"/>
            <a:ext cx="8991600" cy="1646237"/>
          </a:xfrm>
        </p:spPr>
        <p:txBody>
          <a:bodyPr/>
          <a:lstStyle/>
          <a:p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السلام عليكم ورحمة الله وبركاته 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أهلاً وسهلاً بكم طالباتي العزيزات</a:t>
            </a:r>
            <a:endParaRPr lang="ar-SA" dirty="0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547CC88-48C0-46F4-9482-FAA90AA7D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5575" y="4674656"/>
            <a:ext cx="6800850" cy="9505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cs typeface="Arial" panose="020B0604020202020204" pitchFamily="34" charset="0"/>
              </a:rPr>
              <a:t>الأستاذة : خلود العتيبي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38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21F951-D647-4DC1-BC6E-AC8A1227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39" y="1487206"/>
            <a:ext cx="8235751" cy="2143124"/>
          </a:xfrm>
        </p:spPr>
        <p:txBody>
          <a:bodyPr>
            <a:normAutofit/>
          </a:bodyPr>
          <a:lstStyle/>
          <a:p>
            <a:r>
              <a:rPr lang="ar-SA" sz="5400" dirty="0"/>
              <a:t>طالبتي المجتهدة ماهي علامة المسلم الحقيقي , كما بينها الحديث ؟ </a:t>
            </a:r>
          </a:p>
        </p:txBody>
      </p:sp>
      <p:pic>
        <p:nvPicPr>
          <p:cNvPr id="2050" name="Picture 2" descr="عصف ذهني - Community | Facebook">
            <a:extLst>
              <a:ext uri="{FF2B5EF4-FFF2-40B4-BE49-F238E27FC236}">
                <a16:creationId xmlns:a16="http://schemas.microsoft.com/office/drawing/2014/main" id="{DFCED97F-AFDB-4E63-97ED-FC730A85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71D2FA1-5589-47B9-A027-DEBDA7E9334D}"/>
              </a:ext>
            </a:extLst>
          </p:cNvPr>
          <p:cNvSpPr txBox="1"/>
          <p:nvPr/>
        </p:nvSpPr>
        <p:spPr>
          <a:xfrm>
            <a:off x="2560320" y="4297680"/>
            <a:ext cx="80989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1"/>
                </a:solidFill>
              </a:rPr>
              <a:t>أن يسلم المسلمون من لسانه ويده </a:t>
            </a:r>
          </a:p>
        </p:txBody>
      </p:sp>
    </p:spTree>
    <p:extLst>
      <p:ext uri="{BB962C8B-B14F-4D97-AF65-F5344CB8AC3E}">
        <p14:creationId xmlns:p14="http://schemas.microsoft.com/office/powerpoint/2010/main" val="22869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D98F23-0794-4344-A1D9-8484E3A0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326" y="1081850"/>
            <a:ext cx="8563137" cy="1922608"/>
          </a:xfrm>
        </p:spPr>
        <p:txBody>
          <a:bodyPr>
            <a:normAutofit/>
          </a:bodyPr>
          <a:lstStyle/>
          <a:p>
            <a:r>
              <a:rPr lang="ar-SA" sz="5400" dirty="0"/>
              <a:t>طالبتي المجتهدة لماذا ذكر أذى اللسان واليد بالخصوص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BD3C25-E27C-4BBC-8914-81BAB9A1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404" y="3725979"/>
            <a:ext cx="7729728" cy="1494598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chemeClr val="accent1"/>
                </a:solidFill>
              </a:rPr>
              <a:t>لأنهم أشد ضرراً من غيرهم . </a:t>
            </a:r>
          </a:p>
        </p:txBody>
      </p:sp>
      <p:pic>
        <p:nvPicPr>
          <p:cNvPr id="4" name="Picture 2" descr="عصف ذهني - Community | Facebook">
            <a:extLst>
              <a:ext uri="{FF2B5EF4-FFF2-40B4-BE49-F238E27FC236}">
                <a16:creationId xmlns:a16="http://schemas.microsoft.com/office/drawing/2014/main" id="{BB628EAE-A72F-4305-84D8-BF4F99B2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8364AB-8A75-4A9B-AE3C-FE44FFDC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570" y="218595"/>
            <a:ext cx="7729728" cy="1395766"/>
          </a:xfrm>
        </p:spPr>
        <p:txBody>
          <a:bodyPr>
            <a:normAutofit/>
          </a:bodyPr>
          <a:lstStyle/>
          <a:p>
            <a:r>
              <a:rPr lang="ar-SA" sz="3200" dirty="0"/>
              <a:t>طالبتي المجتهدة من خلال قراءة الصورة مثلي للأذى باليـــــد ؟  </a:t>
            </a:r>
          </a:p>
        </p:txBody>
      </p:sp>
      <p:pic>
        <p:nvPicPr>
          <p:cNvPr id="3074" name="Picture 2" descr="الضرب التأديبي&quot; يودي بحياة طفل مجددا - جريدة الغد">
            <a:extLst>
              <a:ext uri="{FF2B5EF4-FFF2-40B4-BE49-F238E27FC236}">
                <a16:creationId xmlns:a16="http://schemas.microsoft.com/office/drawing/2014/main" id="{114E6B69-8C5A-4911-8849-62FBEAED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06" y="3219449"/>
            <a:ext cx="2495550" cy="200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صور كف يد , كف اليد و علاقته بالحياه بالصور - احلى كلام">
            <a:extLst>
              <a:ext uri="{FF2B5EF4-FFF2-40B4-BE49-F238E27FC236}">
                <a16:creationId xmlns:a16="http://schemas.microsoft.com/office/drawing/2014/main" id="{0569D63B-19ED-45E7-B244-D3FAE227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45" y="916478"/>
            <a:ext cx="1134293" cy="15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عبارات عن السرقة - مجلة رجيم">
            <a:extLst>
              <a:ext uri="{FF2B5EF4-FFF2-40B4-BE49-F238E27FC236}">
                <a16:creationId xmlns:a16="http://schemas.microsoft.com/office/drawing/2014/main" id="{39BAAFF3-BC90-4C13-9055-49CB9A43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00" y="3123082"/>
            <a:ext cx="2343150" cy="22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بالصور .. مشاهير لا يحبون مواقع التواصل الاجتماعي.. والسبب؟">
            <a:extLst>
              <a:ext uri="{FF2B5EF4-FFF2-40B4-BE49-F238E27FC236}">
                <a16:creationId xmlns:a16="http://schemas.microsoft.com/office/drawing/2014/main" id="{9C9B2AC9-5C47-4792-9A89-7D8A747C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4" y="3429000"/>
            <a:ext cx="2828925" cy="17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1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29B48E-206F-499C-BEB9-FDF70D25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03" y="526819"/>
            <a:ext cx="7928283" cy="1182307"/>
          </a:xfrm>
        </p:spPr>
        <p:txBody>
          <a:bodyPr>
            <a:normAutofit/>
          </a:bodyPr>
          <a:lstStyle/>
          <a:p>
            <a:r>
              <a:rPr lang="ar-SA" sz="3600" dirty="0"/>
              <a:t>طالبتي المجتهدة مثلي للأذى باللسان ؟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DFC8DDD-9BFB-40AF-BF01-444FB3912093}"/>
              </a:ext>
            </a:extLst>
          </p:cNvPr>
          <p:cNvSpPr/>
          <p:nvPr/>
        </p:nvSpPr>
        <p:spPr>
          <a:xfrm>
            <a:off x="8901466" y="3017519"/>
            <a:ext cx="1920240" cy="19724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الكذب 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DCE0BF3-0A1C-40C9-ADF0-D12735061F5A}"/>
              </a:ext>
            </a:extLst>
          </p:cNvPr>
          <p:cNvSpPr/>
          <p:nvPr/>
        </p:nvSpPr>
        <p:spPr>
          <a:xfrm>
            <a:off x="7039138" y="4189035"/>
            <a:ext cx="1920240" cy="19724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النميمة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D9D0F48-D563-474B-BA42-99F48F649424}"/>
              </a:ext>
            </a:extLst>
          </p:cNvPr>
          <p:cNvSpPr/>
          <p:nvPr/>
        </p:nvSpPr>
        <p:spPr>
          <a:xfrm>
            <a:off x="5370141" y="2880642"/>
            <a:ext cx="1920240" cy="19724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السب والشتم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04415C20-271B-48BF-B422-E4708B687DE8}"/>
              </a:ext>
            </a:extLst>
          </p:cNvPr>
          <p:cNvSpPr/>
          <p:nvPr/>
        </p:nvSpPr>
        <p:spPr>
          <a:xfrm>
            <a:off x="3957924" y="4358690"/>
            <a:ext cx="1920240" cy="19724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الغيبة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06BA6B7-50FD-4843-A716-37561A676FEE}"/>
              </a:ext>
            </a:extLst>
          </p:cNvPr>
          <p:cNvSpPr/>
          <p:nvPr/>
        </p:nvSpPr>
        <p:spPr>
          <a:xfrm>
            <a:off x="2308207" y="2880641"/>
            <a:ext cx="1920240" cy="19724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اللعن</a:t>
            </a:r>
          </a:p>
        </p:txBody>
      </p:sp>
      <p:pic>
        <p:nvPicPr>
          <p:cNvPr id="5122" name="Picture 2" descr="علامة X قصاصة فنية-ناقلات قصاصة فنية-ناقل حر تحميل مجاني">
            <a:extLst>
              <a:ext uri="{FF2B5EF4-FFF2-40B4-BE49-F238E27FC236}">
                <a16:creationId xmlns:a16="http://schemas.microsoft.com/office/drawing/2014/main" id="{02EC9869-DBA4-42CC-A107-1B2CBB82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34" y="2483749"/>
            <a:ext cx="782517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علامة X قصاصة فنية-ناقلات قصاصة فنية-ناقل حر تحميل مجاني">
            <a:extLst>
              <a:ext uri="{FF2B5EF4-FFF2-40B4-BE49-F238E27FC236}">
                <a16:creationId xmlns:a16="http://schemas.microsoft.com/office/drawing/2014/main" id="{1050FC0C-BEFD-4267-9831-3426D776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37" y="3432481"/>
            <a:ext cx="782517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علامة X قصاصة فنية-ناقلات قصاصة فنية-ناقل حر تحميل مجاني">
            <a:extLst>
              <a:ext uri="{FF2B5EF4-FFF2-40B4-BE49-F238E27FC236}">
                <a16:creationId xmlns:a16="http://schemas.microsoft.com/office/drawing/2014/main" id="{59D53B8A-9B21-4B35-AF3D-4A99283B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64" y="2279511"/>
            <a:ext cx="782517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علامة X قصاصة فنية-ناقلات قصاصة فنية-ناقل حر تحميل مجاني">
            <a:extLst>
              <a:ext uri="{FF2B5EF4-FFF2-40B4-BE49-F238E27FC236}">
                <a16:creationId xmlns:a16="http://schemas.microsoft.com/office/drawing/2014/main" id="{D8A81D61-BB5F-4CF3-86B6-4D48E4D5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65" y="3723703"/>
            <a:ext cx="782517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علامة X قصاصة فنية-ناقلات قصاصة فنية-ناقل حر تحميل مجاني">
            <a:extLst>
              <a:ext uri="{FF2B5EF4-FFF2-40B4-BE49-F238E27FC236}">
                <a16:creationId xmlns:a16="http://schemas.microsoft.com/office/drawing/2014/main" id="{DB79AC67-D7C5-4657-B133-C7F03573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68" y="2454334"/>
            <a:ext cx="782517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قبلة اللسان png">
            <a:extLst>
              <a:ext uri="{FF2B5EF4-FFF2-40B4-BE49-F238E27FC236}">
                <a16:creationId xmlns:a16="http://schemas.microsoft.com/office/drawing/2014/main" id="{B6600F5E-4AC9-4639-BBE5-4C1D7FFD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3" y="1117972"/>
            <a:ext cx="2422357" cy="137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5E0943-E7D0-438B-B05E-D91634B2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400" dirty="0"/>
              <a:t>طالبتي المجتهدة </a:t>
            </a:r>
            <a:r>
              <a:rPr lang="ar-SA" sz="4400" dirty="0" err="1"/>
              <a:t>مالمراد</a:t>
            </a:r>
            <a:r>
              <a:rPr lang="ar-SA" sz="4400" dirty="0"/>
              <a:t> بالهجرة في الحديث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35D708-58F3-4BF1-B87E-4DD5186E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chemeClr val="accent1"/>
                </a:solidFill>
              </a:rPr>
              <a:t>ترك المعاصي والذنوب.</a:t>
            </a:r>
          </a:p>
        </p:txBody>
      </p:sp>
    </p:spTree>
    <p:extLst>
      <p:ext uri="{BB962C8B-B14F-4D97-AF65-F5344CB8AC3E}">
        <p14:creationId xmlns:p14="http://schemas.microsoft.com/office/powerpoint/2010/main" val="27759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DB3C8-809F-49FB-BD60-45CA025C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2361"/>
            <a:ext cx="7729728" cy="1188720"/>
          </a:xfrm>
        </p:spPr>
        <p:txBody>
          <a:bodyPr>
            <a:normAutofit/>
          </a:bodyPr>
          <a:lstStyle/>
          <a:p>
            <a:r>
              <a:rPr lang="ar-SA" sz="4400" dirty="0"/>
              <a:t>طالبتي المجتهدة ما حكم إيذاء الكافر ؟ </a:t>
            </a:r>
          </a:p>
        </p:txBody>
      </p:sp>
      <p:pic>
        <p:nvPicPr>
          <p:cNvPr id="4" name="ما حكم إيذاء الكافر؟ لمعالي الشيخ صالح الفوزان">
            <a:hlinkClick r:id="" action="ppaction://media"/>
            <a:extLst>
              <a:ext uri="{FF2B5EF4-FFF2-40B4-BE49-F238E27FC236}">
                <a16:creationId xmlns:a16="http://schemas.microsoft.com/office/drawing/2014/main" id="{7D13AE34-2B66-4E2A-B0E4-C266701DB09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58711"/>
            <a:ext cx="11975511" cy="5199289"/>
          </a:xfrm>
        </p:spPr>
      </p:pic>
    </p:spTree>
    <p:extLst>
      <p:ext uri="{BB962C8B-B14F-4D97-AF65-F5344CB8AC3E}">
        <p14:creationId xmlns:p14="http://schemas.microsoft.com/office/powerpoint/2010/main" val="3824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67A0B8-139A-4517-8CC2-433BC332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>
            <a:normAutofit/>
          </a:bodyPr>
          <a:lstStyle/>
          <a:p>
            <a:r>
              <a:rPr lang="ar-SA" sz="4800" dirty="0"/>
              <a:t>من معاني الحديث وإرشاداته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48D3EA-B744-414F-B52C-AC768101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5" y="2155372"/>
            <a:ext cx="10946674" cy="3584656"/>
          </a:xfrm>
        </p:spPr>
        <p:txBody>
          <a:bodyPr>
            <a:normAutofit/>
          </a:bodyPr>
          <a:lstStyle/>
          <a:p>
            <a:r>
              <a:rPr lang="ar-SA" sz="4400" dirty="0"/>
              <a:t>1- تحريم الاعتداء على الأخرين بغير حق, سواءً كان اللسان أو باليد, مباشرة أو عبر وسائل التواصل الاجتماعي.</a:t>
            </a:r>
          </a:p>
          <a:p>
            <a:r>
              <a:rPr lang="ar-SA" sz="4400" dirty="0"/>
              <a:t>2- على عباد الله أن يتقوا الله , ويبتعدوا عما يسبب الفرقة بينهم, ويهجروا الذنوب والمعاصي وما حرم الله , فهذه من أفضل أمثلة الهجرة . </a:t>
            </a:r>
          </a:p>
        </p:txBody>
      </p:sp>
    </p:spTree>
    <p:extLst>
      <p:ext uri="{BB962C8B-B14F-4D97-AF65-F5344CB8AC3E}">
        <p14:creationId xmlns:p14="http://schemas.microsoft.com/office/powerpoint/2010/main" val="15115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35B5A-6231-494B-A04E-D1829A57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422" y="2479982"/>
            <a:ext cx="8228511" cy="2705971"/>
          </a:xfrm>
        </p:spPr>
        <p:txBody>
          <a:bodyPr>
            <a:normAutofit/>
          </a:bodyPr>
          <a:lstStyle/>
          <a:p>
            <a:r>
              <a:rPr lang="ar-SA" sz="4800" dirty="0"/>
              <a:t>طالبني المجتهدة أكتبي بعض النتائج المترتبــة على الإحسان إلى الأخرين وعدم أذيتهم ؟ </a:t>
            </a:r>
          </a:p>
        </p:txBody>
      </p:sp>
      <p:pic>
        <p:nvPicPr>
          <p:cNvPr id="6146" name="Picture 2" descr="صور اسم نشاط | قاموس الأسماء و المعاني">
            <a:extLst>
              <a:ext uri="{FF2B5EF4-FFF2-40B4-BE49-F238E27FC236}">
                <a16:creationId xmlns:a16="http://schemas.microsoft.com/office/drawing/2014/main" id="{E73434F5-5269-4876-BEEA-D165AC59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6" y="167042"/>
            <a:ext cx="1831576" cy="18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6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1D8BE643-6ECB-4CCB-9E34-57C5E45F786C}"/>
              </a:ext>
            </a:extLst>
          </p:cNvPr>
          <p:cNvSpPr txBox="1">
            <a:spLocks/>
          </p:cNvSpPr>
          <p:nvPr/>
        </p:nvSpPr>
        <p:spPr bwMode="blackWhite">
          <a:xfrm>
            <a:off x="2939141" y="442444"/>
            <a:ext cx="5878287" cy="123989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cap="none" spc="80">
                <a:ln w="0"/>
                <a:solidFill>
                  <a:srgbClr val="373545"/>
                </a:solidFill>
                <a:latin typeface="ae_AlMothnna" panose="020B0803030604020204" pitchFamily="34" charset="-78"/>
                <a:ea typeface="+mn-ea"/>
                <a:cs typeface="ae_AlMothnna" panose="020B0803030604020204" pitchFamily="34" charset="-78"/>
              </a:rPr>
              <a:t>استراتيجية أرسل  سؤالاً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E7E8D1-7FE8-44EE-AFD9-C65753BB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24" y="2024521"/>
            <a:ext cx="4640119" cy="4656046"/>
          </a:xfrm>
          <a:prstGeom prst="rect">
            <a:avLst/>
          </a:prstGeom>
        </p:spPr>
      </p:pic>
      <p:pic>
        <p:nvPicPr>
          <p:cNvPr id="6" name="Picture 2" descr="بوابة:الحديث النبوي - ويكيبيديا">
            <a:extLst>
              <a:ext uri="{FF2B5EF4-FFF2-40B4-BE49-F238E27FC236}">
                <a16:creationId xmlns:a16="http://schemas.microsoft.com/office/drawing/2014/main" id="{6D6C2BC8-0E7B-4657-8924-825B4B66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838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0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7E1C4606-C772-4C16-A6DF-F57BD6251D14}"/>
              </a:ext>
            </a:extLst>
          </p:cNvPr>
          <p:cNvSpPr txBox="1">
            <a:spLocks/>
          </p:cNvSpPr>
          <p:nvPr/>
        </p:nvSpPr>
        <p:spPr bwMode="blackWhite">
          <a:xfrm>
            <a:off x="2695194" y="439647"/>
            <a:ext cx="6257217" cy="123989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cap="none" spc="80">
                <a:solidFill>
                  <a:srgbClr val="373545"/>
                </a:solidFill>
                <a:latin typeface="Arial" panose="020B0604020202020204"/>
                <a:ea typeface="+mn-ea"/>
                <a:cs typeface="Arial" panose="020B0604020202020204" pitchFamily="34" charset="0"/>
              </a:rPr>
              <a:t>الواجب المنزلي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C5884C-9834-4358-A05B-18AE4296A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10" y="2271853"/>
            <a:ext cx="7421584" cy="33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بوابة:الحديث النبوي - ويكيبيديا">
            <a:extLst>
              <a:ext uri="{FF2B5EF4-FFF2-40B4-BE49-F238E27FC236}">
                <a16:creationId xmlns:a16="http://schemas.microsoft.com/office/drawing/2014/main" id="{C9377CBF-27D9-4EC1-A63B-0A0E59AF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4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AC7622F-323B-472A-9DEF-CC0EB88B9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10A3BF-F8E6-4B8E-B073-FAE45EB1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03" y="-215538"/>
            <a:ext cx="8053994" cy="7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4">
            <a:extLst>
              <a:ext uri="{FF2B5EF4-FFF2-40B4-BE49-F238E27FC236}">
                <a16:creationId xmlns:a16="http://schemas.microsoft.com/office/drawing/2014/main" id="{7A1572A1-EF84-48AF-B27F-7BC77EEF6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0437" y="965200"/>
            <a:ext cx="7731125" cy="1187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ar-SA" sz="540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 </a:t>
            </a:r>
            <a:endParaRPr kumimoji="0" lang="ar-SA" sz="540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C0DFABC9-8091-4F29-8C61-CFDFC3FBE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378" y="2371702"/>
            <a:ext cx="5989241" cy="310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3AB906-B652-4702-B3D0-AC6178F0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81" y="5692729"/>
            <a:ext cx="775478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F42DE1-55A1-4E6F-B723-4400362A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533" y="3749670"/>
            <a:ext cx="7729728" cy="2298433"/>
          </a:xfrm>
        </p:spPr>
        <p:txBody>
          <a:bodyPr>
            <a:normAutofit/>
          </a:bodyPr>
          <a:lstStyle/>
          <a:p>
            <a:pPr algn="ctr"/>
            <a:r>
              <a:rPr lang="ar-SA" sz="8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أذيـــــــــــــــــــــــــــــــــــــة الناس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C25FE0D-C371-42DB-BA81-49EEEDA2D57A}"/>
              </a:ext>
            </a:extLst>
          </p:cNvPr>
          <p:cNvSpPr txBox="1"/>
          <p:nvPr/>
        </p:nvSpPr>
        <p:spPr>
          <a:xfrm>
            <a:off x="5759568" y="0"/>
            <a:ext cx="6340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المادة: حديث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اليــوم: الأثنين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التاريخ:10/15/ 1447 هـ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148603D-737D-46E4-9EE8-F11364F7A2A0}"/>
              </a:ext>
            </a:extLst>
          </p:cNvPr>
          <p:cNvSpPr txBox="1">
            <a:spLocks/>
          </p:cNvSpPr>
          <p:nvPr/>
        </p:nvSpPr>
        <p:spPr bwMode="black">
          <a:xfrm>
            <a:off x="2231136" y="1629295"/>
            <a:ext cx="7731125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dirty="0"/>
              <a:t>موضوع الدرس </a:t>
            </a:r>
          </a:p>
        </p:txBody>
      </p:sp>
      <p:pic>
        <p:nvPicPr>
          <p:cNvPr id="7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1558DE1-FAB8-4F25-AF72-A74DC2D3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" y="5057775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0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30E834-EDA2-4BB9-8412-AAF63BAE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2638044"/>
            <a:ext cx="11560628" cy="3736630"/>
          </a:xfrm>
        </p:spPr>
        <p:txBody>
          <a:bodyPr>
            <a:normAutofit/>
          </a:bodyPr>
          <a:lstStyle/>
          <a:p>
            <a:r>
              <a:rPr lang="ar-SA" sz="6600" dirty="0">
                <a:solidFill>
                  <a:schemeClr val="accent1"/>
                </a:solidFill>
              </a:rPr>
              <a:t>الإنسان المحبوب لدى الأخرين هو الذي يحترمهم ويعينهم , بخلاف من يؤذي الناس ويلحق الضرر بهم .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C62F7198-1285-4B61-9460-FD03F949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965200"/>
            <a:ext cx="7731125" cy="1187450"/>
          </a:xfrm>
        </p:spPr>
        <p:txBody>
          <a:bodyPr>
            <a:normAutofit/>
          </a:bodyPr>
          <a:lstStyle/>
          <a:p>
            <a:r>
              <a:rPr lang="ar-SA" sz="5400" dirty="0">
                <a:solidFill>
                  <a:schemeClr val="tx1"/>
                </a:solidFill>
              </a:rPr>
              <a:t>التمهــــيد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0821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B058E41D-ADCC-4877-9482-75E2121F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lang="ar-SA" sz="6000" dirty="0"/>
          </a:p>
        </p:txBody>
      </p:sp>
      <p:pic>
        <p:nvPicPr>
          <p:cNvPr id="5" name="رسم 4" descr="نقطة الهدف خطوط عريضة">
            <a:extLst>
              <a:ext uri="{FF2B5EF4-FFF2-40B4-BE49-F238E27FC236}">
                <a16:creationId xmlns:a16="http://schemas.microsoft.com/office/drawing/2014/main" id="{395CA876-9D13-453E-8DF7-B1A2457D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675" y="1313490"/>
            <a:ext cx="1399866" cy="1370570"/>
          </a:xfrm>
          <a:prstGeom prst="rect">
            <a:avLst/>
          </a:prstGeom>
        </p:spPr>
      </p:pic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2F829373-F3A5-460D-8462-0DBDFD4A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2" y="2684060"/>
            <a:ext cx="10406221" cy="3101975"/>
          </a:xfrm>
        </p:spPr>
        <p:txBody>
          <a:bodyPr>
            <a:normAutofit/>
          </a:bodyPr>
          <a:lstStyle/>
          <a:p>
            <a:r>
              <a:rPr kumimoji="0" lang="ar-SA" sz="6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طالبتي المجتهدة تصفحي كتابك صفحة </a:t>
            </a:r>
            <a:r>
              <a:rPr lang="ar-SA" sz="6600" cap="all" spc="-100" dirty="0">
                <a:solidFill>
                  <a:schemeClr val="tx1"/>
                </a:solidFill>
                <a:latin typeface="Arial" panose="020B0604020202020204"/>
                <a:cs typeface="Arial" panose="020B0604020202020204" pitchFamily="34" charset="0"/>
              </a:rPr>
              <a:t>141</a:t>
            </a:r>
            <a:r>
              <a:rPr kumimoji="0" lang="ar-SA" sz="6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لمعرفة أهداف درسنا لهذا اليوم ..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7" name="Picture 2" descr="صورة مجانية لكتاب مفتوح ، قم بتنزيل قصاصة فنية مجانية ، قصاصة فنية مجانية -  آخر">
            <a:extLst>
              <a:ext uri="{FF2B5EF4-FFF2-40B4-BE49-F238E27FC236}">
                <a16:creationId xmlns:a16="http://schemas.microsoft.com/office/drawing/2014/main" id="{F5377AE8-4F03-4A56-B657-594A1AFF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5028978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حديث ١م ف٢ «الْـمُسْلِمُ مَنْ سَلِمَ الْـمُسْلِمُونَ . . .»">
            <a:hlinkClick r:id="" action="ppaction://media"/>
            <a:extLst>
              <a:ext uri="{FF2B5EF4-FFF2-40B4-BE49-F238E27FC236}">
                <a16:creationId xmlns:a16="http://schemas.microsoft.com/office/drawing/2014/main" id="{539D3FF8-0BD0-4E81-B49F-DEA390D3FB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050" y="39189"/>
            <a:ext cx="10479949" cy="6857999"/>
          </a:xfrm>
        </p:spPr>
      </p:pic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E02ED839-4B6A-4360-B5CD-873A62E13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02017"/>
            <a:ext cx="1712051" cy="12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509E8-28BA-4527-8382-EE6BC6D3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445" y="207046"/>
            <a:ext cx="7729728" cy="910927"/>
          </a:xfrm>
        </p:spPr>
        <p:txBody>
          <a:bodyPr>
            <a:normAutofit fontScale="90000"/>
          </a:bodyPr>
          <a:lstStyle/>
          <a:p>
            <a:r>
              <a:rPr lang="ar-SA" sz="4800" dirty="0"/>
              <a:t>مُنظم الراوي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FE84C0-79F3-4FCC-AC10-4894E695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853" y="2545521"/>
            <a:ext cx="8872293" cy="3649970"/>
          </a:xfrm>
        </p:spPr>
        <p:txBody>
          <a:bodyPr>
            <a:normAutofit fontScale="92500" lnSpcReduction="20000"/>
          </a:bodyPr>
          <a:lstStyle/>
          <a:p>
            <a:r>
              <a:rPr lang="ar-SA" sz="5400" dirty="0">
                <a:solidFill>
                  <a:schemeClr val="accent1"/>
                </a:solidFill>
              </a:rPr>
              <a:t>نسبه : </a:t>
            </a:r>
            <a:r>
              <a:rPr lang="ar-SA" sz="5400" dirty="0"/>
              <a:t>هو الصحابي الجليل عبدالله بن عمرو بن العاص القرشي.</a:t>
            </a:r>
          </a:p>
          <a:p>
            <a:r>
              <a:rPr lang="ar-SA" sz="5400" dirty="0">
                <a:solidFill>
                  <a:schemeClr val="accent1"/>
                </a:solidFill>
              </a:rPr>
              <a:t>صفاته: </a:t>
            </a:r>
            <a:r>
              <a:rPr lang="ar-SA" sz="5400" dirty="0"/>
              <a:t>أحد كبار فقهاء الصحابة وعلمائهم كان زاهدا عابدا شديد التأسي بالنبي صلى الله عليه وسلم ومن المكثرين من رواية الحديث . </a:t>
            </a:r>
          </a:p>
        </p:txBody>
      </p:sp>
      <p:pic>
        <p:nvPicPr>
          <p:cNvPr id="1026" name="Picture 2" descr="عبد الله بن عمر بن الخطاب - ويكيبيديا">
            <a:extLst>
              <a:ext uri="{FF2B5EF4-FFF2-40B4-BE49-F238E27FC236}">
                <a16:creationId xmlns:a16="http://schemas.microsoft.com/office/drawing/2014/main" id="{FFC54601-AAD4-4903-9AC2-C5E43259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662509"/>
            <a:ext cx="1525741" cy="15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A075DA-E660-4B4B-BA4F-3072DB1B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6052"/>
            <a:ext cx="7729728" cy="1188720"/>
          </a:xfrm>
        </p:spPr>
        <p:txBody>
          <a:bodyPr>
            <a:normAutofit/>
          </a:bodyPr>
          <a:lstStyle/>
          <a:p>
            <a:r>
              <a:rPr lang="ar-SA" sz="4000" dirty="0"/>
              <a:t>معاني الكلمــات </a:t>
            </a:r>
            <a:endParaRPr lang="ar-SA" sz="40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0992CA-D1ED-4D2E-AF92-B711D6BB8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 descr="صور اسم معانى 2022 , احلى صور اسم معانى رمزية , احلى خلفيات اسامى | صقور  الإبدآع">
            <a:extLst>
              <a:ext uri="{FF2B5EF4-FFF2-40B4-BE49-F238E27FC236}">
                <a16:creationId xmlns:a16="http://schemas.microsoft.com/office/drawing/2014/main" id="{22E21926-94BD-4625-8639-79EEFE8C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1254" cy="150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زخرفة عربية , اجمل صور الزخرفة العربية الاصيلة - كارز">
            <a:extLst>
              <a:ext uri="{FF2B5EF4-FFF2-40B4-BE49-F238E27FC236}">
                <a16:creationId xmlns:a16="http://schemas.microsoft.com/office/drawing/2014/main" id="{BBE5E558-677E-4848-B889-B617D680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8" y="2103119"/>
            <a:ext cx="10335112" cy="411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CC49759-1C95-433B-AF11-BCB5A8D51BE5}"/>
              </a:ext>
            </a:extLst>
          </p:cNvPr>
          <p:cNvSpPr txBox="1"/>
          <p:nvPr/>
        </p:nvSpPr>
        <p:spPr>
          <a:xfrm>
            <a:off x="7262949" y="3056709"/>
            <a:ext cx="35530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المُسلــم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C66AB4-0F17-4E8B-B3D0-C9332C669055}"/>
              </a:ext>
            </a:extLst>
          </p:cNvPr>
          <p:cNvSpPr txBox="1"/>
          <p:nvPr/>
        </p:nvSpPr>
        <p:spPr>
          <a:xfrm>
            <a:off x="7262948" y="4364242"/>
            <a:ext cx="35530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هجر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597B10-62BE-4C6C-8125-E963281C1D43}"/>
              </a:ext>
            </a:extLst>
          </p:cNvPr>
          <p:cNvSpPr txBox="1"/>
          <p:nvPr/>
        </p:nvSpPr>
        <p:spPr>
          <a:xfrm>
            <a:off x="1928949" y="3056709"/>
            <a:ext cx="35530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يعني المسلم الكامل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8A13EE0-A8DA-4C0E-92C1-717DCF68B36C}"/>
              </a:ext>
            </a:extLst>
          </p:cNvPr>
          <p:cNvSpPr txBox="1"/>
          <p:nvPr/>
        </p:nvSpPr>
        <p:spPr>
          <a:xfrm>
            <a:off x="1928949" y="4351713"/>
            <a:ext cx="35530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تركَ</a:t>
            </a:r>
          </a:p>
        </p:txBody>
      </p:sp>
    </p:spTree>
    <p:extLst>
      <p:ext uri="{BB962C8B-B14F-4D97-AF65-F5344CB8AC3E}">
        <p14:creationId xmlns:p14="http://schemas.microsoft.com/office/powerpoint/2010/main" val="2595168571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179</TotalTime>
  <Words>254</Words>
  <Application>Microsoft Office PowerPoint</Application>
  <PresentationFormat>شاشة عريضة</PresentationFormat>
  <Paragraphs>38</Paragraphs>
  <Slides>19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ae_AlMothnna</vt:lpstr>
      <vt:lpstr>Arial</vt:lpstr>
      <vt:lpstr>Garamond</vt:lpstr>
      <vt:lpstr>Gill Sans MT</vt:lpstr>
      <vt:lpstr>Tahoma</vt:lpstr>
      <vt:lpstr>Tw Cen MT</vt:lpstr>
      <vt:lpstr>Tw Cen MT Condensed</vt:lpstr>
      <vt:lpstr>رزمة</vt:lpstr>
      <vt:lpstr>السلام عليكم ورحمة الله وبركاته  أهلاً وسهلاً بكم طالباتي العزيزات</vt:lpstr>
      <vt:lpstr>عرض تقديمي في PowerPoint</vt:lpstr>
      <vt:lpstr>شريـــط الذكريات </vt:lpstr>
      <vt:lpstr>عرض تقديمي في PowerPoint</vt:lpstr>
      <vt:lpstr>التمهــــيد</vt:lpstr>
      <vt:lpstr>أهداف الدرس </vt:lpstr>
      <vt:lpstr>عرض تقديمي في PowerPoint</vt:lpstr>
      <vt:lpstr>مُنظم الراوي</vt:lpstr>
      <vt:lpstr>معاني الكلمــات </vt:lpstr>
      <vt:lpstr>طالبتي المجتهدة ماهي علامة المسلم الحقيقي , كما بينها الحديث ؟ </vt:lpstr>
      <vt:lpstr>طالبتي المجتهدة لماذا ذكر أذى اللسان واليد بالخصوص ؟ </vt:lpstr>
      <vt:lpstr>طالبتي المجتهدة من خلال قراءة الصورة مثلي للأذى باليـــــد ؟  </vt:lpstr>
      <vt:lpstr>طالبتي المجتهدة مثلي للأذى باللسان ؟ </vt:lpstr>
      <vt:lpstr>طالبتي المجتهدة مالمراد بالهجرة في الحديث ؟</vt:lpstr>
      <vt:lpstr>طالبتي المجتهدة ما حكم إيذاء الكافر ؟ </vt:lpstr>
      <vt:lpstr>من معاني الحديث وإرشاداته </vt:lpstr>
      <vt:lpstr>طالبني المجتهدة أكتبي بعض النتائج المترتبــة على الإحسان إلى الأخرين وعدم أذيتهم ؟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</dc:title>
  <dc:creator>خلود بنت الغربي</dc:creator>
  <cp:lastModifiedBy>خلود الغربي</cp:lastModifiedBy>
  <cp:revision>9</cp:revision>
  <dcterms:created xsi:type="dcterms:W3CDTF">2022-04-17T21:02:30Z</dcterms:created>
  <dcterms:modified xsi:type="dcterms:W3CDTF">2026-04-04T14:28:07Z</dcterms:modified>
</cp:coreProperties>
</file>