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46"/>
  </p:notesMasterIdLst>
  <p:sldIdLst>
    <p:sldId id="266" r:id="rId10"/>
    <p:sldId id="1095" r:id="rId11"/>
    <p:sldId id="1096" r:id="rId12"/>
    <p:sldId id="1148" r:id="rId13"/>
    <p:sldId id="1079" r:id="rId14"/>
    <p:sldId id="410" r:id="rId15"/>
    <p:sldId id="1136" r:id="rId16"/>
    <p:sldId id="1109" r:id="rId17"/>
    <p:sldId id="1137" r:id="rId18"/>
    <p:sldId id="310" r:id="rId19"/>
    <p:sldId id="400" r:id="rId20"/>
    <p:sldId id="258" r:id="rId21"/>
    <p:sldId id="1140" r:id="rId22"/>
    <p:sldId id="402" r:id="rId23"/>
    <p:sldId id="302" r:id="rId24"/>
    <p:sldId id="303" r:id="rId25"/>
    <p:sldId id="403" r:id="rId26"/>
    <p:sldId id="304" r:id="rId27"/>
    <p:sldId id="305" r:id="rId28"/>
    <p:sldId id="358" r:id="rId29"/>
    <p:sldId id="423" r:id="rId30"/>
    <p:sldId id="351" r:id="rId31"/>
    <p:sldId id="1111" r:id="rId32"/>
    <p:sldId id="1112" r:id="rId33"/>
    <p:sldId id="1138" r:id="rId34"/>
    <p:sldId id="1139" r:id="rId35"/>
    <p:sldId id="1115" r:id="rId36"/>
    <p:sldId id="1116" r:id="rId37"/>
    <p:sldId id="1145" r:id="rId38"/>
    <p:sldId id="1128" r:id="rId39"/>
    <p:sldId id="1142" r:id="rId40"/>
    <p:sldId id="1143" r:id="rId41"/>
    <p:sldId id="1144" r:id="rId42"/>
    <p:sldId id="1141" r:id="rId43"/>
    <p:sldId id="1129" r:id="rId44"/>
    <p:sldId id="1130" r:id="rId4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500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9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199703-3A6B-4098-BC03-6B78D8275660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71974E-57BF-49F8-AD11-10D9E404FA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2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KW" sz="1200"/>
              <a:t>اعداد المعلمة :</a:t>
            </a:r>
            <a:r>
              <a:rPr lang="ar-KW" sz="1200">
                <a:solidFill>
                  <a:srgbClr val="00B0F0"/>
                </a:solidFill>
              </a:rPr>
              <a:t>عايشة الكندري</a:t>
            </a: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44C0-50AD-4457-9D25-8716987F578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1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فكرة</a:t>
            </a:r>
            <a:r>
              <a:rPr kumimoji="0" lang="ar-K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:</a:t>
            </a:r>
            <a:r>
              <a:rPr kumimoji="0" lang="ar-KW" sz="1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عايشة الكندري</a:t>
            </a: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44C0-50AD-4457-9D25-8716987F578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8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>
            <a:extLst>
              <a:ext uri="{FF2B5EF4-FFF2-40B4-BE49-F238E27FC236}">
                <a16:creationId xmlns:a16="http://schemas.microsoft.com/office/drawing/2014/main" id="{15A3BC71-4F40-F2FB-EB74-FA4735469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عنصر نائب للملاحظات 2">
            <a:extLst>
              <a:ext uri="{FF2B5EF4-FFF2-40B4-BE49-F238E27FC236}">
                <a16:creationId xmlns:a16="http://schemas.microsoft.com/office/drawing/2014/main" id="{2089AA43-AF92-B7E1-E152-6A495EF20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33796" name="عنصر نائب لرقم الشريحة 3">
            <a:extLst>
              <a:ext uri="{FF2B5EF4-FFF2-40B4-BE49-F238E27FC236}">
                <a16:creationId xmlns:a16="http://schemas.microsoft.com/office/drawing/2014/main" id="{5A56731D-361F-5D50-6F61-80AA72DF2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91B39B-2C9F-4714-B201-C1C609AEF94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4A2D2169-A019-D323-B4F7-5D28736B4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8602A1E5-CC00-8093-E00A-47115773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ar-SA"/>
              <a:t>متشابهة في قاعدة حساب الحجم ,, فالحجم هو حاصل ضرب مساحة القاعده في الارتفاع , إلا أنها قد تختلف في الصيغ المستعمله لإيجاد مساحة قاعد الشكل . حيث أن قاعدة متوازي المستطيلات مستطيلة الشكل بينما قاعدة المنشور الثلاثي مثلثة الشكل .</a:t>
            </a:r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380EA051-FA42-00AB-68A9-AC4B817F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7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4A2D2169-A019-D323-B4F7-5D28736B4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8602A1E5-CC00-8093-E00A-47115773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ar-SA"/>
              <a:t>متشابهة في قاعدة حساب الحجم ,, فالحجم هو حاصل ضرب مساحة القاعده في الارتفاع , إلا أنها قد تختلف في الصيغ المستعمله لإيجاد مساحة قاعد الشكل . حيث أن قاعدة متوازي المستطيلات مستطيلة الشكل بينما قاعدة المنشور الثلاثي مثلثة الشكل .</a:t>
            </a:r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380EA051-FA42-00AB-68A9-AC4B817F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8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4A2D2169-A019-D323-B4F7-5D28736B4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8602A1E5-CC00-8093-E00A-47115773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ar-SA"/>
              <a:t>متشابهة في قاعدة حساب الحجم ,, فالحجم هو حاصل ضرب مساحة القاعده في الارتفاع , إلا أنها قد تختلف في الصيغ المستعمله لإيجاد مساحة قاعد الشكل . حيث أن قاعدة متوازي المستطيلات مستطيلة الشكل بينما قاعدة المنشور الثلاثي مثلثة الشكل .</a:t>
            </a:r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380EA051-FA42-00AB-68A9-AC4B817F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6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4A2D2169-A019-D323-B4F7-5D28736B4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8602A1E5-CC00-8093-E00A-47115773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ar-SA"/>
              <a:t>متشابهة في قاعدة حساب الحجم ,, فالحجم هو حاصل ضرب مساحة القاعده في الارتفاع , إلا أنها قد تختلف في الصيغ المستعمله لإيجاد مساحة قاعد الشكل . حيث أن قاعدة متوازي المستطيلات مستطيلة الشكل بينما قاعدة المنشور الثلاثي مثلثة الشكل .</a:t>
            </a:r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380EA051-FA42-00AB-68A9-AC4B817F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7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>
            <a:extLst>
              <a:ext uri="{FF2B5EF4-FFF2-40B4-BE49-F238E27FC236}">
                <a16:creationId xmlns:a16="http://schemas.microsoft.com/office/drawing/2014/main" id="{15A3BC71-4F40-F2FB-EB74-FA4735469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عنصر نائب للملاحظات 2">
            <a:extLst>
              <a:ext uri="{FF2B5EF4-FFF2-40B4-BE49-F238E27FC236}">
                <a16:creationId xmlns:a16="http://schemas.microsoft.com/office/drawing/2014/main" id="{2089AA43-AF92-B7E1-E152-6A495EF20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33796" name="عنصر نائب لرقم الشريحة 3">
            <a:extLst>
              <a:ext uri="{FF2B5EF4-FFF2-40B4-BE49-F238E27FC236}">
                <a16:creationId xmlns:a16="http://schemas.microsoft.com/office/drawing/2014/main" id="{5A56731D-361F-5D50-6F61-80AA72DF2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91B39B-2C9F-4714-B201-C1C609AEF94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2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27CF4F-B747-E501-47FB-1C86A336B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9D962FC-A0E6-C892-912F-622C24041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BF4D74-F716-F84D-6CCB-0CB57B48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9CBDDC-03DA-2250-F8FE-A5511388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344A89-D142-ED60-1B25-473C95DC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451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AEB478-863F-BBB5-D36B-CCD02868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BDA03A2-F220-6BE6-CF8B-66FB889F6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03BE3D-1E95-C68E-4401-8B9A0322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E87D09-B21A-90DC-9A2F-2A290D75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D58251-6188-0C84-5B2D-FDF6D031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5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DB0BD17-00C2-9695-4839-9F69661A6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147C77F-8E71-2860-DA31-C29DA393D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1A2A48-93AA-94D5-BB4F-785AB5B9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07F4E9-9283-95D3-D1FE-D8F462BD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B93026-56AA-8B9B-4C03-5AD75723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223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51D6D0-503E-4A9A-9BB5-D8AB1E82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74F879-1770-430E-8F2B-DFDDF3222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84CD07-FEB8-40C1-8946-D8C55AA7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F0A9BB-5C0C-48D1-98CC-513507BA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B97758-31B5-4BB1-B307-D6C92BF2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598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4AD826-588E-48F8-955A-A117CBDE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B7915A-CC60-410C-8721-EE5AABAA5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9CA09E-DCEF-49FD-80FC-B8C2A327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C08341-D388-4421-9967-3B576BD6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B88C90-BD82-4EC3-AEC7-15C522E8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82917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C968D4-74A8-4867-B8A2-5E8BE4B0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F83E3B-9434-4E12-BF64-9C9E9F9ED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F26DFE-3BDF-4CB5-A43C-FDC945C3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E26693-DDD7-4EBE-9D74-1108FD55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40B067-BDF0-48DB-8200-DDA6B11D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083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8F29C-9254-413F-991E-C021A108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78A604-FFD4-4548-A3E8-FAFDE3F8E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6D5AF7-7607-44AC-AFA0-E48BC7D9B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5653C2-AA40-42A1-A9C2-10EFD420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018412-266E-425A-8603-2AB71BF1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214C10-A8A3-429B-B170-35BC4A24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23990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4D9E02-D5E0-49A8-9EFD-9E0D28E4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FDC872-BB57-4F28-AF86-135CBC1F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57BB9B-A4C3-45A4-A226-E05D5E72B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97AC276-364B-4E51-B468-29AF2C7F7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ECD257E-8E8A-4D01-87AE-BE458007A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0BBFF75-034E-4A46-B7E4-EE194683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F107F2A-C01F-471C-9C33-2125459C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76EB60D-24A2-4D13-9FD1-D217E5BF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6261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C6481-B3EE-4DF1-B81C-DEF3C116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A899DF-025F-42DD-B5AE-90B25A9B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379A56B-D3A8-4A87-8F4F-A0A36CF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9F47B5F-3F5A-4EE0-A80E-67A0EB6F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87264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B03D1C-04E2-4EA5-8079-BE54E18A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0C74D37-5700-424E-9506-8ABD9CED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34466D-6ED6-41A0-BE2D-02ADAD3B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34957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50970-7031-4C93-8AF7-8A4E88FA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E8E362-2CEA-4B01-A7F6-2452A53B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8FB652C-57BA-48D6-88A3-A5D86F44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3E8AEC2-E580-4C9F-9D51-EE4319B2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A4B048-A24A-42E2-A734-16EE5B01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370D87-D985-4892-A797-B7E36B35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3986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044AB7-F2D5-64E2-DADC-BBBC591C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026D55E-7BCB-5219-0A7D-D68689856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0D04ED-0783-BA2E-7139-F21169F5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9A0278-5C06-F9EA-C69D-315617F1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DDB9F2-2EED-6C35-5F75-5ACD0460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219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41F54E-D91E-47F8-84EE-DE7A5AAC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91F621-843C-44EE-9330-6B9F8BE6D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EA8E6D-8032-431F-B8A3-C9F21155E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987237-E430-4256-B0BA-E009CFFA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C3781A-A44D-479C-89FE-D9AD5963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2D3DA4-F7DF-413D-9E12-54FB4CCE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36958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963FCD-0337-44F5-AA50-33E7A368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0FA960-9585-4330-92C8-887AA57F8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1B18D2-2CF6-42EA-BFF2-B7AD2D55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38ED14-3A1D-4210-95EA-F1B535F8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8CDCA7-A5FB-4357-A5CC-9ACBB9F4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15044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524F42-FCE1-4D94-9884-EF2F93DF7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4CA75F8-F917-4F22-80ED-004159D41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9136EE-9116-4672-8222-E8B04AC0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F82195-16EB-404A-9C96-4B6CD887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3A9930-1BBE-43BA-8122-E9F77EAE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7969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C30D2C-1AEF-3E48-9976-4A2B888E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9BE6-7166-4491-91C2-C887C7D039E9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8AE832-0AE9-7E3A-2E7F-DD7D4E20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D412CA-0C6D-F250-02C9-17A228B4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7E67-BD35-4CDC-AC6E-3513B42EA7A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2624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AA9FB5-E349-1B16-F220-4775FA4F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49F4-7042-4DF6-AE57-62E5EB71D834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9F6787-3954-31F8-572D-F8F32269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D4AE6A-542B-034C-E33A-C6920F0A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656C-D883-4E6F-96F4-9C6EFE7D35F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078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19A9A9-330C-18DF-41F2-E3910E99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41B4-8309-4AB9-B080-164088BB7DA6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039B82-DF71-69D4-DBE1-28946714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7121DE-2778-0807-F661-2FD63204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2EE9-B6BC-481C-AC82-ACF1D6C971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148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93ACE29-3928-E3F6-F537-F14AE5E4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FEA3-77C9-441D-A9B2-19DDEF3E16A2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79AB862-687E-2B1B-D8C0-D7FEAAE1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7E26242-A822-780A-CA24-21FB06DD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B3B8-7C05-451A-99EB-9FE84AB4605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185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E9ED9C6-2E86-2510-2B32-E6A5069F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5A44-FFE1-4978-A379-0FBA849ED0E7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8E653F5-E6C6-7FDB-068E-12A07598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4B2A197-8169-5ADE-6EE8-DAC9994A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EE4C-6EAB-42F6-B6BA-B2EB40FD6D5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296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DB891FB2-C903-5983-BCE4-7D7C3C4D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F6B6-22CF-493D-8FDD-A5F73F95A440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208697F0-3355-BC72-1EAA-11903211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A13A9FD-5464-1ABE-8A28-5B7F52E9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338B-2327-48AF-9D88-F8F989FCC5C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4472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2C1C814-13B5-5AFF-4D84-EC502DD0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232AD-18D9-4AF6-BE17-A45815FD86E1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7F5533E-0D33-C66B-16DF-F5248F8B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44465D8-4A8E-44A0-B65B-FE745EF6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94E9-06C1-49C1-8B3F-0E86559CF8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750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AA872C-0FD0-D6EF-32BA-66A760B5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DD3A528-334B-4EC5-2D8B-598F6D619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97F33E-480D-3EDE-ED3B-B0667A0E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A19201-BF7F-E08F-8882-4B3D03C5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FA2192-B49E-CE48-2AB7-CC997AA4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1332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6EB276-B531-B902-4178-D4E5E6FC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6B71-5220-47C9-90FB-A9B29ECC669F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DC1D265-E950-5E8E-9782-EA60271F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413705E-0B07-ED01-F91F-EFA4EBB4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C4E4-462A-4D22-AC54-6CBFDE587C0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7434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B90B18A-3165-3699-627C-89137BBB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135E-8621-4743-BCD9-924D61C55C66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1797E6A-D6C6-7D0D-69E3-874F327C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65E2A20-B9A9-A210-480C-1FD479AC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B531-229C-4DED-A82B-BC5AF06F55A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2227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647C44-8238-F594-FA37-B486A40D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2852-701A-4439-A54E-A301107CF012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74C163-AFDA-A171-0846-CD4F0C17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C48559-1168-6558-72BD-17036594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0620-366F-4BA1-971D-0CA3FDF5F29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44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2D8D77-189C-6384-330A-18785344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5D11-54F9-47C3-AFDE-7A5E644536A2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5EAE75-1999-D54B-BD2C-84AEA003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2BBF8C-4D81-BE58-5371-F8CCF1C7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0B10-2618-4E48-B89F-4AF23E84BF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2631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C336C-D6CD-4613-A835-38DD76B0A70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6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A4AC-B955-4566-95E5-85B3F8A5DB8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2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A220-EFC9-4303-B254-0A66F765A18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2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AE634-2C77-4440-821E-793B1D81033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5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0C5A-E8EA-46BA-B428-B9493F18C8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7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E7DF-BCB0-4868-BEEE-7A231D383F2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882B88-0669-BC51-5E22-6FCF0F04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3B403F-E5A6-A7D3-6520-B17901102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221680-AA50-E0A1-9BFA-5FA6F560C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AFAF41-76E0-E985-D840-1D8E70D8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5DF27F-9840-DAA6-74C7-863F7F51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A4E54DF-DD33-80AC-B2C6-DF685AEA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5025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DDEF1-BDEE-4A4E-8AFA-FBC0B094FD8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04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3E7B-3E74-49B9-B94C-8132B166127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32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C418-D163-477E-A861-1B9C8C4CDC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4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9F91-1C2F-4BD4-8CB5-2A5D322FE0E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72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EB0-D719-47A4-8347-E82C6C1A588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9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1A6B3D-B6A0-7E4B-8A7C-17881248F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136536-6C21-43C6-3EDF-709E7E1CC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DB1A28-4A24-19EC-42D6-5E4D4E590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BA50B-3C07-4BAF-976C-BACF6D79B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6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62490-B25C-681D-05E7-BE2548EFD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330E0-3BE9-1086-518D-F8DDF041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772982-C6B5-48BE-5632-EC81B7E8B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D839-D262-4B94-8254-C21411D2C6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6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C0B21-2AF4-F1BF-625D-4B0CAC1A3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8F6828-E8C2-D45F-2A1B-4F1BC030F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F65A5-1BA6-C200-A3C7-DA213B581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5DD7-DB7A-4773-9EF5-BF09CB7A70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18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6CDBE-412E-5C1A-264E-D0672A962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E9C28-E02B-55BE-22CC-3294AEE6A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EC8A4-CE1C-977E-5907-FBCECDCFB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92CC-5B28-4D99-A0C8-6ECDF0DAF0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6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DB9DFA-704B-CF9C-BAE9-55CD4E034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EDB108-46AB-D271-C4C8-7573B116D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8921F6-CAE0-2CCD-D96E-1743D7512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C455-88D4-455B-AE68-A0384B5868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F58CBF-5451-1605-84FF-BA1AF251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FE896CC-140D-4CD4-4B5C-1085C96D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F5B46D2-286E-08CE-A682-65F742DD7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92F8483-00E7-78C8-F363-1BCCA758F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46A5080-0173-64BB-5E8B-B78BDEEB1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0BD5E29-E62E-6EC1-4F97-5EB058E2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61F80DC-B70A-65C4-2D31-3F9FA554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61B7CF7-E0BD-4E61-43BE-EB701005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8351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779EA3-0E81-4AA3-EAD2-753F11431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B9C939-8D07-FB20-4BEB-DE6867F50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E4C58C-2317-5F4F-39F3-0CE420757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575F-BD44-49A0-A515-95741146BC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39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F82B8F-17E0-7754-C5A8-6FD0D85CE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4E6DC3-FAA9-836B-B0F1-AD428D37E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21226E-7EEA-9CFC-E87C-B9FEE2C4A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72E20-0D03-405A-AF69-6A651F18FE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91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D9795-8632-ED00-2681-4ADEFF261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8D49E-8D08-E31E-E6C0-5CDBE209E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B18ED-99A7-43C0-CBF4-CD40A606A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90FD-F9C7-4C6B-B367-CC04E4B684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68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3FB8C-3ED4-A117-9793-D70C853B3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2F718-2D4D-D870-C50B-B041BD027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D6F16-E362-F46C-CBBE-F9D833D30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E796-BE78-4BEC-8C5B-30DF8E13D0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55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4EC982-6C49-2AFD-A1E4-E3CF00138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67862-9FA0-E7C0-5FF4-15AB2103D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E2FDAD-2B3C-A764-63DC-447E94537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C599-DC20-478D-9329-2FF7E26C38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63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951C53-0E0B-558F-A758-E92702C7C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9727F-AE4A-1E7E-B85B-5BBEC8FCD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DD8435-0BEC-887C-DF06-32CC12E64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DB7A-C270-4D10-8C60-370E2C43D3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8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C6457F-3AC7-DD1E-1C8F-2FEB96C3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DD6-91B9-4782-8BDD-C72DC970C2A9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77F96D-548C-8CC0-07C9-77824A88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7FD0C9-A276-66C5-2B7B-D5F8F839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7FEA-D253-4688-891F-A1C1385C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50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719DC-D0F6-89A7-DDF8-5028D081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1236-3B20-45AA-9178-386DEC0D107A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AB7ECC-4162-2EB9-CC16-2393AB67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41B8D2-9CA9-1CB5-48AA-87CFD58B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04F9-43A4-4440-8628-1CD981A3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08D732-3992-24D0-1829-4AF5604F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CB34-D4F2-4473-BD6B-1E23882D6CBF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EDA69C-A89E-4D70-47F0-B78C24CD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9C147B-2873-47C6-DDAA-A3CB9F0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4B1E-F64B-4F06-AC05-075C77CD3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773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3577740-B136-1441-A0DD-1970EFA0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834C-2C0B-4286-BAAF-63A67886F427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0C40AA4-AF3F-6FF7-E760-28CD1C8F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CC1DB2F-BA82-6800-BEB8-979F210D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CF08-2463-4C21-BFC2-D5FC6314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15204E-BA0A-2F84-F55E-8637FCE31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1465E83-397B-C945-7275-2EB4B94E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DFAB8F0-7F45-52C6-4AB6-8EB7B19D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DBA63A0-4900-C324-011B-9B5753C7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4942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3A26952B-D714-E365-501E-E0580E9D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C41F-8BC9-48C7-81A7-DC0D5C9FB122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4F310F36-586A-DC79-719E-C14864CA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2908C0-EF71-458F-689B-F35D7D12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7604-C40D-431C-B8CF-3686F938D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83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F839D742-4A53-35D1-E2BB-0C1B8B04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11FB-789B-4E96-A44E-7C7420AB079B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D3C8A9D0-0235-7EEA-1412-5D19DAF4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715E4C5-FA8B-1EBA-2B04-DB7D9146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4205-6BCE-4692-93B5-489C677B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528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83E78B69-59CA-0D00-01EA-893A3CAC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A8C3-4C17-4251-A930-3D79E24BF91C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719F1056-B02A-B612-AED2-2BFE9975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80FC34E-6CAF-A18D-C8D3-C48781A4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0536-A194-4388-BFED-73AE7BAAC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D2D5910-82D5-981B-16EE-2D820160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AAA4-CDD9-4A8C-AC2E-826DD6D77034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F229864-9B2D-BAC0-FC5F-6A80450E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1BA067D-9368-22C9-5A8F-1D7A8E0A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8280-2335-4B39-9597-CA58C3901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949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2D39E59-086F-3F74-12AD-F1CCB85A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62F4-EFCB-45CB-BE17-23919F1767A3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27F750C-F989-D846-D46D-D9018C12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31D9610-7042-A62B-90D3-80A82CF3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283E-6D55-426F-A3F8-4C43590D8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25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221CCF-8571-E748-E96B-DD6D94E6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F241-1A29-46AB-A8DB-4E44535C6640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AC886E-5B22-432E-0312-045DA4E5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A0809F-ADFA-08AD-BE9F-EFDCADD8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6CDF-DB3C-4B68-B279-4A8CC412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2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D9B59E-F2E3-4EF6-44C1-872B9B86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75C9-39F8-4029-BC8D-FAAA04FDB193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7D8BBB-094B-E787-0E8C-DFA06D40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2CF32F-F8A8-99C8-F541-8C527AAD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8EFC-184D-4B0F-ACF2-34C2A7D5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07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048538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4325344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672980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98A3249-5D98-CAF6-012A-CBE78E4B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26C7F20-DEE8-313E-CBB5-3D8BC87A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6A1994D-EEE3-BD45-6F5B-33F52585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7059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2332297"/>
      </p:ext>
    </p:extLst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269312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9578142"/>
      </p:ext>
    </p:extLst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2739315"/>
      </p:ext>
    </p:extLst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8784872"/>
      </p:ext>
    </p:extLst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8969358"/>
      </p:ext>
    </p:extLst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8997105"/>
      </p:ext>
    </p:extLst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1221877"/>
      </p:ext>
    </p:extLst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106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3031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kumimoji="1" lang="en-US" altLang="ar-SA" sz="1800"/>
            </a:p>
          </p:txBody>
        </p:sp>
        <p:sp>
          <p:nvSpPr>
            <p:cNvPr id="3031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kumimoji="1" lang="en-US" altLang="ar-SA" sz="1800"/>
            </a:p>
          </p:txBody>
        </p:sp>
        <p:sp>
          <p:nvSpPr>
            <p:cNvPr id="3031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kumimoji="1" lang="en-US" altLang="ar-SA" sz="1800"/>
            </a:p>
          </p:txBody>
        </p:sp>
        <p:grpSp>
          <p:nvGrpSpPr>
            <p:cNvPr id="30311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311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0311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0311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0311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ar-SA" sz="1800"/>
                    </a:p>
                  </p:txBody>
                </p:sp>
                <p:sp>
                  <p:nvSpPr>
                    <p:cNvPr id="30311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ar-SA" sz="1800"/>
                    </a:p>
                  </p:txBody>
                </p:sp>
              </p:grpSp>
              <p:sp>
                <p:nvSpPr>
                  <p:cNvPr id="30311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30311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30311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30311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30312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30312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</p:grpSp>
            <p:pic>
              <p:nvPicPr>
                <p:cNvPr id="30312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2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2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2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2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2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2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2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313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313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3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3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3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3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3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3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3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3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4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4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4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4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4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4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4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4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4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314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0315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31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31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315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315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315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315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31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315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kumimoji="1" lang="en-US" altLang="ar-SA" sz="1800"/>
            </a:p>
          </p:txBody>
        </p:sp>
        <p:sp>
          <p:nvSpPr>
            <p:cNvPr id="3031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316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/>
              <a:endParaRPr kumimoji="1" lang="en-US" altLang="ar-SA" sz="1800"/>
            </a:p>
          </p:txBody>
        </p:sp>
      </p:grpSp>
      <p:sp>
        <p:nvSpPr>
          <p:cNvPr id="30316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altLang="ar-SA" noProof="0"/>
              <a:t>انقر لتحرير نمط العنوان الرئيسي</a:t>
            </a:r>
          </a:p>
        </p:txBody>
      </p:sp>
      <p:sp>
        <p:nvSpPr>
          <p:cNvPr id="30316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ar-SA" altLang="ar-SA" noProof="0"/>
              <a:t>انقر لتحرير نمط العنوان الثانوي الرئيسي</a:t>
            </a:r>
          </a:p>
        </p:txBody>
      </p:sp>
      <p:sp>
        <p:nvSpPr>
          <p:cNvPr id="30316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0316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0316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46A258-D8CA-4D5C-81A6-27D0F1B6E66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582509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393F7-4521-4E3A-96BD-4F362BFB955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4762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297DE7-50C9-F519-729C-24EC7778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AB163E-1721-666E-24D3-69159B35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27C0053-4C8B-2E2B-BCBA-DB3E52DE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B89E97-D739-F68C-099D-AFDCB816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8F352E-AA85-5120-C8E5-85CB7C08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DEF6651-90D4-35BB-76AB-C2FA8D7F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428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FD144-303C-4722-AAD8-533CBED1EA77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580146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6181-7ECE-43A2-8E25-F3A4452F3E3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398120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D5A55-1C42-4B1A-B6B9-86C15741915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96202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AAC9F-DE3F-4EBE-9FB5-AE42B25BAE3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136161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82B53-B1C2-42EA-A573-0992F311A35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788837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675DF-73C5-4533-B834-B01FA0AA6F6D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813273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9C24E-4E1A-4234-B631-A29948846F5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86650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B06B0-6F28-430D-851D-6727C05FA9B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539540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C3BDD-552B-479D-96D4-134E4452D9E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018899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4D0BA86-A10E-FBBF-AC96-FB5E366BF1DC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DDAAD091-8536-5E07-0B8A-6334C5A8BB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defRPr/>
              </a:pPr>
              <a:endParaRPr kumimoji="1" lang="en-US" altLang="ar-SA" sz="1800">
                <a:solidFill>
                  <a:srgbClr val="2F1311"/>
                </a:solidFill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4EEDFA4F-31CD-0830-EB8A-AB2E7CA34F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defRPr/>
              </a:pPr>
              <a:endParaRPr kumimoji="1" lang="en-US" altLang="ar-SA" sz="1800">
                <a:solidFill>
                  <a:srgbClr val="2F1311"/>
                </a:solidFill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63D1368-A0F2-39AF-7C02-FCEF9F9EB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 altLang="ar-SA" sz="1800">
                <a:solidFill>
                  <a:srgbClr val="2F1311"/>
                </a:solidFill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65C85A-E8D9-2B23-349B-5158C207D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529FEF67-6783-5364-CF3B-281C93B4D8A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9" name="Group 8">
                  <a:extLst>
                    <a:ext uri="{FF2B5EF4-FFF2-40B4-BE49-F238E27FC236}">
                      <a16:creationId xmlns:a16="http://schemas.microsoft.com/office/drawing/2014/main" id="{529F256E-A6B9-7BF0-1134-577ECE11A847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8" name="Group 9">
                    <a:extLst>
                      <a:ext uri="{FF2B5EF4-FFF2-40B4-BE49-F238E27FC236}">
                        <a16:creationId xmlns:a16="http://schemas.microsoft.com/office/drawing/2014/main" id="{82D6476C-2ED6-042E-DF66-86D1050DB6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5" name="Freeform 10">
                      <a:extLst>
                        <a:ext uri="{FF2B5EF4-FFF2-40B4-BE49-F238E27FC236}">
                          <a16:creationId xmlns:a16="http://schemas.microsoft.com/office/drawing/2014/main" id="{587D240B-5B00-A806-3110-F04227C2A2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ar-SA" sz="1800"/>
                    </a:p>
                  </p:txBody>
                </p:sp>
                <p:sp>
                  <p:nvSpPr>
                    <p:cNvPr id="56" name="Freeform 11">
                      <a:extLst>
                        <a:ext uri="{FF2B5EF4-FFF2-40B4-BE49-F238E27FC236}">
                          <a16:creationId xmlns:a16="http://schemas.microsoft.com/office/drawing/2014/main" id="{D42703E1-70DF-9DDB-E22D-82DB249361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ar-SA" sz="1800"/>
                    </a:p>
                  </p:txBody>
                </p:sp>
              </p:grpSp>
              <p:sp>
                <p:nvSpPr>
                  <p:cNvPr id="49" name="Oval 12">
                    <a:extLst>
                      <a:ext uri="{FF2B5EF4-FFF2-40B4-BE49-F238E27FC236}">
                        <a16:creationId xmlns:a16="http://schemas.microsoft.com/office/drawing/2014/main" id="{54CB1492-AED2-9FEB-D9B3-70483A764E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ar-SA" altLang="ar-SA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0" name="Freeform 13">
                    <a:extLst>
                      <a:ext uri="{FF2B5EF4-FFF2-40B4-BE49-F238E27FC236}">
                        <a16:creationId xmlns:a16="http://schemas.microsoft.com/office/drawing/2014/main" id="{41D201AA-BEAE-9813-F6C7-D845A13BF4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51" name="Freeform 14">
                    <a:extLst>
                      <a:ext uri="{FF2B5EF4-FFF2-40B4-BE49-F238E27FC236}">
                        <a16:creationId xmlns:a16="http://schemas.microsoft.com/office/drawing/2014/main" id="{783FEE95-DD51-E3EC-F9BF-96C57D5CB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52" name="Freeform 15">
                    <a:extLst>
                      <a:ext uri="{FF2B5EF4-FFF2-40B4-BE49-F238E27FC236}">
                        <a16:creationId xmlns:a16="http://schemas.microsoft.com/office/drawing/2014/main" id="{44A5BF70-737F-578A-1FFA-FB0884D4A9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53" name="Freeform 16">
                    <a:extLst>
                      <a:ext uri="{FF2B5EF4-FFF2-40B4-BE49-F238E27FC236}">
                        <a16:creationId xmlns:a16="http://schemas.microsoft.com/office/drawing/2014/main" id="{97570665-98AA-5AD7-1CD1-E6E9DA685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54" name="Freeform 17">
                    <a:extLst>
                      <a:ext uri="{FF2B5EF4-FFF2-40B4-BE49-F238E27FC236}">
                        <a16:creationId xmlns:a16="http://schemas.microsoft.com/office/drawing/2014/main" id="{E1548A18-77E9-5859-8067-8FC91D2749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</p:grpSp>
            <p:pic>
              <p:nvPicPr>
                <p:cNvPr id="40" name="Picture 18">
                  <a:extLst>
                    <a:ext uri="{FF2B5EF4-FFF2-40B4-BE49-F238E27FC236}">
                      <a16:creationId xmlns:a16="http://schemas.microsoft.com/office/drawing/2014/main" id="{AB44A05D-A7D7-DA95-8416-40E52B4487B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" name="Picture 19">
                  <a:extLst>
                    <a:ext uri="{FF2B5EF4-FFF2-40B4-BE49-F238E27FC236}">
                      <a16:creationId xmlns:a16="http://schemas.microsoft.com/office/drawing/2014/main" id="{A646A5A2-584E-1A8B-9A5A-F431F8E25DA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" name="Picture 20">
                  <a:extLst>
                    <a:ext uri="{FF2B5EF4-FFF2-40B4-BE49-F238E27FC236}">
                      <a16:creationId xmlns:a16="http://schemas.microsoft.com/office/drawing/2014/main" id="{F462DC7A-E9CF-73DC-D07D-19DB081A8A8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21">
                  <a:extLst>
                    <a:ext uri="{FF2B5EF4-FFF2-40B4-BE49-F238E27FC236}">
                      <a16:creationId xmlns:a16="http://schemas.microsoft.com/office/drawing/2014/main" id="{14ED5E89-4FF0-F571-1F3B-D1AE8049B57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id="{DFCFBB75-FB68-08AC-C031-B45CC9C3DC4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3">
                  <a:extLst>
                    <a:ext uri="{FF2B5EF4-FFF2-40B4-BE49-F238E27FC236}">
                      <a16:creationId xmlns:a16="http://schemas.microsoft.com/office/drawing/2014/main" id="{84A1A50F-3F27-5D40-A465-627884C9DF4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4">
                  <a:extLst>
                    <a:ext uri="{FF2B5EF4-FFF2-40B4-BE49-F238E27FC236}">
                      <a16:creationId xmlns:a16="http://schemas.microsoft.com/office/drawing/2014/main" id="{43A2E33E-49C2-B05A-F136-81CF85652F3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5">
                  <a:extLst>
                    <a:ext uri="{FF2B5EF4-FFF2-40B4-BE49-F238E27FC236}">
                      <a16:creationId xmlns:a16="http://schemas.microsoft.com/office/drawing/2014/main" id="{2CE253C3-F927-5741-6277-91826A7475E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9" name="Group 26">
                <a:extLst>
                  <a:ext uri="{FF2B5EF4-FFF2-40B4-BE49-F238E27FC236}">
                    <a16:creationId xmlns:a16="http://schemas.microsoft.com/office/drawing/2014/main" id="{FEE2762F-25C8-73CF-DF4D-C83BC20EBDC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0" name="Picture 27">
                  <a:extLst>
                    <a:ext uri="{FF2B5EF4-FFF2-40B4-BE49-F238E27FC236}">
                      <a16:creationId xmlns:a16="http://schemas.microsoft.com/office/drawing/2014/main" id="{48456F55-6F3E-6A9C-5534-D31A38CDE20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28">
                  <a:extLst>
                    <a:ext uri="{FF2B5EF4-FFF2-40B4-BE49-F238E27FC236}">
                      <a16:creationId xmlns:a16="http://schemas.microsoft.com/office/drawing/2014/main" id="{844FD38D-D484-5E39-AF75-A4AFD15C1DD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29">
                  <a:extLst>
                    <a:ext uri="{FF2B5EF4-FFF2-40B4-BE49-F238E27FC236}">
                      <a16:creationId xmlns:a16="http://schemas.microsoft.com/office/drawing/2014/main" id="{35214C3A-DC94-058F-8BFE-A4F9B1137E7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30">
                  <a:extLst>
                    <a:ext uri="{FF2B5EF4-FFF2-40B4-BE49-F238E27FC236}">
                      <a16:creationId xmlns:a16="http://schemas.microsoft.com/office/drawing/2014/main" id="{72A4871A-E44B-1DBC-DA7A-DB6CCAAD8BD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31">
                  <a:extLst>
                    <a:ext uri="{FF2B5EF4-FFF2-40B4-BE49-F238E27FC236}">
                      <a16:creationId xmlns:a16="http://schemas.microsoft.com/office/drawing/2014/main" id="{55D7C81E-A617-5102-EC28-D72EC24F99C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32">
                  <a:extLst>
                    <a:ext uri="{FF2B5EF4-FFF2-40B4-BE49-F238E27FC236}">
                      <a16:creationId xmlns:a16="http://schemas.microsoft.com/office/drawing/2014/main" id="{DA42D115-4649-6484-8F0D-655B2E4BE86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3">
                  <a:extLst>
                    <a:ext uri="{FF2B5EF4-FFF2-40B4-BE49-F238E27FC236}">
                      <a16:creationId xmlns:a16="http://schemas.microsoft.com/office/drawing/2014/main" id="{8C1A68B2-A88A-E677-C95E-464488D7DC7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4">
                  <a:extLst>
                    <a:ext uri="{FF2B5EF4-FFF2-40B4-BE49-F238E27FC236}">
                      <a16:creationId xmlns:a16="http://schemas.microsoft.com/office/drawing/2014/main" id="{688EE791-A985-32B0-2265-498C65B4DC0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5">
                  <a:extLst>
                    <a:ext uri="{FF2B5EF4-FFF2-40B4-BE49-F238E27FC236}">
                      <a16:creationId xmlns:a16="http://schemas.microsoft.com/office/drawing/2014/main" id="{257C374D-6622-FBD1-1374-FECC8C86E48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36">
                  <a:extLst>
                    <a:ext uri="{FF2B5EF4-FFF2-40B4-BE49-F238E27FC236}">
                      <a16:creationId xmlns:a16="http://schemas.microsoft.com/office/drawing/2014/main" id="{C62699FF-35DE-14CB-94D7-83AD5BB80E0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37">
                  <a:extLst>
                    <a:ext uri="{FF2B5EF4-FFF2-40B4-BE49-F238E27FC236}">
                      <a16:creationId xmlns:a16="http://schemas.microsoft.com/office/drawing/2014/main" id="{DF97D8A9-B5DE-6838-B6DE-2A5A0DAA7D2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8">
                  <a:extLst>
                    <a:ext uri="{FF2B5EF4-FFF2-40B4-BE49-F238E27FC236}">
                      <a16:creationId xmlns:a16="http://schemas.microsoft.com/office/drawing/2014/main" id="{3DA0C38D-F24C-EED4-7A0B-1408D8313F3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9">
                  <a:extLst>
                    <a:ext uri="{FF2B5EF4-FFF2-40B4-BE49-F238E27FC236}">
                      <a16:creationId xmlns:a16="http://schemas.microsoft.com/office/drawing/2014/main" id="{FA7F301B-5192-B43F-0BEA-BC79AB4BB3D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40">
                  <a:extLst>
                    <a:ext uri="{FF2B5EF4-FFF2-40B4-BE49-F238E27FC236}">
                      <a16:creationId xmlns:a16="http://schemas.microsoft.com/office/drawing/2014/main" id="{51E419F1-115E-53AA-03F3-CDCA79187CE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41">
                  <a:extLst>
                    <a:ext uri="{FF2B5EF4-FFF2-40B4-BE49-F238E27FC236}">
                      <a16:creationId xmlns:a16="http://schemas.microsoft.com/office/drawing/2014/main" id="{B59A6AA1-1E83-1202-1E42-3898B642895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42">
                  <a:extLst>
                    <a:ext uri="{FF2B5EF4-FFF2-40B4-BE49-F238E27FC236}">
                      <a16:creationId xmlns:a16="http://schemas.microsoft.com/office/drawing/2014/main" id="{D00B7153-F07A-0949-2D17-40ED10C3682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43">
                  <a:extLst>
                    <a:ext uri="{FF2B5EF4-FFF2-40B4-BE49-F238E27FC236}">
                      <a16:creationId xmlns:a16="http://schemas.microsoft.com/office/drawing/2014/main" id="{A00D9E48-6495-F6C0-0CE0-2E894BE6353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4">
                  <a:extLst>
                    <a:ext uri="{FF2B5EF4-FFF2-40B4-BE49-F238E27FC236}">
                      <a16:creationId xmlns:a16="http://schemas.microsoft.com/office/drawing/2014/main" id="{271D4400-A49A-A385-7BC9-FF05BCFFDFA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5">
                  <a:extLst>
                    <a:ext uri="{FF2B5EF4-FFF2-40B4-BE49-F238E27FC236}">
                      <a16:creationId xmlns:a16="http://schemas.microsoft.com/office/drawing/2014/main" id="{3F0D83FD-2EED-F732-AFF8-F1AB16EE338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7C2EB6FE-18E5-FF90-9119-E6FEB72CA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1A13EF90-0B15-E9F5-CBEB-7988A888D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SA" sz="1800">
                <a:solidFill>
                  <a:srgbClr val="2F1311"/>
                </a:solidFill>
              </a:endParaRPr>
            </a:p>
          </p:txBody>
        </p:sp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653C8C24-D155-9126-A518-4A7363341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SA" sz="1800">
                <a:solidFill>
                  <a:srgbClr val="2F1311"/>
                </a:solidFill>
              </a:endParaRPr>
            </a:p>
          </p:txBody>
        </p:sp>
        <p:sp>
          <p:nvSpPr>
            <p:cNvPr id="10" name="Freeform 49" descr="kimonopat1">
              <a:extLst>
                <a:ext uri="{FF2B5EF4-FFF2-40B4-BE49-F238E27FC236}">
                  <a16:creationId xmlns:a16="http://schemas.microsoft.com/office/drawing/2014/main" id="{B949B1AB-9393-08C0-8BFA-B7E6B8988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1" name="Freeform 50" descr="kimonopat1">
              <a:extLst>
                <a:ext uri="{FF2B5EF4-FFF2-40B4-BE49-F238E27FC236}">
                  <a16:creationId xmlns:a16="http://schemas.microsoft.com/office/drawing/2014/main" id="{45723641-6BA2-C4D6-19F8-CA96752C9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2" name="Freeform 51">
              <a:extLst>
                <a:ext uri="{FF2B5EF4-FFF2-40B4-BE49-F238E27FC236}">
                  <a16:creationId xmlns:a16="http://schemas.microsoft.com/office/drawing/2014/main" id="{3A1AA513-F1C4-F3E4-3BE3-2D4BA82EA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CB0BFC24-F93A-6D43-ED49-13F5550F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E4864235-272F-3857-6B32-A945F9BC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SA" sz="1800">
                <a:solidFill>
                  <a:srgbClr val="2F1311"/>
                </a:solidFill>
              </a:endParaRPr>
            </a:p>
          </p:txBody>
        </p:sp>
        <p:sp>
          <p:nvSpPr>
            <p:cNvPr id="15" name="Rectangle 54">
              <a:extLst>
                <a:ext uri="{FF2B5EF4-FFF2-40B4-BE49-F238E27FC236}">
                  <a16:creationId xmlns:a16="http://schemas.microsoft.com/office/drawing/2014/main" id="{62A8F245-3DFA-2FBC-2B8B-A098B3A1F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defRPr/>
              </a:pPr>
              <a:endParaRPr kumimoji="1" lang="en-US" altLang="ar-SA" sz="1800">
                <a:solidFill>
                  <a:srgbClr val="2F1311"/>
                </a:solidFill>
              </a:endParaRPr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D3BDD98B-7706-3C4D-91E0-A983B9C79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SA" sz="1800">
                <a:solidFill>
                  <a:srgbClr val="2F1311"/>
                </a:solidFill>
              </a:endParaRPr>
            </a:p>
          </p:txBody>
        </p:sp>
        <p:sp>
          <p:nvSpPr>
            <p:cNvPr id="17" name="AutoShape 56">
              <a:extLst>
                <a:ext uri="{FF2B5EF4-FFF2-40B4-BE49-F238E27FC236}">
                  <a16:creationId xmlns:a16="http://schemas.microsoft.com/office/drawing/2014/main" id="{D353365A-C449-D7D8-FFC8-50A120D73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ar-SA" sz="1800"/>
            </a:p>
          </p:txBody>
        </p:sp>
      </p:grpSp>
      <p:sp>
        <p:nvSpPr>
          <p:cNvPr id="30316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altLang="ar-SA" noProof="0"/>
              <a:t>انقر لتحرير نمط العنوان الرئيسي</a:t>
            </a:r>
          </a:p>
        </p:txBody>
      </p:sp>
      <p:sp>
        <p:nvSpPr>
          <p:cNvPr id="30316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ar-SA" altLang="ar-SA" noProof="0"/>
              <a:t>انقر لتحرير نمط العنوان الثانوي الرئيسي</a:t>
            </a: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E259FE8D-DF5A-3B47-48B8-1426F1FF212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8" name="Rectangle 60">
            <a:extLst>
              <a:ext uri="{FF2B5EF4-FFF2-40B4-BE49-F238E27FC236}">
                <a16:creationId xmlns:a16="http://schemas.microsoft.com/office/drawing/2014/main" id="{E318882F-3096-7407-C7E4-2A1F8A5CE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9" name="Rectangle 61">
            <a:extLst>
              <a:ext uri="{FF2B5EF4-FFF2-40B4-BE49-F238E27FC236}">
                <a16:creationId xmlns:a16="http://schemas.microsoft.com/office/drawing/2014/main" id="{496C2A55-951B-5D23-D5CD-9E1A6094F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F54E1-BD86-4BE3-A5DC-A7D4D8700CC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3655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080ABD-99B9-71C8-CAFE-443A8B6B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E547C20-F127-FFAE-FA2A-8A0B4D0FD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D472826-E18C-F0AF-D86B-D637CB964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1E6F2C7-8082-845E-C820-BA37DED5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9D458E-CBE9-F064-2828-3211759E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F273AFA-3A3F-0BDB-2D3E-EE9365E7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17298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0EED48FE-4349-A635-89C3-B22EF8EE6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A1B9FEBB-B988-9154-2C3A-F32C2CB34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092C2C7D-54C1-2089-BCD0-26BCFF3EE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268BE-5634-4EF7-9D1B-FB2ED847B601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309770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F91A9740-D574-8E42-CC51-BB1D6996C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244F95CD-AD1C-EAEA-D980-3FDC1CB4B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74BCB313-0FA6-1352-A263-4573F80C9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53D4E-F261-47E0-BB9E-7CB0A03267F7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666177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1E35AACC-1A76-3188-2771-48196CD77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857A7A77-4653-A2A3-2C2E-1DC840ABE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4CA5DA2C-BFD9-68A2-060B-9A9C21046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E6B14-A499-4504-8BDB-CE1C4E0C9D9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978582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1152EDA4-29B0-6C58-9049-C9F7DC240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6D5090C3-F6C6-EF92-AE1D-F32454FA8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1">
            <a:extLst>
              <a:ext uri="{FF2B5EF4-FFF2-40B4-BE49-F238E27FC236}">
                <a16:creationId xmlns:a16="http://schemas.microsoft.com/office/drawing/2014/main" id="{2E7D829C-F18E-FE26-B7DA-A41F77DC4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ACEE3-0768-47C7-AB99-A7ACADAD8762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124040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B52D4FB4-8CE0-F576-DCC3-ED86DF96B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1A1A20C8-3270-7F59-5064-A441909F1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8457A053-6599-1A2C-0172-1DC55110A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27B6C-A3E1-4A16-A609-A50D52F146F7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48835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>
                <a16:creationId xmlns:a16="http://schemas.microsoft.com/office/drawing/2014/main" id="{6A0F7D1E-5B84-F346-28F4-2F9B42C50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904E1947-2275-4112-512B-8523CCACC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7D9500A3-CDE6-D966-A7E6-7260EC8D9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D4E59-B127-431A-A70D-40E21EC4B92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621964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CEAF26DC-923A-369D-4763-8C2374515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1DE780E2-A659-2B60-E02B-1A02D2C42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DCBADB3D-D0A7-28E0-5335-98D3C2B4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26157-23AA-46EE-AD84-09376839C314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222033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B590EE23-5215-CF94-BCFA-AAC57C43D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2B864BAF-9145-11F3-2E14-E22625500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86B07EBE-9AE6-E120-0EF7-122E35566F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9276B-9454-4D7B-AAC2-7D534ABD55E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576679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166B4C85-E97D-6762-1BFB-E944502FBF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8305D469-E1A1-1A0C-80E3-C5D68C013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75076731-A680-7CA3-330D-84D3BB654E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36187-2031-4F1A-B661-E3AAD224E36F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501518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F0295549-74EF-9A90-DCCD-96CFE1A19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C1936A36-E7B3-E02D-2521-0045024CF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1B6F5AD5-020B-BBD7-F388-CFB365244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CA09C-A9B4-415A-9A51-682DD985604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0144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871A342-9F9F-07CA-D932-C3EBF968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003F50-8D19-A4E9-51BA-29B8F10B1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239583-A832-F54B-3D7D-3A28D0FE3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9FB6-ADA3-4516-83EF-1DDC5D63AF5A}" type="datetimeFigureOut">
              <a:rPr lang="ar-SA" smtClean="0"/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B23E1A-3353-AD97-2455-8FA15F727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9A1340-A6EC-5C09-43CE-517EACE2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8975-18A3-4091-BCEF-8FC67DCE6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335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DEB3B75-1CCD-4904-9756-96AFD243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3B323F-6645-47F0-ACD0-5A7383FE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1B26E9-08FE-47E0-ABA8-339699EBD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2620-7220-466E-BE41-63926EF2417F}" type="datetimeFigureOut">
              <a:rPr lang="ar-KW" smtClean="0"/>
              <a:t>04/10/1444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72038B-CA8D-4BE1-A229-B2466C876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EA890E-3FF9-437E-8052-F3ECAF529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4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عنوان 1">
            <a:extLst>
              <a:ext uri="{FF2B5EF4-FFF2-40B4-BE49-F238E27FC236}">
                <a16:creationId xmlns:a16="http://schemas.microsoft.com/office/drawing/2014/main" id="{A7BAAA37-6B19-45EB-58D7-404B3036A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3075" name="عنصر نائب للنص 2">
            <a:extLst>
              <a:ext uri="{FF2B5EF4-FFF2-40B4-BE49-F238E27FC236}">
                <a16:creationId xmlns:a16="http://schemas.microsoft.com/office/drawing/2014/main" id="{3FA88782-A992-87B3-B0DF-93E2939E1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0C3B83-D8BE-5112-DF8F-2ABA057F2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125169-8AC0-4F8D-8532-37C3326D44AD}" type="datetimeFigureOut">
              <a:rPr lang="ar-SA"/>
              <a:pPr>
                <a:defRPr/>
              </a:pPr>
              <a:t>04/10/44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C9860A-556F-41E8-EC97-3273030D2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2D23ED-57FE-4002-685A-A6CC8915F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26B48-2CDB-4AB8-9181-C30522E8BE7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564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3429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6858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0287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3716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28588" indent="-128588" algn="r" defTabSz="514350" rtl="1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9803B53-53BF-47A6-B8AC-E923610F3B1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1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53586B7-3FC0-1024-29B0-6534B1097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BEE0C6E-A1DD-A4A7-CDF5-02C195588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CF4CD4-F947-88B2-088C-36140CB6FF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8AEBD2-DA3D-3C0A-DE48-1CD8ECEFE2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5A0AB1-6AF1-3067-6418-7BA47069DC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DA0361CE-3F06-42EC-A30F-82CB5D0764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عنوان 1">
            <a:extLst>
              <a:ext uri="{FF2B5EF4-FFF2-40B4-BE49-F238E27FC236}">
                <a16:creationId xmlns:a16="http://schemas.microsoft.com/office/drawing/2014/main" id="{C0791BA6-5FDD-F43F-266C-5FA95347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2531" name="عنصر نائب للنص 2">
            <a:extLst>
              <a:ext uri="{FF2B5EF4-FFF2-40B4-BE49-F238E27FC236}">
                <a16:creationId xmlns:a16="http://schemas.microsoft.com/office/drawing/2014/main" id="{DC8F28AD-CB96-7A84-226E-2DF4200F9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E276CD-42B8-FD0F-90FE-0814538FF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C00BD8-AB56-4C8F-ACE3-D5A41D5D1FC8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2DD983-4E1C-928E-44B8-41824817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335AD7-E2EF-98B3-7492-35897D09B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BE825A-4264-495B-9C08-52F3EF8F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AE58E-81BD-4C22-BFBC-D264C366EA00}" type="datetimeFigureOut">
              <a:rPr lang="ar-SA" smtClean="0"/>
              <a:pPr/>
              <a:t>04/10/44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3878A-31B9-4EAF-81C7-EFA6D3A01E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15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2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30208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kumimoji="1" lang="en-US" altLang="ar-SA" sz="1800"/>
            </a:p>
          </p:txBody>
        </p:sp>
        <p:sp>
          <p:nvSpPr>
            <p:cNvPr id="30208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kumimoji="1" lang="en-US" altLang="ar-SA" sz="1800"/>
            </a:p>
          </p:txBody>
        </p:sp>
        <p:sp>
          <p:nvSpPr>
            <p:cNvPr id="30208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kumimoji="1" lang="en-US" altLang="ar-SA" sz="1800"/>
            </a:p>
          </p:txBody>
        </p:sp>
        <p:grpSp>
          <p:nvGrpSpPr>
            <p:cNvPr id="30208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208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0208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0208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0209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ar-SA" sz="1800"/>
                    </a:p>
                  </p:txBody>
                </p:sp>
                <p:sp>
                  <p:nvSpPr>
                    <p:cNvPr id="3020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ar-SA" sz="1800"/>
                    </a:p>
                  </p:txBody>
                </p:sp>
              </p:grpSp>
              <p:sp>
                <p:nvSpPr>
                  <p:cNvPr id="30209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30209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30209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30209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30209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30209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</p:grpSp>
            <p:pic>
              <p:nvPicPr>
                <p:cNvPr id="30209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09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0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0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0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0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0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0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210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210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0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0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1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1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1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1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1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1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1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1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1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1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2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2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2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2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2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212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0212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212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212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212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213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213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213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213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213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endParaRPr kumimoji="1" lang="en-US" altLang="ar-SA" sz="1800"/>
            </a:p>
          </p:txBody>
        </p:sp>
        <p:sp>
          <p:nvSpPr>
            <p:cNvPr id="30213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213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/>
              <a:endParaRPr kumimoji="1" lang="en-US" altLang="ar-SA" sz="1800"/>
            </a:p>
          </p:txBody>
        </p:sp>
      </p:grpSp>
      <p:sp>
        <p:nvSpPr>
          <p:cNvPr id="30213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30213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30213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/>
            </a:lvl1pPr>
          </a:lstStyle>
          <a:p>
            <a:endParaRPr lang="en-US" altLang="ar-SA"/>
          </a:p>
        </p:txBody>
      </p:sp>
      <p:sp>
        <p:nvSpPr>
          <p:cNvPr id="3021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endParaRPr lang="en-US" altLang="ar-SA"/>
          </a:p>
        </p:txBody>
      </p:sp>
      <p:sp>
        <p:nvSpPr>
          <p:cNvPr id="3021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fld id="{223268AE-2DBA-4A40-B6AF-13160F847E2C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8440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A2DB8195-454F-721D-8F85-726220692FAD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2056" name="Rectangle 3">
              <a:extLst>
                <a:ext uri="{FF2B5EF4-FFF2-40B4-BE49-F238E27FC236}">
                  <a16:creationId xmlns:a16="http://schemas.microsoft.com/office/drawing/2014/main" id="{F867CFCA-845A-86E8-BCF5-3F9092A3FB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defRPr/>
              </a:pPr>
              <a:endParaRPr kumimoji="1" lang="en-US" altLang="ar-SA" sz="1800">
                <a:solidFill>
                  <a:srgbClr val="2F1311"/>
                </a:solidFill>
              </a:endParaRPr>
            </a:p>
          </p:txBody>
        </p:sp>
        <p:sp>
          <p:nvSpPr>
            <p:cNvPr id="2057" name="Rectangle 4">
              <a:extLst>
                <a:ext uri="{FF2B5EF4-FFF2-40B4-BE49-F238E27FC236}">
                  <a16:creationId xmlns:a16="http://schemas.microsoft.com/office/drawing/2014/main" id="{CA9B873D-0F96-358B-53AC-BF90C0B23E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defRPr/>
              </a:pPr>
              <a:endParaRPr kumimoji="1" lang="en-US" altLang="ar-SA" sz="1800">
                <a:solidFill>
                  <a:srgbClr val="2F1311"/>
                </a:solidFill>
              </a:endParaRPr>
            </a:p>
          </p:txBody>
        </p:sp>
        <p:sp>
          <p:nvSpPr>
            <p:cNvPr id="302085" name="Rectangle 5">
              <a:extLst>
                <a:ext uri="{FF2B5EF4-FFF2-40B4-BE49-F238E27FC236}">
                  <a16:creationId xmlns:a16="http://schemas.microsoft.com/office/drawing/2014/main" id="{2B7047CA-E6AC-95EA-6C48-E988F082A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 altLang="ar-SA" sz="1800">
                <a:solidFill>
                  <a:srgbClr val="2F1311"/>
                </a:solidFill>
              </a:endParaRPr>
            </a:p>
          </p:txBody>
        </p:sp>
        <p:grpSp>
          <p:nvGrpSpPr>
            <p:cNvPr id="2059" name="Group 6">
              <a:extLst>
                <a:ext uri="{FF2B5EF4-FFF2-40B4-BE49-F238E27FC236}">
                  <a16:creationId xmlns:a16="http://schemas.microsoft.com/office/drawing/2014/main" id="{6AC72FDB-DCF2-C26E-D49C-E8555D1CA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71" name="Group 7">
                <a:extLst>
                  <a:ext uri="{FF2B5EF4-FFF2-40B4-BE49-F238E27FC236}">
                    <a16:creationId xmlns:a16="http://schemas.microsoft.com/office/drawing/2014/main" id="{522B0A3C-DFAC-8FBB-EEEC-DF3B2798B21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2092" name="Group 8">
                  <a:extLst>
                    <a:ext uri="{FF2B5EF4-FFF2-40B4-BE49-F238E27FC236}">
                      <a16:creationId xmlns:a16="http://schemas.microsoft.com/office/drawing/2014/main" id="{B1C41071-777F-0D0F-D48E-80D486E9AAB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101" name="Group 9">
                    <a:extLst>
                      <a:ext uri="{FF2B5EF4-FFF2-40B4-BE49-F238E27FC236}">
                        <a16:creationId xmlns:a16="http://schemas.microsoft.com/office/drawing/2014/main" id="{66E136A5-1EB6-FF3A-CA2C-71F7E63841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108" name="Freeform 10">
                      <a:extLst>
                        <a:ext uri="{FF2B5EF4-FFF2-40B4-BE49-F238E27FC236}">
                          <a16:creationId xmlns:a16="http://schemas.microsoft.com/office/drawing/2014/main" id="{2220D014-51B0-3B86-35E8-0C5CBD883D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ar-SA" sz="1800"/>
                    </a:p>
                  </p:txBody>
                </p:sp>
                <p:sp>
                  <p:nvSpPr>
                    <p:cNvPr id="2109" name="Freeform 11">
                      <a:extLst>
                        <a:ext uri="{FF2B5EF4-FFF2-40B4-BE49-F238E27FC236}">
                          <a16:creationId xmlns:a16="http://schemas.microsoft.com/office/drawing/2014/main" id="{8460F93F-F7EF-7116-88BA-21E4823DE9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ar-SA" sz="1800"/>
                    </a:p>
                  </p:txBody>
                </p:sp>
              </p:grpSp>
              <p:sp>
                <p:nvSpPr>
                  <p:cNvPr id="2102" name="Oval 12">
                    <a:extLst>
                      <a:ext uri="{FF2B5EF4-FFF2-40B4-BE49-F238E27FC236}">
                        <a16:creationId xmlns:a16="http://schemas.microsoft.com/office/drawing/2014/main" id="{1F6ECB94-B2E1-D380-B886-FD0757B3B7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ar-SA" altLang="ar-SA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2103" name="Freeform 13">
                    <a:extLst>
                      <a:ext uri="{FF2B5EF4-FFF2-40B4-BE49-F238E27FC236}">
                        <a16:creationId xmlns:a16="http://schemas.microsoft.com/office/drawing/2014/main" id="{40CFFB00-C067-4475-7D8B-D43E8C6438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2104" name="Freeform 14">
                    <a:extLst>
                      <a:ext uri="{FF2B5EF4-FFF2-40B4-BE49-F238E27FC236}">
                        <a16:creationId xmlns:a16="http://schemas.microsoft.com/office/drawing/2014/main" id="{86C70E1B-F7D2-7042-C7BB-A6F0EE7F6E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2105" name="Freeform 15">
                    <a:extLst>
                      <a:ext uri="{FF2B5EF4-FFF2-40B4-BE49-F238E27FC236}">
                        <a16:creationId xmlns:a16="http://schemas.microsoft.com/office/drawing/2014/main" id="{C4196159-A759-2D31-D2A6-FF26F6CA23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2106" name="Freeform 16">
                    <a:extLst>
                      <a:ext uri="{FF2B5EF4-FFF2-40B4-BE49-F238E27FC236}">
                        <a16:creationId xmlns:a16="http://schemas.microsoft.com/office/drawing/2014/main" id="{B2DEC8C9-FB5D-C12E-4B40-A750094DF5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  <p:sp>
                <p:nvSpPr>
                  <p:cNvPr id="2107" name="Freeform 17">
                    <a:extLst>
                      <a:ext uri="{FF2B5EF4-FFF2-40B4-BE49-F238E27FC236}">
                        <a16:creationId xmlns:a16="http://schemas.microsoft.com/office/drawing/2014/main" id="{04F26733-DD35-5568-2B2E-98C3EBFC83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ar-SA" sz="1800"/>
                  </a:p>
                </p:txBody>
              </p:sp>
            </p:grpSp>
            <p:pic>
              <p:nvPicPr>
                <p:cNvPr id="2093" name="Picture 18">
                  <a:extLst>
                    <a:ext uri="{FF2B5EF4-FFF2-40B4-BE49-F238E27FC236}">
                      <a16:creationId xmlns:a16="http://schemas.microsoft.com/office/drawing/2014/main" id="{CFAA750A-AAF2-C857-14D1-410B5DD7CEE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4" name="Picture 19">
                  <a:extLst>
                    <a:ext uri="{FF2B5EF4-FFF2-40B4-BE49-F238E27FC236}">
                      <a16:creationId xmlns:a16="http://schemas.microsoft.com/office/drawing/2014/main" id="{F1B9E550-33F9-5540-3554-2A60AFCEFFC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5" name="Picture 20">
                  <a:extLst>
                    <a:ext uri="{FF2B5EF4-FFF2-40B4-BE49-F238E27FC236}">
                      <a16:creationId xmlns:a16="http://schemas.microsoft.com/office/drawing/2014/main" id="{F49EA76F-6EF3-07D1-1FCF-5DAF5A94CFB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6" name="Picture 21">
                  <a:extLst>
                    <a:ext uri="{FF2B5EF4-FFF2-40B4-BE49-F238E27FC236}">
                      <a16:creationId xmlns:a16="http://schemas.microsoft.com/office/drawing/2014/main" id="{39CD93E3-31CE-3D91-A905-20B9507D891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7" name="Picture 22">
                  <a:extLst>
                    <a:ext uri="{FF2B5EF4-FFF2-40B4-BE49-F238E27FC236}">
                      <a16:creationId xmlns:a16="http://schemas.microsoft.com/office/drawing/2014/main" id="{E2D0DF98-F737-93F1-3854-CFCBE1DE5AB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8" name="Picture 23">
                  <a:extLst>
                    <a:ext uri="{FF2B5EF4-FFF2-40B4-BE49-F238E27FC236}">
                      <a16:creationId xmlns:a16="http://schemas.microsoft.com/office/drawing/2014/main" id="{F465E887-1F41-CFA3-67CF-96199AC646A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9" name="Picture 24">
                  <a:extLst>
                    <a:ext uri="{FF2B5EF4-FFF2-40B4-BE49-F238E27FC236}">
                      <a16:creationId xmlns:a16="http://schemas.microsoft.com/office/drawing/2014/main" id="{E580E264-0160-C75B-9F79-76BBBB4705F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00" name="Picture 25">
                  <a:extLst>
                    <a:ext uri="{FF2B5EF4-FFF2-40B4-BE49-F238E27FC236}">
                      <a16:creationId xmlns:a16="http://schemas.microsoft.com/office/drawing/2014/main" id="{30B3FC76-00FA-0D47-1AA2-B608F035BE1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072" name="Group 26">
                <a:extLst>
                  <a:ext uri="{FF2B5EF4-FFF2-40B4-BE49-F238E27FC236}">
                    <a16:creationId xmlns:a16="http://schemas.microsoft.com/office/drawing/2014/main" id="{05A8379C-3BE0-6A41-2598-435B83DF215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073" name="Picture 27">
                  <a:extLst>
                    <a:ext uri="{FF2B5EF4-FFF2-40B4-BE49-F238E27FC236}">
                      <a16:creationId xmlns:a16="http://schemas.microsoft.com/office/drawing/2014/main" id="{84A6BDB4-DF85-C4AE-FB6A-340FC428FAA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4" name="Picture 28">
                  <a:extLst>
                    <a:ext uri="{FF2B5EF4-FFF2-40B4-BE49-F238E27FC236}">
                      <a16:creationId xmlns:a16="http://schemas.microsoft.com/office/drawing/2014/main" id="{241A7512-8755-D2D1-0506-E6FAD17C288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5" name="Picture 29">
                  <a:extLst>
                    <a:ext uri="{FF2B5EF4-FFF2-40B4-BE49-F238E27FC236}">
                      <a16:creationId xmlns:a16="http://schemas.microsoft.com/office/drawing/2014/main" id="{6F301BAB-3DA0-A1C2-ABB8-4FA272D3850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6" name="Picture 30">
                  <a:extLst>
                    <a:ext uri="{FF2B5EF4-FFF2-40B4-BE49-F238E27FC236}">
                      <a16:creationId xmlns:a16="http://schemas.microsoft.com/office/drawing/2014/main" id="{25389B7C-6AEA-E541-9B3E-942A96B77B2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7" name="Picture 31">
                  <a:extLst>
                    <a:ext uri="{FF2B5EF4-FFF2-40B4-BE49-F238E27FC236}">
                      <a16:creationId xmlns:a16="http://schemas.microsoft.com/office/drawing/2014/main" id="{607BEDDC-D1EA-BBBB-EEF5-6DFF7599901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8" name="Picture 32">
                  <a:extLst>
                    <a:ext uri="{FF2B5EF4-FFF2-40B4-BE49-F238E27FC236}">
                      <a16:creationId xmlns:a16="http://schemas.microsoft.com/office/drawing/2014/main" id="{A8690297-4864-D4CE-61A7-FB5C41D6D8F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79" name="Picture 33">
                  <a:extLst>
                    <a:ext uri="{FF2B5EF4-FFF2-40B4-BE49-F238E27FC236}">
                      <a16:creationId xmlns:a16="http://schemas.microsoft.com/office/drawing/2014/main" id="{EED82E5E-52CB-D7C3-F7CF-50432385F77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0" name="Picture 34">
                  <a:extLst>
                    <a:ext uri="{FF2B5EF4-FFF2-40B4-BE49-F238E27FC236}">
                      <a16:creationId xmlns:a16="http://schemas.microsoft.com/office/drawing/2014/main" id="{179F8AF6-1FC3-EF7F-1849-57EB659D49F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1" name="Picture 35">
                  <a:extLst>
                    <a:ext uri="{FF2B5EF4-FFF2-40B4-BE49-F238E27FC236}">
                      <a16:creationId xmlns:a16="http://schemas.microsoft.com/office/drawing/2014/main" id="{3246D989-F074-338B-602A-50C398DCD39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2" name="Picture 36">
                  <a:extLst>
                    <a:ext uri="{FF2B5EF4-FFF2-40B4-BE49-F238E27FC236}">
                      <a16:creationId xmlns:a16="http://schemas.microsoft.com/office/drawing/2014/main" id="{17E49F61-DF0B-EFC0-16C7-DCA68821DFC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3" name="Picture 37">
                  <a:extLst>
                    <a:ext uri="{FF2B5EF4-FFF2-40B4-BE49-F238E27FC236}">
                      <a16:creationId xmlns:a16="http://schemas.microsoft.com/office/drawing/2014/main" id="{8F3BF988-D8C2-6327-DFA4-4554A5A4307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4" name="Picture 38">
                  <a:extLst>
                    <a:ext uri="{FF2B5EF4-FFF2-40B4-BE49-F238E27FC236}">
                      <a16:creationId xmlns:a16="http://schemas.microsoft.com/office/drawing/2014/main" id="{CD835CEF-377C-696B-EDF4-72869149295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5" name="Picture 39">
                  <a:extLst>
                    <a:ext uri="{FF2B5EF4-FFF2-40B4-BE49-F238E27FC236}">
                      <a16:creationId xmlns:a16="http://schemas.microsoft.com/office/drawing/2014/main" id="{66A64669-B1E7-094F-B7B5-0D26B257278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6" name="Picture 40">
                  <a:extLst>
                    <a:ext uri="{FF2B5EF4-FFF2-40B4-BE49-F238E27FC236}">
                      <a16:creationId xmlns:a16="http://schemas.microsoft.com/office/drawing/2014/main" id="{43432F45-5C4E-8554-6782-B3046A02B1E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7" name="Picture 41">
                  <a:extLst>
                    <a:ext uri="{FF2B5EF4-FFF2-40B4-BE49-F238E27FC236}">
                      <a16:creationId xmlns:a16="http://schemas.microsoft.com/office/drawing/2014/main" id="{91CC0520-A0AD-7CD7-2CA9-56CE2E31C71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8" name="Picture 42">
                  <a:extLst>
                    <a:ext uri="{FF2B5EF4-FFF2-40B4-BE49-F238E27FC236}">
                      <a16:creationId xmlns:a16="http://schemas.microsoft.com/office/drawing/2014/main" id="{E76E695D-1BFF-75A8-8EED-5DCB30DBE45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89" name="Picture 43">
                  <a:extLst>
                    <a:ext uri="{FF2B5EF4-FFF2-40B4-BE49-F238E27FC236}">
                      <a16:creationId xmlns:a16="http://schemas.microsoft.com/office/drawing/2014/main" id="{D7180E09-6269-2718-9653-9CE5E30DAD7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0" name="Picture 44">
                  <a:extLst>
                    <a:ext uri="{FF2B5EF4-FFF2-40B4-BE49-F238E27FC236}">
                      <a16:creationId xmlns:a16="http://schemas.microsoft.com/office/drawing/2014/main" id="{B5BDADA0-38A9-C160-7BE9-52AA1AC0868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91" name="Picture 45">
                  <a:extLst>
                    <a:ext uri="{FF2B5EF4-FFF2-40B4-BE49-F238E27FC236}">
                      <a16:creationId xmlns:a16="http://schemas.microsoft.com/office/drawing/2014/main" id="{5C3E4146-678D-C8E0-9E4C-5995A24ACEE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2060" name="Freeform 46">
              <a:extLst>
                <a:ext uri="{FF2B5EF4-FFF2-40B4-BE49-F238E27FC236}">
                  <a16:creationId xmlns:a16="http://schemas.microsoft.com/office/drawing/2014/main" id="{4089BBE5-D444-96BB-C751-9BD68D6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2127" name="Freeform 47">
              <a:extLst>
                <a:ext uri="{FF2B5EF4-FFF2-40B4-BE49-F238E27FC236}">
                  <a16:creationId xmlns:a16="http://schemas.microsoft.com/office/drawing/2014/main" id="{CFFEB2CB-02A4-7FB3-F136-F3EF07EB8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SA" sz="1800">
                <a:solidFill>
                  <a:srgbClr val="2F1311"/>
                </a:solidFill>
              </a:endParaRPr>
            </a:p>
          </p:txBody>
        </p:sp>
        <p:sp>
          <p:nvSpPr>
            <p:cNvPr id="302128" name="Freeform 48">
              <a:extLst>
                <a:ext uri="{FF2B5EF4-FFF2-40B4-BE49-F238E27FC236}">
                  <a16:creationId xmlns:a16="http://schemas.microsoft.com/office/drawing/2014/main" id="{B723B930-9BEA-28F8-2B0F-718F9FC8E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SA" sz="1800">
                <a:solidFill>
                  <a:srgbClr val="2F1311"/>
                </a:solidFill>
              </a:endParaRPr>
            </a:p>
          </p:txBody>
        </p:sp>
        <p:sp>
          <p:nvSpPr>
            <p:cNvPr id="2063" name="Freeform 49" descr="kimonopat1">
              <a:extLst>
                <a:ext uri="{FF2B5EF4-FFF2-40B4-BE49-F238E27FC236}">
                  <a16:creationId xmlns:a16="http://schemas.microsoft.com/office/drawing/2014/main" id="{DF6D2AE0-454F-3B72-5115-C82AB1C10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2064" name="Freeform 50" descr="kimonopat1">
              <a:extLst>
                <a:ext uri="{FF2B5EF4-FFF2-40B4-BE49-F238E27FC236}">
                  <a16:creationId xmlns:a16="http://schemas.microsoft.com/office/drawing/2014/main" id="{E94BDA11-A432-F5D0-F5D4-9F3E5FA48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2065" name="Freeform 51">
              <a:extLst>
                <a:ext uri="{FF2B5EF4-FFF2-40B4-BE49-F238E27FC236}">
                  <a16:creationId xmlns:a16="http://schemas.microsoft.com/office/drawing/2014/main" id="{52BB83BB-0A45-7822-B9EA-E742D4E11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2066" name="Freeform 52">
              <a:extLst>
                <a:ext uri="{FF2B5EF4-FFF2-40B4-BE49-F238E27FC236}">
                  <a16:creationId xmlns:a16="http://schemas.microsoft.com/office/drawing/2014/main" id="{0A3A9401-45BD-1CC3-C1E9-14B18D0BF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 sz="1800"/>
            </a:p>
          </p:txBody>
        </p:sp>
        <p:sp>
          <p:nvSpPr>
            <p:cNvPr id="302133" name="Freeform 53">
              <a:extLst>
                <a:ext uri="{FF2B5EF4-FFF2-40B4-BE49-F238E27FC236}">
                  <a16:creationId xmlns:a16="http://schemas.microsoft.com/office/drawing/2014/main" id="{17AF76ED-A072-2F11-C8C4-93E593A4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SA" sz="1800">
                <a:solidFill>
                  <a:srgbClr val="2F1311"/>
                </a:solidFill>
              </a:endParaRPr>
            </a:p>
          </p:txBody>
        </p:sp>
        <p:sp>
          <p:nvSpPr>
            <p:cNvPr id="2068" name="Rectangle 54">
              <a:extLst>
                <a:ext uri="{FF2B5EF4-FFF2-40B4-BE49-F238E27FC236}">
                  <a16:creationId xmlns:a16="http://schemas.microsoft.com/office/drawing/2014/main" id="{77536FE4-4C5E-A901-747C-9602D0A19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defRPr/>
              </a:pPr>
              <a:endParaRPr kumimoji="1" lang="en-US" altLang="ar-SA" sz="1800">
                <a:solidFill>
                  <a:srgbClr val="2F1311"/>
                </a:solidFill>
              </a:endParaRPr>
            </a:p>
          </p:txBody>
        </p:sp>
        <p:sp>
          <p:nvSpPr>
            <p:cNvPr id="302135" name="Freeform 55">
              <a:extLst>
                <a:ext uri="{FF2B5EF4-FFF2-40B4-BE49-F238E27FC236}">
                  <a16:creationId xmlns:a16="http://schemas.microsoft.com/office/drawing/2014/main" id="{B0D57452-7FF9-B2B3-29CA-929875B5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ar-SA" sz="1800">
                <a:solidFill>
                  <a:srgbClr val="2F1311"/>
                </a:solidFill>
              </a:endParaRPr>
            </a:p>
          </p:txBody>
        </p:sp>
        <p:sp>
          <p:nvSpPr>
            <p:cNvPr id="2070" name="AutoShape 56">
              <a:extLst>
                <a:ext uri="{FF2B5EF4-FFF2-40B4-BE49-F238E27FC236}">
                  <a16:creationId xmlns:a16="http://schemas.microsoft.com/office/drawing/2014/main" id="{8AF17EB8-9703-1961-DE3A-B0957CDF4138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ar-SA" sz="1800"/>
            </a:p>
          </p:txBody>
        </p:sp>
      </p:grpSp>
      <p:sp>
        <p:nvSpPr>
          <p:cNvPr id="2051" name="Rectangle 57">
            <a:extLst>
              <a:ext uri="{FF2B5EF4-FFF2-40B4-BE49-F238E27FC236}">
                <a16:creationId xmlns:a16="http://schemas.microsoft.com/office/drawing/2014/main" id="{E54790F2-EF22-CBE7-5AEB-51944D0D6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2" name="Rectangle 58">
            <a:extLst>
              <a:ext uri="{FF2B5EF4-FFF2-40B4-BE49-F238E27FC236}">
                <a16:creationId xmlns:a16="http://schemas.microsoft.com/office/drawing/2014/main" id="{74BB6A4D-7CA3-4DA1-2CEC-8AF7DDD44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302139" name="Rectangle 59">
            <a:extLst>
              <a:ext uri="{FF2B5EF4-FFF2-40B4-BE49-F238E27FC236}">
                <a16:creationId xmlns:a16="http://schemas.microsoft.com/office/drawing/2014/main" id="{BF16BEC0-F6CF-AF7D-0B82-6562BB1E29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solidFill>
                  <a:srgbClr val="2F1311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02140" name="Rectangle 60">
            <a:extLst>
              <a:ext uri="{FF2B5EF4-FFF2-40B4-BE49-F238E27FC236}">
                <a16:creationId xmlns:a16="http://schemas.microsoft.com/office/drawing/2014/main" id="{20E9DF98-B888-65E7-8905-E040DA91F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solidFill>
                  <a:srgbClr val="2F1311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02141" name="Rectangle 61">
            <a:extLst>
              <a:ext uri="{FF2B5EF4-FFF2-40B4-BE49-F238E27FC236}">
                <a16:creationId xmlns:a16="http://schemas.microsoft.com/office/drawing/2014/main" id="{9E17AD63-3B23-D16E-988B-9FADCF7737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solidFill>
                  <a:srgbClr val="2F1311"/>
                </a:solidFill>
              </a:defRPr>
            </a:lvl1pPr>
          </a:lstStyle>
          <a:p>
            <a:fld id="{11CB30FE-7F05-438B-AFA3-F1548A284E8B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4823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file:///C:\Users\Sony\Desktop\&#1575;&#1604;&#1575;&#1588;-&#1575;&#1604;%20&#1575;&#1604;&#1579;&#1604;&#1575;&#1579;&#1610;0%20&#1575;&#1604;&#1575;&#1576;4&#1575;&#1583;\&#1578;&#1605;&#1585;&#1610;&#1606;%2011,12%20.13%20.14%20&#1589;%20132.cg3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&#1575;&#1604;&#1575;&#1588;-&#1575;&#1604;%20&#1575;&#1604;&#1579;&#1604;&#1575;&#1579;&#1610;0%20&#1575;&#1604;&#1575;&#1576;4&#1575;&#1583;%20&#1571;&#1582;&#1610;&#1610;&#1610;&#1610;&#1585;%20&#1605;&#1606;%20&#1586;&#1607;&#1608;&#1577;/&#1605;&#1580;&#1604;&#1583;%20&#1580;&#1583;&#1610;&#1583;/&#1588;&#1585;&#1610;&#1581;&#1577;%2048.cg3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60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&#1575;&#1604;&#1575;&#1585;&#1606;&#1578;&#1576;&#1575;&#1591;&#1575;&#1578;%20&#1605;&#1578;&#1608;&#1587;&#1591;/&#1578;&#1605;&#1585;&#1610;&#1606;%2012.cg3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4.wmf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4.wmf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&#1575;&#1604;&#1575;&#1585;&#1606;&#1578;&#1576;&#1575;&#1591;&#1575;&#1578;%20&#1605;&#1578;&#1608;&#1587;&#1591;/&#1578;&#1605;&#1585;&#1610;&#1606;%2013.cg3" TargetMode="External"/><Relationship Id="rId7" Type="http://schemas.openxmlformats.org/officeDocument/2006/relationships/image" Target="../media/image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7.png"/><Relationship Id="rId5" Type="http://schemas.openxmlformats.org/officeDocument/2006/relationships/image" Target="../media/image18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6.wmf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66.wmf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&#1575;&#1604;&#1575;&#1585;&#1606;&#1578;&#1576;&#1575;&#1591;&#1575;&#1578;%20&#1605;&#1578;&#1608;&#1587;&#1591;/14.cg3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7.png"/><Relationship Id="rId5" Type="http://schemas.openxmlformats.org/officeDocument/2006/relationships/image" Target="../media/image1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0.png"/><Relationship Id="rId7" Type="http://schemas.openxmlformats.org/officeDocument/2006/relationships/image" Target="../media/image1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17.png"/><Relationship Id="rId12" Type="http://schemas.openxmlformats.org/officeDocument/2006/relationships/image" Target="../media/image8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4.png"/><Relationship Id="rId5" Type="http://schemas.openxmlformats.org/officeDocument/2006/relationships/hyperlink" Target="&#1575;&#1604;&#1575;&#1585;&#1606;&#1578;&#1576;&#1575;&#1591;&#1575;&#1578;%20&#1605;&#1578;&#1608;&#1587;&#1591;/&#1578;&#1605;&#1585;&#1610;&#1606;%2022%20&#1589;%20133.cg3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7.png"/><Relationship Id="rId7" Type="http://schemas.openxmlformats.org/officeDocument/2006/relationships/image" Target="../media/image1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microsoft.com/office/2007/relationships/hdphoto" Target="../media/hdphoto1.wdp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8.png"/><Relationship Id="rId2" Type="http://schemas.openxmlformats.org/officeDocument/2006/relationships/image" Target="../media/image9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05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lbayan_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t.me/joinchat/5bqUE_QlFdU5NzI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6.png"/><Relationship Id="rId7" Type="http://schemas.openxmlformats.org/officeDocument/2006/relationships/image" Target="../media/image1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9.png"/><Relationship Id="rId5" Type="http://schemas.openxmlformats.org/officeDocument/2006/relationships/image" Target="../media/image108.gif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6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1.png"/><Relationship Id="rId5" Type="http://schemas.openxmlformats.org/officeDocument/2006/relationships/image" Target="../media/image108.gif"/><Relationship Id="rId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3.png"/><Relationship Id="rId5" Type="http://schemas.openxmlformats.org/officeDocument/2006/relationships/image" Target="../media/image108.gif"/><Relationship Id="rId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6.png"/><Relationship Id="rId7" Type="http://schemas.openxmlformats.org/officeDocument/2006/relationships/image" Target="../media/image10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gif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lbayan_1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t.me/joinchat/5bqUE_QlFdU5NzI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Relationship Id="rId6" Type="http://schemas.openxmlformats.org/officeDocument/2006/relationships/hyperlink" Target="&#1575;&#1604;&#1575;&#1585;&#1606;&#1578;&#1576;&#1575;&#1591;&#1575;&#1578;%20&#1605;&#1578;&#1608;&#1587;&#1591;/&#1605;&#1606;&#1588;&#1608;&#1585;%20&#1579;&#1604;&#1575;&#1579;&#1610;.cg3" TargetMode="External"/><Relationship Id="rId5" Type="http://schemas.openxmlformats.org/officeDocument/2006/relationships/hyperlink" Target="&#1575;&#1604;&#1575;&#1585;&#1606;&#1578;&#1576;&#1575;&#1591;&#1575;&#1578;%20&#1605;&#1578;&#1608;&#1587;&#1591;/&#1607;&#1585;&#1605;%20&#1579;&#1604;&#1575;&#1579;&#1610;.cg3" TargetMode="External"/><Relationship Id="rId4" Type="http://schemas.openxmlformats.org/officeDocument/2006/relationships/hyperlink" Target="&#1575;&#1604;&#1575;&#1585;&#1606;&#1578;&#1576;&#1575;&#1591;&#1575;&#1578;%20&#1605;&#1578;&#1608;&#1587;&#1591;/&#1605;&#1582;&#1585;&#1608;&#1591;.cg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2.png"/><Relationship Id="rId5" Type="http://schemas.openxmlformats.org/officeDocument/2006/relationships/image" Target="../media/image18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.png"/><Relationship Id="rId10" Type="http://schemas.openxmlformats.org/officeDocument/2006/relationships/image" Target="../media/image12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95CD94-B0F4-4A51-BD46-ED4FCACC8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8" y="542294"/>
            <a:ext cx="11583404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9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/>
              <a:t>رسم شكل ثلاثي الأبعاد بمعلومية مناظره الثلاثة</a:t>
            </a:r>
          </a:p>
        </p:txBody>
      </p:sp>
      <p:pic>
        <p:nvPicPr>
          <p:cNvPr id="4" name="Picture 4" descr="G:\رياضيات 2.jpg"/>
          <p:cNvPicPr>
            <a:picLocks noChangeAspect="1" noChangeArrowheads="1"/>
          </p:cNvPicPr>
          <p:nvPr/>
        </p:nvPicPr>
        <p:blipFill>
          <a:blip r:embed="rId2" cstate="print"/>
          <a:srcRect l="10229" t="88691" r="52234" b="3298"/>
          <a:stretch>
            <a:fillRect/>
          </a:stretch>
        </p:blipFill>
        <p:spPr bwMode="auto">
          <a:xfrm>
            <a:off x="1881158" y="3714752"/>
            <a:ext cx="3794618" cy="1500198"/>
          </a:xfrm>
          <a:prstGeom prst="rect">
            <a:avLst/>
          </a:prstGeom>
          <a:noFill/>
        </p:spPr>
      </p:pic>
      <p:pic>
        <p:nvPicPr>
          <p:cNvPr id="5" name="Picture 4" descr="G:\رياضيات 2.jpg"/>
          <p:cNvPicPr>
            <a:picLocks noChangeAspect="1" noChangeArrowheads="1"/>
          </p:cNvPicPr>
          <p:nvPr/>
        </p:nvPicPr>
        <p:blipFill>
          <a:blip r:embed="rId2" cstate="print"/>
          <a:srcRect l="10229" t="80209" r="52351" b="11372"/>
          <a:stretch>
            <a:fillRect/>
          </a:stretch>
        </p:blipFill>
        <p:spPr bwMode="auto">
          <a:xfrm>
            <a:off x="2381224" y="1000108"/>
            <a:ext cx="3276624" cy="1365685"/>
          </a:xfrm>
          <a:prstGeom prst="rect">
            <a:avLst/>
          </a:prstGeom>
          <a:noFill/>
        </p:spPr>
      </p:pic>
      <p:pic>
        <p:nvPicPr>
          <p:cNvPr id="6" name="Picture 5" descr="G:\رياضيات 2.jpg"/>
          <p:cNvPicPr>
            <a:picLocks noChangeAspect="1" noChangeArrowheads="1"/>
          </p:cNvPicPr>
          <p:nvPr/>
        </p:nvPicPr>
        <p:blipFill>
          <a:blip r:embed="rId2" cstate="print"/>
          <a:srcRect l="49279" t="80209" r="22554" b="11372"/>
          <a:stretch>
            <a:fillRect/>
          </a:stretch>
        </p:blipFill>
        <p:spPr bwMode="auto">
          <a:xfrm>
            <a:off x="7739075" y="1000108"/>
            <a:ext cx="2451279" cy="1357322"/>
          </a:xfrm>
          <a:prstGeom prst="rect">
            <a:avLst/>
          </a:prstGeom>
          <a:noFill/>
        </p:spPr>
      </p:pic>
      <p:pic>
        <p:nvPicPr>
          <p:cNvPr id="7" name="Picture 4" descr="G:\رياضيات 2.jpg"/>
          <p:cNvPicPr>
            <a:picLocks noChangeAspect="1" noChangeArrowheads="1"/>
          </p:cNvPicPr>
          <p:nvPr/>
        </p:nvPicPr>
        <p:blipFill>
          <a:blip r:embed="rId2" cstate="print"/>
          <a:srcRect l="49395" t="88691" r="22554" b="3298"/>
          <a:stretch>
            <a:fillRect/>
          </a:stretch>
        </p:blipFill>
        <p:spPr bwMode="auto">
          <a:xfrm>
            <a:off x="7167570" y="3643315"/>
            <a:ext cx="3071834" cy="1625141"/>
          </a:xfrm>
          <a:prstGeom prst="rect">
            <a:avLst/>
          </a:prstGeom>
          <a:noFill/>
        </p:spPr>
      </p:pic>
      <p:grpSp>
        <p:nvGrpSpPr>
          <p:cNvPr id="82" name="Group 81"/>
          <p:cNvGrpSpPr/>
          <p:nvPr/>
        </p:nvGrpSpPr>
        <p:grpSpPr>
          <a:xfrm>
            <a:off x="8596330" y="3214686"/>
            <a:ext cx="857256" cy="428628"/>
            <a:chOff x="7072330" y="3214686"/>
            <a:chExt cx="857256" cy="428628"/>
          </a:xfrm>
        </p:grpSpPr>
        <p:sp>
          <p:nvSpPr>
            <p:cNvPr id="32" name="Cube 31"/>
            <p:cNvSpPr/>
            <p:nvPr/>
          </p:nvSpPr>
          <p:spPr>
            <a:xfrm>
              <a:off x="7143768" y="3214686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3" name="Cube 32"/>
            <p:cNvSpPr/>
            <p:nvPr/>
          </p:nvSpPr>
          <p:spPr>
            <a:xfrm>
              <a:off x="7072330" y="3286124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4" name="Cube 33"/>
            <p:cNvSpPr/>
            <p:nvPr/>
          </p:nvSpPr>
          <p:spPr>
            <a:xfrm>
              <a:off x="7500958" y="3214686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5" name="Cube 34"/>
            <p:cNvSpPr/>
            <p:nvPr/>
          </p:nvSpPr>
          <p:spPr>
            <a:xfrm>
              <a:off x="7429520" y="3286124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596330" y="2928934"/>
            <a:ext cx="857256" cy="429726"/>
            <a:chOff x="4071934" y="2214554"/>
            <a:chExt cx="857256" cy="429726"/>
          </a:xfrm>
        </p:grpSpPr>
        <p:sp>
          <p:nvSpPr>
            <p:cNvPr id="37" name="Cube 36"/>
            <p:cNvSpPr/>
            <p:nvPr/>
          </p:nvSpPr>
          <p:spPr>
            <a:xfrm>
              <a:off x="4143372" y="2214554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8" name="Cube 37"/>
            <p:cNvSpPr/>
            <p:nvPr/>
          </p:nvSpPr>
          <p:spPr>
            <a:xfrm>
              <a:off x="4071934" y="2285992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9" name="Cube 38"/>
            <p:cNvSpPr/>
            <p:nvPr/>
          </p:nvSpPr>
          <p:spPr>
            <a:xfrm>
              <a:off x="4500562" y="2214554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0" name="Cube 39"/>
            <p:cNvSpPr/>
            <p:nvPr/>
          </p:nvSpPr>
          <p:spPr>
            <a:xfrm>
              <a:off x="4443192" y="2287090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596330" y="2643182"/>
            <a:ext cx="857256" cy="429726"/>
            <a:chOff x="5448304" y="3070712"/>
            <a:chExt cx="857256" cy="429726"/>
          </a:xfrm>
        </p:grpSpPr>
        <p:sp>
          <p:nvSpPr>
            <p:cNvPr id="42" name="Cube 41"/>
            <p:cNvSpPr/>
            <p:nvPr/>
          </p:nvSpPr>
          <p:spPr>
            <a:xfrm>
              <a:off x="5519742" y="3070712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3" name="Cube 42"/>
            <p:cNvSpPr/>
            <p:nvPr/>
          </p:nvSpPr>
          <p:spPr>
            <a:xfrm>
              <a:off x="5448304" y="3142150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4" name="Cube 43"/>
            <p:cNvSpPr/>
            <p:nvPr/>
          </p:nvSpPr>
          <p:spPr>
            <a:xfrm>
              <a:off x="5876932" y="3070712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5" name="Cube 44"/>
            <p:cNvSpPr/>
            <p:nvPr/>
          </p:nvSpPr>
          <p:spPr>
            <a:xfrm>
              <a:off x="5819562" y="3143248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38960" y="5643578"/>
            <a:ext cx="843188" cy="428628"/>
            <a:chOff x="5300448" y="4929198"/>
            <a:chExt cx="843188" cy="428628"/>
          </a:xfrm>
        </p:grpSpPr>
        <p:sp>
          <p:nvSpPr>
            <p:cNvPr id="63" name="Cube 62"/>
            <p:cNvSpPr/>
            <p:nvPr/>
          </p:nvSpPr>
          <p:spPr>
            <a:xfrm>
              <a:off x="5357818" y="4929198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64" name="Cube 63"/>
            <p:cNvSpPr/>
            <p:nvPr/>
          </p:nvSpPr>
          <p:spPr>
            <a:xfrm>
              <a:off x="5300448" y="4986568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65" name="Cube 64"/>
            <p:cNvSpPr/>
            <p:nvPr/>
          </p:nvSpPr>
          <p:spPr>
            <a:xfrm>
              <a:off x="5715008" y="4929198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66" name="Cube 65"/>
            <p:cNvSpPr/>
            <p:nvPr/>
          </p:nvSpPr>
          <p:spPr>
            <a:xfrm>
              <a:off x="5643570" y="5000636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550680" y="5357826"/>
            <a:ext cx="843188" cy="428628"/>
            <a:chOff x="5300448" y="4929198"/>
            <a:chExt cx="843188" cy="428628"/>
          </a:xfrm>
        </p:grpSpPr>
        <p:sp>
          <p:nvSpPr>
            <p:cNvPr id="68" name="Cube 67"/>
            <p:cNvSpPr/>
            <p:nvPr/>
          </p:nvSpPr>
          <p:spPr>
            <a:xfrm>
              <a:off x="5357818" y="4929198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69" name="Cube 68"/>
            <p:cNvSpPr/>
            <p:nvPr/>
          </p:nvSpPr>
          <p:spPr>
            <a:xfrm>
              <a:off x="5300448" y="4986568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70" name="Cube 69"/>
            <p:cNvSpPr/>
            <p:nvPr/>
          </p:nvSpPr>
          <p:spPr>
            <a:xfrm>
              <a:off x="5715008" y="4929198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71" name="Cube 70"/>
            <p:cNvSpPr/>
            <p:nvPr/>
          </p:nvSpPr>
          <p:spPr>
            <a:xfrm>
              <a:off x="5643570" y="5000636"/>
              <a:ext cx="428628" cy="357190"/>
            </a:xfrm>
            <a:prstGeom prst="cub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83" name="Action Button: Back or Previous 82">
            <a:hlinkClick r:id="rId3" action="ppaction://hlinkfile" highlightClick="1"/>
          </p:cNvPr>
          <p:cNvSpPr/>
          <p:nvPr/>
        </p:nvSpPr>
        <p:spPr>
          <a:xfrm>
            <a:off x="6167438" y="592933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738810" y="1643051"/>
            <a:ext cx="2071702" cy="2524605"/>
            <a:chOff x="6715140" y="3786190"/>
            <a:chExt cx="2071702" cy="2524605"/>
          </a:xfrm>
        </p:grpSpPr>
        <p:pic>
          <p:nvPicPr>
            <p:cNvPr id="85" name="Picture 84" descr="PPTAB2F.png"/>
            <p:cNvPicPr>
              <a:picLocks noChangeAspect="1"/>
            </p:cNvPicPr>
            <p:nvPr/>
          </p:nvPicPr>
          <p:blipFill>
            <a:blip r:embed="rId4" cstate="print"/>
            <a:srcRect l="70297" t="55383"/>
            <a:stretch>
              <a:fillRect/>
            </a:stretch>
          </p:blipFill>
          <p:spPr>
            <a:xfrm>
              <a:off x="6715140" y="3786190"/>
              <a:ext cx="2071702" cy="252460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86" name="Group 60"/>
            <p:cNvGrpSpPr/>
            <p:nvPr/>
          </p:nvGrpSpPr>
          <p:grpSpPr>
            <a:xfrm>
              <a:off x="6929454" y="5214950"/>
              <a:ext cx="1285884" cy="785818"/>
              <a:chOff x="6929454" y="5214950"/>
              <a:chExt cx="1285884" cy="785818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10800000">
                <a:off x="6929454" y="5214950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 flipV="1">
                <a:off x="7572396" y="5214950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>
                <a:off x="8001024" y="5429264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>
                <a:off x="7687136" y="5629510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7407869" y="5808105"/>
                <a:ext cx="3571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7044194" y="5629510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6715140" y="5429264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6929454" y="5643578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0800000" flipV="1">
                <a:off x="7572396" y="5643578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61"/>
            <p:cNvGrpSpPr/>
            <p:nvPr/>
          </p:nvGrpSpPr>
          <p:grpSpPr>
            <a:xfrm>
              <a:off x="6929454" y="4772254"/>
              <a:ext cx="1285884" cy="785818"/>
              <a:chOff x="6929454" y="5214950"/>
              <a:chExt cx="1285884" cy="785818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10800000">
                <a:off x="6929454" y="5214950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 flipV="1">
                <a:off x="7572396" y="5214950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>
                <a:off x="8001024" y="5429264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7687136" y="5629510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>
                <a:off x="7407869" y="5808105"/>
                <a:ext cx="3571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7044194" y="5629510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6715140" y="5429264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6929454" y="5643578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 flipV="1">
                <a:off x="7572396" y="5643578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73"/>
            <p:cNvGrpSpPr/>
            <p:nvPr/>
          </p:nvGrpSpPr>
          <p:grpSpPr>
            <a:xfrm>
              <a:off x="6929454" y="3986436"/>
              <a:ext cx="1285884" cy="1143008"/>
              <a:chOff x="6929454" y="4857760"/>
              <a:chExt cx="1285884" cy="1143008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10800000">
                <a:off x="7544260" y="4857760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6929454" y="5214950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0800000" flipV="1">
                <a:off x="7572396" y="5214950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0800000" flipV="1">
                <a:off x="6929454" y="4871828"/>
                <a:ext cx="642942" cy="3723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8001024" y="5429264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7687136" y="5629510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6200000" flipH="1">
                <a:off x="7379184" y="5779420"/>
                <a:ext cx="400492" cy="140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7044194" y="5629510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5400000">
                <a:off x="6715140" y="5429264"/>
                <a:ext cx="4286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929454" y="5643578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 flipV="1">
                <a:off x="7572396" y="5643578"/>
                <a:ext cx="642942" cy="3571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Connector 88"/>
            <p:cNvCxnSpPr/>
            <p:nvPr/>
          </p:nvCxnSpPr>
          <p:spPr>
            <a:xfrm rot="10800000" flipV="1">
              <a:off x="7286644" y="4214818"/>
              <a:ext cx="642942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215206" y="4214818"/>
              <a:ext cx="642942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4559" t="33456" r="47794" b="46691"/>
          <a:stretch>
            <a:fillRect/>
          </a:stretch>
        </p:blipFill>
        <p:spPr bwMode="auto">
          <a:xfrm>
            <a:off x="3095604" y="2285992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32353" t="40073" r="54412" b="44486"/>
          <a:stretch>
            <a:fillRect/>
          </a:stretch>
        </p:blipFill>
        <p:spPr bwMode="auto">
          <a:xfrm>
            <a:off x="3309918" y="5143512"/>
            <a:ext cx="8572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2A7DA99-5FF7-0327-D7EB-9F0F80744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06" y="53482"/>
            <a:ext cx="3048188" cy="4689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7A7ABF4-9C6E-FB66-4503-E392F23B1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49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3574" y="2397526"/>
            <a:ext cx="7323810" cy="4514286"/>
          </a:xfrm>
          <a:prstGeom prst="rect">
            <a:avLst/>
          </a:prstGeom>
        </p:spPr>
      </p:pic>
      <p:grpSp>
        <p:nvGrpSpPr>
          <p:cNvPr id="105" name="مجموعة 104"/>
          <p:cNvGrpSpPr/>
          <p:nvPr/>
        </p:nvGrpSpPr>
        <p:grpSpPr>
          <a:xfrm>
            <a:off x="2984020" y="3812304"/>
            <a:ext cx="1969166" cy="2812976"/>
            <a:chOff x="2388520" y="3259230"/>
            <a:chExt cx="1969166" cy="2812976"/>
          </a:xfrm>
        </p:grpSpPr>
        <p:cxnSp>
          <p:nvCxnSpPr>
            <p:cNvPr id="48" name="رابط مستقيم 47"/>
            <p:cNvCxnSpPr/>
            <p:nvPr/>
          </p:nvCxnSpPr>
          <p:spPr>
            <a:xfrm>
              <a:off x="2428860" y="4929198"/>
              <a:ext cx="928694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رابط مستقيم 49"/>
            <p:cNvCxnSpPr/>
            <p:nvPr/>
          </p:nvCxnSpPr>
          <p:spPr>
            <a:xfrm rot="10800000" flipV="1">
              <a:off x="3326457" y="4942645"/>
              <a:ext cx="1000132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رابط مستقيم 66"/>
            <p:cNvCxnSpPr/>
            <p:nvPr/>
          </p:nvCxnSpPr>
          <p:spPr>
            <a:xfrm>
              <a:off x="2428860" y="5487255"/>
              <a:ext cx="928694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رابط مستقيم 67"/>
            <p:cNvCxnSpPr/>
            <p:nvPr/>
          </p:nvCxnSpPr>
          <p:spPr>
            <a:xfrm rot="10800000" flipV="1">
              <a:off x="3357554" y="5500702"/>
              <a:ext cx="1000132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رابط مستقيم 70"/>
            <p:cNvCxnSpPr/>
            <p:nvPr/>
          </p:nvCxnSpPr>
          <p:spPr>
            <a:xfrm rot="5400000">
              <a:off x="4027390" y="5268738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رابط مستقيم 71"/>
            <p:cNvCxnSpPr/>
            <p:nvPr/>
          </p:nvCxnSpPr>
          <p:spPr>
            <a:xfrm rot="5400000">
              <a:off x="3558421" y="5500702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رابط مستقيم 72"/>
            <p:cNvCxnSpPr/>
            <p:nvPr/>
          </p:nvCxnSpPr>
          <p:spPr>
            <a:xfrm rot="5400000">
              <a:off x="3085249" y="5715016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رابط مستقيم 73"/>
            <p:cNvCxnSpPr/>
            <p:nvPr/>
          </p:nvCxnSpPr>
          <p:spPr>
            <a:xfrm rot="5400000">
              <a:off x="2629727" y="5483052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رابط مستقيم 74"/>
            <p:cNvCxnSpPr/>
            <p:nvPr/>
          </p:nvCxnSpPr>
          <p:spPr>
            <a:xfrm rot="5400000">
              <a:off x="2129661" y="5214950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رابط مستقيم 77"/>
            <p:cNvCxnSpPr/>
            <p:nvPr/>
          </p:nvCxnSpPr>
          <p:spPr>
            <a:xfrm>
              <a:off x="2415413" y="4371141"/>
              <a:ext cx="928694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رابط مستقيم 78"/>
            <p:cNvCxnSpPr/>
            <p:nvPr/>
          </p:nvCxnSpPr>
          <p:spPr>
            <a:xfrm rot="10800000" flipV="1">
              <a:off x="3313010" y="4384588"/>
              <a:ext cx="1000132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رابط مستقيم 81"/>
            <p:cNvCxnSpPr/>
            <p:nvPr/>
          </p:nvCxnSpPr>
          <p:spPr>
            <a:xfrm>
              <a:off x="2415413" y="4929198"/>
              <a:ext cx="928694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رابط مستقيم 82"/>
            <p:cNvCxnSpPr/>
            <p:nvPr/>
          </p:nvCxnSpPr>
          <p:spPr>
            <a:xfrm rot="10800000" flipV="1">
              <a:off x="3344107" y="4942645"/>
              <a:ext cx="1000132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رابط مستقيم 83"/>
            <p:cNvCxnSpPr/>
            <p:nvPr/>
          </p:nvCxnSpPr>
          <p:spPr>
            <a:xfrm rot="5400000">
              <a:off x="4013943" y="4710681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رابط مستقيم 84"/>
            <p:cNvCxnSpPr/>
            <p:nvPr/>
          </p:nvCxnSpPr>
          <p:spPr>
            <a:xfrm rot="5400000">
              <a:off x="3544974" y="4942645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رابط مستقيم 85"/>
            <p:cNvCxnSpPr/>
            <p:nvPr/>
          </p:nvCxnSpPr>
          <p:spPr>
            <a:xfrm rot="5400000">
              <a:off x="3071802" y="5156959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رابط مستقيم 86"/>
            <p:cNvCxnSpPr/>
            <p:nvPr/>
          </p:nvCxnSpPr>
          <p:spPr>
            <a:xfrm rot="5400000">
              <a:off x="2616280" y="4924995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رابط مستقيم 87"/>
            <p:cNvCxnSpPr/>
            <p:nvPr/>
          </p:nvCxnSpPr>
          <p:spPr>
            <a:xfrm rot="5400000">
              <a:off x="2129661" y="4656893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رابط مستقيم 88"/>
            <p:cNvCxnSpPr/>
            <p:nvPr/>
          </p:nvCxnSpPr>
          <p:spPr>
            <a:xfrm>
              <a:off x="2415413" y="4371141"/>
              <a:ext cx="928694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رابط مستقيم 89"/>
            <p:cNvCxnSpPr/>
            <p:nvPr/>
          </p:nvCxnSpPr>
          <p:spPr>
            <a:xfrm rot="10800000" flipV="1">
              <a:off x="3313010" y="4384588"/>
              <a:ext cx="1000132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رابط مستقيم 91"/>
            <p:cNvCxnSpPr/>
            <p:nvPr/>
          </p:nvCxnSpPr>
          <p:spPr>
            <a:xfrm rot="10800000" flipV="1">
              <a:off x="2388520" y="3259230"/>
              <a:ext cx="1000132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رابط مستقيم 92"/>
            <p:cNvCxnSpPr/>
            <p:nvPr/>
          </p:nvCxnSpPr>
          <p:spPr>
            <a:xfrm>
              <a:off x="3388651" y="3268474"/>
              <a:ext cx="857256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رابط مستقيم 93"/>
            <p:cNvCxnSpPr/>
            <p:nvPr/>
          </p:nvCxnSpPr>
          <p:spPr>
            <a:xfrm>
              <a:off x="2401966" y="3813084"/>
              <a:ext cx="928694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رابط مستقيم 94"/>
            <p:cNvCxnSpPr/>
            <p:nvPr/>
          </p:nvCxnSpPr>
          <p:spPr>
            <a:xfrm rot="10800000" flipV="1">
              <a:off x="3299563" y="3826531"/>
              <a:ext cx="1000132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رابط مستقيم 95"/>
            <p:cNvCxnSpPr/>
            <p:nvPr/>
          </p:nvCxnSpPr>
          <p:spPr>
            <a:xfrm rot="10800000" flipV="1">
              <a:off x="2830594" y="3527332"/>
              <a:ext cx="1000132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رابط مستقيم 96"/>
            <p:cNvCxnSpPr/>
            <p:nvPr/>
          </p:nvCxnSpPr>
          <p:spPr>
            <a:xfrm>
              <a:off x="2928926" y="3544982"/>
              <a:ext cx="928694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رابط مستقيم 97"/>
            <p:cNvCxnSpPr/>
            <p:nvPr/>
          </p:nvCxnSpPr>
          <p:spPr>
            <a:xfrm>
              <a:off x="2401966" y="4371141"/>
              <a:ext cx="928694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رابط مستقيم 98"/>
            <p:cNvCxnSpPr/>
            <p:nvPr/>
          </p:nvCxnSpPr>
          <p:spPr>
            <a:xfrm rot="10800000" flipV="1">
              <a:off x="3330660" y="4384588"/>
              <a:ext cx="1000132" cy="57150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رابط مستقيم 99"/>
            <p:cNvCxnSpPr/>
            <p:nvPr/>
          </p:nvCxnSpPr>
          <p:spPr>
            <a:xfrm rot="5400000">
              <a:off x="4000496" y="4152624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رابط مستقيم 100"/>
            <p:cNvCxnSpPr/>
            <p:nvPr/>
          </p:nvCxnSpPr>
          <p:spPr>
            <a:xfrm rot="5400000">
              <a:off x="3531527" y="4384588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رابط مستقيم 101"/>
            <p:cNvCxnSpPr/>
            <p:nvPr/>
          </p:nvCxnSpPr>
          <p:spPr>
            <a:xfrm rot="5400000">
              <a:off x="3058355" y="4598902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رابط مستقيم 102"/>
            <p:cNvCxnSpPr/>
            <p:nvPr/>
          </p:nvCxnSpPr>
          <p:spPr>
            <a:xfrm rot="5400000">
              <a:off x="2602833" y="4366938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رابط مستقيم 103"/>
            <p:cNvCxnSpPr/>
            <p:nvPr/>
          </p:nvCxnSpPr>
          <p:spPr>
            <a:xfrm rot="5400000">
              <a:off x="2129661" y="4098836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1818" y="3929067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3318CA9-27EE-DAD1-5477-57BF4A200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672" y="1497215"/>
            <a:ext cx="3429000" cy="163135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4F28A65-39F7-DE65-949A-41EBCC8199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84019" y="750436"/>
            <a:ext cx="6496050" cy="6000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9D53179-2D4B-7AA4-404B-7B9A0B481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06" y="157741"/>
            <a:ext cx="3048188" cy="4689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E194614-D15F-D7F1-7872-5FD4A9BD64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00" y="3523203"/>
            <a:ext cx="1733550" cy="19145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F6B42A5-39DF-3BCB-AF4B-7C3EEF3F5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5087938" y="2603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مثال 2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6181" name="صورة 1" descr="PPT49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3597276"/>
            <a:ext cx="471328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941888"/>
            <a:ext cx="2151063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3359150" y="765176"/>
            <a:ext cx="457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رسم الأبعاد الثلاثة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لنتابع الحركة ونشاهد حركة الرسم مع ملاحظة أن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الارتفاع 3 مربعات  ( فاصل بين الأمامي والجانبي )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الطول مربعين ( أمامي )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العرض مربعين ( جانبي ) ( من اليمين )</a:t>
            </a: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6672263" y="4930775"/>
            <a:ext cx="0" cy="10795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 flipV="1">
            <a:off x="6672263" y="5638801"/>
            <a:ext cx="576262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>
            <a:off x="6084888" y="5638801"/>
            <a:ext cx="576262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6192" name="صورة 1" descr="PPT49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619501"/>
            <a:ext cx="471328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93" name="Line 17"/>
          <p:cNvSpPr>
            <a:spLocks noChangeShapeType="1"/>
          </p:cNvSpPr>
          <p:nvPr/>
        </p:nvSpPr>
        <p:spPr bwMode="auto">
          <a:xfrm>
            <a:off x="6683375" y="4953000"/>
            <a:ext cx="0" cy="10795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 flipV="1">
            <a:off x="6683376" y="5661026"/>
            <a:ext cx="576263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6096001" y="5661026"/>
            <a:ext cx="576263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0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30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5" grpId="0" animBg="1"/>
      <p:bldP spid="306189" grpId="0" animBg="1"/>
      <p:bldP spid="306191" grpId="0" animBg="1"/>
      <p:bldP spid="306193" grpId="0" animBg="1"/>
      <p:bldP spid="306194" grpId="0" animBg="1"/>
      <p:bldP spid="3061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2711451" y="188914"/>
            <a:ext cx="58324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ثانيا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2F131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نكمل برسم القطع الموازية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941888"/>
            <a:ext cx="2151063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06" name="صورة 1" descr="PPT49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619501"/>
            <a:ext cx="471328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7" name="Line 7"/>
          <p:cNvSpPr>
            <a:spLocks noChangeShapeType="1"/>
          </p:cNvSpPr>
          <p:nvPr/>
        </p:nvSpPr>
        <p:spPr bwMode="auto">
          <a:xfrm>
            <a:off x="6683375" y="4953000"/>
            <a:ext cx="0" cy="10795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 flipV="1">
            <a:off x="6683376" y="5661026"/>
            <a:ext cx="576263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6096001" y="5661026"/>
            <a:ext cx="576263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 flipV="1">
            <a:off x="6672263" y="5300663"/>
            <a:ext cx="576262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 flipV="1">
            <a:off x="6688138" y="4951413"/>
            <a:ext cx="576262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 flipV="1">
            <a:off x="6672263" y="4603751"/>
            <a:ext cx="576262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 flipH="1" flipV="1">
            <a:off x="6096001" y="5300663"/>
            <a:ext cx="576263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 flipH="1" flipV="1">
            <a:off x="6111876" y="4957763"/>
            <a:ext cx="576263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15" name="Line 15"/>
          <p:cNvSpPr>
            <a:spLocks noChangeShapeType="1"/>
          </p:cNvSpPr>
          <p:nvPr/>
        </p:nvSpPr>
        <p:spPr bwMode="auto">
          <a:xfrm flipH="1" flipV="1">
            <a:off x="6096001" y="4602163"/>
            <a:ext cx="576263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16" name="Line 16"/>
          <p:cNvSpPr>
            <a:spLocks noChangeShapeType="1"/>
          </p:cNvSpPr>
          <p:nvPr/>
        </p:nvSpPr>
        <p:spPr bwMode="auto">
          <a:xfrm flipV="1">
            <a:off x="7281863" y="4592638"/>
            <a:ext cx="0" cy="10795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17" name="Line 17"/>
          <p:cNvSpPr>
            <a:spLocks noChangeShapeType="1"/>
          </p:cNvSpPr>
          <p:nvPr/>
        </p:nvSpPr>
        <p:spPr bwMode="auto">
          <a:xfrm flipV="1">
            <a:off x="6981825" y="4764088"/>
            <a:ext cx="0" cy="10795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18" name="Line 18"/>
          <p:cNvSpPr>
            <a:spLocks noChangeShapeType="1"/>
          </p:cNvSpPr>
          <p:nvPr/>
        </p:nvSpPr>
        <p:spPr bwMode="auto">
          <a:xfrm flipV="1">
            <a:off x="6383338" y="4775200"/>
            <a:ext cx="0" cy="10795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19" name="Line 19"/>
          <p:cNvSpPr>
            <a:spLocks noChangeShapeType="1"/>
          </p:cNvSpPr>
          <p:nvPr/>
        </p:nvSpPr>
        <p:spPr bwMode="auto">
          <a:xfrm flipV="1">
            <a:off x="6089650" y="4586288"/>
            <a:ext cx="0" cy="10795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21" name="Line 21"/>
          <p:cNvSpPr>
            <a:spLocks noChangeShapeType="1"/>
          </p:cNvSpPr>
          <p:nvPr/>
        </p:nvSpPr>
        <p:spPr bwMode="auto">
          <a:xfrm flipV="1">
            <a:off x="6400801" y="4398963"/>
            <a:ext cx="576263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22" name="Line 22"/>
          <p:cNvSpPr>
            <a:spLocks noChangeShapeType="1"/>
          </p:cNvSpPr>
          <p:nvPr/>
        </p:nvSpPr>
        <p:spPr bwMode="auto">
          <a:xfrm flipV="1">
            <a:off x="6122988" y="4221163"/>
            <a:ext cx="576262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23" name="Line 23"/>
          <p:cNvSpPr>
            <a:spLocks noChangeShapeType="1"/>
          </p:cNvSpPr>
          <p:nvPr/>
        </p:nvSpPr>
        <p:spPr bwMode="auto">
          <a:xfrm flipH="1" flipV="1">
            <a:off x="6683376" y="4210051"/>
            <a:ext cx="576263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24" name="Line 24"/>
          <p:cNvSpPr>
            <a:spLocks noChangeShapeType="1"/>
          </p:cNvSpPr>
          <p:nvPr/>
        </p:nvSpPr>
        <p:spPr bwMode="auto">
          <a:xfrm flipH="1" flipV="1">
            <a:off x="6350001" y="4403726"/>
            <a:ext cx="576263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0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0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30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30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0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0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0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0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0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0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30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000"/>
                                        <p:tgtEl>
                                          <p:spTgt spid="30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7" grpId="0" animBg="1"/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  <p:bldP spid="307214" grpId="0" animBg="1"/>
      <p:bldP spid="307215" grpId="0" animBg="1"/>
      <p:bldP spid="307216" grpId="0" animBg="1"/>
      <p:bldP spid="307217" grpId="0" animBg="1"/>
      <p:bldP spid="307218" grpId="0" animBg="1"/>
      <p:bldP spid="307219" grpId="0" animBg="1"/>
      <p:bldP spid="307221" grpId="0" animBg="1"/>
      <p:bldP spid="307222" grpId="0" animBg="1"/>
      <p:bldP spid="307223" grpId="0" animBg="1"/>
      <p:bldP spid="3072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PT49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3574" y="2285992"/>
            <a:ext cx="7323810" cy="4514286"/>
          </a:xfrm>
          <a:prstGeom prst="rect">
            <a:avLst/>
          </a:prstGeom>
        </p:spPr>
      </p:pic>
      <p:grpSp>
        <p:nvGrpSpPr>
          <p:cNvPr id="72" name="مجموعة 71"/>
          <p:cNvGrpSpPr/>
          <p:nvPr/>
        </p:nvGrpSpPr>
        <p:grpSpPr>
          <a:xfrm>
            <a:off x="2997273" y="3705509"/>
            <a:ext cx="2884413" cy="2219619"/>
            <a:chOff x="5183846" y="3705508"/>
            <a:chExt cx="2884413" cy="2219619"/>
          </a:xfrm>
        </p:grpSpPr>
        <p:cxnSp>
          <p:nvCxnSpPr>
            <p:cNvPr id="19" name="رابط مستقيم 18"/>
            <p:cNvCxnSpPr/>
            <p:nvPr/>
          </p:nvCxnSpPr>
          <p:spPr>
            <a:xfrm rot="5400000">
              <a:off x="5857884" y="5072074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>
              <a:off x="5398159" y="4857760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/>
            <p:cNvCxnSpPr/>
            <p:nvPr/>
          </p:nvCxnSpPr>
          <p:spPr>
            <a:xfrm>
              <a:off x="5214942" y="4286256"/>
              <a:ext cx="928694" cy="571504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مجموعة 38"/>
            <p:cNvGrpSpPr/>
            <p:nvPr/>
          </p:nvGrpSpPr>
          <p:grpSpPr>
            <a:xfrm>
              <a:off x="5201494" y="4782119"/>
              <a:ext cx="1911176" cy="1143008"/>
              <a:chOff x="1486718" y="911020"/>
              <a:chExt cx="1911176" cy="1143008"/>
            </a:xfrm>
          </p:grpSpPr>
          <p:cxnSp>
            <p:nvCxnSpPr>
              <p:cNvPr id="15" name="رابط مستقيم 14"/>
              <p:cNvCxnSpPr/>
              <p:nvPr/>
            </p:nvCxnSpPr>
            <p:spPr>
              <a:xfrm>
                <a:off x="1500165" y="1469077"/>
                <a:ext cx="928694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رابط مستقيم 15"/>
              <p:cNvCxnSpPr/>
              <p:nvPr/>
            </p:nvCxnSpPr>
            <p:spPr>
              <a:xfrm rot="10800000" flipV="1">
                <a:off x="2397762" y="1482524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رابط مستقيم 23"/>
              <p:cNvCxnSpPr/>
              <p:nvPr/>
            </p:nvCxnSpPr>
            <p:spPr>
              <a:xfrm>
                <a:off x="1500165" y="1469077"/>
                <a:ext cx="928694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رابط مستقيم 24"/>
              <p:cNvCxnSpPr/>
              <p:nvPr/>
            </p:nvCxnSpPr>
            <p:spPr>
              <a:xfrm rot="10800000" flipV="1">
                <a:off x="2397762" y="1482524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رابط مستقيم 27"/>
              <p:cNvCxnSpPr/>
              <p:nvPr/>
            </p:nvCxnSpPr>
            <p:spPr>
              <a:xfrm>
                <a:off x="1486718" y="911020"/>
                <a:ext cx="928694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رابط مستقيم 28"/>
              <p:cNvCxnSpPr/>
              <p:nvPr/>
            </p:nvCxnSpPr>
            <p:spPr>
              <a:xfrm rot="10800000" flipV="1">
                <a:off x="2384315" y="924467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رابط مستقيم 33"/>
              <p:cNvCxnSpPr/>
              <p:nvPr/>
            </p:nvCxnSpPr>
            <p:spPr>
              <a:xfrm rot="5400000">
                <a:off x="3085248" y="1250560"/>
                <a:ext cx="571504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رابط مستقيم 34"/>
              <p:cNvCxnSpPr/>
              <p:nvPr/>
            </p:nvCxnSpPr>
            <p:spPr>
              <a:xfrm rot="5400000">
                <a:off x="2616279" y="1482524"/>
                <a:ext cx="571504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رابط مستقيم 35"/>
              <p:cNvCxnSpPr/>
              <p:nvPr/>
            </p:nvCxnSpPr>
            <p:spPr>
              <a:xfrm rot="5400000">
                <a:off x="2143107" y="1723732"/>
                <a:ext cx="571504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رابط مستقيم 36"/>
              <p:cNvCxnSpPr/>
              <p:nvPr/>
            </p:nvCxnSpPr>
            <p:spPr>
              <a:xfrm rot="5400000">
                <a:off x="1687585" y="1464874"/>
                <a:ext cx="571504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37"/>
              <p:cNvCxnSpPr/>
              <p:nvPr/>
            </p:nvCxnSpPr>
            <p:spPr>
              <a:xfrm rot="5400000">
                <a:off x="1214413" y="1196772"/>
                <a:ext cx="571504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مجموعة 42"/>
            <p:cNvGrpSpPr/>
            <p:nvPr/>
          </p:nvGrpSpPr>
          <p:grpSpPr>
            <a:xfrm>
              <a:off x="6157084" y="3705508"/>
              <a:ext cx="1911175" cy="1669968"/>
              <a:chOff x="1486719" y="384060"/>
              <a:chExt cx="1911175" cy="1669968"/>
            </a:xfrm>
          </p:grpSpPr>
          <p:cxnSp>
            <p:nvCxnSpPr>
              <p:cNvPr id="45" name="رابط مستقيم 44"/>
              <p:cNvCxnSpPr/>
              <p:nvPr/>
            </p:nvCxnSpPr>
            <p:spPr>
              <a:xfrm rot="10800000" flipV="1">
                <a:off x="2397762" y="1482524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46"/>
              <p:cNvCxnSpPr/>
              <p:nvPr/>
            </p:nvCxnSpPr>
            <p:spPr>
              <a:xfrm rot="10800000" flipV="1">
                <a:off x="2397762" y="1482524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رابط مستقيم 47"/>
              <p:cNvCxnSpPr/>
              <p:nvPr/>
            </p:nvCxnSpPr>
            <p:spPr>
              <a:xfrm rot="10800000" flipV="1">
                <a:off x="1486719" y="384060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رابط مستقيم 48"/>
              <p:cNvCxnSpPr/>
              <p:nvPr/>
            </p:nvCxnSpPr>
            <p:spPr>
              <a:xfrm>
                <a:off x="2446509" y="420198"/>
                <a:ext cx="911045" cy="535366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رابط مستقيم 50"/>
              <p:cNvCxnSpPr/>
              <p:nvPr/>
            </p:nvCxnSpPr>
            <p:spPr>
              <a:xfrm rot="10800000" flipV="1">
                <a:off x="2384315" y="924467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رابط مستقيم 51"/>
              <p:cNvCxnSpPr/>
              <p:nvPr/>
            </p:nvCxnSpPr>
            <p:spPr>
              <a:xfrm rot="10800000" flipV="1">
                <a:off x="1915346" y="665609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52"/>
              <p:cNvCxnSpPr/>
              <p:nvPr/>
            </p:nvCxnSpPr>
            <p:spPr>
              <a:xfrm>
                <a:off x="1973337" y="683259"/>
                <a:ext cx="928694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رابط مستقيم 53"/>
              <p:cNvCxnSpPr/>
              <p:nvPr/>
            </p:nvCxnSpPr>
            <p:spPr>
              <a:xfrm rot="5400000">
                <a:off x="3085248" y="1250560"/>
                <a:ext cx="571504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رابط مستقيم 54"/>
              <p:cNvCxnSpPr/>
              <p:nvPr/>
            </p:nvCxnSpPr>
            <p:spPr>
              <a:xfrm rot="5400000">
                <a:off x="2616279" y="1482524"/>
                <a:ext cx="571504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رابط مستقيم 55"/>
              <p:cNvCxnSpPr/>
              <p:nvPr/>
            </p:nvCxnSpPr>
            <p:spPr>
              <a:xfrm rot="5400000">
                <a:off x="2143107" y="1723732"/>
                <a:ext cx="571504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مجموعة 58"/>
            <p:cNvGrpSpPr/>
            <p:nvPr/>
          </p:nvGrpSpPr>
          <p:grpSpPr>
            <a:xfrm>
              <a:off x="5183846" y="3728199"/>
              <a:ext cx="1911175" cy="1674171"/>
              <a:chOff x="1486719" y="379857"/>
              <a:chExt cx="1911175" cy="1674171"/>
            </a:xfrm>
          </p:grpSpPr>
          <p:cxnSp>
            <p:nvCxnSpPr>
              <p:cNvPr id="60" name="رابط مستقيم 59"/>
              <p:cNvCxnSpPr/>
              <p:nvPr/>
            </p:nvCxnSpPr>
            <p:spPr>
              <a:xfrm rot="10800000" flipV="1">
                <a:off x="2397762" y="1482524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رابط مستقيم 60"/>
              <p:cNvCxnSpPr/>
              <p:nvPr/>
            </p:nvCxnSpPr>
            <p:spPr>
              <a:xfrm rot="10800000" flipV="1">
                <a:off x="2397762" y="1482524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رابط مستقيم 61"/>
              <p:cNvCxnSpPr/>
              <p:nvPr/>
            </p:nvCxnSpPr>
            <p:spPr>
              <a:xfrm rot="10800000" flipV="1">
                <a:off x="1486719" y="384060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رابط مستقيم 62"/>
              <p:cNvCxnSpPr/>
              <p:nvPr/>
            </p:nvCxnSpPr>
            <p:spPr>
              <a:xfrm>
                <a:off x="2446509" y="379857"/>
                <a:ext cx="911045" cy="535366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رابط مستقيم 64"/>
              <p:cNvCxnSpPr/>
              <p:nvPr/>
            </p:nvCxnSpPr>
            <p:spPr>
              <a:xfrm rot="10800000" flipV="1">
                <a:off x="2384315" y="924467"/>
                <a:ext cx="1000132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رابط مستقيم 65"/>
              <p:cNvCxnSpPr/>
              <p:nvPr/>
            </p:nvCxnSpPr>
            <p:spPr>
              <a:xfrm rot="10800000" flipV="1">
                <a:off x="1986786" y="665609"/>
                <a:ext cx="901799" cy="558057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رابط مستقيم 66"/>
              <p:cNvCxnSpPr/>
              <p:nvPr/>
            </p:nvCxnSpPr>
            <p:spPr>
              <a:xfrm>
                <a:off x="1973337" y="683259"/>
                <a:ext cx="928694" cy="571504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67"/>
              <p:cNvCxnSpPr/>
              <p:nvPr/>
            </p:nvCxnSpPr>
            <p:spPr>
              <a:xfrm rot="5400000">
                <a:off x="3085248" y="1250560"/>
                <a:ext cx="571504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رابط مستقيم 68"/>
              <p:cNvCxnSpPr/>
              <p:nvPr/>
            </p:nvCxnSpPr>
            <p:spPr>
              <a:xfrm rot="5400000">
                <a:off x="2616279" y="1482524"/>
                <a:ext cx="571504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رابط مستقيم 70"/>
            <p:cNvCxnSpPr/>
            <p:nvPr/>
          </p:nvCxnSpPr>
          <p:spPr>
            <a:xfrm rot="5400000">
              <a:off x="4929190" y="4572008"/>
              <a:ext cx="571504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32" y="3786190"/>
            <a:ext cx="2438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4C88345-D994-B7C6-8149-34A417186D6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7975" y="705955"/>
            <a:ext cx="6496050" cy="6000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6855E11-8CC9-5B70-90BE-1B23D1BCF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293" y="1357623"/>
            <a:ext cx="4743450" cy="131863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DBCD4D2-5DC1-2258-0BE8-5738C6B10D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06" y="157741"/>
            <a:ext cx="3048188" cy="46896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457EA60-BC5E-1712-1A4D-A2DAD7BA2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E09B70F1-6195-979A-BF7F-98F008306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765175"/>
            <a:ext cx="457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2F1311"/>
                </a:solidFill>
              </a:rPr>
              <a:t>رسم الأبعاد الثلاثة أولاً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2F1311"/>
                </a:solidFill>
              </a:rPr>
              <a:t>لنتابع الحركة ونشاهد حركة الرسم مع ملاحظة أن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2F1311"/>
                </a:solidFill>
              </a:rPr>
              <a:t>الارتفاع مربع واحد  ( فاصل بين الأمامي والجانبي 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2F1311"/>
                </a:solidFill>
              </a:rPr>
              <a:t>لاحظ هناك اختلاف خذ الارتفاع الأقل مربع واحد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2F1311"/>
                </a:solidFill>
              </a:rPr>
              <a:t>الطول مربعين ( أمامي 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2F1311"/>
                </a:solidFill>
              </a:rPr>
              <a:t>العرض 4 مربعات( جانبي ) ( من اليمين )</a:t>
            </a:r>
            <a:r>
              <a:rPr lang="ar-SA" altLang="ar-SA" sz="1800">
                <a:solidFill>
                  <a:srgbClr val="2F1311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1800">
              <a:solidFill>
                <a:srgbClr val="2F1311"/>
              </a:solidFill>
            </a:endParaRPr>
          </a:p>
        </p:txBody>
      </p:sp>
      <p:sp>
        <p:nvSpPr>
          <p:cNvPr id="52227" name="Text Box 5">
            <a:extLst>
              <a:ext uri="{FF2B5EF4-FFF2-40B4-BE49-F238E27FC236}">
                <a16:creationId xmlns:a16="http://schemas.microsoft.com/office/drawing/2014/main" id="{D1091918-927C-3B24-C241-2C67CEDC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603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2F1311"/>
                </a:solidFill>
              </a:rPr>
              <a:t>مثال 3 </a:t>
            </a:r>
            <a:endParaRPr lang="en-US" altLang="ar-SA" sz="2400" b="1">
              <a:solidFill>
                <a:srgbClr val="2F1311"/>
              </a:solidFill>
            </a:endParaRPr>
          </a:p>
        </p:txBody>
      </p:sp>
      <p:pic>
        <p:nvPicPr>
          <p:cNvPr id="52228" name="صورة 1" descr="PPT4970.png">
            <a:extLst>
              <a:ext uri="{FF2B5EF4-FFF2-40B4-BE49-F238E27FC236}">
                <a16:creationId xmlns:a16="http://schemas.microsoft.com/office/drawing/2014/main" id="{8EA68A43-BCE5-36D9-6E3A-530E6D4F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619501"/>
            <a:ext cx="471328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>
            <a:extLst>
              <a:ext uri="{FF2B5EF4-FFF2-40B4-BE49-F238E27FC236}">
                <a16:creationId xmlns:a16="http://schemas.microsoft.com/office/drawing/2014/main" id="{893DE77B-DA12-ADA8-FB64-268F6EA0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076700"/>
            <a:ext cx="27003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33" name="Line 9">
            <a:extLst>
              <a:ext uri="{FF2B5EF4-FFF2-40B4-BE49-F238E27FC236}">
                <a16:creationId xmlns:a16="http://schemas.microsoft.com/office/drawing/2014/main" id="{EE123D5C-DADB-EC48-15DB-57C044062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8" y="5816601"/>
            <a:ext cx="0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234" name="Line 10">
            <a:extLst>
              <a:ext uri="{FF2B5EF4-FFF2-40B4-BE49-F238E27FC236}">
                <a16:creationId xmlns:a16="http://schemas.microsoft.com/office/drawing/2014/main" id="{469A2FC4-D3C9-B9A1-EFC2-56EB146026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7551" y="5827713"/>
            <a:ext cx="574675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2" name="Line 11">
            <a:extLst>
              <a:ext uri="{FF2B5EF4-FFF2-40B4-BE49-F238E27FC236}">
                <a16:creationId xmlns:a16="http://schemas.microsoft.com/office/drawing/2014/main" id="{E82D3A5E-79A2-69D5-999F-8A966205F0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5478464"/>
            <a:ext cx="1225550" cy="72072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>
            <a:extLst>
              <a:ext uri="{FF2B5EF4-FFF2-40B4-BE49-F238E27FC236}">
                <a16:creationId xmlns:a16="http://schemas.microsoft.com/office/drawing/2014/main" id="{38278E6C-1100-35A7-D16A-F730323C1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188913"/>
            <a:ext cx="58324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2F1311"/>
                </a:solidFill>
              </a:rPr>
              <a:t>ثانيا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2F1311"/>
                </a:solidFill>
              </a:rPr>
              <a:t>نكمل برسم القطع الموازية مع ملاحظة أن جزء من الجانب بارتفاع مربع واحد وجزء بارتفاع مربعين كما هو معطى في المنظر الجانبي 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2F1311"/>
                </a:solidFill>
              </a:rPr>
              <a:t>نبني الجزء الذي بارتفاع واحد بعد ذلك نكمل بناء الجزء ذو الارتفاع بمربعين </a:t>
            </a:r>
            <a:endParaRPr lang="en-US" altLang="ar-SA" sz="2400" b="1">
              <a:solidFill>
                <a:srgbClr val="2F1311"/>
              </a:solidFill>
            </a:endParaRPr>
          </a:p>
        </p:txBody>
      </p:sp>
      <p:pic>
        <p:nvPicPr>
          <p:cNvPr id="53251" name="صورة 1" descr="PPT4970.png">
            <a:extLst>
              <a:ext uri="{FF2B5EF4-FFF2-40B4-BE49-F238E27FC236}">
                <a16:creationId xmlns:a16="http://schemas.microsoft.com/office/drawing/2014/main" id="{11180CBA-20CA-CE9E-5DAD-29159CA36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619501"/>
            <a:ext cx="471328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>
            <a:extLst>
              <a:ext uri="{FF2B5EF4-FFF2-40B4-BE49-F238E27FC236}">
                <a16:creationId xmlns:a16="http://schemas.microsoft.com/office/drawing/2014/main" id="{3E5F61FC-E63E-B1F8-B31C-C252D856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076700"/>
            <a:ext cx="27003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55" name="Line 7">
            <a:extLst>
              <a:ext uri="{FF2B5EF4-FFF2-40B4-BE49-F238E27FC236}">
                <a16:creationId xmlns:a16="http://schemas.microsoft.com/office/drawing/2014/main" id="{EFAEB1B7-53B2-654E-D07B-A6EAE46D2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8" y="5816601"/>
            <a:ext cx="0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56" name="Line 8">
            <a:extLst>
              <a:ext uri="{FF2B5EF4-FFF2-40B4-BE49-F238E27FC236}">
                <a16:creationId xmlns:a16="http://schemas.microsoft.com/office/drawing/2014/main" id="{DECFBC4E-A3EE-DEDD-2EFC-67C4311FF0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7551" y="5827713"/>
            <a:ext cx="574675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57" name="Line 9">
            <a:extLst>
              <a:ext uri="{FF2B5EF4-FFF2-40B4-BE49-F238E27FC236}">
                <a16:creationId xmlns:a16="http://schemas.microsoft.com/office/drawing/2014/main" id="{9CD5C588-40B0-6185-E738-1FCEE70622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5478464"/>
            <a:ext cx="1225550" cy="72072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58" name="Line 10">
            <a:extLst>
              <a:ext uri="{FF2B5EF4-FFF2-40B4-BE49-F238E27FC236}">
                <a16:creationId xmlns:a16="http://schemas.microsoft.com/office/drawing/2014/main" id="{C8FE861E-E702-4BA9-7525-27E58733FC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3375" y="5672138"/>
            <a:ext cx="0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60" name="Line 12">
            <a:extLst>
              <a:ext uri="{FF2B5EF4-FFF2-40B4-BE49-F238E27FC236}">
                <a16:creationId xmlns:a16="http://schemas.microsoft.com/office/drawing/2014/main" id="{708BC372-E319-B99D-BD81-B78D5746D1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5513" y="4941889"/>
            <a:ext cx="0" cy="7191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61" name="Line 13">
            <a:extLst>
              <a:ext uri="{FF2B5EF4-FFF2-40B4-BE49-F238E27FC236}">
                <a16:creationId xmlns:a16="http://schemas.microsoft.com/office/drawing/2014/main" id="{37F22842-F175-08F7-89D2-8DEFB6D8D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9200" y="4768850"/>
            <a:ext cx="0" cy="719138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63" name="Line 15">
            <a:extLst>
              <a:ext uri="{FF2B5EF4-FFF2-40B4-BE49-F238E27FC236}">
                <a16:creationId xmlns:a16="http://schemas.microsoft.com/office/drawing/2014/main" id="{4E712E98-FB29-C4D3-6B12-1438808D0F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5667376"/>
            <a:ext cx="0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64" name="Line 16">
            <a:extLst>
              <a:ext uri="{FF2B5EF4-FFF2-40B4-BE49-F238E27FC236}">
                <a16:creationId xmlns:a16="http://schemas.microsoft.com/office/drawing/2014/main" id="{854AD632-BD1C-6CF0-A4C1-40625FF84A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5325" y="5483226"/>
            <a:ext cx="0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66" name="Line 18">
            <a:extLst>
              <a:ext uri="{FF2B5EF4-FFF2-40B4-BE49-F238E27FC236}">
                <a16:creationId xmlns:a16="http://schemas.microsoft.com/office/drawing/2014/main" id="{CC56B77C-BC56-F9E8-F7ED-D3141355A9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6350" y="5129214"/>
            <a:ext cx="1225550" cy="72072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68" name="Line 20">
            <a:extLst>
              <a:ext uri="{FF2B5EF4-FFF2-40B4-BE49-F238E27FC236}">
                <a16:creationId xmlns:a16="http://schemas.microsoft.com/office/drawing/2014/main" id="{88CB59FE-5B92-3953-2356-3E2C5AD132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83338" y="5106988"/>
            <a:ext cx="576262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71" name="Line 23">
            <a:extLst>
              <a:ext uri="{FF2B5EF4-FFF2-40B4-BE49-F238E27FC236}">
                <a16:creationId xmlns:a16="http://schemas.microsoft.com/office/drawing/2014/main" id="{DB9CDD23-C1F0-695A-B694-12ACDBA7D0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1" y="5289551"/>
            <a:ext cx="576263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72" name="Line 24">
            <a:extLst>
              <a:ext uri="{FF2B5EF4-FFF2-40B4-BE49-F238E27FC236}">
                <a16:creationId xmlns:a16="http://schemas.microsoft.com/office/drawing/2014/main" id="{B113ACA3-5C74-98CC-CE2D-B9E7D9C88A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80088" y="5467351"/>
            <a:ext cx="576262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73" name="Line 25">
            <a:extLst>
              <a:ext uri="{FF2B5EF4-FFF2-40B4-BE49-F238E27FC236}">
                <a16:creationId xmlns:a16="http://schemas.microsoft.com/office/drawing/2014/main" id="{D2FFB044-3A6E-831B-BD72-09B49FDEBF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1" y="5300663"/>
            <a:ext cx="576263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74" name="Line 26">
            <a:extLst>
              <a:ext uri="{FF2B5EF4-FFF2-40B4-BE49-F238E27FC236}">
                <a16:creationId xmlns:a16="http://schemas.microsoft.com/office/drawing/2014/main" id="{01DB088B-787C-FD81-9B73-7DCB42EA8C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1" y="5111751"/>
            <a:ext cx="576263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75" name="Line 27">
            <a:extLst>
              <a:ext uri="{FF2B5EF4-FFF2-40B4-BE49-F238E27FC236}">
                <a16:creationId xmlns:a16="http://schemas.microsoft.com/office/drawing/2014/main" id="{1EF606C6-DB9D-5CC7-9FCE-586BBBC30C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1825" y="5103814"/>
            <a:ext cx="0" cy="7191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76" name="Line 28">
            <a:extLst>
              <a:ext uri="{FF2B5EF4-FFF2-40B4-BE49-F238E27FC236}">
                <a16:creationId xmlns:a16="http://schemas.microsoft.com/office/drawing/2014/main" id="{981A9FDA-D96F-ADE6-2434-113C883F88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3375" y="4930776"/>
            <a:ext cx="0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77" name="Line 29">
            <a:extLst>
              <a:ext uri="{FF2B5EF4-FFF2-40B4-BE49-F238E27FC236}">
                <a16:creationId xmlns:a16="http://schemas.microsoft.com/office/drawing/2014/main" id="{9ECEE300-E0C5-C2DA-1BD0-BBA900CCB0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4450" y="4746626"/>
            <a:ext cx="0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78" name="Line 30">
            <a:extLst>
              <a:ext uri="{FF2B5EF4-FFF2-40B4-BE49-F238E27FC236}">
                <a16:creationId xmlns:a16="http://schemas.microsoft.com/office/drawing/2014/main" id="{2FE656B5-8BD2-644E-6EF3-642DD54197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94451" y="4768851"/>
            <a:ext cx="576263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80" name="Line 32">
            <a:extLst>
              <a:ext uri="{FF2B5EF4-FFF2-40B4-BE49-F238E27FC236}">
                <a16:creationId xmlns:a16="http://schemas.microsoft.com/office/drawing/2014/main" id="{4B88493B-535F-73B1-3163-33EE827B22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3338" y="4421188"/>
            <a:ext cx="576262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81" name="Line 33">
            <a:extLst>
              <a:ext uri="{FF2B5EF4-FFF2-40B4-BE49-F238E27FC236}">
                <a16:creationId xmlns:a16="http://schemas.microsoft.com/office/drawing/2014/main" id="{8C460CF2-A447-9C65-1D63-653050B60F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88176" y="4414838"/>
            <a:ext cx="576263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82" name="Line 34">
            <a:extLst>
              <a:ext uri="{FF2B5EF4-FFF2-40B4-BE49-F238E27FC236}">
                <a16:creationId xmlns:a16="http://schemas.microsoft.com/office/drawing/2014/main" id="{6B5CE478-AE80-BDF0-AE8C-4E29A26F6E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9288" y="4757738"/>
            <a:ext cx="576262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83" name="Line 35">
            <a:extLst>
              <a:ext uri="{FF2B5EF4-FFF2-40B4-BE49-F238E27FC236}">
                <a16:creationId xmlns:a16="http://schemas.microsoft.com/office/drawing/2014/main" id="{5DB14F23-B506-BD1A-FEDA-6B17DB5C3B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77026" y="4592638"/>
            <a:ext cx="576263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284" name="Line 36">
            <a:extLst>
              <a:ext uri="{FF2B5EF4-FFF2-40B4-BE49-F238E27FC236}">
                <a16:creationId xmlns:a16="http://schemas.microsoft.com/office/drawing/2014/main" id="{EB33F3EC-06CA-EAA5-1E19-FE07963C73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65913" y="4581526"/>
            <a:ext cx="576262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0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30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30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0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30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30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30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0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0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2000"/>
                                        <p:tgtEl>
                                          <p:spTgt spid="30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2000"/>
                                        <p:tgtEl>
                                          <p:spTgt spid="30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000"/>
                                        <p:tgtEl>
                                          <p:spTgt spid="30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30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2000"/>
                                        <p:tgtEl>
                                          <p:spTgt spid="30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3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3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2000"/>
                                        <p:tgtEl>
                                          <p:spTgt spid="3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PT49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348" y="2343714"/>
            <a:ext cx="7323810" cy="4514286"/>
          </a:xfrm>
          <a:prstGeom prst="rect">
            <a:avLst/>
          </a:prstGeom>
        </p:spPr>
      </p:pic>
      <p:pic>
        <p:nvPicPr>
          <p:cNvPr id="614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660" y="3500438"/>
            <a:ext cx="25622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C432A29-7AB9-F96A-1898-432BCED8E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06" y="157741"/>
            <a:ext cx="3048188" cy="4689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E9BD40C-530C-59A0-6EF3-454DF289697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7975" y="705955"/>
            <a:ext cx="6496050" cy="6000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36C7490-0551-9DBA-CE03-F76FA611F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866" y="1385283"/>
            <a:ext cx="3916774" cy="145850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73A7924-25D2-38C2-6684-0BF47E5022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F2F142EA-63FC-2424-61C9-B91AEC6EC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765175"/>
            <a:ext cx="457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2F1311"/>
                </a:solidFill>
              </a:rPr>
              <a:t>رسم الأبعاد الثلاثة  أولاً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2F1311"/>
                </a:solidFill>
              </a:rPr>
              <a:t>لنتابع الحركة ونشاهد حركة الرسم مع ملاحظة أن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2F1311"/>
                </a:solidFill>
              </a:rPr>
              <a:t>الارتفاع مربعين  ( فاصل بين الأمامي والجانبي 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2F1311"/>
                </a:solidFill>
              </a:rPr>
              <a:t>الطول مربعين ( أمامي 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ar-SA" sz="1800" b="1">
                <a:solidFill>
                  <a:srgbClr val="2F1311"/>
                </a:solidFill>
              </a:rPr>
              <a:t>العرض مربعين( جانبي ) ( من اليمين )</a:t>
            </a:r>
            <a:r>
              <a:rPr lang="ar-SA" altLang="ar-SA" sz="1800">
                <a:solidFill>
                  <a:srgbClr val="2F1311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ar-SA" sz="1800">
              <a:solidFill>
                <a:srgbClr val="2F1311"/>
              </a:solidFill>
            </a:endParaRPr>
          </a:p>
        </p:txBody>
      </p:sp>
      <p:sp>
        <p:nvSpPr>
          <p:cNvPr id="54275" name="Text Box 5">
            <a:extLst>
              <a:ext uri="{FF2B5EF4-FFF2-40B4-BE49-F238E27FC236}">
                <a16:creationId xmlns:a16="http://schemas.microsoft.com/office/drawing/2014/main" id="{369BC9FC-E00E-A3C0-519A-E6BD7F97C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603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2F1311"/>
                </a:solidFill>
              </a:rPr>
              <a:t>مثال 4 </a:t>
            </a:r>
            <a:endParaRPr lang="en-US" altLang="ar-SA" sz="2400" b="1">
              <a:solidFill>
                <a:srgbClr val="2F1311"/>
              </a:solidFill>
            </a:endParaRPr>
          </a:p>
        </p:txBody>
      </p:sp>
      <p:pic>
        <p:nvPicPr>
          <p:cNvPr id="54276" name="صورة 1" descr="PPT4970.png">
            <a:extLst>
              <a:ext uri="{FF2B5EF4-FFF2-40B4-BE49-F238E27FC236}">
                <a16:creationId xmlns:a16="http://schemas.microsoft.com/office/drawing/2014/main" id="{03C8FD33-C77F-1B42-8EDA-6CACFB48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619501"/>
            <a:ext cx="471328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>
            <a:extLst>
              <a:ext uri="{FF2B5EF4-FFF2-40B4-BE49-F238E27FC236}">
                <a16:creationId xmlns:a16="http://schemas.microsoft.com/office/drawing/2014/main" id="{D6291BDE-1DAF-1A13-A57C-C12A1F8A7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508501"/>
            <a:ext cx="19716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80" name="Line 8">
            <a:extLst>
              <a:ext uri="{FF2B5EF4-FFF2-40B4-BE49-F238E27FC236}">
                <a16:creationId xmlns:a16="http://schemas.microsoft.com/office/drawing/2014/main" id="{4C3F619F-8C57-9F8C-7267-F652408ADC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1825" y="5103814"/>
            <a:ext cx="0" cy="7191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281" name="Line 9">
            <a:extLst>
              <a:ext uri="{FF2B5EF4-FFF2-40B4-BE49-F238E27FC236}">
                <a16:creationId xmlns:a16="http://schemas.microsoft.com/office/drawing/2014/main" id="{C3675C78-6790-FF6A-14D3-E848DEB49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9288" y="5483226"/>
            <a:ext cx="576262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282" name="Line 10">
            <a:extLst>
              <a:ext uri="{FF2B5EF4-FFF2-40B4-BE49-F238E27FC236}">
                <a16:creationId xmlns:a16="http://schemas.microsoft.com/office/drawing/2014/main" id="{0C6A5FA1-A32D-080E-DC43-F57765B7E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1" y="5489576"/>
            <a:ext cx="576263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>
            <a:extLst>
              <a:ext uri="{FF2B5EF4-FFF2-40B4-BE49-F238E27FC236}">
                <a16:creationId xmlns:a16="http://schemas.microsoft.com/office/drawing/2014/main" id="{620D57B2-9C2B-F80E-D642-974A36391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188914"/>
            <a:ext cx="58324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2F1311"/>
                </a:solidFill>
              </a:rPr>
              <a:t>ثانيا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ar-SA" altLang="ar-SA" sz="2400" b="1">
                <a:solidFill>
                  <a:srgbClr val="2F1311"/>
                </a:solidFill>
              </a:rPr>
              <a:t>نكمل برسم القطع الموازية </a:t>
            </a:r>
            <a:endParaRPr lang="en-US" altLang="ar-SA" sz="2400" b="1">
              <a:solidFill>
                <a:srgbClr val="2F1311"/>
              </a:solidFill>
            </a:endParaRPr>
          </a:p>
        </p:txBody>
      </p:sp>
      <p:pic>
        <p:nvPicPr>
          <p:cNvPr id="55299" name="صورة 1" descr="PPT4970.png">
            <a:extLst>
              <a:ext uri="{FF2B5EF4-FFF2-40B4-BE49-F238E27FC236}">
                <a16:creationId xmlns:a16="http://schemas.microsoft.com/office/drawing/2014/main" id="{DAD7462E-0A6B-9A58-033A-C340FA59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619501"/>
            <a:ext cx="471328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6">
            <a:extLst>
              <a:ext uri="{FF2B5EF4-FFF2-40B4-BE49-F238E27FC236}">
                <a16:creationId xmlns:a16="http://schemas.microsoft.com/office/drawing/2014/main" id="{CBE29CF0-0D9C-1D65-E4C0-08B3EB4F1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508501"/>
            <a:ext cx="197167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303" name="Line 7">
            <a:extLst>
              <a:ext uri="{FF2B5EF4-FFF2-40B4-BE49-F238E27FC236}">
                <a16:creationId xmlns:a16="http://schemas.microsoft.com/office/drawing/2014/main" id="{D33E7CD4-B88D-74E0-E07C-A422B479C0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1825" y="5103814"/>
            <a:ext cx="0" cy="7191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04" name="Line 8">
            <a:extLst>
              <a:ext uri="{FF2B5EF4-FFF2-40B4-BE49-F238E27FC236}">
                <a16:creationId xmlns:a16="http://schemas.microsoft.com/office/drawing/2014/main" id="{99638A1F-0B31-3843-FB7A-1225C4C557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9288" y="5483226"/>
            <a:ext cx="576262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05" name="Line 9">
            <a:extLst>
              <a:ext uri="{FF2B5EF4-FFF2-40B4-BE49-F238E27FC236}">
                <a16:creationId xmlns:a16="http://schemas.microsoft.com/office/drawing/2014/main" id="{A03BACFC-F269-117E-D4A7-D44959209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1" y="5489576"/>
            <a:ext cx="576263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11" name="Line 15">
            <a:extLst>
              <a:ext uri="{FF2B5EF4-FFF2-40B4-BE49-F238E27FC236}">
                <a16:creationId xmlns:a16="http://schemas.microsoft.com/office/drawing/2014/main" id="{14F7F254-342D-FFF5-6CE3-B5BA7EC354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1863" y="4964114"/>
            <a:ext cx="0" cy="7191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12" name="Line 16">
            <a:extLst>
              <a:ext uri="{FF2B5EF4-FFF2-40B4-BE49-F238E27FC236}">
                <a16:creationId xmlns:a16="http://schemas.microsoft.com/office/drawing/2014/main" id="{BCEE6EA1-A98D-CC18-CF50-A680137FFC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5550" y="4779964"/>
            <a:ext cx="0" cy="71913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13" name="Line 17">
            <a:extLst>
              <a:ext uri="{FF2B5EF4-FFF2-40B4-BE49-F238E27FC236}">
                <a16:creationId xmlns:a16="http://schemas.microsoft.com/office/drawing/2014/main" id="{52690B30-9E9A-A28E-DA5B-8D20BC6B93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8138" y="4953000"/>
            <a:ext cx="0" cy="719138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14" name="Line 18">
            <a:extLst>
              <a:ext uri="{FF2B5EF4-FFF2-40B4-BE49-F238E27FC236}">
                <a16:creationId xmlns:a16="http://schemas.microsoft.com/office/drawing/2014/main" id="{7BDC2925-E95A-D1B5-2B8C-23906FF163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4450" y="4768850"/>
            <a:ext cx="0" cy="719138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15" name="Line 19">
            <a:extLst>
              <a:ext uri="{FF2B5EF4-FFF2-40B4-BE49-F238E27FC236}">
                <a16:creationId xmlns:a16="http://schemas.microsoft.com/office/drawing/2014/main" id="{9B4362C6-29B2-2BDA-5D66-B4967E732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3338" y="5122863"/>
            <a:ext cx="576262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16" name="Line 20">
            <a:extLst>
              <a:ext uri="{FF2B5EF4-FFF2-40B4-BE49-F238E27FC236}">
                <a16:creationId xmlns:a16="http://schemas.microsoft.com/office/drawing/2014/main" id="{B6C885AA-6AFB-5911-4F24-9FE0D9672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4451" y="4764088"/>
            <a:ext cx="576263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17" name="Line 21">
            <a:extLst>
              <a:ext uri="{FF2B5EF4-FFF2-40B4-BE49-F238E27FC236}">
                <a16:creationId xmlns:a16="http://schemas.microsoft.com/office/drawing/2014/main" id="{E821FB31-B548-C751-8225-2325413D40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6588" y="5129213"/>
            <a:ext cx="576262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18" name="Line 22">
            <a:extLst>
              <a:ext uri="{FF2B5EF4-FFF2-40B4-BE49-F238E27FC236}">
                <a16:creationId xmlns:a16="http://schemas.microsoft.com/office/drawing/2014/main" id="{982B2A97-7EAD-4C02-FCA7-6E4179CEC8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7701" y="4757738"/>
            <a:ext cx="576263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19" name="Line 23">
            <a:extLst>
              <a:ext uri="{FF2B5EF4-FFF2-40B4-BE49-F238E27FC236}">
                <a16:creationId xmlns:a16="http://schemas.microsoft.com/office/drawing/2014/main" id="{7125C35B-A3E0-0D67-E8AD-8A1283AFAB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6713" y="4575176"/>
            <a:ext cx="576262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20" name="Line 24">
            <a:extLst>
              <a:ext uri="{FF2B5EF4-FFF2-40B4-BE49-F238E27FC236}">
                <a16:creationId xmlns:a16="http://schemas.microsoft.com/office/drawing/2014/main" id="{72279CE2-7414-0244-1DD3-7E7037058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5563" y="4398963"/>
            <a:ext cx="576262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22" name="Line 26">
            <a:extLst>
              <a:ext uri="{FF2B5EF4-FFF2-40B4-BE49-F238E27FC236}">
                <a16:creationId xmlns:a16="http://schemas.microsoft.com/office/drawing/2014/main" id="{6304ABFA-BCC1-2C47-2456-B86B8C207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6" y="4586288"/>
            <a:ext cx="576263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23" name="Line 27">
            <a:extLst>
              <a:ext uri="{FF2B5EF4-FFF2-40B4-BE49-F238E27FC236}">
                <a16:creationId xmlns:a16="http://schemas.microsoft.com/office/drawing/2014/main" id="{B3117E9C-9912-FA93-EF72-03F53F1D9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4398963"/>
            <a:ext cx="576262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13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000"/>
                                        <p:tgtEl>
                                          <p:spTgt spid="3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2000"/>
                                        <p:tgtEl>
                                          <p:spTgt spid="3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2E923885-0D4C-50FF-EE3D-C65C220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0"/>
            <a:ext cx="6521302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5734DA8-4D60-4FDB-F753-6E2200DC1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21" y="3441632"/>
            <a:ext cx="3295006" cy="331528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84BAF03-6587-1B46-5DFA-F6B7053CC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96" y="963579"/>
            <a:ext cx="3295006" cy="331528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5CBE76E-1276-CB44-05C5-AD9873574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40" y="3542717"/>
            <a:ext cx="3295006" cy="331528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95D307B-CEDE-4F7F-A65E-685F22F4CF25}"/>
              </a:ext>
            </a:extLst>
          </p:cNvPr>
          <p:cNvSpPr txBox="1"/>
          <p:nvPr/>
        </p:nvSpPr>
        <p:spPr>
          <a:xfrm>
            <a:off x="6914003" y="132582"/>
            <a:ext cx="30884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 Alm Bon " panose="00000500000000000000" pitchFamily="50" charset="-78"/>
                <a:ea typeface="+mn-ea"/>
                <a:cs typeface="Ara Alm Bon " panose="00000500000000000000" pitchFamily="50" charset="-78"/>
              </a:rPr>
              <a:t>نجمات التفاعل في الحصة الماضية</a:t>
            </a:r>
          </a:p>
        </p:txBody>
      </p:sp>
    </p:spTree>
    <p:extLst>
      <p:ext uri="{BB962C8B-B14F-4D97-AF65-F5344CB8AC3E}">
        <p14:creationId xmlns:p14="http://schemas.microsoft.com/office/powerpoint/2010/main" val="33155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AB2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8282" y="19420"/>
            <a:ext cx="8429684" cy="6838581"/>
          </a:xfrm>
          <a:prstGeom prst="rect">
            <a:avLst/>
          </a:prstGeom>
        </p:spPr>
      </p:pic>
      <p:pic>
        <p:nvPicPr>
          <p:cNvPr id="819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50" y="3543320"/>
            <a:ext cx="2628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BD9F577-6540-0D8F-727F-AD03EA488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06" y="157741"/>
            <a:ext cx="3048188" cy="46896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651B364-C3BD-C1CD-4ADB-EE23CB778CC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7975" y="705955"/>
            <a:ext cx="6496050" cy="6000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F5146D1-0B23-885F-284E-1492F68A3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8CB92B8-DA75-737C-2B2B-A91AF04379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8273" y="1310582"/>
            <a:ext cx="4629150" cy="15525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49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2662" y="1986548"/>
            <a:ext cx="7323810" cy="4514286"/>
          </a:xfrm>
          <a:prstGeom prst="rect">
            <a:avLst/>
          </a:prstGeom>
        </p:spPr>
      </p:pic>
      <p:pic>
        <p:nvPicPr>
          <p:cNvPr id="5" name="Picture 2" descr="11BF5241"/>
          <p:cNvPicPr>
            <a:picLocks noChangeAspect="1" noChangeArrowheads="1"/>
          </p:cNvPicPr>
          <p:nvPr/>
        </p:nvPicPr>
        <p:blipFill>
          <a:blip r:embed="rId3" cstate="print"/>
          <a:srcRect l="50870" t="42668" r="15217" b="45954"/>
          <a:stretch>
            <a:fillRect/>
          </a:stretch>
        </p:blipFill>
        <p:spPr bwMode="auto">
          <a:xfrm rot="21428432">
            <a:off x="6769927" y="479888"/>
            <a:ext cx="37147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رابط مستقيم 39"/>
          <p:cNvCxnSpPr/>
          <p:nvPr/>
        </p:nvCxnSpPr>
        <p:spPr>
          <a:xfrm rot="10800000" flipV="1">
            <a:off x="7704707" y="4727241"/>
            <a:ext cx="500066" cy="2981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rot="10800000">
            <a:off x="8704839" y="4466203"/>
            <a:ext cx="428628" cy="26103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rot="10800000" flipV="1">
            <a:off x="8633401" y="5012993"/>
            <a:ext cx="1000132" cy="5715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rot="10800000">
            <a:off x="7776145" y="5025350"/>
            <a:ext cx="928694" cy="5715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rot="10800000">
            <a:off x="8204773" y="4727241"/>
            <a:ext cx="500066" cy="28575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 rot="10800000" flipV="1">
            <a:off x="8204773" y="4441490"/>
            <a:ext cx="500066" cy="2981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رابط مستقيم 49"/>
          <p:cNvCxnSpPr/>
          <p:nvPr/>
        </p:nvCxnSpPr>
        <p:spPr>
          <a:xfrm rot="10800000">
            <a:off x="9133467" y="4727241"/>
            <a:ext cx="428628" cy="26103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 rot="5400000">
            <a:off x="9323067" y="5298745"/>
            <a:ext cx="5715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رابط مستقيم 51"/>
          <p:cNvCxnSpPr/>
          <p:nvPr/>
        </p:nvCxnSpPr>
        <p:spPr>
          <a:xfrm rot="5400000">
            <a:off x="8847715" y="5584497"/>
            <a:ext cx="5715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rot="5400000">
            <a:off x="8406730" y="5870249"/>
            <a:ext cx="5715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rot="5400000">
            <a:off x="7906664" y="5584497"/>
            <a:ext cx="5715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/>
          <p:cNvCxnSpPr/>
          <p:nvPr/>
        </p:nvCxnSpPr>
        <p:spPr>
          <a:xfrm rot="5400000">
            <a:off x="7443669" y="5298745"/>
            <a:ext cx="5715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rot="10800000" flipV="1">
            <a:off x="8633401" y="5572140"/>
            <a:ext cx="1000132" cy="5715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/>
          <p:cNvCxnSpPr/>
          <p:nvPr/>
        </p:nvCxnSpPr>
        <p:spPr>
          <a:xfrm rot="10800000">
            <a:off x="7717064" y="5550130"/>
            <a:ext cx="928694" cy="5715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rot="5400000">
            <a:off x="7919021" y="5012993"/>
            <a:ext cx="571504" cy="0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rot="5400000">
            <a:off x="7478036" y="4727241"/>
            <a:ext cx="571504" cy="0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/>
          <p:cNvCxnSpPr/>
          <p:nvPr/>
        </p:nvCxnSpPr>
        <p:spPr>
          <a:xfrm rot="10800000" flipV="1">
            <a:off x="8204773" y="4441489"/>
            <a:ext cx="500066" cy="285752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 rot="10800000">
            <a:off x="7751431" y="4478560"/>
            <a:ext cx="500066" cy="285752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رابط مستقيم 67"/>
          <p:cNvCxnSpPr/>
          <p:nvPr/>
        </p:nvCxnSpPr>
        <p:spPr>
          <a:xfrm rot="10800000" flipV="1">
            <a:off x="7704707" y="4155737"/>
            <a:ext cx="500066" cy="357190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/>
          <p:cNvCxnSpPr/>
          <p:nvPr/>
        </p:nvCxnSpPr>
        <p:spPr>
          <a:xfrm rot="10800000">
            <a:off x="8204773" y="4168094"/>
            <a:ext cx="500066" cy="285752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 rot="10800000" flipV="1">
            <a:off x="8180059" y="5012994"/>
            <a:ext cx="500066" cy="2981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رابط مستقيم 71"/>
          <p:cNvCxnSpPr/>
          <p:nvPr/>
        </p:nvCxnSpPr>
        <p:spPr>
          <a:xfrm rot="10800000" flipV="1">
            <a:off x="8633401" y="4727242"/>
            <a:ext cx="500066" cy="2981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/>
          <p:cNvCxnSpPr/>
          <p:nvPr/>
        </p:nvCxnSpPr>
        <p:spPr>
          <a:xfrm rot="10800000">
            <a:off x="8670473" y="5025350"/>
            <a:ext cx="500066" cy="28575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رابط مستقيم 75"/>
          <p:cNvCxnSpPr/>
          <p:nvPr/>
        </p:nvCxnSpPr>
        <p:spPr>
          <a:xfrm rot="5400000">
            <a:off x="8406730" y="5252021"/>
            <a:ext cx="571504" cy="0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 rot="5400000">
            <a:off x="8847715" y="5012993"/>
            <a:ext cx="571504" cy="0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رابط مستقيم 77"/>
          <p:cNvCxnSpPr/>
          <p:nvPr/>
        </p:nvCxnSpPr>
        <p:spPr>
          <a:xfrm rot="10800000" flipV="1">
            <a:off x="8633401" y="4727241"/>
            <a:ext cx="500066" cy="285752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78"/>
          <p:cNvCxnSpPr/>
          <p:nvPr/>
        </p:nvCxnSpPr>
        <p:spPr>
          <a:xfrm rot="10800000">
            <a:off x="8204773" y="4727241"/>
            <a:ext cx="500066" cy="285752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رابط مستقيم 79"/>
          <p:cNvCxnSpPr/>
          <p:nvPr/>
        </p:nvCxnSpPr>
        <p:spPr>
          <a:xfrm rot="10800000">
            <a:off x="8633401" y="4441489"/>
            <a:ext cx="500066" cy="285752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42"/>
          <p:cNvSpPr/>
          <p:nvPr/>
        </p:nvSpPr>
        <p:spPr>
          <a:xfrm>
            <a:off x="7675394" y="142852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تمرين 5 ، 6 من كتاب التمارين</a:t>
            </a:r>
            <a:endParaRPr kumimoji="0" lang="ar-SA" sz="2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2" name="Picture 2" descr="11BF5241"/>
          <p:cNvPicPr>
            <a:picLocks noChangeAspect="1" noChangeArrowheads="1"/>
          </p:cNvPicPr>
          <p:nvPr/>
        </p:nvPicPr>
        <p:blipFill>
          <a:blip r:embed="rId3" cstate="print"/>
          <a:srcRect l="5217" t="40772" r="59565" b="45954"/>
          <a:stretch>
            <a:fillRect/>
          </a:stretch>
        </p:blipFill>
        <p:spPr bwMode="auto">
          <a:xfrm rot="21387073">
            <a:off x="2008726" y="470444"/>
            <a:ext cx="37198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4" name="رابط مستقيم 83"/>
          <p:cNvCxnSpPr/>
          <p:nvPr/>
        </p:nvCxnSpPr>
        <p:spPr>
          <a:xfrm rot="5400000">
            <a:off x="4202893" y="4179099"/>
            <a:ext cx="4357718" cy="0"/>
          </a:xfrm>
          <a:prstGeom prst="line">
            <a:avLst/>
          </a:prstGeom>
          <a:ln w="762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84"/>
          <p:cNvCxnSpPr/>
          <p:nvPr/>
        </p:nvCxnSpPr>
        <p:spPr>
          <a:xfrm rot="10800000">
            <a:off x="4095736" y="3929066"/>
            <a:ext cx="428628" cy="28575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 rot="10800000">
            <a:off x="4952992" y="4453846"/>
            <a:ext cx="500066" cy="28575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رابط مستقيم 87"/>
          <p:cNvCxnSpPr/>
          <p:nvPr/>
        </p:nvCxnSpPr>
        <p:spPr>
          <a:xfrm flipV="1">
            <a:off x="3595671" y="3941424"/>
            <a:ext cx="440985" cy="27339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 flipV="1">
            <a:off x="4524365" y="4714884"/>
            <a:ext cx="965765" cy="5715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 rot="10800000">
            <a:off x="3132675" y="4475856"/>
            <a:ext cx="928694" cy="5715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مستقيم 94"/>
          <p:cNvCxnSpPr/>
          <p:nvPr/>
        </p:nvCxnSpPr>
        <p:spPr>
          <a:xfrm rot="10800000">
            <a:off x="3989931" y="5000636"/>
            <a:ext cx="500066" cy="28575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رابط مستقيم 95"/>
          <p:cNvCxnSpPr/>
          <p:nvPr/>
        </p:nvCxnSpPr>
        <p:spPr>
          <a:xfrm flipV="1">
            <a:off x="3583314" y="4214818"/>
            <a:ext cx="894327" cy="50006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رابط مستقيم 96"/>
          <p:cNvCxnSpPr/>
          <p:nvPr/>
        </p:nvCxnSpPr>
        <p:spPr>
          <a:xfrm flipV="1">
            <a:off x="4011941" y="4441490"/>
            <a:ext cx="1000132" cy="58386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مستقيم 98"/>
          <p:cNvCxnSpPr/>
          <p:nvPr/>
        </p:nvCxnSpPr>
        <p:spPr>
          <a:xfrm rot="10800000">
            <a:off x="3595671" y="4190104"/>
            <a:ext cx="928694" cy="5715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رابط مستقيم 99"/>
          <p:cNvCxnSpPr/>
          <p:nvPr/>
        </p:nvCxnSpPr>
        <p:spPr>
          <a:xfrm rot="10800000">
            <a:off x="4452927" y="4714884"/>
            <a:ext cx="500066" cy="28575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رابط مستقيم 101"/>
          <p:cNvCxnSpPr/>
          <p:nvPr/>
        </p:nvCxnSpPr>
        <p:spPr>
          <a:xfrm rot="5400000">
            <a:off x="5167306" y="5012993"/>
            <a:ext cx="5715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مستقيم 102"/>
          <p:cNvCxnSpPr/>
          <p:nvPr/>
        </p:nvCxnSpPr>
        <p:spPr>
          <a:xfrm rot="5400000">
            <a:off x="4713964" y="5286388"/>
            <a:ext cx="5715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103"/>
          <p:cNvCxnSpPr/>
          <p:nvPr/>
        </p:nvCxnSpPr>
        <p:spPr>
          <a:xfrm rot="5400000">
            <a:off x="4238612" y="5572140"/>
            <a:ext cx="5715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رابط مستقيم 104"/>
          <p:cNvCxnSpPr/>
          <p:nvPr/>
        </p:nvCxnSpPr>
        <p:spPr>
          <a:xfrm rot="5400000">
            <a:off x="3772913" y="5286388"/>
            <a:ext cx="5715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 rot="5400000">
            <a:off x="3309918" y="5000636"/>
            <a:ext cx="5715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رابط مستقيم 106"/>
          <p:cNvCxnSpPr/>
          <p:nvPr/>
        </p:nvCxnSpPr>
        <p:spPr>
          <a:xfrm rot="5400000">
            <a:off x="2834566" y="4727241"/>
            <a:ext cx="57150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رابط مستقيم 107"/>
          <p:cNvCxnSpPr/>
          <p:nvPr/>
        </p:nvCxnSpPr>
        <p:spPr>
          <a:xfrm flipV="1">
            <a:off x="4524365" y="5261674"/>
            <a:ext cx="965765" cy="5715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رابط مستقيم 108"/>
          <p:cNvCxnSpPr/>
          <p:nvPr/>
        </p:nvCxnSpPr>
        <p:spPr>
          <a:xfrm rot="10800000">
            <a:off x="3120318" y="5012993"/>
            <a:ext cx="928694" cy="5715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رابط مستقيم 109"/>
          <p:cNvCxnSpPr/>
          <p:nvPr/>
        </p:nvCxnSpPr>
        <p:spPr>
          <a:xfrm rot="10800000">
            <a:off x="3977574" y="5537773"/>
            <a:ext cx="500066" cy="28575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رابط مستقيم 111"/>
          <p:cNvCxnSpPr/>
          <p:nvPr/>
        </p:nvCxnSpPr>
        <p:spPr>
          <a:xfrm rot="5400000">
            <a:off x="4238612" y="3929195"/>
            <a:ext cx="571504" cy="0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رابط مستقيم 112"/>
          <p:cNvCxnSpPr/>
          <p:nvPr/>
        </p:nvCxnSpPr>
        <p:spPr>
          <a:xfrm rot="5400000">
            <a:off x="3319571" y="3929066"/>
            <a:ext cx="571504" cy="0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رابط مستقيم 113"/>
          <p:cNvCxnSpPr/>
          <p:nvPr/>
        </p:nvCxnSpPr>
        <p:spPr>
          <a:xfrm rot="5400000">
            <a:off x="3794923" y="4143380"/>
            <a:ext cx="571504" cy="0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رابط مستقيم 115"/>
          <p:cNvCxnSpPr/>
          <p:nvPr/>
        </p:nvCxnSpPr>
        <p:spPr>
          <a:xfrm rot="10800000" flipV="1">
            <a:off x="4024298" y="3643314"/>
            <a:ext cx="500066" cy="285752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رابط مستقيم 116"/>
          <p:cNvCxnSpPr/>
          <p:nvPr/>
        </p:nvCxnSpPr>
        <p:spPr>
          <a:xfrm rot="10800000">
            <a:off x="3595670" y="3643314"/>
            <a:ext cx="500066" cy="285752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رابط مستقيم 117"/>
          <p:cNvCxnSpPr/>
          <p:nvPr/>
        </p:nvCxnSpPr>
        <p:spPr>
          <a:xfrm rot="10800000" flipV="1">
            <a:off x="3595670" y="3357562"/>
            <a:ext cx="500066" cy="285752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رابط مستقيم 118"/>
          <p:cNvCxnSpPr/>
          <p:nvPr/>
        </p:nvCxnSpPr>
        <p:spPr>
          <a:xfrm rot="10800000">
            <a:off x="4083379" y="3369919"/>
            <a:ext cx="500066" cy="285752"/>
          </a:xfrm>
          <a:prstGeom prst="line">
            <a:avLst/>
          </a:prstGeom>
          <a:ln w="38100">
            <a:solidFill>
              <a:srgbClr val="D63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رابط مستقيم 126"/>
          <p:cNvCxnSpPr/>
          <p:nvPr/>
        </p:nvCxnSpPr>
        <p:spPr>
          <a:xfrm flipV="1">
            <a:off x="3167043" y="4190105"/>
            <a:ext cx="440985" cy="27339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رابط مستقيم 129"/>
          <p:cNvCxnSpPr/>
          <p:nvPr/>
        </p:nvCxnSpPr>
        <p:spPr>
          <a:xfrm rot="10800000">
            <a:off x="4524364" y="4214818"/>
            <a:ext cx="500066" cy="28575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AB2F.png"/>
          <p:cNvPicPr>
            <a:picLocks noChangeAspect="1"/>
          </p:cNvPicPr>
          <p:nvPr/>
        </p:nvPicPr>
        <p:blipFill>
          <a:blip r:embed="rId2" cstate="print"/>
          <a:srcRect l="27654" b="41663"/>
          <a:stretch>
            <a:fillRect/>
          </a:stretch>
        </p:blipFill>
        <p:spPr>
          <a:xfrm>
            <a:off x="1666845" y="142853"/>
            <a:ext cx="5046031" cy="3300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PTAB2F.png"/>
          <p:cNvPicPr>
            <a:picLocks noChangeAspect="1"/>
          </p:cNvPicPr>
          <p:nvPr/>
        </p:nvPicPr>
        <p:blipFill>
          <a:blip r:embed="rId2" cstate="print"/>
          <a:srcRect l="27654" b="41663"/>
          <a:stretch>
            <a:fillRect/>
          </a:stretch>
        </p:blipFill>
        <p:spPr>
          <a:xfrm>
            <a:off x="1738283" y="3557126"/>
            <a:ext cx="5046031" cy="3300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11BF5241"/>
          <p:cNvPicPr>
            <a:picLocks noChangeAspect="1" noChangeArrowheads="1"/>
          </p:cNvPicPr>
          <p:nvPr/>
        </p:nvPicPr>
        <p:blipFill>
          <a:blip r:embed="rId3" cstate="print"/>
          <a:srcRect l="50870" t="42668" r="15217" b="45954"/>
          <a:stretch>
            <a:fillRect/>
          </a:stretch>
        </p:blipFill>
        <p:spPr bwMode="auto">
          <a:xfrm>
            <a:off x="6810380" y="642918"/>
            <a:ext cx="37147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11BF5241"/>
          <p:cNvPicPr>
            <a:picLocks noChangeAspect="1" noChangeArrowheads="1"/>
          </p:cNvPicPr>
          <p:nvPr/>
        </p:nvPicPr>
        <p:blipFill>
          <a:blip r:embed="rId3" cstate="print"/>
          <a:srcRect l="5217" t="40772" r="59565" b="45954"/>
          <a:stretch>
            <a:fillRect/>
          </a:stretch>
        </p:blipFill>
        <p:spPr bwMode="auto">
          <a:xfrm>
            <a:off x="6881819" y="4071942"/>
            <a:ext cx="37198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0800000">
            <a:off x="4524364" y="2214554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3581603" y="2371498"/>
            <a:ext cx="57150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167174" y="2385566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74265" y="2750339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510164" y="2571744"/>
            <a:ext cx="728448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167174" y="2571744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660755" y="2607463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7042" y="2357430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4167174" y="2786058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24232" y="2714620"/>
            <a:ext cx="64294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24232" y="2000240"/>
            <a:ext cx="64294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67174" y="2214554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867354" y="1972104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524232" y="1785926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81422" y="1785926"/>
            <a:ext cx="64294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2952728" y="4286256"/>
            <a:ext cx="128588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3280684" y="4643446"/>
            <a:ext cx="957928" cy="59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3624904" y="4615310"/>
            <a:ext cx="128588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52728" y="5000636"/>
            <a:ext cx="64294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38660" y="5387060"/>
            <a:ext cx="64294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3595671" y="5028772"/>
            <a:ext cx="128588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2760065" y="5207367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088021" y="5407613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3746129" y="5419333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102221" y="5250669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4446441" y="5022287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H="1">
            <a:off x="4530849" y="4593659"/>
            <a:ext cx="785818" cy="28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401909" y="5602217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52680" y="4199652"/>
            <a:ext cx="343122" cy="229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923626" y="4400996"/>
            <a:ext cx="64294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609738" y="4600144"/>
            <a:ext cx="64294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267714" y="4815556"/>
            <a:ext cx="64294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4431275" y="4607727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4024298" y="442913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95802" y="407194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0800000" flipV="1">
            <a:off x="4595802" y="4286256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238612" y="4071942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675394" y="142852"/>
            <a:ext cx="2778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تمرين 5 ، 6 من كتاب التمارين</a:t>
            </a:r>
            <a:endParaRPr lang="ar-SA" sz="20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825EBA-1D0D-43D5-84C8-F855269F41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20011" y="1040091"/>
            <a:ext cx="5533655" cy="96712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C653218-6CF2-5776-F495-275C6B536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318" y="2141220"/>
            <a:ext cx="2352753" cy="169617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4FD77BA-301C-0C81-95C1-97CCAF8E0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642" y="4754880"/>
            <a:ext cx="1714738" cy="88575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474387F-D267-C3A1-D1E7-02E1505E6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623" y="4855066"/>
            <a:ext cx="2352754" cy="9628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37522A-2D06-3F11-605A-6D1181D0E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943" y="4659562"/>
            <a:ext cx="1152305" cy="98107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19CD6EC-C026-AF13-6316-FDE0884CC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82442BF-6595-9785-8660-D75C608E69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1755" y="542219"/>
            <a:ext cx="3048188" cy="4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EA89BA-F44E-313A-25B7-02F50D39C6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39158" y="1216905"/>
            <a:ext cx="4820251" cy="9132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03CB07C-FB72-52FD-0562-52FA17D2C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606" y="2471737"/>
            <a:ext cx="1562100" cy="18764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83D6C97-58AA-6C58-142F-725417713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295" y="2481262"/>
            <a:ext cx="1524000" cy="1905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0ADB21A-B44C-9D22-4B86-4BCCCCF7A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607" y="2471737"/>
            <a:ext cx="1466850" cy="19145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94822EE-DD6E-09D2-E8A5-7F06DD167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C1BAB5C-AAD2-FCE2-632E-BAAFC70EF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189" y="640819"/>
            <a:ext cx="3048188" cy="4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9F10C8-CEF7-3B63-964C-AF13CCDE9F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6225" y="1154374"/>
            <a:ext cx="6496050" cy="6381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AAC6908-AADA-1545-F752-752204FE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002" y="2209800"/>
            <a:ext cx="3600450" cy="12192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78845FE-AF71-09D7-DCBF-A1B1737C4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019" y="2238652"/>
            <a:ext cx="3161375" cy="1378419"/>
          </a:xfrm>
          <a:prstGeom prst="rect">
            <a:avLst/>
          </a:prstGeom>
        </p:spPr>
      </p:pic>
      <p:pic>
        <p:nvPicPr>
          <p:cNvPr id="2" name="Picture 3">
            <a:hlinkClick r:id="rId5" action="ppaction://hlinkfile"/>
            <a:extLst>
              <a:ext uri="{FF2B5EF4-FFF2-40B4-BE49-F238E27FC236}">
                <a16:creationId xmlns:a16="http://schemas.microsoft.com/office/drawing/2014/main" id="{472ADB4A-964F-9165-65A2-0FCD2610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23529" t="6985" r="31250" b="47794"/>
          <a:stretch>
            <a:fillRect/>
          </a:stretch>
        </p:blipFill>
        <p:spPr bwMode="auto">
          <a:xfrm>
            <a:off x="6747180" y="4029401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A85252D-1A48-48E3-8AEB-90497A98B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24632" t="11397" r="44485" b="46691"/>
          <a:stretch>
            <a:fillRect/>
          </a:stretch>
        </p:blipFill>
        <p:spPr bwMode="auto">
          <a:xfrm>
            <a:off x="604135" y="3855909"/>
            <a:ext cx="1285884" cy="174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18E1BE1-196D-0C62-F5FD-BD88E3C93C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5875" y="4000837"/>
            <a:ext cx="1676400" cy="16002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6EB75B1-EC11-068F-6823-A0C70CB51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7078" y="4080312"/>
            <a:ext cx="1514475" cy="13906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1C9D123-5278-126B-62AD-4401C02AE7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EC19AA1-D994-EDD3-7910-5B2537C7B5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019288" y="5665852"/>
            <a:ext cx="1069296" cy="93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D70C4BC-CFFC-36F0-1B3D-CDB0628BF4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609725" y="5508099"/>
            <a:ext cx="922386" cy="11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8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00D0C23-5A17-8BA3-47CA-8EAA624B32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3285" y="1034443"/>
            <a:ext cx="6887776" cy="10354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0BB6198-78C8-135B-39D9-668DB1EB53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6DC"/>
              </a:clrFrom>
              <a:clrTo>
                <a:srgbClr val="FFF6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1736" y="2788158"/>
            <a:ext cx="2219325" cy="9525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A3BBBC7-0547-B1D0-5D36-AB82A4FF6C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6DC"/>
              </a:clrFrom>
              <a:clrTo>
                <a:srgbClr val="FFF6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6910" y="3835572"/>
            <a:ext cx="2324100" cy="9525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06327B4-CC36-5939-3CC8-CA2F10205D5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6DC"/>
              </a:clrFrom>
              <a:clrTo>
                <a:srgbClr val="FFF6D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023" y="4861532"/>
            <a:ext cx="2381250" cy="9620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0556A71-4ED1-C8A4-BDC2-4AB638D8D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3" y="812101"/>
            <a:ext cx="2990850" cy="523379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5699836-0A13-9CBC-B49A-0CB96A1436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99C9DBA-9365-0AD8-2A28-8636ECA59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791" y="536335"/>
            <a:ext cx="3048188" cy="4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B76BC0-D68A-2CD2-1E67-B474DB417B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444536" y="1361674"/>
            <a:ext cx="6755908" cy="9596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D7DE4A5-133E-3B55-8532-D0B6F9531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56195A7-4AB2-3F89-8C4D-54AB7E3F7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396" y="892713"/>
            <a:ext cx="3048188" cy="4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10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B0D72AD-D666-6B95-F07E-3D55A8A2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9786" y="1033272"/>
            <a:ext cx="6515100" cy="5779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DD0E3B9-F5A1-C188-1524-4A059BE5E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393" y="1673854"/>
            <a:ext cx="2505075" cy="16668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72CDC3-2640-6C3C-DD25-074EEC3C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166" y="3006934"/>
            <a:ext cx="2438400" cy="12668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99A809F-B441-5A63-B694-F928C6E29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4" y="3777822"/>
            <a:ext cx="3028950" cy="1533525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8BF9EAE5-A36B-69E4-48B5-1B857F0FF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27" y="5202454"/>
            <a:ext cx="1212274" cy="1590672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44261E35-5579-1C61-97CC-5B52720118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5234" y="5538825"/>
            <a:ext cx="1577992" cy="1254301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2D775C93-0A9F-274E-34E9-DB5067506D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7946" y="5269126"/>
            <a:ext cx="1464255" cy="1524000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321CFEAD-D005-8051-26EF-EE0D9161BF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7611" y="4538431"/>
            <a:ext cx="1609725" cy="1371600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0234B5E0-B8D9-85E1-327E-00573C2CA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7336" y="4538431"/>
            <a:ext cx="1228725" cy="1371600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229F5241-BD65-F3A8-FEE5-60F9CCE547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0697" y="4502366"/>
            <a:ext cx="1647825" cy="1400175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AF4B3F45-EB36-C15D-298D-895112C4CB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28930" y="3489840"/>
            <a:ext cx="1057275" cy="1238250"/>
          </a:xfrm>
          <a:prstGeom prst="rect">
            <a:avLst/>
          </a:prstGeom>
        </p:spPr>
      </p:pic>
      <p:pic>
        <p:nvPicPr>
          <p:cNvPr id="70" name="صورة 69">
            <a:extLst>
              <a:ext uri="{FF2B5EF4-FFF2-40B4-BE49-F238E27FC236}">
                <a16:creationId xmlns:a16="http://schemas.microsoft.com/office/drawing/2014/main" id="{0DDD4ED2-3644-2433-F764-072D795175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06895" y="3195447"/>
            <a:ext cx="1152525" cy="1619250"/>
          </a:xfrm>
          <a:prstGeom prst="rect">
            <a:avLst/>
          </a:prstGeom>
        </p:spPr>
      </p:pic>
      <p:pic>
        <p:nvPicPr>
          <p:cNvPr id="72" name="صورة 71">
            <a:extLst>
              <a:ext uri="{FF2B5EF4-FFF2-40B4-BE49-F238E27FC236}">
                <a16:creationId xmlns:a16="http://schemas.microsoft.com/office/drawing/2014/main" id="{5B718227-1B62-0A3E-A903-B4CB42DFCD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64750" y="3097635"/>
            <a:ext cx="1266825" cy="16478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7B6489B-3C0C-2095-5F15-95AF126C36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55EC62F-B12B-A7D3-8CA3-7E4418EB58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3242" y="431975"/>
            <a:ext cx="3048188" cy="4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60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B0D72AD-D666-6B95-F07E-3D55A8A2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9786" y="1033272"/>
            <a:ext cx="6515100" cy="5779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DD0E3B9-F5A1-C188-1524-4A059BE5E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393" y="1673854"/>
            <a:ext cx="2505075" cy="16668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72CDC3-2640-6C3C-DD25-074EEC3C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166" y="3006934"/>
            <a:ext cx="2438400" cy="12668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99A809F-B441-5A63-B694-F928C6E29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64" y="3777822"/>
            <a:ext cx="3028950" cy="1533525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CADE130-A2CB-5D8D-533B-86011094DC40}"/>
              </a:ext>
            </a:extLst>
          </p:cNvPr>
          <p:cNvGrpSpPr/>
          <p:nvPr/>
        </p:nvGrpSpPr>
        <p:grpSpPr>
          <a:xfrm>
            <a:off x="8758121" y="3399178"/>
            <a:ext cx="3013648" cy="1571636"/>
            <a:chOff x="7225756" y="3000372"/>
            <a:chExt cx="3013648" cy="1571636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D269C6DE-A9C9-C66A-6E4E-53DD39641CD3}"/>
                </a:ext>
              </a:extLst>
            </p:cNvPr>
            <p:cNvGrpSpPr/>
            <p:nvPr/>
          </p:nvGrpSpPr>
          <p:grpSpPr>
            <a:xfrm>
              <a:off x="7239008" y="3000372"/>
              <a:ext cx="3000396" cy="1571636"/>
              <a:chOff x="7239008" y="3000372"/>
              <a:chExt cx="3000396" cy="1571636"/>
            </a:xfrm>
          </p:grpSpPr>
          <p:grpSp>
            <p:nvGrpSpPr>
              <p:cNvPr id="18" name="مجموعة 17">
                <a:extLst>
                  <a:ext uri="{FF2B5EF4-FFF2-40B4-BE49-F238E27FC236}">
                    <a16:creationId xmlns:a16="http://schemas.microsoft.com/office/drawing/2014/main" id="{1D6B1A0C-BDF8-422C-33A9-A4F3C1E7AFFE}"/>
                  </a:ext>
                </a:extLst>
              </p:cNvPr>
              <p:cNvGrpSpPr/>
              <p:nvPr/>
            </p:nvGrpSpPr>
            <p:grpSpPr>
              <a:xfrm>
                <a:off x="7239008" y="3000372"/>
                <a:ext cx="3000396" cy="1571636"/>
                <a:chOff x="5715008" y="2571744"/>
                <a:chExt cx="3000396" cy="1571636"/>
              </a:xfrm>
            </p:grpSpPr>
            <p:grpSp>
              <p:nvGrpSpPr>
                <p:cNvPr id="20" name="مجموعة 19">
                  <a:extLst>
                    <a:ext uri="{FF2B5EF4-FFF2-40B4-BE49-F238E27FC236}">
                      <a16:creationId xmlns:a16="http://schemas.microsoft.com/office/drawing/2014/main" id="{AC3042F6-0002-7087-F2EB-CCF2A1917FD2}"/>
                    </a:ext>
                  </a:extLst>
                </p:cNvPr>
                <p:cNvGrpSpPr/>
                <p:nvPr/>
              </p:nvGrpSpPr>
              <p:grpSpPr>
                <a:xfrm>
                  <a:off x="5715009" y="2571744"/>
                  <a:ext cx="2957094" cy="1071571"/>
                  <a:chOff x="5715009" y="2571744"/>
                  <a:chExt cx="2957094" cy="1071571"/>
                </a:xfrm>
              </p:grpSpPr>
              <p:grpSp>
                <p:nvGrpSpPr>
                  <p:cNvPr id="22" name="مجموعة 21">
                    <a:extLst>
                      <a:ext uri="{FF2B5EF4-FFF2-40B4-BE49-F238E27FC236}">
                        <a16:creationId xmlns:a16="http://schemas.microsoft.com/office/drawing/2014/main" id="{18F06E13-97C9-AD71-CEBF-3E793F750E89}"/>
                      </a:ext>
                    </a:extLst>
                  </p:cNvPr>
                  <p:cNvGrpSpPr/>
                  <p:nvPr/>
                </p:nvGrpSpPr>
                <p:grpSpPr>
                  <a:xfrm>
                    <a:off x="7814847" y="2857497"/>
                    <a:ext cx="857256" cy="785818"/>
                    <a:chOff x="7814847" y="2857497"/>
                    <a:chExt cx="857256" cy="785818"/>
                  </a:xfrm>
                </p:grpSpPr>
                <p:sp>
                  <p:nvSpPr>
                    <p:cNvPr id="25" name="Rectangle 4">
                      <a:extLst>
                        <a:ext uri="{FF2B5EF4-FFF2-40B4-BE49-F238E27FC236}">
                          <a16:creationId xmlns:a16="http://schemas.microsoft.com/office/drawing/2014/main" id="{C65B38A4-2E29-7399-1F89-14777BA9E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4847" y="2857497"/>
                      <a:ext cx="857256" cy="785818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1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26" name="Straight Connector 5">
                      <a:extLst>
                        <a:ext uri="{FF2B5EF4-FFF2-40B4-BE49-F238E27FC236}">
                          <a16:creationId xmlns:a16="http://schemas.microsoft.com/office/drawing/2014/main" id="{A565E6D8-DC5B-C35A-DB17-518F802A8FFA}"/>
                        </a:ext>
                      </a:extLst>
                    </p:cNvPr>
                    <p:cNvCxnSpPr/>
                    <p:nvPr/>
                  </p:nvCxnSpPr>
                  <p:spPr>
                    <a:xfrm rot="10800000" flipV="1">
                      <a:off x="7814847" y="2857497"/>
                      <a:ext cx="857256" cy="78581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" name="Straight Connector 6">
                      <a:extLst>
                        <a:ext uri="{FF2B5EF4-FFF2-40B4-BE49-F238E27FC236}">
                          <a16:creationId xmlns:a16="http://schemas.microsoft.com/office/drawing/2014/main" id="{0D98D8E5-8735-CF5B-C66D-E4B3B10EAF6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814847" y="2857497"/>
                      <a:ext cx="857256" cy="785818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23" name="Pentagon 7">
                    <a:extLst>
                      <a:ext uri="{FF2B5EF4-FFF2-40B4-BE49-F238E27FC236}">
                        <a16:creationId xmlns:a16="http://schemas.microsoft.com/office/drawing/2014/main" id="{F8EB510F-8860-EC9E-D931-7D71D890759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6707558" y="2607464"/>
                    <a:ext cx="1000132" cy="928694"/>
                  </a:xfrm>
                  <a:prstGeom prst="homePlat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" name="Pentagon 8">
                    <a:extLst>
                      <a:ext uri="{FF2B5EF4-FFF2-40B4-BE49-F238E27FC236}">
                        <a16:creationId xmlns:a16="http://schemas.microsoft.com/office/drawing/2014/main" id="{0F7BC094-7C8A-F59B-3262-8D219FCB2D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679289" y="2607464"/>
                    <a:ext cx="1000133" cy="928694"/>
                  </a:xfrm>
                  <a:prstGeom prst="homePlat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1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21" name="Picture 4" descr="G:\رياضيات 3.jpg">
                  <a:extLst>
                    <a:ext uri="{FF2B5EF4-FFF2-40B4-BE49-F238E27FC236}">
                      <a16:creationId xmlns:a16="http://schemas.microsoft.com/office/drawing/2014/main" id="{BF77C457-4DAE-2310-A10F-79E88AF9EF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6634" t="18780" r="40710" b="78832"/>
                <a:stretch>
                  <a:fillRect/>
                </a:stretch>
              </p:blipFill>
              <p:spPr bwMode="auto">
                <a:xfrm>
                  <a:off x="5715008" y="3760213"/>
                  <a:ext cx="3000396" cy="383167"/>
                </a:xfrm>
                <a:prstGeom prst="rect">
                  <a:avLst/>
                </a:prstGeom>
                <a:ln w="38100" cap="sq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cxnSp>
            <p:nvCxnSpPr>
              <p:cNvPr id="19" name="رابط مستقيم 18">
                <a:extLst>
                  <a:ext uri="{FF2B5EF4-FFF2-40B4-BE49-F238E27FC236}">
                    <a16:creationId xmlns:a16="http://schemas.microsoft.com/office/drawing/2014/main" id="{97B0BFF6-24D1-7BB1-6588-43C5A41E18D5}"/>
                  </a:ext>
                </a:extLst>
              </p:cNvPr>
              <p:cNvCxnSpPr/>
              <p:nvPr/>
            </p:nvCxnSpPr>
            <p:spPr>
              <a:xfrm rot="10800000">
                <a:off x="8252392" y="3455504"/>
                <a:ext cx="92869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7CC2A673-4798-FD94-651C-0F27FC0D712E}"/>
                </a:ext>
              </a:extLst>
            </p:cNvPr>
            <p:cNvCxnSpPr/>
            <p:nvPr/>
          </p:nvCxnSpPr>
          <p:spPr>
            <a:xfrm rot="10800000">
              <a:off x="7225756" y="3455506"/>
              <a:ext cx="928694" cy="1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940E08B-DD5F-845C-86CA-A9F872D6680C}"/>
              </a:ext>
            </a:extLst>
          </p:cNvPr>
          <p:cNvGrpSpPr/>
          <p:nvPr/>
        </p:nvGrpSpPr>
        <p:grpSpPr>
          <a:xfrm>
            <a:off x="4465605" y="4345198"/>
            <a:ext cx="3929090" cy="1311861"/>
            <a:chOff x="571472" y="3286124"/>
            <a:chExt cx="3929090" cy="1311861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id="{41B3CA27-CB1D-4909-50F1-2914FD7F4640}"/>
                </a:ext>
              </a:extLst>
            </p:cNvPr>
            <p:cNvGrpSpPr/>
            <p:nvPr/>
          </p:nvGrpSpPr>
          <p:grpSpPr>
            <a:xfrm>
              <a:off x="3143240" y="3357562"/>
              <a:ext cx="1357322" cy="714380"/>
              <a:chOff x="3571868" y="5857892"/>
              <a:chExt cx="1357322" cy="714380"/>
            </a:xfrm>
          </p:grpSpPr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7D6C6A65-02B5-5F87-6452-29BB4822CE40}"/>
                  </a:ext>
                </a:extLst>
              </p:cNvPr>
              <p:cNvSpPr/>
              <p:nvPr/>
            </p:nvSpPr>
            <p:spPr>
              <a:xfrm>
                <a:off x="3571868" y="5857892"/>
                <a:ext cx="1357322" cy="7143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Straight Connector 11">
                <a:extLst>
                  <a:ext uri="{FF2B5EF4-FFF2-40B4-BE49-F238E27FC236}">
                    <a16:creationId xmlns:a16="http://schemas.microsoft.com/office/drawing/2014/main" id="{56745F67-FDD7-2657-8CE4-55D17B79803A}"/>
                  </a:ext>
                </a:extLst>
              </p:cNvPr>
              <p:cNvCxnSpPr/>
              <p:nvPr/>
            </p:nvCxnSpPr>
            <p:spPr>
              <a:xfrm rot="10800000">
                <a:off x="3571868" y="6100342"/>
                <a:ext cx="13573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7CEC742E-3619-214A-C8E6-7A4A6792FB41}"/>
                </a:ext>
              </a:extLst>
            </p:cNvPr>
            <p:cNvGrpSpPr/>
            <p:nvPr/>
          </p:nvGrpSpPr>
          <p:grpSpPr>
            <a:xfrm>
              <a:off x="571472" y="3429000"/>
              <a:ext cx="1357322" cy="714380"/>
              <a:chOff x="3571868" y="5857892"/>
              <a:chExt cx="1357322" cy="714380"/>
            </a:xfrm>
          </p:grpSpPr>
          <p:sp>
            <p:nvSpPr>
              <p:cNvPr id="33" name="Rectangle 13">
                <a:extLst>
                  <a:ext uri="{FF2B5EF4-FFF2-40B4-BE49-F238E27FC236}">
                    <a16:creationId xmlns:a16="http://schemas.microsoft.com/office/drawing/2014/main" id="{1E5DACC0-81D1-FA44-0028-A9CE47817A8D}"/>
                  </a:ext>
                </a:extLst>
              </p:cNvPr>
              <p:cNvSpPr/>
              <p:nvPr/>
            </p:nvSpPr>
            <p:spPr>
              <a:xfrm>
                <a:off x="3571868" y="5857892"/>
                <a:ext cx="1357322" cy="7143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4" name="Straight Connector 14">
                <a:extLst>
                  <a:ext uri="{FF2B5EF4-FFF2-40B4-BE49-F238E27FC236}">
                    <a16:creationId xmlns:a16="http://schemas.microsoft.com/office/drawing/2014/main" id="{40942471-EF0D-5BFD-D1FE-DB70A54D2888}"/>
                  </a:ext>
                </a:extLst>
              </p:cNvPr>
              <p:cNvCxnSpPr/>
              <p:nvPr/>
            </p:nvCxnSpPr>
            <p:spPr>
              <a:xfrm rot="10800000">
                <a:off x="3571868" y="6100342"/>
                <a:ext cx="13573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L-Shape 15">
              <a:extLst>
                <a:ext uri="{FF2B5EF4-FFF2-40B4-BE49-F238E27FC236}">
                  <a16:creationId xmlns:a16="http://schemas.microsoft.com/office/drawing/2014/main" id="{E2135097-4565-8CB6-9482-B8B7BB4D4582}"/>
                </a:ext>
              </a:extLst>
            </p:cNvPr>
            <p:cNvSpPr/>
            <p:nvPr/>
          </p:nvSpPr>
          <p:spPr>
            <a:xfrm rot="16200000">
              <a:off x="2107389" y="3250405"/>
              <a:ext cx="785818" cy="857256"/>
            </a:xfrm>
            <a:prstGeom prst="corne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4" descr="G:\رياضيات 3.jpg">
              <a:extLst>
                <a:ext uri="{FF2B5EF4-FFF2-40B4-BE49-F238E27FC236}">
                  <a16:creationId xmlns:a16="http://schemas.microsoft.com/office/drawing/2014/main" id="{F2312B6D-1E09-6F44-4229-E0FDF061D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36634" t="18780" r="40710" b="78832"/>
            <a:stretch>
              <a:fillRect/>
            </a:stretch>
          </p:blipFill>
          <p:spPr bwMode="auto">
            <a:xfrm>
              <a:off x="642910" y="4214818"/>
              <a:ext cx="3857652" cy="38316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4264C84-6A52-87A7-0ED7-B4D5F6FF41FA}"/>
              </a:ext>
            </a:extLst>
          </p:cNvPr>
          <p:cNvGrpSpPr/>
          <p:nvPr/>
        </p:nvGrpSpPr>
        <p:grpSpPr>
          <a:xfrm>
            <a:off x="71960" y="5367619"/>
            <a:ext cx="4286280" cy="1383299"/>
            <a:chOff x="4000496" y="4929198"/>
            <a:chExt cx="4286280" cy="1383299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D6688E9D-614D-4BEE-17D5-F2230E17A789}"/>
                </a:ext>
              </a:extLst>
            </p:cNvPr>
            <p:cNvGrpSpPr/>
            <p:nvPr/>
          </p:nvGrpSpPr>
          <p:grpSpPr>
            <a:xfrm>
              <a:off x="4000496" y="5143512"/>
              <a:ext cx="1143008" cy="714380"/>
              <a:chOff x="3571868" y="5857892"/>
              <a:chExt cx="1357322" cy="714380"/>
            </a:xfrm>
          </p:grpSpPr>
          <p:sp>
            <p:nvSpPr>
              <p:cNvPr id="53" name="Rectangle 17">
                <a:extLst>
                  <a:ext uri="{FF2B5EF4-FFF2-40B4-BE49-F238E27FC236}">
                    <a16:creationId xmlns:a16="http://schemas.microsoft.com/office/drawing/2014/main" id="{4ACE4084-44B5-BD24-5C65-F5E2D502CC64}"/>
                  </a:ext>
                </a:extLst>
              </p:cNvPr>
              <p:cNvSpPr/>
              <p:nvPr/>
            </p:nvSpPr>
            <p:spPr>
              <a:xfrm>
                <a:off x="3571868" y="5857892"/>
                <a:ext cx="1357322" cy="7143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4" name="Straight Connector 18">
                <a:extLst>
                  <a:ext uri="{FF2B5EF4-FFF2-40B4-BE49-F238E27FC236}">
                    <a16:creationId xmlns:a16="http://schemas.microsoft.com/office/drawing/2014/main" id="{8575F0F0-275D-A6ED-BD29-273C662AA5FF}"/>
                  </a:ext>
                </a:extLst>
              </p:cNvPr>
              <p:cNvCxnSpPr/>
              <p:nvPr/>
            </p:nvCxnSpPr>
            <p:spPr>
              <a:xfrm rot="10800000">
                <a:off x="3571868" y="6100342"/>
                <a:ext cx="13573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19">
              <a:extLst>
                <a:ext uri="{FF2B5EF4-FFF2-40B4-BE49-F238E27FC236}">
                  <a16:creationId xmlns:a16="http://schemas.microsoft.com/office/drawing/2014/main" id="{6C041CE5-B541-2E20-ECFB-2A554553CE6A}"/>
                </a:ext>
              </a:extLst>
            </p:cNvPr>
            <p:cNvGrpSpPr/>
            <p:nvPr/>
          </p:nvGrpSpPr>
          <p:grpSpPr>
            <a:xfrm>
              <a:off x="5500694" y="4929198"/>
              <a:ext cx="1171111" cy="914626"/>
              <a:chOff x="186178" y="5086142"/>
              <a:chExt cx="1171111" cy="914626"/>
            </a:xfrm>
          </p:grpSpPr>
          <p:cxnSp>
            <p:nvCxnSpPr>
              <p:cNvPr id="45" name="Straight Connector 20">
                <a:extLst>
                  <a:ext uri="{FF2B5EF4-FFF2-40B4-BE49-F238E27FC236}">
                    <a16:creationId xmlns:a16="http://schemas.microsoft.com/office/drawing/2014/main" id="{C321D489-577F-FEA9-BE0D-EF3F13B4C4B1}"/>
                  </a:ext>
                </a:extLst>
              </p:cNvPr>
              <p:cNvCxnSpPr/>
              <p:nvPr/>
            </p:nvCxnSpPr>
            <p:spPr>
              <a:xfrm rot="10800000">
                <a:off x="186178" y="6000768"/>
                <a:ext cx="114297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21">
                <a:extLst>
                  <a:ext uri="{FF2B5EF4-FFF2-40B4-BE49-F238E27FC236}">
                    <a16:creationId xmlns:a16="http://schemas.microsoft.com/office/drawing/2014/main" id="{AD6C3F9B-95CE-C450-29B0-60EA9CD4170E}"/>
                  </a:ext>
                </a:extLst>
              </p:cNvPr>
              <p:cNvCxnSpPr/>
              <p:nvPr/>
            </p:nvCxnSpPr>
            <p:spPr>
              <a:xfrm rot="10800000" flipV="1">
                <a:off x="214282" y="5357826"/>
                <a:ext cx="357190" cy="95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22">
                <a:extLst>
                  <a:ext uri="{FF2B5EF4-FFF2-40B4-BE49-F238E27FC236}">
                    <a16:creationId xmlns:a16="http://schemas.microsoft.com/office/drawing/2014/main" id="{D35A6D06-892E-79E9-2E16-3B37A64F880E}"/>
                  </a:ext>
                </a:extLst>
              </p:cNvPr>
              <p:cNvCxnSpPr/>
              <p:nvPr/>
            </p:nvCxnSpPr>
            <p:spPr>
              <a:xfrm rot="10800000">
                <a:off x="599609" y="5115376"/>
                <a:ext cx="3381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23">
                <a:extLst>
                  <a:ext uri="{FF2B5EF4-FFF2-40B4-BE49-F238E27FC236}">
                    <a16:creationId xmlns:a16="http://schemas.microsoft.com/office/drawing/2014/main" id="{49326444-7F74-9878-EB1E-52D9716E2957}"/>
                  </a:ext>
                </a:extLst>
              </p:cNvPr>
              <p:cNvCxnSpPr/>
              <p:nvPr/>
            </p:nvCxnSpPr>
            <p:spPr>
              <a:xfrm rot="5400000">
                <a:off x="-107189" y="5679297"/>
                <a:ext cx="64294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24">
                <a:extLst>
                  <a:ext uri="{FF2B5EF4-FFF2-40B4-BE49-F238E27FC236}">
                    <a16:creationId xmlns:a16="http://schemas.microsoft.com/office/drawing/2014/main" id="{959A966A-A1F2-B3E8-FACB-62E931B825A4}"/>
                  </a:ext>
                </a:extLst>
              </p:cNvPr>
              <p:cNvCxnSpPr/>
              <p:nvPr/>
            </p:nvCxnSpPr>
            <p:spPr>
              <a:xfrm rot="5400000">
                <a:off x="1021751" y="5679297"/>
                <a:ext cx="64294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25">
                <a:extLst>
                  <a:ext uri="{FF2B5EF4-FFF2-40B4-BE49-F238E27FC236}">
                    <a16:creationId xmlns:a16="http://schemas.microsoft.com/office/drawing/2014/main" id="{40EF4130-D856-1BE3-0E0B-560A61CFC7F6}"/>
                  </a:ext>
                </a:extLst>
              </p:cNvPr>
              <p:cNvCxnSpPr/>
              <p:nvPr/>
            </p:nvCxnSpPr>
            <p:spPr>
              <a:xfrm rot="10800000">
                <a:off x="1000099" y="5357826"/>
                <a:ext cx="35719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6">
                <a:extLst>
                  <a:ext uri="{FF2B5EF4-FFF2-40B4-BE49-F238E27FC236}">
                    <a16:creationId xmlns:a16="http://schemas.microsoft.com/office/drawing/2014/main" id="{B4AE2EE0-8D84-0498-AFF8-3B199C9E4BDA}"/>
                  </a:ext>
                </a:extLst>
              </p:cNvPr>
              <p:cNvCxnSpPr/>
              <p:nvPr/>
            </p:nvCxnSpPr>
            <p:spPr>
              <a:xfrm rot="5400000" flipH="1" flipV="1">
                <a:off x="428596" y="5229018"/>
                <a:ext cx="2857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7">
                <a:extLst>
                  <a:ext uri="{FF2B5EF4-FFF2-40B4-BE49-F238E27FC236}">
                    <a16:creationId xmlns:a16="http://schemas.microsoft.com/office/drawing/2014/main" id="{EAFCB9A7-538E-A26C-389D-8D412A427FBA}"/>
                  </a:ext>
                </a:extLst>
              </p:cNvPr>
              <p:cNvCxnSpPr/>
              <p:nvPr/>
            </p:nvCxnSpPr>
            <p:spPr>
              <a:xfrm rot="5400000" flipH="1" flipV="1">
                <a:off x="829088" y="5230116"/>
                <a:ext cx="2857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28">
              <a:extLst>
                <a:ext uri="{FF2B5EF4-FFF2-40B4-BE49-F238E27FC236}">
                  <a16:creationId xmlns:a16="http://schemas.microsoft.com/office/drawing/2014/main" id="{7FD1479F-EF3D-EB23-88F2-A41A1794ABEC}"/>
                </a:ext>
              </a:extLst>
            </p:cNvPr>
            <p:cNvGrpSpPr/>
            <p:nvPr/>
          </p:nvGrpSpPr>
          <p:grpSpPr>
            <a:xfrm>
              <a:off x="7143768" y="5072074"/>
              <a:ext cx="1143008" cy="714380"/>
              <a:chOff x="3571868" y="5857892"/>
              <a:chExt cx="1357322" cy="714380"/>
            </a:xfrm>
          </p:grpSpPr>
          <p:sp>
            <p:nvSpPr>
              <p:cNvPr id="43" name="Rectangle 29">
                <a:extLst>
                  <a:ext uri="{FF2B5EF4-FFF2-40B4-BE49-F238E27FC236}">
                    <a16:creationId xmlns:a16="http://schemas.microsoft.com/office/drawing/2014/main" id="{6310CAA1-82DF-4B8F-B8A2-49FD107C047E}"/>
                  </a:ext>
                </a:extLst>
              </p:cNvPr>
              <p:cNvSpPr/>
              <p:nvPr/>
            </p:nvSpPr>
            <p:spPr>
              <a:xfrm>
                <a:off x="3571868" y="5857892"/>
                <a:ext cx="1357322" cy="7143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Straight Connector 30">
                <a:extLst>
                  <a:ext uri="{FF2B5EF4-FFF2-40B4-BE49-F238E27FC236}">
                    <a16:creationId xmlns:a16="http://schemas.microsoft.com/office/drawing/2014/main" id="{F03E069D-7353-616E-7BC8-FB2AED6374C1}"/>
                  </a:ext>
                </a:extLst>
              </p:cNvPr>
              <p:cNvCxnSpPr/>
              <p:nvPr/>
            </p:nvCxnSpPr>
            <p:spPr>
              <a:xfrm rot="10800000">
                <a:off x="3571868" y="6100342"/>
                <a:ext cx="135732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31">
              <a:extLst>
                <a:ext uri="{FF2B5EF4-FFF2-40B4-BE49-F238E27FC236}">
                  <a16:creationId xmlns:a16="http://schemas.microsoft.com/office/drawing/2014/main" id="{9A5012CB-7CC3-6865-4701-4E6E267DACC2}"/>
                </a:ext>
              </a:extLst>
            </p:cNvPr>
            <p:cNvCxnSpPr/>
            <p:nvPr/>
          </p:nvCxnSpPr>
          <p:spPr>
            <a:xfrm flipH="1">
              <a:off x="7143768" y="5500702"/>
              <a:ext cx="1143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" descr="G:\رياضيات 3.jpg">
              <a:extLst>
                <a:ext uri="{FF2B5EF4-FFF2-40B4-BE49-F238E27FC236}">
                  <a16:creationId xmlns:a16="http://schemas.microsoft.com/office/drawing/2014/main" id="{C23D4B70-2102-5F01-5708-596A615B8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36634" t="18780" r="40710" b="78832"/>
            <a:stretch>
              <a:fillRect/>
            </a:stretch>
          </p:blipFill>
          <p:spPr bwMode="auto">
            <a:xfrm>
              <a:off x="4143372" y="5929330"/>
              <a:ext cx="3857652" cy="38316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F99F33C8-29A2-E3F8-555D-453E5C490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1F33D15-AEB8-A6F9-2C84-F975F830BE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4265" y="491389"/>
            <a:ext cx="3048188" cy="4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5A43035B-3749-E26E-6E72-51EF2B7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444875"/>
            <a:ext cx="201612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046A457D-DBB9-6257-0ED3-D54264A838B1}"/>
              </a:ext>
            </a:extLst>
          </p:cNvPr>
          <p:cNvSpPr txBox="1">
            <a:spLocks/>
          </p:cNvSpPr>
          <p:nvPr/>
        </p:nvSpPr>
        <p:spPr>
          <a:xfrm>
            <a:off x="4437063" y="2452689"/>
            <a:ext cx="3048000" cy="720725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sp>
        <p:nvSpPr>
          <p:cNvPr id="32772" name="ZoneTexte 2">
            <a:extLst>
              <a:ext uri="{FF2B5EF4-FFF2-40B4-BE49-F238E27FC236}">
                <a16:creationId xmlns:a16="http://schemas.microsoft.com/office/drawing/2014/main" id="{1F4120A2-EDFF-0366-29F8-E148DCA7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567" y="2056576"/>
            <a:ext cx="393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514350" rtl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pic>
        <p:nvPicPr>
          <p:cNvPr id="32773" name="صورة 2">
            <a:extLst>
              <a:ext uri="{FF2B5EF4-FFF2-40B4-BE49-F238E27FC236}">
                <a16:creationId xmlns:a16="http://schemas.microsoft.com/office/drawing/2014/main" id="{A4C7A496-94D6-D84C-EC50-1919C9AC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4024314"/>
            <a:ext cx="15128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مربع نص 1">
            <a:extLst>
              <a:ext uri="{FF2B5EF4-FFF2-40B4-BE49-F238E27FC236}">
                <a16:creationId xmlns:a16="http://schemas.microsoft.com/office/drawing/2014/main" id="{D8230631-4140-5252-7E5E-FAAF8EF80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80" y="3345220"/>
            <a:ext cx="450811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قناة رياضيات أول متوسط أسماء العوفي</a:t>
            </a:r>
            <a:endParaRPr kumimoji="0" lang="ar-SA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471" name="ZoneTexte 2">
            <a:extLst>
              <a:ext uri="{FF2B5EF4-FFF2-40B4-BE49-F238E27FC236}">
                <a16:creationId xmlns:a16="http://schemas.microsoft.com/office/drawing/2014/main" id="{B2D971E8-2241-9107-800C-A65B28A6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03" y="1562456"/>
            <a:ext cx="26513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B8CC7AE-B3D9-19A8-F099-A7F7CECE9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6" y="3406776"/>
            <a:ext cx="95593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</p:spTree>
    <p:extLst>
      <p:ext uri="{BB962C8B-B14F-4D97-AF65-F5344CB8AC3E}">
        <p14:creationId xmlns:p14="http://schemas.microsoft.com/office/powerpoint/2010/main" val="392768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289F5E6B-577A-C046-4432-AFBF0134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9369793" cy="44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69EB33CF-5657-559B-7D46-202CBAA3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F740C03-3523-020E-B8DF-707AFAE46CE9}"/>
              </a:ext>
            </a:extLst>
          </p:cNvPr>
          <p:cNvSpPr txBox="1"/>
          <p:nvPr/>
        </p:nvSpPr>
        <p:spPr>
          <a:xfrm>
            <a:off x="6610613" y="4594888"/>
            <a:ext cx="16981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4CAF8DC-F2CA-F96D-0D99-EE6ADDC8D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01" y="5702727"/>
            <a:ext cx="4743450" cy="39052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79B3E36-A596-EFD2-18E9-6403A327B88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48455" y="1658619"/>
            <a:ext cx="6889517" cy="95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AAC5571-8DB0-FF77-48DA-D0F9C9C8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28" y="2738214"/>
            <a:ext cx="2469623" cy="250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FFC44EE-04D0-55FD-1ED9-8E92128F74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289F5E6B-577A-C046-4432-AFBF0134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9369793" cy="44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69EB33CF-5657-559B-7D46-202CBAA3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DF1D40-DF4D-2628-0F4B-D34782E8CCA6}"/>
              </a:ext>
            </a:extLst>
          </p:cNvPr>
          <p:cNvSpPr txBox="1"/>
          <p:nvPr/>
        </p:nvSpPr>
        <p:spPr>
          <a:xfrm>
            <a:off x="3009530" y="4094782"/>
            <a:ext cx="5101396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الشكل المختلف هو المثلث لأنه الوحيد الثنائي الأبعاد 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F740C03-3523-020E-B8DF-707AFAE46CE9}"/>
              </a:ext>
            </a:extLst>
          </p:cNvPr>
          <p:cNvSpPr txBox="1"/>
          <p:nvPr/>
        </p:nvSpPr>
        <p:spPr>
          <a:xfrm>
            <a:off x="6610613" y="4594888"/>
            <a:ext cx="16981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4CAF8DC-F2CA-F96D-0D99-EE6ADDC8D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01" y="5702727"/>
            <a:ext cx="4743450" cy="3905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5F5ABD3-90E0-43E6-5705-97E28D0F2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8849" y="2261488"/>
            <a:ext cx="5550302" cy="105750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708FCD5-E88D-8CFD-AA87-0828CB3F7DB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0902" y="1390330"/>
            <a:ext cx="7377251" cy="64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8A9EB5C-7B0D-FE16-8DBD-3A45A314B1AC}"/>
              </a:ext>
            </a:extLst>
          </p:cNvPr>
          <p:cNvSpPr txBox="1"/>
          <p:nvPr/>
        </p:nvSpPr>
        <p:spPr>
          <a:xfrm>
            <a:off x="3710866" y="2368837"/>
            <a:ext cx="1733134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endParaRPr lang="ar-SA" sz="540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E001043-1EC9-EE8D-9534-4F5383D87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289F5E6B-577A-C046-4432-AFBF0134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9369793" cy="44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69EB33CF-5657-559B-7D46-202CBAA3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5F2E8FF-706A-7417-AD82-3A7C467B282C}"/>
              </a:ext>
            </a:extLst>
          </p:cNvPr>
          <p:cNvSpPr txBox="1"/>
          <p:nvPr/>
        </p:nvSpPr>
        <p:spPr>
          <a:xfrm>
            <a:off x="3940752" y="3532468"/>
            <a:ext cx="395307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-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F740C03-3523-020E-B8DF-707AFAE46CE9}"/>
              </a:ext>
            </a:extLst>
          </p:cNvPr>
          <p:cNvSpPr txBox="1"/>
          <p:nvPr/>
        </p:nvSpPr>
        <p:spPr>
          <a:xfrm>
            <a:off x="6610613" y="4594888"/>
            <a:ext cx="16981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4CAF8DC-F2CA-F96D-0D99-EE6ADDC8D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01" y="5702727"/>
            <a:ext cx="4743450" cy="3905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EB828A5-18A8-16D6-5623-0A8EC4398DC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30700" y="1494958"/>
            <a:ext cx="6648249" cy="111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BDB21FC-4247-E8EC-6114-880449A7A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289F5E6B-577A-C046-4432-AFBF0134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9369793" cy="44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69EB33CF-5657-559B-7D46-202CBAA3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5F2E8FF-706A-7417-AD82-3A7C467B282C}"/>
              </a:ext>
            </a:extLst>
          </p:cNvPr>
          <p:cNvSpPr txBox="1"/>
          <p:nvPr/>
        </p:nvSpPr>
        <p:spPr>
          <a:xfrm>
            <a:off x="3940752" y="3532468"/>
            <a:ext cx="395307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-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F740C03-3523-020E-B8DF-707AFAE46CE9}"/>
              </a:ext>
            </a:extLst>
          </p:cNvPr>
          <p:cNvSpPr txBox="1"/>
          <p:nvPr/>
        </p:nvSpPr>
        <p:spPr>
          <a:xfrm>
            <a:off x="6610613" y="4594888"/>
            <a:ext cx="16981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E527093-D1B2-4D8C-16AF-B8811322CC9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34492" y="1428271"/>
            <a:ext cx="3578736" cy="141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6C2A170-8F88-9CCD-A19E-BC3986A1E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846" y="1376970"/>
            <a:ext cx="3058728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4CAF8DC-F2CA-F96D-0D99-EE6ADDC8D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01" y="5702727"/>
            <a:ext cx="4743450" cy="3905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1BFE0E7-0F4B-8F6E-2946-9BF3E6EDE0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039B4728-6E42-8B59-49DD-CFF3D3B51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00" y="1016638"/>
            <a:ext cx="8333112" cy="492657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F22618A-F106-336A-3DCD-D3E355255A85}"/>
              </a:ext>
            </a:extLst>
          </p:cNvPr>
          <p:cNvSpPr txBox="1"/>
          <p:nvPr/>
        </p:nvSpPr>
        <p:spPr>
          <a:xfrm>
            <a:off x="5516542" y="3594186"/>
            <a:ext cx="1563681" cy="106388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ar-SA" sz="6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9C13C56-0B67-9B80-F55C-41D86E72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58" y="5943217"/>
            <a:ext cx="4518734" cy="60839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7B6FF60-1643-7987-521A-964E386CB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0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مربع نص 1">
            <a:extLst>
              <a:ext uri="{FF2B5EF4-FFF2-40B4-BE49-F238E27FC236}">
                <a16:creationId xmlns:a16="http://schemas.microsoft.com/office/drawing/2014/main" id="{C9D3AEFB-0C3C-07B7-C440-50233D99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856" y="567817"/>
            <a:ext cx="6569519" cy="62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عروض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زهير الحازمي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تركي30رحمه الله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شرح الرسم لشكل ثلاثي حسب المناظر-عقيل الزبيدي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800">
                <a:solidFill>
                  <a:srgbClr val="000000"/>
                </a:solidFill>
                <a:cs typeface="Sultan bold" pitchFamily="2" charset="-78"/>
              </a:rPr>
              <a:t>الأشكال الثلاثية الأبعاد للصف الأول متوسطإعداد المشرفة التربوية للرياضيات زهوة العريفي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حلقة تنشيطية بعنوان:  الأشكال الثلاثية الأبعاد </a:t>
            </a:r>
            <a:b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</a:b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للصف الأول متوسط الفصل الدراسي الثاني-إدارة التربية والتعليم بجدة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ومن حلول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رحمه الله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واحمد الديني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يامن وسعت رحمته كل شي </a:t>
            </a: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اغفرلتركي عقيل  وتجاوز عنهما وارفع منزلتهما عندك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كفاينا هم الدنيا فاكفهما هم البرزخ والاخرة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5A43035B-3749-E26E-6E72-51EF2B7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444875"/>
            <a:ext cx="201612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046A457D-DBB9-6257-0ED3-D54264A838B1}"/>
              </a:ext>
            </a:extLst>
          </p:cNvPr>
          <p:cNvSpPr txBox="1">
            <a:spLocks/>
          </p:cNvSpPr>
          <p:nvPr/>
        </p:nvSpPr>
        <p:spPr>
          <a:xfrm>
            <a:off x="4437063" y="2452689"/>
            <a:ext cx="3048000" cy="720725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sp>
        <p:nvSpPr>
          <p:cNvPr id="32772" name="ZoneTexte 2">
            <a:extLst>
              <a:ext uri="{FF2B5EF4-FFF2-40B4-BE49-F238E27FC236}">
                <a16:creationId xmlns:a16="http://schemas.microsoft.com/office/drawing/2014/main" id="{1F4120A2-EDFF-0366-29F8-E148DCA7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567" y="2056576"/>
            <a:ext cx="393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514350" rtl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pic>
        <p:nvPicPr>
          <p:cNvPr id="32773" name="صورة 2">
            <a:extLst>
              <a:ext uri="{FF2B5EF4-FFF2-40B4-BE49-F238E27FC236}">
                <a16:creationId xmlns:a16="http://schemas.microsoft.com/office/drawing/2014/main" id="{A4C7A496-94D6-D84C-EC50-1919C9AC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4024314"/>
            <a:ext cx="15128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مربع نص 1">
            <a:extLst>
              <a:ext uri="{FF2B5EF4-FFF2-40B4-BE49-F238E27FC236}">
                <a16:creationId xmlns:a16="http://schemas.microsoft.com/office/drawing/2014/main" id="{D8230631-4140-5252-7E5E-FAAF8EF80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80" y="3345220"/>
            <a:ext cx="450811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قناة رياضيات أول متوسط أسماء العوفي</a:t>
            </a:r>
            <a:endParaRPr kumimoji="0" lang="ar-SA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471" name="ZoneTexte 2">
            <a:extLst>
              <a:ext uri="{FF2B5EF4-FFF2-40B4-BE49-F238E27FC236}">
                <a16:creationId xmlns:a16="http://schemas.microsoft.com/office/drawing/2014/main" id="{B2D971E8-2241-9107-800C-A65B28A6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03" y="1562456"/>
            <a:ext cx="26513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B8CC7AE-B3D9-19A8-F099-A7F7CECE9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6" y="3406776"/>
            <a:ext cx="95593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</p:spTree>
    <p:extLst>
      <p:ext uri="{BB962C8B-B14F-4D97-AF65-F5344CB8AC3E}">
        <p14:creationId xmlns:p14="http://schemas.microsoft.com/office/powerpoint/2010/main" val="276121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F0915FA-5DE0-B038-B60A-A5320740A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79" y="3503073"/>
            <a:ext cx="2743200" cy="23622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969B3F0-D469-7AB3-C403-DEE9D0E1F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690" y="1988506"/>
            <a:ext cx="4229100" cy="5905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68A1BB4-ABC9-C7B9-373E-8FD1007254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9193" y="992727"/>
            <a:ext cx="39528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695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4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24034" y="142880"/>
          <a:ext cx="8429684" cy="650083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210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الجسم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المنظر العلوي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/>
                        <a:t>المنظر الأمامي</a:t>
                      </a:r>
                    </a:p>
                    <a:p>
                      <a:pPr algn="ctr" rtl="1"/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/>
                        <a:t>المنظر الجانبي</a:t>
                      </a:r>
                    </a:p>
                    <a:p>
                      <a:pPr algn="ctr" rtl="1"/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6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6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6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69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869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3" descr="G:\رياضيات 2.jpg"/>
          <p:cNvPicPr>
            <a:picLocks noChangeAspect="1" noChangeArrowheads="1"/>
          </p:cNvPicPr>
          <p:nvPr/>
        </p:nvPicPr>
        <p:blipFill>
          <a:blip r:embed="rId2" cstate="print"/>
          <a:srcRect l="55527" t="15625" r="22554" b="75000"/>
          <a:stretch>
            <a:fillRect/>
          </a:stretch>
        </p:blipFill>
        <p:spPr bwMode="auto">
          <a:xfrm>
            <a:off x="8810644" y="2214554"/>
            <a:ext cx="1071570" cy="642942"/>
          </a:xfrm>
          <a:prstGeom prst="rect">
            <a:avLst/>
          </a:prstGeom>
          <a:noFill/>
        </p:spPr>
      </p:pic>
      <p:pic>
        <p:nvPicPr>
          <p:cNvPr id="7" name="Picture 3" descr="G:\رياضيات 2.jpg"/>
          <p:cNvPicPr>
            <a:picLocks noChangeAspect="1" noChangeArrowheads="1"/>
          </p:cNvPicPr>
          <p:nvPr/>
        </p:nvPicPr>
        <p:blipFill>
          <a:blip r:embed="rId2" cstate="print"/>
          <a:srcRect l="30491" t="15625" r="44668" b="75000"/>
          <a:stretch>
            <a:fillRect/>
          </a:stretch>
        </p:blipFill>
        <p:spPr bwMode="auto">
          <a:xfrm>
            <a:off x="8667769" y="1142984"/>
            <a:ext cx="1484323" cy="857256"/>
          </a:xfrm>
          <a:prstGeom prst="rect">
            <a:avLst/>
          </a:prstGeom>
          <a:noFill/>
        </p:spPr>
      </p:pic>
      <p:pic>
        <p:nvPicPr>
          <p:cNvPr id="8" name="Picture 4" descr="G:\رياضيات 2.jpg"/>
          <p:cNvPicPr>
            <a:picLocks noChangeAspect="1" noChangeArrowheads="1"/>
          </p:cNvPicPr>
          <p:nvPr/>
        </p:nvPicPr>
        <p:blipFill>
          <a:blip r:embed="rId2" cstate="print"/>
          <a:srcRect l="16074" t="67431" r="66391" b="22152"/>
          <a:stretch>
            <a:fillRect/>
          </a:stretch>
        </p:blipFill>
        <p:spPr bwMode="auto">
          <a:xfrm>
            <a:off x="9024958" y="5786454"/>
            <a:ext cx="1028707" cy="857256"/>
          </a:xfrm>
          <a:prstGeom prst="rect">
            <a:avLst/>
          </a:prstGeom>
          <a:noFill/>
        </p:spPr>
      </p:pic>
      <p:pic>
        <p:nvPicPr>
          <p:cNvPr id="9" name="Picture 4" descr="G:\رياضيات 2.jpg"/>
          <p:cNvPicPr>
            <a:picLocks noChangeAspect="1" noChangeArrowheads="1"/>
          </p:cNvPicPr>
          <p:nvPr/>
        </p:nvPicPr>
        <p:blipFill>
          <a:blip r:embed="rId2" cstate="print"/>
          <a:srcRect l="18996" t="56250" r="63469" b="31667"/>
          <a:stretch>
            <a:fillRect/>
          </a:stretch>
        </p:blipFill>
        <p:spPr bwMode="auto">
          <a:xfrm>
            <a:off x="9096396" y="4857760"/>
            <a:ext cx="928694" cy="828684"/>
          </a:xfrm>
          <a:prstGeom prst="rect">
            <a:avLst/>
          </a:prstGeom>
          <a:noFill/>
        </p:spPr>
      </p:pic>
      <p:pic>
        <p:nvPicPr>
          <p:cNvPr id="11" name="Picture 4" descr="G:\رياضيات 2.jpg"/>
          <p:cNvPicPr>
            <a:picLocks noChangeAspect="1" noChangeArrowheads="1"/>
          </p:cNvPicPr>
          <p:nvPr/>
        </p:nvPicPr>
        <p:blipFill>
          <a:blip r:embed="rId2" cstate="print"/>
          <a:srcRect l="62444" t="56250" r="22554" b="31667"/>
          <a:stretch>
            <a:fillRect/>
          </a:stretch>
        </p:blipFill>
        <p:spPr bwMode="auto">
          <a:xfrm>
            <a:off x="9024958" y="3000372"/>
            <a:ext cx="928694" cy="828684"/>
          </a:xfrm>
          <a:prstGeom prst="rect">
            <a:avLst/>
          </a:prstGeom>
          <a:noFill/>
        </p:spPr>
      </p:pic>
      <p:sp>
        <p:nvSpPr>
          <p:cNvPr id="12" name="Trapezoid 11"/>
          <p:cNvSpPr/>
          <p:nvPr/>
        </p:nvSpPr>
        <p:spPr>
          <a:xfrm rot="10800000">
            <a:off x="6972375" y="1447486"/>
            <a:ext cx="857256" cy="357190"/>
          </a:xfrm>
          <a:prstGeom prst="trapezoid">
            <a:avLst>
              <a:gd name="adj" fmla="val 621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4738678" y="1285860"/>
            <a:ext cx="1071570" cy="500066"/>
          </a:xfrm>
          <a:prstGeom prst="parallelogram">
            <a:avLst>
              <a:gd name="adj" fmla="val 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2666976" y="1285860"/>
            <a:ext cx="1071570" cy="500066"/>
          </a:xfrm>
          <a:prstGeom prst="parallelogram">
            <a:avLst>
              <a:gd name="adj" fmla="val 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Parallelogram 23"/>
          <p:cNvSpPr/>
          <p:nvPr/>
        </p:nvSpPr>
        <p:spPr>
          <a:xfrm>
            <a:off x="6596066" y="2214554"/>
            <a:ext cx="1428760" cy="500066"/>
          </a:xfrm>
          <a:prstGeom prst="parallelogram">
            <a:avLst>
              <a:gd name="adj" fmla="val 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596731" y="2344178"/>
            <a:ext cx="1427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601244" y="2562838"/>
            <a:ext cx="1427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2452662" y="2214554"/>
            <a:ext cx="1428760" cy="500066"/>
          </a:xfrm>
          <a:prstGeom prst="parallelogram">
            <a:avLst>
              <a:gd name="adj" fmla="val 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452662" y="2473802"/>
            <a:ext cx="1427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exagon 29"/>
          <p:cNvSpPr/>
          <p:nvPr/>
        </p:nvSpPr>
        <p:spPr>
          <a:xfrm>
            <a:off x="4738678" y="2143116"/>
            <a:ext cx="857256" cy="64294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6953256" y="3071810"/>
            <a:ext cx="714380" cy="57150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81554" y="3000372"/>
            <a:ext cx="570364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66976" y="3000372"/>
            <a:ext cx="64294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953256" y="5000636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24430" y="4857760"/>
            <a:ext cx="50959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81290" y="4857760"/>
            <a:ext cx="50959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2881290" y="5786454"/>
            <a:ext cx="714380" cy="7143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 l="24632" t="11397" r="44485" b="46691"/>
          <a:stretch>
            <a:fillRect/>
          </a:stretch>
        </p:blipFill>
        <p:spPr bwMode="auto">
          <a:xfrm>
            <a:off x="9024958" y="4000504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Oval 44"/>
          <p:cNvSpPr/>
          <p:nvPr/>
        </p:nvSpPr>
        <p:spPr>
          <a:xfrm>
            <a:off x="7024694" y="4071942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272842" y="4310971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4810116" y="4000504"/>
            <a:ext cx="571504" cy="7143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>
            <a:off x="2809852" y="3929066"/>
            <a:ext cx="571504" cy="7143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" name="مجموعة 49"/>
          <p:cNvGrpSpPr/>
          <p:nvPr/>
        </p:nvGrpSpPr>
        <p:grpSpPr>
          <a:xfrm>
            <a:off x="6810380" y="5786454"/>
            <a:ext cx="728448" cy="714380"/>
            <a:chOff x="5286380" y="5786454"/>
            <a:chExt cx="728448" cy="714380"/>
          </a:xfrm>
        </p:grpSpPr>
        <p:sp>
          <p:nvSpPr>
            <p:cNvPr id="41" name="Isosceles Triangle 40"/>
            <p:cNvSpPr/>
            <p:nvPr/>
          </p:nvSpPr>
          <p:spPr>
            <a:xfrm rot="16200000">
              <a:off x="5286380" y="5786454"/>
              <a:ext cx="714380" cy="714380"/>
            </a:xfrm>
            <a:prstGeom prst="triangle">
              <a:avLst>
                <a:gd name="adj" fmla="val 1484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786446" y="6210469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>
              <a:off x="5754120" y="6282330"/>
              <a:ext cx="283670" cy="153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 flipH="1">
              <a:off x="5800514" y="5786455"/>
              <a:ext cx="214314" cy="446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 flipV="1">
              <a:off x="5478073" y="6011403"/>
              <a:ext cx="177656" cy="5610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نجمة ذات 5 نقاط 51">
            <a:hlinkClick r:id="rId4" action="ppaction://hlinkfile"/>
          </p:cNvPr>
          <p:cNvSpPr/>
          <p:nvPr/>
        </p:nvSpPr>
        <p:spPr>
          <a:xfrm>
            <a:off x="8667768" y="4286256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نجمة ذات 5 نقاط 52">
            <a:hlinkClick r:id="rId5" action="ppaction://hlinkfile"/>
          </p:cNvPr>
          <p:cNvSpPr/>
          <p:nvPr/>
        </p:nvSpPr>
        <p:spPr>
          <a:xfrm>
            <a:off x="8739206" y="6072206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نجمة ذات 5 نقاط 53">
            <a:hlinkClick r:id="rId6" action="ppaction://hlinkfile"/>
          </p:cNvPr>
          <p:cNvSpPr/>
          <p:nvPr/>
        </p:nvSpPr>
        <p:spPr>
          <a:xfrm>
            <a:off x="8667768" y="3357562"/>
            <a:ext cx="285752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6" name="رابط مستقيم 55"/>
          <p:cNvCxnSpPr/>
          <p:nvPr/>
        </p:nvCxnSpPr>
        <p:spPr>
          <a:xfrm rot="5400000">
            <a:off x="5339916" y="152078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كسهم مستقيم 57"/>
          <p:cNvCxnSpPr/>
          <p:nvPr/>
        </p:nvCxnSpPr>
        <p:spPr>
          <a:xfrm rot="5400000">
            <a:off x="7032104" y="836712"/>
            <a:ext cx="43204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كسهم مستقيم 58"/>
          <p:cNvCxnSpPr/>
          <p:nvPr/>
        </p:nvCxnSpPr>
        <p:spPr>
          <a:xfrm rot="16200000" flipV="1">
            <a:off x="2999656" y="620689"/>
            <a:ext cx="360040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كسهم مستقيم 60"/>
          <p:cNvCxnSpPr/>
          <p:nvPr/>
        </p:nvCxnSpPr>
        <p:spPr>
          <a:xfrm flipV="1">
            <a:off x="4943872" y="620688"/>
            <a:ext cx="360040" cy="2880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55"/>
          <p:cNvCxnSpPr/>
          <p:nvPr/>
        </p:nvCxnSpPr>
        <p:spPr>
          <a:xfrm rot="5400000">
            <a:off x="4691844" y="152078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4952992" y="5805264"/>
            <a:ext cx="714380" cy="71438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C483034-ED69-6FB3-1D21-CE746479F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02CC877-1D3F-A5AB-2AFD-51158967D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9448" y="25326"/>
            <a:ext cx="3048188" cy="46896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3" grpId="0" animBg="1"/>
      <p:bldP spid="24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98FA3E-D9B3-48F7-5FDE-50AB317790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00325" y="1075631"/>
            <a:ext cx="6991350" cy="6762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ACA69C6-91BA-8EFD-F040-8683F131A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419" y="1907963"/>
            <a:ext cx="1666875" cy="2143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3AE2CFF-395D-95EE-04CD-E29022C9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492" y="1961674"/>
            <a:ext cx="1323975" cy="22193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D93CAB7-5BC1-BC79-8630-965CFE55D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154" y="2050837"/>
            <a:ext cx="1933575" cy="18573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54262C5-6CE1-9D0E-03A7-D43A612B9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755" y="542219"/>
            <a:ext cx="3048188" cy="46896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BD76A29-FF39-8D32-0938-19047DFDF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9503" y="4462320"/>
            <a:ext cx="1133475" cy="20097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1110667-F7DF-1C1A-A27B-A3E599BB1F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5408" y="4441726"/>
            <a:ext cx="1057275" cy="19812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255930D-3D8C-C2E2-6E39-FBCE643DB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313" y="4394697"/>
            <a:ext cx="1028700" cy="13716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F363008-06C0-7252-FEC3-786D300A9A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4109" y="4394697"/>
            <a:ext cx="790575" cy="229552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3B4EBC1-8418-81A3-1CE0-7D57BC149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3359" y="4480097"/>
            <a:ext cx="885825" cy="221932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C7B36D8-DDE4-352F-954F-7E6F95AF17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9720" y="4441726"/>
            <a:ext cx="695325" cy="10191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0CA75DD-E697-105F-4D04-B38CC92F14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7747" y="4546773"/>
            <a:ext cx="857250" cy="208597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7DC5503B-D91D-DF83-29BA-D3E186D9E0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48893" y="4591499"/>
            <a:ext cx="1247775" cy="2085975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AC6D88E-AD7C-8F98-134C-43BC23E241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72082" y="4601270"/>
            <a:ext cx="1295400" cy="100965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9B0D8D8A-452F-07CA-2297-B26D59D179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83829" y="2372256"/>
            <a:ext cx="1583653" cy="136973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71097CC-0E14-1F42-2163-58C44D0757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3294" y="2334835"/>
            <a:ext cx="2152839" cy="149445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E9E97798-5ED2-74A1-E911-43976F6D4B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391" y="2185631"/>
            <a:ext cx="2174459" cy="158778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4AB770F-53E4-A184-3CD5-8B5E89ACEAE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1BAC3A-CA0E-D327-7AC1-D59B5E93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56" y="2120342"/>
            <a:ext cx="3305175" cy="1076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8920F7D-B8AB-AA6E-C2A7-B6949CD9A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86" y="3638927"/>
            <a:ext cx="2555059" cy="14345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7E93C02-9524-1F2F-97DE-B7C21060A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76" y="1959194"/>
            <a:ext cx="1790700" cy="16954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CDBEB06-299D-590E-556B-7DAE6856E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755" y="542219"/>
            <a:ext cx="3048188" cy="46896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51FEF96-19B5-F84C-343B-41B6C2E630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1237" y="1011592"/>
            <a:ext cx="6991350" cy="6762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9979626-7C7C-7069-B777-7EA0BEA16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21" y="3884276"/>
            <a:ext cx="1235871" cy="153499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05C7574-79EC-4BA7-4E6F-D7D715AD5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7992" y="3731188"/>
            <a:ext cx="1019175" cy="17240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5620551-82C0-F455-B912-15A615A3BD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4110" y="3731188"/>
            <a:ext cx="1028700" cy="17716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96B93AE-5357-50EC-05C7-1460098DE3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2734" y="5127270"/>
            <a:ext cx="2172298" cy="14382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E6BCBE8-B1A9-A787-1FC0-404B70ADEB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8466" y="5165370"/>
            <a:ext cx="1219200" cy="140017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110772F-A698-DA89-02AF-89F3172C32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7666" y="5116441"/>
            <a:ext cx="2172298" cy="136207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1E01A5E-86DE-D7C3-A0BF-B77254E714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5804" y="3429000"/>
            <a:ext cx="1796022" cy="118110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BE5088F-6D87-A2DA-5554-0B1EA35493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21826" y="3476625"/>
            <a:ext cx="1796022" cy="108585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E16B2CF-B160-B77D-98BE-151A6B31FE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87930" y="3533775"/>
            <a:ext cx="1009650" cy="10763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DAA86A-066A-A984-F86C-E3965B5051F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C021D3A-2E13-9395-4AA7-B06D8BA71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125" y="1149242"/>
            <a:ext cx="6496050" cy="6000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AE15FA9-DAD9-09C9-A50E-EDBE8603E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150" y="2009775"/>
            <a:ext cx="3429000" cy="14192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F04514B-FF9D-E2B1-348E-E2F3B4D19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974" y="2197982"/>
            <a:ext cx="4743450" cy="12096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E36FE15-3398-1A5D-2BBF-7AA760714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750" y="4247642"/>
            <a:ext cx="3400425" cy="12477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6243B78-CF15-5382-837E-4586368C2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4774" y="4077248"/>
            <a:ext cx="1800925" cy="183860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AC155DF-2914-3580-1DAA-A45866B30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800" y="1864164"/>
            <a:ext cx="2362200" cy="19907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F166483-06E5-D0A0-736E-697A2D8443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8462" y="1902265"/>
            <a:ext cx="1733550" cy="19145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5636189-2E6D-E56A-E5B1-CA6B106438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900" y="4170292"/>
            <a:ext cx="2324100" cy="221932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3F20C10-6E9C-C500-3F65-7DC0C1A50D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13477" y="476936"/>
            <a:ext cx="6496050" cy="6000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A55483A-9AB1-899F-CE11-04F2CB251F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91" y="78786"/>
            <a:ext cx="1765686" cy="2465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4850AB0-285B-F046-96D2-20E0A13749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0825" y="4350290"/>
            <a:ext cx="3730389" cy="12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6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7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521</Words>
  <Application>Microsoft Office PowerPoint</Application>
  <PresentationFormat>شاشة عريضة</PresentationFormat>
  <Paragraphs>77</Paragraphs>
  <Slides>36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9</vt:i4>
      </vt:variant>
      <vt:variant>
        <vt:lpstr>عناوين الشرائح</vt:lpstr>
      </vt:variant>
      <vt:variant>
        <vt:i4>36</vt:i4>
      </vt:variant>
    </vt:vector>
  </HeadingPairs>
  <TitlesOfParts>
    <vt:vector size="50" baseType="lpstr">
      <vt:lpstr>Ara Alm Bon </vt:lpstr>
      <vt:lpstr>Arial</vt:lpstr>
      <vt:lpstr>Calibri</vt:lpstr>
      <vt:lpstr>Calibri Light</vt:lpstr>
      <vt:lpstr>Traditional Arabic</vt:lpstr>
      <vt:lpstr>نسق Office</vt:lpstr>
      <vt:lpstr>1_نسق Office</vt:lpstr>
      <vt:lpstr>9_نسق Office</vt:lpstr>
      <vt:lpstr>36_تصميم افتراضي</vt:lpstr>
      <vt:lpstr>37_تصميم افتراضي</vt:lpstr>
      <vt:lpstr>7_سمة Office</vt:lpstr>
      <vt:lpstr>Office Theme</vt:lpstr>
      <vt:lpstr>Kimono</vt:lpstr>
      <vt:lpstr>1_Kimono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رسم شكل ثلاثي الأبعاد بمعلومية مناظره الثلاثة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58</cp:revision>
  <dcterms:created xsi:type="dcterms:W3CDTF">2023-04-07T08:55:26Z</dcterms:created>
  <dcterms:modified xsi:type="dcterms:W3CDTF">2023-04-24T19:52:31Z</dcterms:modified>
</cp:coreProperties>
</file>