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86" r:id="rId4"/>
    <p:sldId id="2822" r:id="rId5"/>
    <p:sldId id="267" r:id="rId6"/>
    <p:sldId id="268" r:id="rId7"/>
    <p:sldId id="270" r:id="rId8"/>
    <p:sldId id="271" r:id="rId9"/>
    <p:sldId id="269" r:id="rId10"/>
    <p:sldId id="272" r:id="rId11"/>
    <p:sldId id="273" r:id="rId12"/>
    <p:sldId id="274" r:id="rId13"/>
    <p:sldId id="275" r:id="rId14"/>
    <p:sldId id="2824" r:id="rId15"/>
    <p:sldId id="282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95648B-9165-B8A3-B59F-13FB5040D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8228371-A673-84E7-EE6C-571430021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E294A3-8722-89F7-4D15-B440BDF4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D2C96E-BEA8-5292-E128-DB9A8B55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24D617-96F1-7145-17E7-C7D71F0B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65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FFB702-9DF5-23DD-DEC4-A66E872A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51470E-B8B7-BC15-85A3-3BAD88EBB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CCAA66-AC5A-6D0D-297C-7684DEEA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D9CC2B-929F-A4C0-7FD1-AE10A6B6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4C283F-C0C6-E287-F3FF-A0A47DFA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55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65585F2-AA3D-A78C-7125-6EDA4C930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30D8E5-E86A-B081-6741-7B2C464FA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ACD88E-D391-D970-4ACD-F123612D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07CD57-60F9-4930-3D1C-191E16C1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93E722-5B81-5DE8-F7CF-8A88DB05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40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1"/>
            </a:lvl1pPr>
            <a:lvl2pPr marL="61029" indent="0" algn="ctr">
              <a:buNone/>
              <a:defRPr sz="267"/>
            </a:lvl2pPr>
            <a:lvl3pPr marL="122058" indent="0" algn="ctr">
              <a:buNone/>
              <a:defRPr sz="241"/>
            </a:lvl3pPr>
            <a:lvl4pPr marL="183086" indent="0" algn="ctr">
              <a:buNone/>
              <a:defRPr sz="214"/>
            </a:lvl4pPr>
            <a:lvl5pPr marL="244115" indent="0" algn="ctr">
              <a:buNone/>
              <a:defRPr sz="214"/>
            </a:lvl5pPr>
            <a:lvl6pPr marL="305144" indent="0" algn="ctr">
              <a:buNone/>
              <a:defRPr sz="214"/>
            </a:lvl6pPr>
            <a:lvl7pPr marL="366173" indent="0" algn="ctr">
              <a:buNone/>
              <a:defRPr sz="214"/>
            </a:lvl7pPr>
            <a:lvl8pPr marL="427202" indent="0" algn="ctr">
              <a:buNone/>
              <a:defRPr sz="214"/>
            </a:lvl8pPr>
            <a:lvl9pPr marL="488231" indent="0" algn="ctr">
              <a:buNone/>
              <a:defRPr sz="214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8DB203-ABD6-C96D-8C43-A4E61EE5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3475-BD4A-4532-9B98-95BF9D18D504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4D95E9-F870-991E-0CF8-A86A6FEF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F48BA9-E6C0-6246-C1F6-6F035D8F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5416-88B3-451E-8586-CF8AB7228BE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08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E7417A-E0C0-9D9F-FA1F-9E8698D3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3B51-D52D-4AE0-8355-F4F47F51D156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6CAA01-5EC0-91C3-DE2F-528F7763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C1AAEA-17A4-4932-7723-EC0D6460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73E6-1FD6-486E-981D-75210D9353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908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80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321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CDE6FF-D836-5B1C-1F78-C4E24D22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F49D-295D-401A-8FBB-376DF8EA29A5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90CE1-34D5-2D55-3D86-A486543C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C6F373-A6F2-5A2F-D02B-702F4ED1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8144-D3B3-4AEA-B274-AF887C02F0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55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01C1E84-37E5-C1D8-2FA2-A2626CA3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F3CE-0F2C-41C6-96D6-B9518F517F0A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3E65229-C35A-3C76-62EC-B48DAB0A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9CF0E15-982E-4A7D-67F8-39AFAF37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6BCB-7C6B-46B3-845B-35A78FC126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41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53B95854-BF1F-8CBE-7052-F6A9DFD8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B8D5-7914-4B50-AD0C-66A4ACB19C34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73544DBD-0152-2F8E-135D-972D1655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551C1CC9-06BC-56C2-B536-73F239A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AB97-61B2-4A5F-804A-0F97DB84E6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24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792FE97-15ED-F895-56AE-E207A37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A32D-3D75-4916-8D32-4A3AAF23939D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5A9A24F-3B9D-3D42-F364-767D914E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F911032F-A239-F136-61A8-5BD50228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BEFC-30D1-4B37-A1B9-B2CBFA52FF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852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0AC6374-D029-D5CB-9FAD-0992C34A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2715-F1D1-4F50-AD58-BA3AD12BC5E7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58E9C687-AB64-43B6-4BF0-874981AC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EA0542A-E76B-B1AA-7AC9-80DE66BB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74CA-1FDB-4246-8EE7-9659EB6132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906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14"/>
            </a:lvl1pPr>
            <a:lvl2pPr marL="61029" indent="0">
              <a:buNone/>
              <a:defRPr sz="187"/>
            </a:lvl2pPr>
            <a:lvl3pPr marL="122058" indent="0">
              <a:buNone/>
              <a:defRPr sz="161"/>
            </a:lvl3pPr>
            <a:lvl4pPr marL="183086" indent="0">
              <a:buNone/>
              <a:defRPr sz="134"/>
            </a:lvl4pPr>
            <a:lvl5pPr marL="244115" indent="0">
              <a:buNone/>
              <a:defRPr sz="134"/>
            </a:lvl5pPr>
            <a:lvl6pPr marL="305144" indent="0">
              <a:buNone/>
              <a:defRPr sz="134"/>
            </a:lvl6pPr>
            <a:lvl7pPr marL="366173" indent="0">
              <a:buNone/>
              <a:defRPr sz="134"/>
            </a:lvl7pPr>
            <a:lvl8pPr marL="427202" indent="0">
              <a:buNone/>
              <a:defRPr sz="134"/>
            </a:lvl8pPr>
            <a:lvl9pPr marL="488231" indent="0">
              <a:buNone/>
              <a:defRPr sz="13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A8BF667-022E-66FB-F7F1-8FD60C79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6F85-0BBD-40D2-B55E-C0E664B97972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5D52CD8-459F-79ED-2E15-AFCFC6DA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D94C079-75A0-4922-8AE2-726E6108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8B0A-58EC-473A-99AD-04610238F0A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80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262E6F-A0E3-66EE-D751-1A8674F1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576652-3299-9407-13B5-75981DCEB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4DDEC7-0217-5470-504E-FB161487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348408-1353-14F7-7D7A-D8226729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3F3C67-11E5-1027-C2A3-FDB4C116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498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14"/>
            </a:lvl1pPr>
            <a:lvl2pPr marL="61029" indent="0">
              <a:buNone/>
              <a:defRPr sz="187"/>
            </a:lvl2pPr>
            <a:lvl3pPr marL="122058" indent="0">
              <a:buNone/>
              <a:defRPr sz="161"/>
            </a:lvl3pPr>
            <a:lvl4pPr marL="183086" indent="0">
              <a:buNone/>
              <a:defRPr sz="134"/>
            </a:lvl4pPr>
            <a:lvl5pPr marL="244115" indent="0">
              <a:buNone/>
              <a:defRPr sz="134"/>
            </a:lvl5pPr>
            <a:lvl6pPr marL="305144" indent="0">
              <a:buNone/>
              <a:defRPr sz="134"/>
            </a:lvl6pPr>
            <a:lvl7pPr marL="366173" indent="0">
              <a:buNone/>
              <a:defRPr sz="134"/>
            </a:lvl7pPr>
            <a:lvl8pPr marL="427202" indent="0">
              <a:buNone/>
              <a:defRPr sz="134"/>
            </a:lvl8pPr>
            <a:lvl9pPr marL="488231" indent="0">
              <a:buNone/>
              <a:defRPr sz="13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DD38196-D49C-CDA1-18F8-272EDB53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50BA-A70D-4D6A-8D71-86369CAC0F63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60CACB6-8C07-2EE4-13B2-CD0BB7835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E11F732-3A57-F5C5-8A8A-BEB12A2F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BA24-82FD-4EA9-8C61-C062A5DCA7C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634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EAA342-6051-B843-28D3-DD866827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61B7-CB72-41B4-AA55-8C5354A13DAA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A1BA62-5A92-400B-37D1-B2224BAE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10270C-AF9C-644D-08C1-5A4D8E61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ABE8-EB94-4246-988E-0AFAC0BB44C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042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74CDE5-D3B9-8ED7-1D0F-42548CA5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8265F-5027-43F2-8BC0-6CA70FE54147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8C7D08-3A11-4A58-1295-A40C18B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4FAFB7-47C4-816D-E789-D8FF45F1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3F1F-7626-4CF1-94D9-41C762FF05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975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3866F4-E72C-2FBB-9333-DD07857F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381A-5327-4606-AA43-C8DA93A6F80A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3D2A77-CDAF-2E9B-3634-830C78E3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921774-31AE-C842-5EE4-72580C65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1239-B055-43F7-9FB0-7B545715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38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DABEC1-D2E0-B6AB-79BB-4CB7E959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6828-5376-44A8-84C9-B18E593559A8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4722E9-FABB-11B9-867F-F52992D1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1C140C-E153-B2D6-D040-2F123DB0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7C4C-8369-4C50-907A-74F3E282B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8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B38ED0-32D4-77C5-E569-B4E743A6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CADAA-3898-4E71-B373-1812E5DA501C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29188A-AFAE-36A6-B248-8F2FD26D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6C76AA-2E10-5D94-DACC-5D53AE01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BBA6-B160-4474-835B-52E83F2D8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0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814C878-BD27-F5BB-A8DD-ECDE241F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FD52-3127-44D9-881A-F126E29E0913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7B7D6D8-1882-A96C-B119-BC305BC3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E6D6C5A-2FAA-9D81-6F98-E27BC12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298E-16C3-4F4C-A67C-FEE52033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8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C14A0AC-A918-282E-047A-51E91A53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0050-A476-4090-8888-B51FEEB1881F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D9B86EA-52DE-970D-1917-853B75CC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4816DA26-51F7-9906-2918-53292D75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00AB-0614-46E6-AA91-02A40296B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7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45E77E1B-FAC5-AE8D-945D-DD71D695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85D3-63B9-4405-85E9-03A0A786EE99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407DA6D6-4769-0291-5ABD-5A5589C2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022B0B63-314A-3A4C-8F4E-1481DFC4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78BB0-C04A-441C-B1FE-2971FD415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43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97ECD4B-F6A4-BE96-FEF7-FC1F95D2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1BC8-ECA4-46EC-92C4-E5A56C1A9E67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5DAAD5B6-9518-4933-E99B-99CC2899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9A5C8CA9-B022-0428-63E8-00DAA22F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DDB5-1FE2-4D91-BD14-9F3D58198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E262EA-CFF8-D9EE-13D6-1EE8DE86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F8BF0-1CED-0CB8-77D8-039C87751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63647E-15A1-E80E-234F-8D41292A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FE8F38-005C-79C5-0FC3-D397170D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EC8C49-A7BB-1E6D-E066-B6F383D8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347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C523DE6-14CA-6760-E8EF-9FFC0AC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73E8-5658-4E43-9A00-5F18E606C9E4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CA3B101-33C1-307C-E495-E9D1C66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959AEF-BBE8-E7E2-421E-0E468043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16D8-D007-4D89-A7EF-FBE15F3B1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A0EFFE6-E84E-80CE-60E1-55AFA68A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C9DB-865A-4122-841E-C5653D21196F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F740241-79A4-D3F6-0FCE-F89A043B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4EA36DD-9649-5694-694C-2FEAFF14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5138-BF70-4481-9FAC-6385CE339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8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B7E5A3-4DF4-1CB4-594D-6CC1DA9E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ECC8-BE73-4BE7-93D9-6437349E6574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0B53FF-CC6F-B839-D637-0265229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1634A8-974C-331D-E0EF-9EF14546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DBA0-D435-4867-9DE7-1DC036357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9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A7B6DC-4547-4B0D-80C2-8FD69029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A754-F9F5-4970-BC34-B3597187E7EA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437206-9B3E-E26B-4636-F3E6CCFF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A0F308-0B9F-3ECC-4C78-A52902E0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F547-3400-47CF-B2DC-345A80349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695030-41F2-1637-CCC0-A92E5CC6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455DBD-AC2B-13FB-7750-7E7CA3B5D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ABDB526-5689-9214-5EAE-0E33809D0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414D64-C597-D7A9-3C90-48A96655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3974CD-0473-642D-A1CA-36AB054C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E38FF2-6697-9460-513F-B83CE10D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70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F1C52-2FCA-2E73-D5C3-6E756ED6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BC55F75-AE6C-0C6F-DB0F-0C98A3450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3D65E9-F318-0703-1D4C-2486835F3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67FBCDF-A51E-ADA0-77B6-76DA9E25B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BC04A03-856C-E771-B0DA-B88FF4BF0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34A6BD9-A711-5423-E119-B504D5D5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ADBC781-81E4-D339-95F5-EBCF3A36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2617E4-7953-2FC5-C3F1-35B35A34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4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2E62F7-DA32-7B80-47C4-5731B8C1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2AF3358-E9BE-78D0-4960-054B478C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9D867EC-2E0C-750E-8AD4-BD31E606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7991E12-4F26-7DDB-EEEA-68476275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46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6AA162-21F9-4014-8799-43E35442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9140D28-46FF-F494-7A41-3EB6A9D4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E26522E-782C-D298-43E0-4DEDB509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18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FD09A-CCAD-E41B-22C3-0349992F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D3032B-BECE-D32D-73BC-9F19A461E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B209BF7-C187-497B-66A6-6D7A4E8F4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9CB61F-8A8E-FBCF-77BF-8DC3F985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FF17CC6-F115-D1BD-AFD4-50834868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1E51EE-A269-BE34-9755-82BCCBCA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64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32A93-B66C-7E09-246A-279231C1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23D84BE-2297-2ABC-A212-CC9950BF4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C2A0AB9-39AC-94D5-2A93-607CD6623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EDC4F1-4379-3356-8D37-0D434E85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21E2DAB-F843-64AA-E379-B335EB95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D4068D-9B96-3DB7-904D-E7FEDB0F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875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31E3D58-0A9A-A6F8-33B1-CE925270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6E0C37-970F-BD76-B37F-289933D4F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7E7D6B-78A3-CA35-DD42-730FBCA2E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D04C-519D-4A26-A21B-D323AC3FB1CB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E67E3-D0A3-F5E5-CB91-0371D8013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012F56-90C4-60E7-293D-4C73F774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29B-A43A-49DF-9DAB-005EEB6207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09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لعنوان 1">
            <a:extLst>
              <a:ext uri="{FF2B5EF4-FFF2-40B4-BE49-F238E27FC236}">
                <a16:creationId xmlns:a16="http://schemas.microsoft.com/office/drawing/2014/main" id="{271FDC57-088C-3C73-0E58-ABCCBBD02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6627" name="عنصر نائب للنص 2">
            <a:extLst>
              <a:ext uri="{FF2B5EF4-FFF2-40B4-BE49-F238E27FC236}">
                <a16:creationId xmlns:a16="http://schemas.microsoft.com/office/drawing/2014/main" id="{2B8FB010-78A2-65D5-C12C-4CCA77441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E3BCFD-D884-DFA6-7AF4-6D376DF63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B0410A-93EC-4DA1-BEAA-604C6966DBA8}" type="datetimeFigureOut">
              <a:rPr lang="ar-SA"/>
              <a:pPr>
                <a:defRPr/>
              </a:pPr>
              <a:t>25/03/46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54BD79-8175-1A59-F3BE-327D11A3A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F2747D-287E-7465-2918-D34254AF0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67D322-8272-47B0-810C-4A8CEB0417E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13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1206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81372" algn="r" defTabSz="122058" rtl="1" fontAlgn="base">
        <a:lnSpc>
          <a:spcPct val="90000"/>
        </a:lnSpc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162744" algn="r" defTabSz="122058" rtl="1" fontAlgn="base">
        <a:lnSpc>
          <a:spcPct val="90000"/>
        </a:lnSpc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244115" algn="r" defTabSz="122058" rtl="1" fontAlgn="base">
        <a:lnSpc>
          <a:spcPct val="90000"/>
        </a:lnSpc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325487" algn="r" defTabSz="122058" rtl="1" fontAlgn="base">
        <a:lnSpc>
          <a:spcPct val="90000"/>
        </a:lnSpc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8575" indent="-28575" algn="r" defTabSz="120650" rtl="1" eaLnBrk="0" fontAlgn="base" hangingPunct="0">
        <a:lnSpc>
          <a:spcPct val="9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90488" indent="-28575" algn="r" defTabSz="120650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50813" indent="-28575" algn="r" defTabSz="120650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211138" indent="-28575" algn="r" defTabSz="120650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73050" indent="-28575" algn="r" defTabSz="120650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335659" indent="-30515" algn="r" defTabSz="122058" rtl="1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r" defTabSz="122058" rtl="1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r" defTabSz="122058" rtl="1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r" defTabSz="122058" rtl="1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r" defTabSz="122058" rtl="1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لعنوان 1">
            <a:extLst>
              <a:ext uri="{FF2B5EF4-FFF2-40B4-BE49-F238E27FC236}">
                <a16:creationId xmlns:a16="http://schemas.microsoft.com/office/drawing/2014/main" id="{98577B4B-80AA-0152-39E1-12DF8758D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7651" name="عنصر نائب للنص 2">
            <a:extLst>
              <a:ext uri="{FF2B5EF4-FFF2-40B4-BE49-F238E27FC236}">
                <a16:creationId xmlns:a16="http://schemas.microsoft.com/office/drawing/2014/main" id="{9BA86D58-E336-15AE-B2CE-F13510C24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838350-B515-9B35-E16E-DA28FEF74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D4B0E4-E6A4-4600-9C67-26010BEFCC1B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0B4CAA-E42E-70C4-DC42-B8ED37144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2E89B8-5CD0-6E42-A521-E15CDA745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2F72BF-972D-4C16-BA16-6842FFA16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t.me/asmaalawfym1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t.me/asmaalawfym1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0E3E859-63B8-0579-1309-40C2D7DE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340" y="1776235"/>
            <a:ext cx="6961239" cy="23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81F008D-31A2-6C83-F845-E78F11B2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51" y="913123"/>
            <a:ext cx="4085138" cy="6858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A99AE4-056F-5C56-5D84-D8E718CD4F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2600" y="1688342"/>
            <a:ext cx="3248478" cy="590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1F2BCAB-8BC3-AAEC-5106-AD8757620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248" y="2545890"/>
            <a:ext cx="4182059" cy="7240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4AE6A15-F2CC-6EDD-E6C4-1C23693FE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48" y="2431079"/>
            <a:ext cx="5305694" cy="152068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0EF64F0-5ACC-DBC8-9CB9-CD493CEA1D47}"/>
              </a:ext>
            </a:extLst>
          </p:cNvPr>
          <p:cNvSpPr txBox="1"/>
          <p:nvPr/>
        </p:nvSpPr>
        <p:spPr>
          <a:xfrm>
            <a:off x="7344696" y="3165986"/>
            <a:ext cx="27432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16 – 3 × 4 + 2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2912DF9-71A7-18F2-46BD-4E4C3F9D9B2B}"/>
              </a:ext>
            </a:extLst>
          </p:cNvPr>
          <p:cNvSpPr txBox="1"/>
          <p:nvPr/>
        </p:nvSpPr>
        <p:spPr>
          <a:xfrm>
            <a:off x="7600335" y="3672347"/>
            <a:ext cx="2521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16 – 12 + 2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236859-AD08-37A8-54B8-4CBB9026173C}"/>
              </a:ext>
            </a:extLst>
          </p:cNvPr>
          <p:cNvSpPr txBox="1"/>
          <p:nvPr/>
        </p:nvSpPr>
        <p:spPr>
          <a:xfrm>
            <a:off x="8652387" y="4272115"/>
            <a:ext cx="15289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4 + 2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3FB864-7AD6-13DF-F12D-FF0E20909943}"/>
              </a:ext>
            </a:extLst>
          </p:cNvPr>
          <p:cNvSpPr txBox="1"/>
          <p:nvPr/>
        </p:nvSpPr>
        <p:spPr>
          <a:xfrm>
            <a:off x="9379974" y="4817805"/>
            <a:ext cx="786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6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6B8C2F-0173-DA33-C5D2-E76C0E75B41A}"/>
              </a:ext>
            </a:extLst>
          </p:cNvPr>
          <p:cNvSpPr txBox="1"/>
          <p:nvPr/>
        </p:nvSpPr>
        <p:spPr>
          <a:xfrm>
            <a:off x="6735095" y="3205315"/>
            <a:ext cx="806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الأس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81E3EC7-725B-62D3-4CD9-A0971B9A0E38}"/>
              </a:ext>
            </a:extLst>
          </p:cNvPr>
          <p:cNvSpPr txBox="1"/>
          <p:nvPr/>
        </p:nvSpPr>
        <p:spPr>
          <a:xfrm>
            <a:off x="6779340" y="3731341"/>
            <a:ext cx="806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الضرب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90F3C1C-E98E-09C8-34B0-F35EE41A5D34}"/>
              </a:ext>
            </a:extLst>
          </p:cNvPr>
          <p:cNvSpPr txBox="1"/>
          <p:nvPr/>
        </p:nvSpPr>
        <p:spPr>
          <a:xfrm>
            <a:off x="6779340" y="4242619"/>
            <a:ext cx="806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الطرح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4EE1431-71B5-7222-24DB-22E784CDB8B1}"/>
              </a:ext>
            </a:extLst>
          </p:cNvPr>
          <p:cNvSpPr txBox="1"/>
          <p:nvPr/>
        </p:nvSpPr>
        <p:spPr>
          <a:xfrm>
            <a:off x="6799005" y="4842386"/>
            <a:ext cx="806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الجمع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FD6E295-9493-9B74-8434-A0B28D65F458}"/>
              </a:ext>
            </a:extLst>
          </p:cNvPr>
          <p:cNvSpPr txBox="1"/>
          <p:nvPr/>
        </p:nvSpPr>
        <p:spPr>
          <a:xfrm>
            <a:off x="2595715" y="4163961"/>
            <a:ext cx="19025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32 ÷ 8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3A6B04B-5949-B3E4-D6BD-207C82BFD531}"/>
              </a:ext>
            </a:extLst>
          </p:cNvPr>
          <p:cNvSpPr txBox="1"/>
          <p:nvPr/>
        </p:nvSpPr>
        <p:spPr>
          <a:xfrm>
            <a:off x="2551469" y="4778477"/>
            <a:ext cx="19025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4 كجم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BD3A75-B5CA-B955-8B37-83CC18ED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561" y="868418"/>
            <a:ext cx="4101263" cy="6573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ED2AD4F-3822-9ED5-8D60-541D578CF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649" y="2211890"/>
            <a:ext cx="4613151" cy="83496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EB510DA-814A-76DD-603A-ED413CA9F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237" y="1682048"/>
            <a:ext cx="3803457" cy="50489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811C803-5622-6603-4335-274D9E842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03" y="1248696"/>
            <a:ext cx="2570243" cy="253434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A9E5267-C5A7-2BBB-0201-838833CCF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8774" y="3057833"/>
            <a:ext cx="3917959" cy="44187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AA995BF-7316-B805-1D82-532EF6E731B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8091" y="3712870"/>
            <a:ext cx="3623635" cy="53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813F3CB-6D56-AF16-2A9E-0B6715E47EF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2566" y="4147324"/>
            <a:ext cx="4205265" cy="64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D596BB1-3CBA-CF7A-09AC-31BF35CF862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4928351"/>
            <a:ext cx="4807975" cy="87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ED5ED9E-B82B-A06E-65B4-948CF7D4C6BE}"/>
              </a:ext>
            </a:extLst>
          </p:cNvPr>
          <p:cNvSpPr txBox="1"/>
          <p:nvPr/>
        </p:nvSpPr>
        <p:spPr>
          <a:xfrm>
            <a:off x="9488128" y="4454013"/>
            <a:ext cx="1484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( 4 , 2 )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E79850C-F08D-DE30-EF1B-24762ED2FB41}"/>
              </a:ext>
            </a:extLst>
          </p:cNvPr>
          <p:cNvSpPr txBox="1"/>
          <p:nvPr/>
        </p:nvSpPr>
        <p:spPr>
          <a:xfrm>
            <a:off x="5648631" y="5009535"/>
            <a:ext cx="1484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 -2 , 1 )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723A8B-1C37-3ECB-49A7-59EC7A7030F3}"/>
              </a:ext>
            </a:extLst>
          </p:cNvPr>
          <p:cNvSpPr txBox="1"/>
          <p:nvPr/>
        </p:nvSpPr>
        <p:spPr>
          <a:xfrm>
            <a:off x="855408" y="5801032"/>
            <a:ext cx="3844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وحدة واحدة , فيصبح بعداه 5 × 5 ,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27E9F08-CECB-6DE3-5FA6-FC467074D45B}"/>
              </a:ext>
            </a:extLst>
          </p:cNvPr>
          <p:cNvSpPr txBox="1"/>
          <p:nvPr/>
        </p:nvSpPr>
        <p:spPr>
          <a:xfrm>
            <a:off x="830828" y="6150114"/>
            <a:ext cx="3844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وإحداثيات رؤوسه هي : (2,4) , (-1, 2) , (-1,-3) , (-3,4)</a:t>
            </a:r>
          </a:p>
        </p:txBody>
      </p:sp>
    </p:spTree>
    <p:extLst>
      <p:ext uri="{BB962C8B-B14F-4D97-AF65-F5344CB8AC3E}">
        <p14:creationId xmlns:p14="http://schemas.microsoft.com/office/powerpoint/2010/main" val="3321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ZoneTexte 2">
            <a:extLst>
              <a:ext uri="{FF2B5EF4-FFF2-40B4-BE49-F238E27FC236}">
                <a16:creationId xmlns:a16="http://schemas.microsoft.com/office/drawing/2014/main" id="{F58A90CE-5D02-5CC0-3FAE-A4D04780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196975"/>
            <a:ext cx="5761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61925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224259" name="ZoneTexte 2">
            <a:extLst>
              <a:ext uri="{FF2B5EF4-FFF2-40B4-BE49-F238E27FC236}">
                <a16:creationId xmlns:a16="http://schemas.microsoft.com/office/drawing/2014/main" id="{7BCCFD01-A04F-4DC3-DCA9-E23899198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2574926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2065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1206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42C9B830-CE47-42D0-759E-E3427883E03C}"/>
              </a:ext>
            </a:extLst>
          </p:cNvPr>
          <p:cNvSpPr txBox="1">
            <a:spLocks/>
          </p:cNvSpPr>
          <p:nvPr/>
        </p:nvSpPr>
        <p:spPr>
          <a:xfrm>
            <a:off x="4583113" y="3416301"/>
            <a:ext cx="2273300" cy="92075"/>
          </a:xfrm>
          <a:prstGeom prst="rect">
            <a:avLst/>
          </a:prstGeom>
        </p:spPr>
        <p:txBody>
          <a:bodyPr lIns="12206" tIns="6104" rIns="12206" bIns="610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20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1220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224261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A6B3A68C-4331-B9A7-730B-9B4E0C81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455988"/>
            <a:ext cx="49212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2"/>
            <a:extLst>
              <a:ext uri="{FF2B5EF4-FFF2-40B4-BE49-F238E27FC236}">
                <a16:creationId xmlns:a16="http://schemas.microsoft.com/office/drawing/2014/main" id="{B13ACEF3-C981-893F-1304-C074F4D3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9" y="3719514"/>
            <a:ext cx="890587" cy="30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24263" name="صورة 2">
            <a:extLst>
              <a:ext uri="{FF2B5EF4-FFF2-40B4-BE49-F238E27FC236}">
                <a16:creationId xmlns:a16="http://schemas.microsoft.com/office/drawing/2014/main" id="{235C1AAD-4742-2EE2-D7B1-5059F560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3644900"/>
            <a:ext cx="7413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4" name="صورة 6">
            <a:hlinkClick r:id="rId5"/>
            <a:extLst>
              <a:ext uri="{FF2B5EF4-FFF2-40B4-BE49-F238E27FC236}">
                <a16:creationId xmlns:a16="http://schemas.microsoft.com/office/drawing/2014/main" id="{DFFBE70F-A7E4-EF43-8401-450932CB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644900"/>
            <a:ext cx="1876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5" name="صورة 2">
            <a:extLst>
              <a:ext uri="{FF2B5EF4-FFF2-40B4-BE49-F238E27FC236}">
                <a16:creationId xmlns:a16="http://schemas.microsoft.com/office/drawing/2014/main" id="{18BDE65A-DB23-681D-BD10-BCE6CD92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149726"/>
            <a:ext cx="1727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6" name="ZoneTexte 2">
            <a:extLst>
              <a:ext uri="{FF2B5EF4-FFF2-40B4-BE49-F238E27FC236}">
                <a16:creationId xmlns:a16="http://schemas.microsoft.com/office/drawing/2014/main" id="{E2DD58B5-E9CB-79E3-FEA5-B9145035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5013325"/>
            <a:ext cx="696118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61925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161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161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مربع نص 1">
            <a:extLst>
              <a:ext uri="{FF2B5EF4-FFF2-40B4-BE49-F238E27FC236}">
                <a16:creationId xmlns:a16="http://schemas.microsoft.com/office/drawing/2014/main" id="{7E7BAC50-9BB1-C0F5-D58E-CB48BE84D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1196975"/>
            <a:ext cx="5965825" cy="40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الاستعانة بعروض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الحازمي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 الحارثي 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حلول / عقيل الزبيدي  رحمه الله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عني وعن كل من استفاد من أعمالهم خير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وتجاوز عنه وارفع منزلته عندك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 قد كفانا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الاخرة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oneTexte 2">
            <a:extLst>
              <a:ext uri="{FF2B5EF4-FFF2-40B4-BE49-F238E27FC236}">
                <a16:creationId xmlns:a16="http://schemas.microsoft.com/office/drawing/2014/main" id="{E156C648-9E65-6879-D232-7B53E551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196975"/>
            <a:ext cx="5761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61925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95235" name="ZoneTexte 2">
            <a:extLst>
              <a:ext uri="{FF2B5EF4-FFF2-40B4-BE49-F238E27FC236}">
                <a16:creationId xmlns:a16="http://schemas.microsoft.com/office/drawing/2014/main" id="{A6B7143A-9344-EF7D-8ABD-4876730B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2574926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2065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20650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2065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1206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78BC6846-6873-17CB-E735-6F1E11C81EB3}"/>
              </a:ext>
            </a:extLst>
          </p:cNvPr>
          <p:cNvSpPr txBox="1">
            <a:spLocks/>
          </p:cNvSpPr>
          <p:nvPr/>
        </p:nvSpPr>
        <p:spPr>
          <a:xfrm>
            <a:off x="4583113" y="3416301"/>
            <a:ext cx="2273300" cy="92075"/>
          </a:xfrm>
          <a:prstGeom prst="rect">
            <a:avLst/>
          </a:prstGeom>
        </p:spPr>
        <p:txBody>
          <a:bodyPr lIns="12206" tIns="6104" rIns="12206" bIns="610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20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1220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95237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78904EC-598A-BD23-4FE8-03B3CB4E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455988"/>
            <a:ext cx="49212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2"/>
            <a:extLst>
              <a:ext uri="{FF2B5EF4-FFF2-40B4-BE49-F238E27FC236}">
                <a16:creationId xmlns:a16="http://schemas.microsoft.com/office/drawing/2014/main" id="{C44B1380-FC5D-30BD-28A4-440ADBFD3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9" y="3719514"/>
            <a:ext cx="890587" cy="30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95239" name="صورة 2">
            <a:extLst>
              <a:ext uri="{FF2B5EF4-FFF2-40B4-BE49-F238E27FC236}">
                <a16:creationId xmlns:a16="http://schemas.microsoft.com/office/drawing/2014/main" id="{3917BF4E-DFFD-442C-86E2-E5E648D8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3644900"/>
            <a:ext cx="7413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صورة 6">
            <a:hlinkClick r:id="rId5"/>
            <a:extLst>
              <a:ext uri="{FF2B5EF4-FFF2-40B4-BE49-F238E27FC236}">
                <a16:creationId xmlns:a16="http://schemas.microsoft.com/office/drawing/2014/main" id="{821BA871-C414-C1F1-4A64-FE3EB5C9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644900"/>
            <a:ext cx="1876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صورة 2">
            <a:extLst>
              <a:ext uri="{FF2B5EF4-FFF2-40B4-BE49-F238E27FC236}">
                <a16:creationId xmlns:a16="http://schemas.microsoft.com/office/drawing/2014/main" id="{73F5F034-6192-4045-FB72-D7EA0E1A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149726"/>
            <a:ext cx="1727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ZoneTexte 2">
            <a:extLst>
              <a:ext uri="{FF2B5EF4-FFF2-40B4-BE49-F238E27FC236}">
                <a16:creationId xmlns:a16="http://schemas.microsoft.com/office/drawing/2014/main" id="{078BF229-3ECC-A766-61C5-6A1809D6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5013325"/>
            <a:ext cx="696118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161925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16192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161925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161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161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FDA919-5D81-A321-F2DA-77E24FC7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896446"/>
            <a:ext cx="3628103" cy="5884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2808DB-780F-328A-1E4A-3D836C9F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06" y="1479417"/>
            <a:ext cx="3029373" cy="43821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A1588D4-EAB8-B3D0-FE35-1763DB58B0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34154" y="2064773"/>
            <a:ext cx="5132865" cy="2723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DD2949A-38BB-35BB-DB25-927CFF6A3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944" y="4995970"/>
            <a:ext cx="5208727" cy="121887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037C6EA-D8CD-B952-FB96-E48B1CE0CAE1}"/>
              </a:ext>
            </a:extLst>
          </p:cNvPr>
          <p:cNvSpPr txBox="1"/>
          <p:nvPr/>
        </p:nvSpPr>
        <p:spPr>
          <a:xfrm>
            <a:off x="6931742" y="2300749"/>
            <a:ext cx="2949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7A10EF-AD17-5897-5D0A-276713BF3F68}"/>
              </a:ext>
            </a:extLst>
          </p:cNvPr>
          <p:cNvSpPr txBox="1"/>
          <p:nvPr/>
        </p:nvSpPr>
        <p:spPr>
          <a:xfrm>
            <a:off x="6287729" y="2276169"/>
            <a:ext cx="2949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22FC771-8A0F-10B4-196C-4733166FAB0E}"/>
              </a:ext>
            </a:extLst>
          </p:cNvPr>
          <p:cNvSpPr txBox="1"/>
          <p:nvPr/>
        </p:nvSpPr>
        <p:spPr>
          <a:xfrm>
            <a:off x="5353665" y="2276168"/>
            <a:ext cx="2949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6B55009-461F-C39A-581D-F8A393DAF379}"/>
              </a:ext>
            </a:extLst>
          </p:cNvPr>
          <p:cNvSpPr txBox="1"/>
          <p:nvPr/>
        </p:nvSpPr>
        <p:spPr>
          <a:xfrm>
            <a:off x="7910051" y="3239730"/>
            <a:ext cx="2949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962D0A5-1511-3B13-51E0-6D69764A5A87}"/>
              </a:ext>
            </a:extLst>
          </p:cNvPr>
          <p:cNvSpPr txBox="1"/>
          <p:nvPr/>
        </p:nvSpPr>
        <p:spPr>
          <a:xfrm>
            <a:off x="7226709" y="3234813"/>
            <a:ext cx="2949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7852FE12-5174-CD37-8C51-11E3600385D2}"/>
              </a:ext>
            </a:extLst>
          </p:cNvPr>
          <p:cNvCxnSpPr/>
          <p:nvPr/>
        </p:nvCxnSpPr>
        <p:spPr>
          <a:xfrm flipH="1">
            <a:off x="5663381" y="3785419"/>
            <a:ext cx="10717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F66B6C-14C4-09AA-607C-BE7D57369257}"/>
              </a:ext>
            </a:extLst>
          </p:cNvPr>
          <p:cNvSpPr txBox="1"/>
          <p:nvPr/>
        </p:nvSpPr>
        <p:spPr>
          <a:xfrm>
            <a:off x="6777559" y="4889550"/>
            <a:ext cx="2261419" cy="646331"/>
          </a:xfrm>
          <a:prstGeom prst="rect">
            <a:avLst/>
          </a:prstGeom>
          <a:noFill/>
          <a:ln w="28575">
            <a:solidFill>
              <a:srgbClr val="0000CC"/>
            </a:solidFill>
            <a:prstDash val="sysDot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FDA919-5D81-A321-F2DA-77E24FC7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896446"/>
            <a:ext cx="3628103" cy="5884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2808DB-780F-328A-1E4A-3D836C9F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06" y="1479417"/>
            <a:ext cx="3029373" cy="43821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9ACCEF-D2B4-9639-0836-C77B76A3869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0762" y="2048596"/>
            <a:ext cx="5763429" cy="67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D3F6C33-28C2-0B72-9556-3335B02A5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918" y="3103359"/>
            <a:ext cx="4315427" cy="145752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A06B35E-C52A-9E91-ECEA-7DB02BE893CD}"/>
              </a:ext>
            </a:extLst>
          </p:cNvPr>
          <p:cNvSpPr txBox="1"/>
          <p:nvPr/>
        </p:nvSpPr>
        <p:spPr>
          <a:xfrm>
            <a:off x="304801" y="2172929"/>
            <a:ext cx="28808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التربيع أولا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3+ 6 ( 10 – 7 )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DB42F8C-0081-2D64-9401-5D006E52B7B9}"/>
              </a:ext>
            </a:extLst>
          </p:cNvPr>
          <p:cNvSpPr txBox="1"/>
          <p:nvPr/>
        </p:nvSpPr>
        <p:spPr>
          <a:xfrm>
            <a:off x="201562" y="2915265"/>
            <a:ext cx="288085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نحسب 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ماداخل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القوس بالطرح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3+ 6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072FAFC-9A09-0732-B8E4-5582E21E839B}"/>
              </a:ext>
            </a:extLst>
          </p:cNvPr>
          <p:cNvSpPr txBox="1"/>
          <p:nvPr/>
        </p:nvSpPr>
        <p:spPr>
          <a:xfrm>
            <a:off x="1150374" y="3608439"/>
            <a:ext cx="192712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الضرب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18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D8368D-0041-B492-CC4C-F59FF37307E3}"/>
              </a:ext>
            </a:extLst>
          </p:cNvPr>
          <p:cNvSpPr txBox="1"/>
          <p:nvPr/>
        </p:nvSpPr>
        <p:spPr>
          <a:xfrm>
            <a:off x="1086465" y="4331110"/>
            <a:ext cx="192712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الجمع لأنه في اليمين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5F7DC61-8510-845F-7958-6105DC460FFB}"/>
              </a:ext>
            </a:extLst>
          </p:cNvPr>
          <p:cNvSpPr txBox="1"/>
          <p:nvPr/>
        </p:nvSpPr>
        <p:spPr>
          <a:xfrm>
            <a:off x="2222089" y="5024284"/>
            <a:ext cx="77675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الطرح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7789E8-B66E-AC18-FC1B-7AFD2A181E22}"/>
              </a:ext>
            </a:extLst>
          </p:cNvPr>
          <p:cNvSpPr txBox="1"/>
          <p:nvPr/>
        </p:nvSpPr>
        <p:spPr>
          <a:xfrm>
            <a:off x="4172011" y="3080414"/>
            <a:ext cx="1697847" cy="646331"/>
          </a:xfrm>
          <a:prstGeom prst="rect">
            <a:avLst/>
          </a:prstGeom>
          <a:noFill/>
          <a:ln w="28575">
            <a:solidFill>
              <a:srgbClr val="0000CC"/>
            </a:solidFill>
            <a:prstDash val="sysDot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FDA919-5D81-A321-F2DA-77E24FC7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896446"/>
            <a:ext cx="3628103" cy="5884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2808DB-780F-328A-1E4A-3D836C9F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06" y="1479417"/>
            <a:ext cx="3029373" cy="43821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0C03D5C-826E-85A0-4E45-470F7DFA58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11748" y="2085919"/>
            <a:ext cx="4807788" cy="2230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6CD896-9F83-16D0-C7F6-C1BC6A9FD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263" y="4529037"/>
            <a:ext cx="4296375" cy="145752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8CB854-7E44-6418-54B0-B91F635F2467}"/>
              </a:ext>
            </a:extLst>
          </p:cNvPr>
          <p:cNvSpPr txBox="1"/>
          <p:nvPr/>
        </p:nvSpPr>
        <p:spPr>
          <a:xfrm>
            <a:off x="865239" y="2172929"/>
            <a:ext cx="2320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-2 + 6 + ( -10 )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5AEEF19-F491-5824-1C3D-4138F269225D}"/>
              </a:ext>
            </a:extLst>
          </p:cNvPr>
          <p:cNvSpPr txBox="1"/>
          <p:nvPr/>
        </p:nvSpPr>
        <p:spPr>
          <a:xfrm>
            <a:off x="1828800" y="2669458"/>
            <a:ext cx="1302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-12 + 6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259CCE-FFBA-DC40-4F08-8558E2600AF4}"/>
              </a:ext>
            </a:extLst>
          </p:cNvPr>
          <p:cNvSpPr txBox="1"/>
          <p:nvPr/>
        </p:nvSpPr>
        <p:spPr>
          <a:xfrm>
            <a:off x="2546554" y="3190568"/>
            <a:ext cx="594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-6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CDCF906-CC08-FAAB-5192-F6A333FFE7BE}"/>
              </a:ext>
            </a:extLst>
          </p:cNvPr>
          <p:cNvSpPr txBox="1"/>
          <p:nvPr/>
        </p:nvSpPr>
        <p:spPr>
          <a:xfrm>
            <a:off x="7102024" y="5263175"/>
            <a:ext cx="1697847" cy="646331"/>
          </a:xfrm>
          <a:prstGeom prst="rect">
            <a:avLst/>
          </a:prstGeom>
          <a:noFill/>
          <a:ln w="28575">
            <a:solidFill>
              <a:srgbClr val="0000CC"/>
            </a:solidFill>
            <a:prstDash val="sysDot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FDA919-5D81-A321-F2DA-77E24FC7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896446"/>
            <a:ext cx="3628103" cy="5884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2808DB-780F-328A-1E4A-3D836C9F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06" y="1479417"/>
            <a:ext cx="3029373" cy="43821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9D93559-CE50-DDBD-DDA1-2B953E43FF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8906" y="1985427"/>
            <a:ext cx="5448281" cy="240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3CA26D5-C8EF-B70B-21A3-84ACC4394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402" y="4716635"/>
            <a:ext cx="4810796" cy="1200318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AED1F2A2-E5AF-FF43-4DC1-DCDDA09B749A}"/>
              </a:ext>
            </a:extLst>
          </p:cNvPr>
          <p:cNvCxnSpPr/>
          <p:nvPr/>
        </p:nvCxnSpPr>
        <p:spPr>
          <a:xfrm flipH="1">
            <a:off x="6518787" y="3834581"/>
            <a:ext cx="678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41EBC5-AC7F-DCF5-9722-DC097CEBB6C7}"/>
              </a:ext>
            </a:extLst>
          </p:cNvPr>
          <p:cNvSpPr txBox="1"/>
          <p:nvPr/>
        </p:nvSpPr>
        <p:spPr>
          <a:xfrm>
            <a:off x="6479457" y="3274141"/>
            <a:ext cx="560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طرح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45867E1-C4F3-AA46-6881-81C548F66943}"/>
              </a:ext>
            </a:extLst>
          </p:cNvPr>
          <p:cNvSpPr txBox="1"/>
          <p:nvPr/>
        </p:nvSpPr>
        <p:spPr>
          <a:xfrm>
            <a:off x="570272" y="2556387"/>
            <a:ext cx="2320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3776 – ( -4)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2980C70-B637-9F0B-583E-D540B75419B8}"/>
              </a:ext>
            </a:extLst>
          </p:cNvPr>
          <p:cNvSpPr txBox="1"/>
          <p:nvPr/>
        </p:nvSpPr>
        <p:spPr>
          <a:xfrm>
            <a:off x="599768" y="3048000"/>
            <a:ext cx="2320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3776 + 4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EF8806-2D34-751E-81BF-098D9E5D7B78}"/>
              </a:ext>
            </a:extLst>
          </p:cNvPr>
          <p:cNvSpPr txBox="1"/>
          <p:nvPr/>
        </p:nvSpPr>
        <p:spPr>
          <a:xfrm>
            <a:off x="1809134" y="3647768"/>
            <a:ext cx="1012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3780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164B35A-549A-0EE0-0303-E62B192A3931}"/>
              </a:ext>
            </a:extLst>
          </p:cNvPr>
          <p:cNvSpPr txBox="1"/>
          <p:nvPr/>
        </p:nvSpPr>
        <p:spPr>
          <a:xfrm>
            <a:off x="6744930" y="5312336"/>
            <a:ext cx="2054942" cy="646331"/>
          </a:xfrm>
          <a:prstGeom prst="rect">
            <a:avLst/>
          </a:prstGeom>
          <a:noFill/>
          <a:ln w="28575">
            <a:solidFill>
              <a:srgbClr val="0000CC"/>
            </a:solidFill>
            <a:prstDash val="sysDot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FDA919-5D81-A321-F2DA-77E24FC7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896446"/>
            <a:ext cx="3628103" cy="5884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2808DB-780F-328A-1E4A-3D836C9F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06" y="1479417"/>
            <a:ext cx="3029373" cy="43821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EFD66FD-D331-2269-981B-8D49AADC01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2802" y="2050869"/>
            <a:ext cx="5563376" cy="99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6BCF061-E025-87CA-7DD3-2C7D5A291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897" y="3165987"/>
            <a:ext cx="3518077" cy="216980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07B4F43-B2DB-C534-238E-0D45E9521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918" y="5506142"/>
            <a:ext cx="4810796" cy="1076475"/>
          </a:xfrm>
          <a:prstGeom prst="rect">
            <a:avLst/>
          </a:prstGeom>
        </p:spPr>
      </p:pic>
      <p:sp>
        <p:nvSpPr>
          <p:cNvPr id="2" name="Text Box 179">
            <a:extLst>
              <a:ext uri="{FF2B5EF4-FFF2-40B4-BE49-F238E27FC236}">
                <a16:creationId xmlns:a16="http://schemas.microsoft.com/office/drawing/2014/main" id="{4615D49F-819C-FE76-F89D-B8583557B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277" y="3202190"/>
            <a:ext cx="1393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أ(4,3)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 Box 179">
            <a:extLst>
              <a:ext uri="{FF2B5EF4-FFF2-40B4-BE49-F238E27FC236}">
                <a16:creationId xmlns:a16="http://schemas.microsoft.com/office/drawing/2014/main" id="{8C42C6D8-74FB-49C6-295A-97B06CE02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561" y="4092010"/>
            <a:ext cx="1393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ب(2 , 0)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179">
            <a:extLst>
              <a:ext uri="{FF2B5EF4-FFF2-40B4-BE49-F238E27FC236}">
                <a16:creationId xmlns:a16="http://schemas.microsoft.com/office/drawing/2014/main" id="{3E5EE648-74A2-C5E8-5CBD-631D01BFB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277" y="5163726"/>
            <a:ext cx="1845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جـ ( -3, 6)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79">
            <a:extLst>
              <a:ext uri="{FF2B5EF4-FFF2-40B4-BE49-F238E27FC236}">
                <a16:creationId xmlns:a16="http://schemas.microsoft.com/office/drawing/2014/main" id="{27AA16CA-D993-B3B3-A602-A9843340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878" y="4337817"/>
            <a:ext cx="1884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د ( -1 , -1)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0EE2438-F41F-4311-AC50-D7BDC7AC1F55}"/>
              </a:ext>
            </a:extLst>
          </p:cNvPr>
          <p:cNvSpPr txBox="1"/>
          <p:nvPr/>
        </p:nvSpPr>
        <p:spPr>
          <a:xfrm>
            <a:off x="3854245" y="6039924"/>
            <a:ext cx="1927123" cy="646331"/>
          </a:xfrm>
          <a:prstGeom prst="rect">
            <a:avLst/>
          </a:prstGeom>
          <a:noFill/>
          <a:ln w="28575">
            <a:solidFill>
              <a:srgbClr val="0000CC"/>
            </a:solidFill>
            <a:prstDash val="sysDot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FDA919-5D81-A321-F2DA-77E24FC7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896446"/>
            <a:ext cx="3628103" cy="5884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2808DB-780F-328A-1E4A-3D836C9F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06" y="1479417"/>
            <a:ext cx="3029373" cy="43821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5D12EAD-7555-C2BE-3009-5E77ACD0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3983" y="1956619"/>
            <a:ext cx="4009302" cy="216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9FD4A3-E587-0C33-9B1B-06A3CD38C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333" y="4270915"/>
            <a:ext cx="4412751" cy="174457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487DCCC-8539-74BA-1E80-28C7C55C7659}"/>
              </a:ext>
            </a:extLst>
          </p:cNvPr>
          <p:cNvSpPr txBox="1"/>
          <p:nvPr/>
        </p:nvSpPr>
        <p:spPr>
          <a:xfrm>
            <a:off x="3126656" y="2133600"/>
            <a:ext cx="9635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أسامة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ليث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مهند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حمزة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6C6FE3-5A6A-0BE1-F61E-734E1B3D9DAC}"/>
              </a:ext>
            </a:extLst>
          </p:cNvPr>
          <p:cNvSpPr txBox="1"/>
          <p:nvPr/>
        </p:nvSpPr>
        <p:spPr>
          <a:xfrm>
            <a:off x="2094269" y="2939844"/>
            <a:ext cx="11897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قبل حمزة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D77A7A-68E1-2751-D43F-05381D5A3E4C}"/>
              </a:ext>
            </a:extLst>
          </p:cNvPr>
          <p:cNvSpPr txBox="1"/>
          <p:nvPr/>
        </p:nvSpPr>
        <p:spPr>
          <a:xfrm>
            <a:off x="2050025" y="2168011"/>
            <a:ext cx="11897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قبل حمزة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E000B4-541F-C7E5-C55C-B41CC0BD946D}"/>
              </a:ext>
            </a:extLst>
          </p:cNvPr>
          <p:cNvSpPr txBox="1"/>
          <p:nvPr/>
        </p:nvSpPr>
        <p:spPr>
          <a:xfrm>
            <a:off x="1" y="2536721"/>
            <a:ext cx="19467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أسامة بعد ليث ومهند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6767B35-268B-CF89-910A-147F1323B84D}"/>
              </a:ext>
            </a:extLst>
          </p:cNvPr>
          <p:cNvSpPr txBox="1"/>
          <p:nvPr/>
        </p:nvSpPr>
        <p:spPr>
          <a:xfrm>
            <a:off x="4001729" y="4142298"/>
            <a:ext cx="4463845" cy="584775"/>
          </a:xfrm>
          <a:prstGeom prst="rect">
            <a:avLst/>
          </a:prstGeom>
          <a:noFill/>
          <a:ln w="28575">
            <a:solidFill>
              <a:srgbClr val="0000CC"/>
            </a:solidFill>
            <a:prstDash val="sysDot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AE5BF12-4A96-5B70-E58F-CB366353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75253"/>
            <a:ext cx="12192000" cy="8686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FDA919-5D81-A321-F2DA-77E24FC7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896446"/>
            <a:ext cx="3628103" cy="5884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2808DB-780F-328A-1E4A-3D836C9F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06" y="1479417"/>
            <a:ext cx="3029373" cy="43821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AC20FC-7B9F-7899-69F0-813778C9C7C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5238" y="2094270"/>
            <a:ext cx="4311324" cy="205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FC6AE09-751D-8411-625E-1074D125E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071" y="4316361"/>
            <a:ext cx="3410426" cy="216696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6C51208-1D64-E7FC-2125-A290F02AE132}"/>
              </a:ext>
            </a:extLst>
          </p:cNvPr>
          <p:cNvSpPr txBox="1"/>
          <p:nvPr/>
        </p:nvSpPr>
        <p:spPr>
          <a:xfrm>
            <a:off x="5663379" y="1764891"/>
            <a:ext cx="4178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A51C8DF-5B1E-38E6-44E7-C46BEA564E0D}"/>
              </a:ext>
            </a:extLst>
          </p:cNvPr>
          <p:cNvSpPr txBox="1"/>
          <p:nvPr/>
        </p:nvSpPr>
        <p:spPr>
          <a:xfrm>
            <a:off x="6346721" y="2133600"/>
            <a:ext cx="4178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ABA3615-3079-BBE9-1C7B-5D91AD88FADE}"/>
              </a:ext>
            </a:extLst>
          </p:cNvPr>
          <p:cNvSpPr txBox="1"/>
          <p:nvPr/>
        </p:nvSpPr>
        <p:spPr>
          <a:xfrm>
            <a:off x="7447934" y="2448233"/>
            <a:ext cx="4178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3DDD34-7020-CD02-EB84-DE9318F8021F}"/>
              </a:ext>
            </a:extLst>
          </p:cNvPr>
          <p:cNvSpPr txBox="1"/>
          <p:nvPr/>
        </p:nvSpPr>
        <p:spPr>
          <a:xfrm>
            <a:off x="4945626" y="5351666"/>
            <a:ext cx="3323303" cy="646331"/>
          </a:xfrm>
          <a:prstGeom prst="rect">
            <a:avLst/>
          </a:prstGeom>
          <a:noFill/>
          <a:ln w="28575">
            <a:solidFill>
              <a:srgbClr val="0000CC"/>
            </a:solidFill>
            <a:prstDash val="sysDot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شاشة عريضة</PresentationFormat>
  <Paragraphs>74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Arial Unicode MS</vt:lpstr>
      <vt:lpstr>Arial</vt:lpstr>
      <vt:lpstr>Arial Narrow</vt:lpstr>
      <vt:lpstr>Calibri</vt:lpstr>
      <vt:lpstr>Calibri Light</vt:lpstr>
      <vt:lpstr>Times New Roman</vt:lpstr>
      <vt:lpstr>نسق Office</vt:lpstr>
      <vt:lpstr>11_نسق Office</vt:lpstr>
      <vt:lpstr>9_سمة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2</cp:revision>
  <dcterms:created xsi:type="dcterms:W3CDTF">2024-09-28T15:07:33Z</dcterms:created>
  <dcterms:modified xsi:type="dcterms:W3CDTF">2024-09-28T15:08:07Z</dcterms:modified>
</cp:coreProperties>
</file>