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8" r:id="rId6"/>
    <p:sldId id="317" r:id="rId7"/>
    <p:sldId id="327" r:id="rId8"/>
    <p:sldId id="320" r:id="rId9"/>
    <p:sldId id="321" r:id="rId10"/>
    <p:sldId id="325" r:id="rId11"/>
    <p:sldId id="309" r:id="rId12"/>
    <p:sldId id="332" r:id="rId13"/>
    <p:sldId id="333" r:id="rId14"/>
    <p:sldId id="331" r:id="rId15"/>
    <p:sldId id="334" r:id="rId16"/>
    <p:sldId id="266" r:id="rId17"/>
    <p:sldId id="295" r:id="rId18"/>
    <p:sldId id="296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6D4"/>
    <a:srgbClr val="E2F2E4"/>
    <a:srgbClr val="6D7A89"/>
    <a:srgbClr val="FFFFCC"/>
    <a:srgbClr val="A095B1"/>
    <a:srgbClr val="E1E5E7"/>
    <a:srgbClr val="FDE9D7"/>
    <a:srgbClr val="E2EAFE"/>
    <a:srgbClr val="FDEDF5"/>
    <a:srgbClr val="E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D2F0-86D8-7BF1-F843-91A28B80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47ACAC5-BF34-E368-0A02-55CE17E4D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1F563C-A67D-78DC-7E07-0C8BFC75D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13A0CCB-10E6-FE09-9FBF-80E623AB9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99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70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F5A6B-4CE7-D9E8-127F-F21BCCE1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9F380B6-95CB-D2A8-B510-6136DBF5E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DF27D5E-9344-C512-CC9F-4F1BDCCE2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5110BF-391E-D415-8898-B29C16F758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61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838C-F126-EB8C-FAD5-38A7EB17C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18FC5B5-9B1F-C948-2C30-229F9AEC0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FDFF04C-82FB-0F38-7DFE-463CB855D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BEB2B0-8D0F-E1C3-5488-00922C072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5086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E19AB-32A2-3E75-F9AC-1C4EC8572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68A3792-5AC1-CBBD-4CBE-8970E94B23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7F111D4-A254-5C17-4579-7E90BD1A8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5C45872-D703-0E16-CC23-52B7B0D67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400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95A2-D4D0-030E-A64A-84C8AC732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C012690-E7A1-9DD3-924B-C53635F3B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D3C8BD5-D410-A23D-F00C-36D0508DE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6E810D8-ED10-BBD6-584A-E09FE840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902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58BA-5D78-2F01-C896-CD21D816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AFDF4BF-E9A1-0FBD-3C85-836FE9080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C8BFC47-DA2E-6CC5-96C8-CF2D3E112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A00C41-9128-CC01-C7C4-957B13FA4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27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3F13-F9FE-4BF3-04BE-97A74D30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B6E600A-7018-8CC3-9D91-9602F7BA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DC716C4-2D51-8497-6702-0E76C3C48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24ED12-296F-774F-6A8F-0B6D38B72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00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5487-742C-0CF8-1394-B355A3B3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5271B1B-92AA-DB3D-D374-10ABF5880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BF0981-15B2-65D4-E423-2780AD899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9EBE9D-56E8-7B2D-9C66-91CE36AB8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78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.me/jewelsAshdaddi/18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6760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 الإحداثي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3849E1D-A280-3CC6-113F-0246952B21F8}"/>
              </a:ext>
            </a:extLst>
          </p:cNvPr>
          <p:cNvSpPr txBox="1"/>
          <p:nvPr/>
        </p:nvSpPr>
        <p:spPr>
          <a:xfrm>
            <a:off x="3600451" y="2816680"/>
            <a:ext cx="76447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13) (4 , 3)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15) (0 , -4)</a:t>
            </a:r>
          </a:p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26) آسيا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0091C-F964-DDCD-6F76-1EEBFE06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EF43F6D-B397-7024-BCC4-61D823FCAD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6E900C-44C6-99C1-C386-685482D3874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8927DA1-32FF-5ACA-9CB6-2BAC63A7F33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5A0FD87-AA4E-EDB6-6436-BB68C1EAD2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C8CF6CE-B364-0843-A7DB-415FFA7E947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52F046C-702F-EF04-D178-5D7E4CC0DD6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C63876-220A-7ADE-1255-D83003A8C8B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BA8A797-B213-858A-B5FA-13A57E15879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BEC29AE-2194-1AE7-7AA7-EFFDD0C3A3A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1526CA-5FFB-4B9F-5BF8-4C727464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6227C9E-3D33-5C65-C798-FA9439EC05D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FB125A7-8746-D222-01F0-122E895D41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444CC9F-A8F4-0469-1E0A-433A188E97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C358D9B-5307-8156-D63A-F158716BE8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5332219-72F1-8FCD-9539-73B29D3ED48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CCCD9C6-9C6D-0DFD-4737-D7AF1113E7C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5CC5AF-CE9E-536A-C02C-AFF231CD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1F86F0-C83D-AFA4-6A00-EA948799988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EDBF8AF2-BEF6-9EA3-7464-3D91785DD73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47C8349F-6CF4-D6CB-D3DD-6D6E576B5F6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D735D70-A1CD-9A36-B30C-2A4EC6E9E71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69DDF39-B547-2443-4E40-0B95B519D51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27ACF6EF-C36D-1702-923C-52B7164FD1E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54EDCFB3-9ABA-E643-A4BF-4604BC3A7277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19E60CC-F2BD-04D3-9E69-70E680EA1D9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178E268-2B52-C612-92AC-53A88FA30DB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E1C7CC4-A1BB-9389-3D30-0629F515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185E8AA-2894-666F-067A-AF7E4D78CAC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3EE23C0-FF3C-8C4B-699D-EADE03444E6B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3E12817-E936-FF0B-ED1C-945B5AF3536B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EDEBD27-C6D2-8C0E-B7C3-392889B872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C8F4EFE-C624-AEA7-321F-64D5EEAF0B9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063"/>
          <a:stretch>
            <a:fillRect/>
          </a:stretch>
        </p:blipFill>
        <p:spPr>
          <a:xfrm>
            <a:off x="3433260" y="1349057"/>
            <a:ext cx="5931851" cy="971403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144099CB-CF88-2C86-9EAB-2BE4697232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09" t="60786"/>
          <a:stretch>
            <a:fillRect/>
          </a:stretch>
        </p:blipFill>
        <p:spPr>
          <a:xfrm>
            <a:off x="5170636" y="2397510"/>
            <a:ext cx="4175499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8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A747FCAE-6604-0025-2411-F8D34E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980265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شعار رؤية 2030 | شعارات المملكة">
            <a:extLst>
              <a:ext uri="{FF2B5EF4-FFF2-40B4-BE49-F238E27FC236}">
                <a16:creationId xmlns:a16="http://schemas.microsoft.com/office/drawing/2014/main" id="{460F9C91-7E44-E095-4DEB-0B2AE614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4" y="27071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BEEF91-08B3-2DEF-2796-42F8D45F9633}"/>
              </a:ext>
            </a:extLst>
          </p:cNvPr>
          <p:cNvSpPr txBox="1"/>
          <p:nvPr/>
        </p:nvSpPr>
        <p:spPr>
          <a:xfrm>
            <a:off x="602016" y="2876772"/>
            <a:ext cx="494977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خلال المستوى الإحداثي يستطيع المهندسون والمخططون تطوير البنية التحتية للوطن مما يسهم في نهضة المملكة وتحقيق رؤية السعودية 2030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ABA6C-A439-4E9B-2819-CD67BD25B523}"/>
              </a:ext>
            </a:extLst>
          </p:cNvPr>
          <p:cNvSpPr txBox="1"/>
          <p:nvPr/>
        </p:nvSpPr>
        <p:spPr>
          <a:xfrm>
            <a:off x="5521696" y="2976656"/>
            <a:ext cx="3796766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استقبال القبلة هي أحد شروط صحة الصلاة ولتحديد اتجاه القبلة نستخدم المواقع التي تعتمد على المستوى الإحداثي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117F10-8A6C-9A63-9BE6-4B16A492662B}"/>
              </a:ext>
            </a:extLst>
          </p:cNvPr>
          <p:cNvSpPr txBox="1"/>
          <p:nvPr/>
        </p:nvSpPr>
        <p:spPr>
          <a:xfrm>
            <a:off x="578136" y="4875029"/>
            <a:ext cx="6024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المستوى الإحداثي في تطبيقات مثل خرائط جوجل لتحديد موقعنا أو وجهتنا </a:t>
            </a:r>
          </a:p>
        </p:txBody>
      </p:sp>
      <p:pic>
        <p:nvPicPr>
          <p:cNvPr id="1026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AE25D9DA-730B-F20E-227F-283DD9D4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095999" y="4711128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FB34BE-2654-F287-526D-D9955A8E77FD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D308E49-63DE-C9DF-7546-8FFCD5F7678A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5B41BA1-89C4-D9B0-48EE-8DD6C8BB81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1623E-C4FD-11B1-CD9B-55F2F5472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F87C47A-4DC9-A3FF-5867-862C75F1EE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FA265C9-376D-5ED9-906F-2695F2F45AF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42C20E-3835-8403-5A6B-DE6525869C9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FB8274E-A2B5-C768-1289-E72188C2407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B733386-4631-659D-C358-FDAE4D3C27F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DEC185-18EE-A248-FF57-0373BC8858C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551698B-0717-D188-2931-A12BC811AC9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92C75FE-5415-BEF3-D340-978769F1527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1EAD345-4996-E42D-498E-66995E2BE90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8250CDE-D998-1F3C-3B30-B0821F8424A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A9606E9-0D52-3D49-9352-879074E954A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5442436-41F7-F5CB-7036-D1FFE955CD7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24898F2-7D23-7E1C-162F-96CE7A85169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85F0DE-BEBC-BB2C-BAE3-7AAA285E91F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C447CD4-41E6-F7D8-C9E4-A662F421CC5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302AAD92-A9C3-D0C8-E424-1CD1ED8DB6B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C5A9208-3DBD-5B5C-962B-2329A3FACA7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59465438-19E8-23DD-8426-A743389E9AD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45754BC-C5E3-4D90-37B3-4059F58256C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598DC39-B584-3388-3210-4376D507BAD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19EAC6B-B2C9-DF4F-4B38-3F21AA1FA8B2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26772C8A-38F4-3BC5-0DC8-9DF7F8D6ED8C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3BF945AE-33BE-C8DE-6D84-662C028BC16D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D2C45BFB-F6FD-D4D0-E2A2-F8221D9D4B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F2638E9-505A-F10E-E1A1-8997C395C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CE9449E-FE4A-7B91-25F2-B76C8ECCCF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094395-A394-EC46-283E-53D1F03C702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056E6F0-9A3A-0F69-8474-BD58549C4166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91C5866-BEF6-4540-423A-E34F030887EB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8956267-F2ED-6AE7-C625-8273EFFED2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B046C2-A109-303D-BFEB-5F5B57D04A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57"/>
          <a:stretch>
            <a:fillRect/>
          </a:stretch>
        </p:blipFill>
        <p:spPr>
          <a:xfrm>
            <a:off x="4850202" y="1334285"/>
            <a:ext cx="4575382" cy="184471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C50E5DD-D597-7AA8-FBD8-696D4351050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90" y="2506057"/>
            <a:ext cx="4158422" cy="37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E0D8C-F4AE-C94F-F81A-45D75282D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5622360-CA6A-C6BB-E4F5-6BB5CC8D41B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FDD3EAC-14D1-C0C1-68F5-BE6FBC2E475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0068FDA-40ED-FA0B-2FF1-7D61DB94E93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4F3DB03-C24E-F98C-11BE-5690D4207F2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C0F3DD6-AE58-63EE-BFFF-376F10D0BCB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2B902CE-66CE-3856-292E-814818BA243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796EEBE-6312-53F0-6AC9-1AF4EEFE4C6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34901E4-3CD5-4012-F1F5-D649E7454AE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F7B4FE5-7B90-7A83-ECC3-7AFFABFE2DE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1C7795C-A759-800C-161D-63EDA588862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A7EE9A-7AB7-7EB0-CC76-C40C94BD5E3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33BF682-8BC6-4102-4EA4-37079377C56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0316CD-2310-3236-090E-ED340670C0E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2C191DB-A2A2-7F0F-D1A4-CF95A8F38FC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2B8197B-2246-3C56-CC5E-1CC15E8F7A5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DC6A088-AA87-2D1A-77FE-AD1FF2A5750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5CD1905-4296-60E2-3908-1B55E7CB16D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8C26CCD-0ADC-80CE-2B03-CCA0F45F38D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24C61401-5F4B-3D86-2AF6-2E20CCD4484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DA37A7DC-9065-9FB4-7C8C-815F1004D9C5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CE11F7F-2AD0-B107-D4E6-4C837E14841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F7F31F0-D941-37E9-83DA-8052BAF49A4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97B15B68-EFEA-AA63-4E97-AE5773D2315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55462F9F-9260-B255-95E4-62D3902EA4C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CF55E24-A4F3-C7E0-9751-BE5C585930E0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144A908-B810-F12C-15DB-417A6C92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C8B3F8B-ABBF-2824-FFAB-47DC391FA4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F24A8D-369A-A95C-A4CD-988DC8B2630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40294AA-9FCE-1345-86D2-3C16F39D9130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D7A2F9C-8AFE-3238-90B8-699B204EE5EA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09A82B0-7385-2F97-D7E4-4DA52739CA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FFD8FFD-64EC-92B7-2E57-8B98FD487E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71" t="73670"/>
          <a:stretch/>
        </p:blipFill>
        <p:spPr>
          <a:xfrm>
            <a:off x="3116578" y="1393028"/>
            <a:ext cx="6244493" cy="153305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B671CB-5DC3-1F7C-7F93-C366F767A8D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90" y="2506057"/>
            <a:ext cx="4158422" cy="374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A4E24-6E54-4F8A-BECB-7CAC9DEB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2457DD1-A60B-FD48-0776-4C9E2ACED7E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CA7E856-E893-9AAD-3515-DBE70870615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FC9A5C5-6E88-535A-CFAA-5D78E696EC7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0047C1-F67F-EF48-8F13-70736D7036F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49FC330-666F-4C19-48D3-744EE1BB7AC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2D5AD1F-FD6F-CB99-CCBC-F0051E83B9F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1335D26-8401-C75D-C493-4B6738847A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BF0ECF2-C316-BF8C-2F82-903B46383FF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6023A1-BDF8-DD0F-7512-FDD75856AD7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1E73C4-2FD4-3FBF-99EC-7444EF9AD50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FB7C80-DDA4-7BDF-B359-CF7C07F463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EC08928-8E78-EF60-5167-C7EF8F54E10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3A92086-CAF0-8F93-EACF-B121D64539A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BF798A-2402-A8C2-D110-E9D0C07B2C6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A10674C-B57F-0AAF-380A-1568171D72C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F54C531-3A1E-2B38-FD1B-7B550ECF814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6B6D3A27-DF53-A25E-B8C7-CE82C201FA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0DC0E13-1AC9-5843-8467-5236C7B97276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344FC40-5448-6C22-FCAD-3BACB6FA08F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EE461AC3-F346-C10D-8ABA-564D64B30C7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4BEA613E-D84C-4187-E410-6EC91163CDF3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D38AD0C-1813-5114-F7E0-97081BFA0E9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66A571E-9A9E-6A7A-90EA-C3FE2850E00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F57F68A-3548-1618-DDDD-E4D2773761B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C480CF4E-73F7-0549-7E58-893E2AFDE8D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2D636E1-ACC6-436B-3D82-77A9EBE4ADD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4F1CF7B-80BF-04D0-62C1-DE88CE37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3A00305-6AB8-1AEB-571A-DDBE333E796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083BAE3-AE1E-32EF-F2EE-79AAEED91C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109"/>
          <a:stretch>
            <a:fillRect/>
          </a:stretch>
        </p:blipFill>
        <p:spPr>
          <a:xfrm>
            <a:off x="479433" y="1350853"/>
            <a:ext cx="9073709" cy="1000823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6A34C37-9535-EDD4-6834-3F7BF16BCCD9}"/>
              </a:ext>
            </a:extLst>
          </p:cNvPr>
          <p:cNvSpPr txBox="1"/>
          <p:nvPr/>
        </p:nvSpPr>
        <p:spPr>
          <a:xfrm>
            <a:off x="4448389" y="663685"/>
            <a:ext cx="27392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>
                <a:solidFill>
                  <a:srgbClr val="86177A"/>
                </a:solidFill>
                <a:latin typeface="Arial Black" panose="020B0A04020102020204" pitchFamily="34" charset="0"/>
              </a:rPr>
              <a:t>S</a:t>
            </a: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4000" dirty="0">
                <a:solidFill>
                  <a:srgbClr val="00B050"/>
                </a:solidFill>
                <a:latin typeface="Arial Black" panose="020B0A04020102020204" pitchFamily="34" charset="0"/>
              </a:rPr>
              <a:t>M</a:t>
            </a:r>
            <a:endParaRPr lang="ar-SA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Picture 4" descr="الكيمياء: 8 من أفكار خلفيات يُمكنك حفظها اليوم | العلوم، والفيزياء وأكثر من  ذلك">
            <a:extLst>
              <a:ext uri="{FF2B5EF4-FFF2-40B4-BE49-F238E27FC236}">
                <a16:creationId xmlns:a16="http://schemas.microsoft.com/office/drawing/2014/main" id="{BD09A86D-B2EA-3261-7330-B47279A8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339" y="645418"/>
            <a:ext cx="722598" cy="7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D39364E-79D8-0244-09A2-5395F37685F2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F024E49-F875-E240-A1F6-AC2E41E87A8C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6469D00-2D27-F059-2CED-2E8E465FA7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C32B3-1436-E13E-DEA9-6AFDDAEC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83CC250-35A0-97F6-5FA6-68837C46752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3FBE7B5-B4E2-524E-42F6-F465A244DC5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3E88270-606F-7929-A26B-CA8C7ACBB6D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1A6DB3-10B4-2B9C-901E-60E3770903E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B3D35F0-C889-2402-3B72-F172A9E3DFE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BB7ECBC-D1B3-0999-08D2-271AEF27D58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3AFAA2-1807-0D55-8D5A-3F8E54247F1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E34668F-0A05-25F7-AB10-54F2FB73B00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EB6D7C2-5EC5-60C4-1669-757FF86CBC1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495A569-BC50-A0F3-F8F1-7ACF8FEDFAB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544E1CB-0D32-4E28-BF1D-6D516ADE356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83C4D96-7872-FA49-FE7E-230F7C16CD8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FEE3672-9F4B-397A-4B67-832FD74D2F5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CF9E2A0-883C-B807-3CD7-F90A4621858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2E47933-958F-62C5-CD3C-DC76B3F8BF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1430AA-E42D-0C64-A5CE-FD13E38FE7C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F89744A-9C4A-8DF8-DDD5-25CE6DCD2F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EAF6A29-B22F-83D8-03AC-44644E4EF79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FB2ADB5-1B81-07EA-8DC1-B3815B1752D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63AC7C7C-DF35-34AC-92B9-2DE1700E6F6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F594D71-6D63-1BFC-7F8A-1169B8225AE4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006EAC1B-BFBD-24D4-D780-672F204A3D2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875547D-25C3-6C83-23FC-A37A8D04293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54CA529F-94FA-C97C-759F-E5E11DB468D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F1B6D80D-0CB1-6BC5-BAB6-0406404B2C5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03E7410-2907-E6BF-48FB-612915E98B8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D83E9D1-91AE-C6AA-C73C-8E46F8D1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A8697FB-FB61-F7C6-215D-24668566C84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C7063E-26A9-139E-805F-9DEA092BB060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C930AFC-4636-6246-ABCE-DC166AFCE4E4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991843C-726B-A1AB-DB6C-2F0E6A301C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1C9A825-F62E-84A6-4787-3CE29075C56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87" y="1315858"/>
            <a:ext cx="8820215" cy="21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355081" y="1131292"/>
            <a:ext cx="2988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اختبــــــــــــــــــــــــــــــــــــار نــــــــــــــــــــــــــــــــــــــــافس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B4A5A936-C2B7-B8C7-996B-775AC55A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25" y="1557804"/>
            <a:ext cx="8953500" cy="387667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533C7F7-AFFC-D8E1-32C0-914A410DE1BD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8C15D39-9526-654B-3D03-650A535A3276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D7F64C0-4E89-9BDF-2032-4F862C502F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D0D6B25-190D-4EE4-8EC8-B16196938432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23F4591-B082-FD6C-E164-4AF0A6065AC9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4909BC7-8D5A-A7DD-1D2D-F652FAFA7E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 – 23 - 31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61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7C9E7AB-8B84-BE3D-54D7-C15C4EE3912D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7FCDAFF-5BD8-2198-B16D-CAAAE72C4CEB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32CC1F70-DF8F-D57F-04FE-F0CA566BF8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23EEBC3-52F4-A421-2E15-A03660300C76}"/>
              </a:ext>
            </a:extLst>
          </p:cNvPr>
          <p:cNvSpPr txBox="1"/>
          <p:nvPr/>
        </p:nvSpPr>
        <p:spPr>
          <a:xfrm>
            <a:off x="2054318" y="3493810"/>
            <a:ext cx="618814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dirty="0">
                <a:solidFill>
                  <a:srgbClr val="6D7A89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إن النجاح في الحياة لا يكمن في عدم السقوط أبدًا، بل في النهوض في كل مرة نسقط فيها.</a:t>
            </a:r>
          </a:p>
        </p:txBody>
      </p:sp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7359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 الإحداثي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557D53F-33C4-4420-B272-8E14C59AD76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29" y="2013239"/>
            <a:ext cx="4381500" cy="44291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ACB7232-8A50-54D2-603D-BF9B14701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3404" y="2592831"/>
            <a:ext cx="7063894" cy="116763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05D79CD-DB9E-A762-889A-A08E9DB4DE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1578" y="3593193"/>
            <a:ext cx="4203993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362800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14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629401">
                  <a:extLst>
                    <a:ext uri="{9D8B030D-6E8A-4147-A177-3AD203B41FA5}">
                      <a16:colId xmlns:a16="http://schemas.microsoft.com/office/drawing/2014/main" val="1975018473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1447/04/15ه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 الإحداثي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1773617" y="1981930"/>
            <a:ext cx="517216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23B7A98-24D6-232F-7569-38AEEE5146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26822" y="1981930"/>
            <a:ext cx="2232583" cy="141478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5236B19-DB6E-4524-48F4-A6A56F41B9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CEA"/>
              </a:clrFrom>
              <a:clrTo>
                <a:srgbClr val="FEFC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824" y="1874520"/>
            <a:ext cx="1874864" cy="3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4EE2AF8-E560-03ED-9494-31D294036D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16548" y="2603098"/>
            <a:ext cx="2010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تسمية النقاط باستعمال الأزواج المرتبة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EACC812-566C-EF1D-953D-A4AB28B93B3D}"/>
              </a:ext>
            </a:extLst>
          </p:cNvPr>
          <p:cNvSpPr txBox="1"/>
          <p:nvPr/>
        </p:nvSpPr>
        <p:spPr>
          <a:xfrm>
            <a:off x="9401730" y="1281529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5AB5602-E883-8DBB-B777-54622653A32C}"/>
              </a:ext>
            </a:extLst>
          </p:cNvPr>
          <p:cNvSpPr txBox="1"/>
          <p:nvPr/>
        </p:nvSpPr>
        <p:spPr>
          <a:xfrm>
            <a:off x="9526914" y="3913354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sp>
        <p:nvSpPr>
          <p:cNvPr id="18" name="مربع نص 17">
            <a:hlinkClick r:id="rId4"/>
            <a:extLst>
              <a:ext uri="{FF2B5EF4-FFF2-40B4-BE49-F238E27FC236}">
                <a16:creationId xmlns:a16="http://schemas.microsoft.com/office/drawing/2014/main" id="{805CE766-07B5-7D69-F651-6CE43DCF1D91}"/>
              </a:ext>
            </a:extLst>
          </p:cNvPr>
          <p:cNvSpPr txBox="1"/>
          <p:nvPr/>
        </p:nvSpPr>
        <p:spPr>
          <a:xfrm>
            <a:off x="6644508" y="1496972"/>
            <a:ext cx="2748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4"/>
              </a:rPr>
              <a:t>ورقة عمل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438DF13-A870-3A0F-30DF-A14DEDB7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79"/>
          <a:stretch>
            <a:fillRect/>
          </a:stretch>
        </p:blipFill>
        <p:spPr>
          <a:xfrm>
            <a:off x="872224" y="1133189"/>
            <a:ext cx="8601170" cy="83141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0DA052D-169C-7D50-CFE3-61C77637302F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D7E4C2A-E25E-EB8B-BC97-372F6366E262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DB99816-F216-08CE-0C07-7776D77459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6F63-5027-DB38-9915-AFEC590F7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18ED346-0A6D-CB81-FA9A-41380D17D82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28764D-67CD-F797-5FB7-FD02CE87A25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67091DD-8116-F989-A870-7DC06994ED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A381C66-D7C4-F6B6-6D94-801CA8C4E74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89F0F69-8245-82F7-54CC-A830308D0C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B41C625-9169-B250-B16D-80F64DF4CDF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71C689D-5022-92EA-B98E-D230F20852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186E7B6-3255-EFE7-D4B0-3CBB46F64FB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DF38511-EB6F-9D90-0F01-5D49C592780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9ADD9F-1AAA-43BD-C2DF-AE92AEBD380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CC72E7A-A544-0D7E-EA75-5F6473077D1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19ACE9-431E-9627-6320-F1536ACA756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8A274EB-2BB1-29CD-437D-CF4B22C4EA8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887B2D5-6D89-D44A-CF15-58395BC8198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D7FB468-96C8-9244-BCCD-DABCBEA1FCB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2414909-24CA-972A-18B3-F0B0AA53946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7BC9F63-B074-A518-CA8B-E51F1A7BC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D624BF-3AE6-89C6-C42C-E91D91AA8FC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22FF00-302C-F7A7-9FBE-583F1C0EBBFD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B408968-4B41-DB29-81DC-0644BA41729A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1349041-9F71-A89F-DBFE-41F1F1650A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64DE767-09F2-96C1-6D1F-A4CE8360220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233" y="1638956"/>
            <a:ext cx="35337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8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CEAB7-CA35-1305-661E-3B630E9A7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00D1A01-767B-6152-080E-8B1E661484B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5C34B5-C348-87A2-8926-CA089EEB69E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33D2276-12BD-985A-F570-456E7FA4B4B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28F147B-1FBB-946A-13E4-2793D2CC223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B3D3DBD-3BAF-E0BC-1C7A-F79D05A54BA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73C85F8-AF69-E6B9-3FBE-F6E5CB7470B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6354883-FCBA-E7BA-A8D3-D3A848BA20D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76CA265-4470-AA80-9400-74271AE849D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E394910-2B47-9574-4717-D612EE178E4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C25D11-76DE-6D04-0785-F811A6D04ED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A7DA765-6771-6267-CBEE-42019213137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55694BC-DB6F-3C2A-7135-EBCCCB29CF9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855796E-D161-42ED-8FF8-9AB2AE4980F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DFE618-B3BF-8951-05A1-1A0838640A0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D21807F-D43A-7B2F-F7D7-E4D69AE3E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BFF3EC7F-AB64-1CAB-A9A8-00C251AAA6D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E32062F-1544-3694-F104-FE5CAF823F6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13451DA-1C33-9656-52F8-769652955CE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F9BBF88B-747D-5262-2FC7-121F8205FCB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6431116-F39E-2511-E3CC-D527530B0CE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1366384-49F4-95AA-66DD-B4C76D6027B6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59D6545E-58FD-393D-1A90-629A9ABE71FE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FE86CCD9-A4F6-BBD0-7987-410E912D91DE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37E4159-A575-9FA3-FDD1-7DF8F12CE932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2442D69-0DF1-5AB8-3688-F930280FB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A988522-092E-F205-9B68-1C7B629226A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CD1A47A-9209-E32F-800F-ED54598F642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9F948EC-AA6A-4927-BA69-7B73879046CF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02080AD-728B-7620-46C5-45959B7EC879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C1444BE-2D51-E508-35AF-E85CCC1308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E2754CD-BC46-DCF2-B117-387951D30A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2782" y="1396037"/>
            <a:ext cx="7240520" cy="1064942"/>
          </a:xfrm>
          <a:prstGeom prst="rect">
            <a:avLst/>
          </a:prstGeom>
        </p:spPr>
      </p:pic>
      <p:pic>
        <p:nvPicPr>
          <p:cNvPr id="23" name="صورة 22" descr="صورة تحتوي على رمز, خط&#10;&#10;تم إنشاء الوصف تلقائياً">
            <a:extLst>
              <a:ext uri="{FF2B5EF4-FFF2-40B4-BE49-F238E27FC236}">
                <a16:creationId xmlns:a16="http://schemas.microsoft.com/office/drawing/2014/main" id="{38FA3D61-878C-4719-B410-D595CF508C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8" y="2171724"/>
            <a:ext cx="4194412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9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0487-C225-19EA-B617-4D079C455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8CB4959-A781-EAD4-D5B4-966D41AA655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3B2905-2210-C92D-2700-D985B266C22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151EF0C-AAE5-F140-8B93-F378F644C6F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E2F032-0D22-4AFD-83A3-708E090DEAF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E83D25-907D-37E4-09E3-55F2D26281B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4253BD6-932E-DD4D-A2B2-FC500420FF6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9A904F4-8B68-8E7A-9B83-DC66425E4BA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C0C6129-D14A-CF42-1DAC-66B7381C83F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A7003A-D9FE-80EB-FF2D-AB4808A2511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B90BB96-B613-094A-AF1F-5B1BD3A8B16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78BCEB-19C2-C1B5-11B7-BAC5A0F773C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CB9BB44-FEC5-95FE-1184-DDE96A1E196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B18B221-8887-94DC-4E54-A5267709412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CFE4B5-6DC1-81E4-F32F-2EF48CE3E63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8AAAF9C-0F38-F0A4-C592-5D88A654A3B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953473D-4442-62E1-4C68-A15C0AE350B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30E3179-776D-D4DA-5BA7-62C6D3D087A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C391217-9610-F392-1305-F344A47D9C1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A60ECD76-8A55-470E-C847-01FC3EA873D3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A2B5E3B3-42D5-95A6-98C1-5303DCBDF1D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ACFC1A1-4344-82EA-D54A-9DAED7B5758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A6FA0F64-651D-96DB-4B59-E4CC2F8E406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F246D962-99E0-9D65-24EA-DB260E420B7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FE59385-C3B4-536C-3BED-50F3D901C8E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BD9D5749-B66B-B313-8D78-8EB80F94DA6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B6FC0A0-4014-F920-3E74-D0D6299E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6A6B86D-A90A-80C2-54F6-1DB08A3296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AE7C105-4D23-2630-BCD2-DB5B67632CF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44D5670-CAD8-073D-D3A8-091279B85DEB}"/>
              </a:ext>
            </a:extLst>
          </p:cNvPr>
          <p:cNvSpPr txBox="1"/>
          <p:nvPr/>
        </p:nvSpPr>
        <p:spPr>
          <a:xfrm>
            <a:off x="9403302" y="1056312"/>
            <a:ext cx="2530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المستوى الإحداثي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1447/04/15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CC1E77-A2F7-6750-85D7-C43282BD2FA5}"/>
              </a:ext>
            </a:extLst>
          </p:cNvPr>
          <p:cNvSpPr txBox="1"/>
          <p:nvPr/>
        </p:nvSpPr>
        <p:spPr>
          <a:xfrm>
            <a:off x="9473394" y="4268930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التمثيل البياني لزوج مرتب.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97CA114-C474-F705-AE84-1DFEF7A5CC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2221" y="2555392"/>
            <a:ext cx="2232583" cy="141478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12522A5-DA3F-861B-7218-3A863BD6DB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42" b="24999"/>
          <a:stretch/>
        </p:blipFill>
        <p:spPr>
          <a:xfrm>
            <a:off x="1066755" y="1214611"/>
            <a:ext cx="8291731" cy="1677179"/>
          </a:xfrm>
          <a:prstGeom prst="rect">
            <a:avLst/>
          </a:prstGeom>
        </p:spPr>
      </p:pic>
      <p:pic>
        <p:nvPicPr>
          <p:cNvPr id="22" name="صورة 21" descr="صورة تحتوي على رمز, خط&#10;&#10;تم إنشاء الوصف تلقائياً">
            <a:extLst>
              <a:ext uri="{FF2B5EF4-FFF2-40B4-BE49-F238E27FC236}">
                <a16:creationId xmlns:a16="http://schemas.microsoft.com/office/drawing/2014/main" id="{653F5068-780F-B1EB-6EB7-97992D7914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8" y="1967439"/>
            <a:ext cx="4194412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508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662</Words>
  <Application>Microsoft Office PowerPoint</Application>
  <PresentationFormat>شاشة عريضة</PresentationFormat>
  <Paragraphs>290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75</cp:revision>
  <dcterms:created xsi:type="dcterms:W3CDTF">2024-08-19T04:20:33Z</dcterms:created>
  <dcterms:modified xsi:type="dcterms:W3CDTF">2025-10-06T21:41:10Z</dcterms:modified>
</cp:coreProperties>
</file>