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84" r:id="rId2"/>
    <p:sldMasterId id="2147483697" r:id="rId3"/>
    <p:sldMasterId id="2147483709" r:id="rId4"/>
  </p:sldMasterIdLst>
  <p:notesMasterIdLst>
    <p:notesMasterId r:id="rId19"/>
  </p:notesMasterIdLst>
  <p:sldIdLst>
    <p:sldId id="257" r:id="rId5"/>
    <p:sldId id="3029" r:id="rId6"/>
    <p:sldId id="258" r:id="rId7"/>
    <p:sldId id="259" r:id="rId8"/>
    <p:sldId id="262" r:id="rId9"/>
    <p:sldId id="263" r:id="rId10"/>
    <p:sldId id="264" r:id="rId11"/>
    <p:sldId id="265" r:id="rId12"/>
    <p:sldId id="266" r:id="rId13"/>
    <p:sldId id="406" r:id="rId14"/>
    <p:sldId id="267" r:id="rId15"/>
    <p:sldId id="268" r:id="rId16"/>
    <p:sldId id="1129" r:id="rId17"/>
    <p:sldId id="3028" r:id="rId1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5005" autoAdjust="0"/>
    <p:restoredTop sz="95256" autoAdjust="0"/>
  </p:normalViewPr>
  <p:slideViewPr>
    <p:cSldViewPr snapToGrid="0">
      <p:cViewPr varScale="1">
        <p:scale>
          <a:sx n="82" d="100"/>
          <a:sy n="82" d="100"/>
        </p:scale>
        <p:origin x="72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6E90595-C173-48DF-A141-EADE54EEC196}" type="datetimeFigureOut">
              <a:rPr lang="ar-SA" smtClean="0"/>
              <a:t>26/10/46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D638AD2-0FA8-4A7A-9F78-5AD3675A0CC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02376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عنصر نائب لصورة الشريحة 1">
            <a:extLst>
              <a:ext uri="{FF2B5EF4-FFF2-40B4-BE49-F238E27FC236}">
                <a16:creationId xmlns:a16="http://schemas.microsoft.com/office/drawing/2014/main" id="{5B9E93E4-E88D-462E-54D1-C35AA403A9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عنصر نائب للملاحظات 2">
            <a:extLst>
              <a:ext uri="{FF2B5EF4-FFF2-40B4-BE49-F238E27FC236}">
                <a16:creationId xmlns:a16="http://schemas.microsoft.com/office/drawing/2014/main" id="{83D9F2B8-5B53-B8E2-EE3A-ECF53027E5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SA" altLang="ar-SA"/>
          </a:p>
        </p:txBody>
      </p:sp>
      <p:sp>
        <p:nvSpPr>
          <p:cNvPr id="60420" name="عنصر نائب لرقم الشريحة 3">
            <a:extLst>
              <a:ext uri="{FF2B5EF4-FFF2-40B4-BE49-F238E27FC236}">
                <a16:creationId xmlns:a16="http://schemas.microsoft.com/office/drawing/2014/main" id="{DB7499C1-7A4F-9568-D200-AD2192DB92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Mcs Book Title 6" pitchFamily="2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cs Book Title 6" pitchFamily="2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cs Book Title 6" pitchFamily="2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cs Book Title 6" pitchFamily="2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cs Book Title 6" pitchFamily="2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cs Book Title 6" pitchFamily="2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cs Book Title 6" pitchFamily="2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cs Book Title 6" pitchFamily="2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cs Book Title 6" pitchFamily="2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21015FC-CF97-4D09-87F6-BA32FB6D6EFD}" type="slidenum">
              <a:rPr kumimoji="0" lang="ar-SA" altLang="ar-SA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ar-SA" altLang="ar-SA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/>
              <a:t>بدون حسابات 25 قيمة متطرفة كبيرة   وأكثر مايتأثر بالقيم المتطرفة المتةسط الحسابي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638AD2-0FA8-4A7A-9F78-5AD3675A0CCA}" type="slidenum">
              <a:rPr lang="ar-SA" smtClean="0"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98292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/>
              <a:t>المرة 1 × المرة 2 ×  المرة 3 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638AD2-0FA8-4A7A-9F78-5AD3675A0CCA}" type="slidenum">
              <a:rPr lang="ar-SA" smtClean="0"/>
              <a:t>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497510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عنصر نائب لصورة الشريحة 1">
            <a:extLst>
              <a:ext uri="{FF2B5EF4-FFF2-40B4-BE49-F238E27FC236}">
                <a16:creationId xmlns:a16="http://schemas.microsoft.com/office/drawing/2014/main" id="{5B9E93E4-E88D-462E-54D1-C35AA403A9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عنصر نائب للملاحظات 2">
            <a:extLst>
              <a:ext uri="{FF2B5EF4-FFF2-40B4-BE49-F238E27FC236}">
                <a16:creationId xmlns:a16="http://schemas.microsoft.com/office/drawing/2014/main" id="{83D9F2B8-5B53-B8E2-EE3A-ECF53027E5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SA" altLang="ar-SA"/>
          </a:p>
        </p:txBody>
      </p:sp>
      <p:sp>
        <p:nvSpPr>
          <p:cNvPr id="60420" name="عنصر نائب لرقم الشريحة 3">
            <a:extLst>
              <a:ext uri="{FF2B5EF4-FFF2-40B4-BE49-F238E27FC236}">
                <a16:creationId xmlns:a16="http://schemas.microsoft.com/office/drawing/2014/main" id="{DB7499C1-7A4F-9568-D200-AD2192DB92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Mcs Book Title 6" pitchFamily="2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cs Book Title 6" pitchFamily="2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cs Book Title 6" pitchFamily="2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cs Book Title 6" pitchFamily="2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cs Book Title 6" pitchFamily="2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cs Book Title 6" pitchFamily="2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cs Book Title 6" pitchFamily="2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cs Book Title 6" pitchFamily="2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cs Book Title 6" pitchFamily="2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21015FC-CF97-4D09-87F6-BA32FB6D6EFD}" type="slidenum">
              <a:rPr kumimoji="0" lang="ar-SA" altLang="ar-SA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ar-SA" altLang="ar-SA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257644D-0842-37CB-1F2C-D2E9C5C3FE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F001A95E-B035-BCA9-79DC-22A98E0255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2B85007-1DF8-1D5F-5412-6BE805BF8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4AD0C-DB2F-438C-BFCA-A367AC9CE911}" type="datetimeFigureOut">
              <a:rPr lang="ar-SA" smtClean="0"/>
              <a:t>26/10/46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41E0C3B-6164-F8EF-782C-18C184B36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C85735E-66B9-C958-BEDF-B3EA40CBF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D6382-8ABD-407B-9F6F-2F1BE47914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83584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4C946F7-7DD2-33FA-FFE4-463A7E145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E0857B8-DB2D-8026-76B1-7A4F8EE6E3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C4597C4-CDAC-84EA-C5E0-3327A3F30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4AD0C-DB2F-438C-BFCA-A367AC9CE911}" type="datetimeFigureOut">
              <a:rPr lang="ar-SA" smtClean="0"/>
              <a:t>26/10/46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29B7B39-69B3-ADC8-C9C4-9CE368093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D9135C6-BBBB-7239-8DFC-9B1603ECE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D6382-8ABD-407B-9F6F-2F1BE47914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99317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ED2F8B89-01F0-9BC7-1920-0293BCF1D6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BE8E5C5-48AD-9D3A-9C23-380A1AE2A4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5250F0-CE9D-D4C8-5115-F0AC2C14C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4AD0C-DB2F-438C-BFCA-A367AC9CE911}" type="datetimeFigureOut">
              <a:rPr lang="ar-SA" smtClean="0"/>
              <a:t>26/10/46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0F54E1A-A5C4-7D4C-11C9-B902C1268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73FD1AE-9950-5467-A42A-B08600EC7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D6382-8ABD-407B-9F6F-2F1BE47914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24633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>
              <a:solidFill>
                <a:srgbClr val="000000"/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>
              <a:solidFill>
                <a:srgbClr val="000000"/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2D8892-606B-4756-9BA2-8C237E02DE3A}" type="slidenum">
              <a:rPr lang="ar-SA" altLang="ar-SA">
                <a:solidFill>
                  <a:srgbClr val="000000"/>
                </a:solidFill>
              </a:rPr>
              <a:pPr/>
              <a:t>‹#›</a:t>
            </a:fld>
            <a:endParaRPr lang="en-US" altLang="ar-S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924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>
              <a:solidFill>
                <a:srgbClr val="000000"/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>
              <a:solidFill>
                <a:srgbClr val="000000"/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0454E5-DF24-4116-8704-96BB5678F684}" type="slidenum">
              <a:rPr lang="ar-SA" altLang="ar-SA">
                <a:solidFill>
                  <a:srgbClr val="000000"/>
                </a:solidFill>
              </a:rPr>
              <a:pPr/>
              <a:t>‹#›</a:t>
            </a:fld>
            <a:endParaRPr lang="en-US" altLang="ar-S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102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>
              <a:solidFill>
                <a:srgbClr val="000000"/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>
              <a:solidFill>
                <a:srgbClr val="000000"/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13978A-15CA-44BA-B0C7-BE317DFAE33C}" type="slidenum">
              <a:rPr lang="ar-SA" altLang="ar-SA">
                <a:solidFill>
                  <a:srgbClr val="000000"/>
                </a:solidFill>
              </a:rPr>
              <a:pPr/>
              <a:t>‹#›</a:t>
            </a:fld>
            <a:endParaRPr lang="en-US" altLang="ar-S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5103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>
              <a:solidFill>
                <a:srgbClr val="000000"/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>
              <a:solidFill>
                <a:srgbClr val="000000"/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8FD28-73DB-4431-A70B-CA5163830307}" type="slidenum">
              <a:rPr lang="ar-SA" altLang="ar-SA">
                <a:solidFill>
                  <a:srgbClr val="000000"/>
                </a:solidFill>
              </a:rPr>
              <a:pPr/>
              <a:t>‹#›</a:t>
            </a:fld>
            <a:endParaRPr lang="en-US" altLang="ar-S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9522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>
              <a:solidFill>
                <a:srgbClr val="000000"/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>
              <a:solidFill>
                <a:srgbClr val="000000"/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E2F277-ED66-41A9-9371-5A07092406ED}" type="slidenum">
              <a:rPr lang="ar-SA" altLang="ar-SA">
                <a:solidFill>
                  <a:srgbClr val="000000"/>
                </a:solidFill>
              </a:rPr>
              <a:pPr/>
              <a:t>‹#›</a:t>
            </a:fld>
            <a:endParaRPr lang="en-US" altLang="ar-S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2259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>
              <a:solidFill>
                <a:srgbClr val="000000"/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>
              <a:solidFill>
                <a:srgbClr val="000000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CE1821-CECE-40FE-B50B-241B8DA6C0D1}" type="slidenum">
              <a:rPr lang="ar-SA" altLang="ar-SA">
                <a:solidFill>
                  <a:srgbClr val="000000"/>
                </a:solidFill>
              </a:rPr>
              <a:pPr/>
              <a:t>‹#›</a:t>
            </a:fld>
            <a:endParaRPr lang="en-US" altLang="ar-S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8520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>
              <a:solidFill>
                <a:srgbClr val="000000"/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>
              <a:solidFill>
                <a:srgbClr val="000000"/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C6B212-2649-4B1E-B079-956B5271044F}" type="slidenum">
              <a:rPr lang="ar-SA" altLang="ar-SA">
                <a:solidFill>
                  <a:srgbClr val="000000"/>
                </a:solidFill>
              </a:rPr>
              <a:pPr/>
              <a:t>‹#›</a:t>
            </a:fld>
            <a:endParaRPr lang="en-US" altLang="ar-S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9427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>
              <a:solidFill>
                <a:srgbClr val="000000"/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>
              <a:solidFill>
                <a:srgbClr val="000000"/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90FFB8-DD55-4155-995B-9DB24DEF8E4C}" type="slidenum">
              <a:rPr lang="ar-SA" altLang="ar-SA">
                <a:solidFill>
                  <a:srgbClr val="000000"/>
                </a:solidFill>
              </a:rPr>
              <a:pPr/>
              <a:t>‹#›</a:t>
            </a:fld>
            <a:endParaRPr lang="en-US" altLang="ar-S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409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8EB0A9B-6D9A-B44E-16FC-B9505F7ED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4810B3B-82EC-E931-9F28-54A5BBD7F5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1C7038E-2723-03E9-8DB1-817502570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4AD0C-DB2F-438C-BFCA-A367AC9CE911}" type="datetimeFigureOut">
              <a:rPr lang="ar-SA" smtClean="0"/>
              <a:t>26/10/46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296E4D0-BE98-2CBD-21A7-52688E0EE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4B4D0FC-0113-8384-CCBD-A52EDEDDB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D6382-8ABD-407B-9F6F-2F1BE47914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46298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>
              <a:solidFill>
                <a:srgbClr val="000000"/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>
              <a:solidFill>
                <a:srgbClr val="000000"/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61F1D7-56A7-4FFC-BCEB-A3425B8BBC94}" type="slidenum">
              <a:rPr lang="ar-SA" altLang="ar-SA">
                <a:solidFill>
                  <a:srgbClr val="000000"/>
                </a:solidFill>
              </a:rPr>
              <a:pPr/>
              <a:t>‹#›</a:t>
            </a:fld>
            <a:endParaRPr lang="en-US" altLang="ar-S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1626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>
              <a:solidFill>
                <a:srgbClr val="000000"/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>
              <a:solidFill>
                <a:srgbClr val="000000"/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9443A0-FB89-441D-A46E-4233DD5916A0}" type="slidenum">
              <a:rPr lang="ar-SA" altLang="ar-SA">
                <a:solidFill>
                  <a:srgbClr val="000000"/>
                </a:solidFill>
              </a:rPr>
              <a:pPr/>
              <a:t>‹#›</a:t>
            </a:fld>
            <a:endParaRPr lang="en-US" altLang="ar-S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3138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>
              <a:solidFill>
                <a:srgbClr val="000000"/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>
              <a:solidFill>
                <a:srgbClr val="000000"/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E9F5A1-5EF2-4B9F-95F9-A2062FDB4DAC}" type="slidenum">
              <a:rPr lang="ar-SA" altLang="ar-SA">
                <a:solidFill>
                  <a:srgbClr val="000000"/>
                </a:solidFill>
              </a:rPr>
              <a:pPr/>
              <a:t>‹#›</a:t>
            </a:fld>
            <a:endParaRPr lang="en-US" altLang="ar-S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7287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ar-SA">
              <a:solidFill>
                <a:srgbClr val="000000"/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ar-SA">
              <a:solidFill>
                <a:srgbClr val="000000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3636AEA6-7E1C-406D-B4EB-E16703CBA1C9}" type="slidenum">
              <a:rPr lang="ar-SA" altLang="ar-SA">
                <a:solidFill>
                  <a:srgbClr val="000000"/>
                </a:solidFill>
              </a:rPr>
              <a:pPr/>
              <a:t>‹#›</a:t>
            </a:fld>
            <a:endParaRPr lang="en-US" altLang="ar-S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68879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6C6457F-3AC7-DD1E-1C8F-2FEB96C36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D1DD6-91B9-4782-8BDD-C72DC970C2A9}" type="datetimeFigureOut">
              <a:rPr lang="en-US"/>
              <a:pPr>
                <a:defRPr/>
              </a:pPr>
              <a:t>4/24/2025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177F96D-548C-8CC0-07C9-77824A88E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7FD0C9-A276-66C5-2B7B-D5F8F839C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A7FEA-D253-4688-891F-A1C1385C8B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896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1A719DC-D0F6-89A7-DDF8-5028D081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D1236-3B20-45AA-9178-386DEC0D107A}" type="datetimeFigureOut">
              <a:rPr lang="en-US"/>
              <a:pPr>
                <a:defRPr/>
              </a:pPr>
              <a:t>4/24/2025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6AB7ECC-4162-2EB9-CC16-2393AB67C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B41B8D2-9CA9-1CB5-48AA-87CFD58B5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304F9-43A4-4440-8628-1CD981A372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75377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2250" b="1" cap="all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A08D732-3992-24D0-1829-4AF5604F1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ACB34-D4F2-4473-BD6B-1E23882D6CBF}" type="datetimeFigureOut">
              <a:rPr lang="en-US"/>
              <a:pPr>
                <a:defRPr/>
              </a:pPr>
              <a:t>4/24/2025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DEDA69C-A89E-4D70-47F0-B78C24CD9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29C147B-2873-47C6-DDAA-A3CB9F0BA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54B1E-F64B-4F06-AC05-075C77CD31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9365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F3577740-B136-1441-A0DD-1970EFA0A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4834C-2C0B-4286-BAAF-63A67886F427}" type="datetimeFigureOut">
              <a:rPr lang="en-US"/>
              <a:pPr>
                <a:defRPr/>
              </a:pPr>
              <a:t>4/24/2025</a:t>
            </a:fld>
            <a:endParaRPr lang="en-US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60C40AA4-AF3F-6FF7-E760-28CD1C8F1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6CC1DB2F-BA82-6800-BEB8-979F210DB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9CF08-2463-4C21-BFC2-D5FC6314E2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2864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3">
            <a:extLst>
              <a:ext uri="{FF2B5EF4-FFF2-40B4-BE49-F238E27FC236}">
                <a16:creationId xmlns:a16="http://schemas.microsoft.com/office/drawing/2014/main" id="{3A26952B-D714-E365-501E-E0580E9D3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0C41F-8BC9-48C7-81A7-DC0D5C9FB122}" type="datetimeFigureOut">
              <a:rPr lang="en-US"/>
              <a:pPr>
                <a:defRPr/>
              </a:pPr>
              <a:t>4/24/2025</a:t>
            </a:fld>
            <a:endParaRPr lang="en-US"/>
          </a:p>
        </p:txBody>
      </p:sp>
      <p:sp>
        <p:nvSpPr>
          <p:cNvPr id="8" name="عنصر نائب للتذييل 4">
            <a:extLst>
              <a:ext uri="{FF2B5EF4-FFF2-40B4-BE49-F238E27FC236}">
                <a16:creationId xmlns:a16="http://schemas.microsoft.com/office/drawing/2014/main" id="{4F310F36-586A-DC79-719E-C14864CAD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عنصر نائب لرقم الشريحة 5">
            <a:extLst>
              <a:ext uri="{FF2B5EF4-FFF2-40B4-BE49-F238E27FC236}">
                <a16:creationId xmlns:a16="http://schemas.microsoft.com/office/drawing/2014/main" id="{272908C0-EF71-458F-689B-F35D7D120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17604-C40D-431C-B8CF-3686F938D6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87262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3">
            <a:extLst>
              <a:ext uri="{FF2B5EF4-FFF2-40B4-BE49-F238E27FC236}">
                <a16:creationId xmlns:a16="http://schemas.microsoft.com/office/drawing/2014/main" id="{F839D742-4A53-35D1-E2BB-0C1B8B04C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711FB-789B-4E96-A44E-7C7420AB079B}" type="datetimeFigureOut">
              <a:rPr lang="en-US"/>
              <a:pPr>
                <a:defRPr/>
              </a:pPr>
              <a:t>4/24/2025</a:t>
            </a:fld>
            <a:endParaRPr lang="en-US"/>
          </a:p>
        </p:txBody>
      </p:sp>
      <p:sp>
        <p:nvSpPr>
          <p:cNvPr id="4" name="عنصر نائب للتذييل 4">
            <a:extLst>
              <a:ext uri="{FF2B5EF4-FFF2-40B4-BE49-F238E27FC236}">
                <a16:creationId xmlns:a16="http://schemas.microsoft.com/office/drawing/2014/main" id="{D3C8A9D0-0235-7EEA-1412-5D19DAF48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رقم الشريحة 5">
            <a:extLst>
              <a:ext uri="{FF2B5EF4-FFF2-40B4-BE49-F238E27FC236}">
                <a16:creationId xmlns:a16="http://schemas.microsoft.com/office/drawing/2014/main" id="{6715E4C5-FA8B-1EBA-2B04-DB7D91465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A4205-6BCE-4692-93B5-489C677B5D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5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FDD327E-D3BB-D6A8-F7C6-757FF8B86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8B3FE2D-3B6D-3253-3D4A-AC27320C05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0318BB5-8AA1-55F1-47D6-3275B81BB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4AD0C-DB2F-438C-BFCA-A367AC9CE911}" type="datetimeFigureOut">
              <a:rPr lang="ar-SA" smtClean="0"/>
              <a:t>26/10/46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A0FE7B-6C3A-C77F-86FF-A3D83B135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2FEA39F-B16F-7DA7-4246-89C0B48B4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D6382-8ABD-407B-9F6F-2F1BE47914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260188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>
            <a:extLst>
              <a:ext uri="{FF2B5EF4-FFF2-40B4-BE49-F238E27FC236}">
                <a16:creationId xmlns:a16="http://schemas.microsoft.com/office/drawing/2014/main" id="{83E78B69-59CA-0D00-01EA-893A3CAC0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CA8C3-4C17-4251-A930-3D79E24BF91C}" type="datetimeFigureOut">
              <a:rPr lang="en-US"/>
              <a:pPr>
                <a:defRPr/>
              </a:pPr>
              <a:t>4/24/2025</a:t>
            </a:fld>
            <a:endParaRPr lang="en-US"/>
          </a:p>
        </p:txBody>
      </p:sp>
      <p:sp>
        <p:nvSpPr>
          <p:cNvPr id="3" name="عنصر نائب للتذييل 4">
            <a:extLst>
              <a:ext uri="{FF2B5EF4-FFF2-40B4-BE49-F238E27FC236}">
                <a16:creationId xmlns:a16="http://schemas.microsoft.com/office/drawing/2014/main" id="{719F1056-B02A-B612-AED2-2BFE99756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رقم الشريحة 5">
            <a:extLst>
              <a:ext uri="{FF2B5EF4-FFF2-40B4-BE49-F238E27FC236}">
                <a16:creationId xmlns:a16="http://schemas.microsoft.com/office/drawing/2014/main" id="{880FC34E-6CAF-A18D-C8D3-C48781A43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B10536-A194-4388-BFED-73AE7BAAC4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80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4D2D5910-82D5-981B-16EE-2D8201606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8AAA4-CDD9-4A8C-AC2E-826DD6D77034}" type="datetimeFigureOut">
              <a:rPr lang="en-US"/>
              <a:pPr>
                <a:defRPr/>
              </a:pPr>
              <a:t>4/24/2025</a:t>
            </a:fld>
            <a:endParaRPr lang="en-US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BF229864-9B2D-BAC0-FC5F-6A80450EF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F1BA067D-9368-22C9-5A8F-1D7A8E0AA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E8280-2335-4B39-9597-CA58C39019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08850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endParaRPr lang="en-US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32D39E59-086F-3F74-12AD-F1CCB85A7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C62F4-EFCB-45CB-BE17-23919F1767A3}" type="datetimeFigureOut">
              <a:rPr lang="en-US"/>
              <a:pPr>
                <a:defRPr/>
              </a:pPr>
              <a:t>4/24/2025</a:t>
            </a:fld>
            <a:endParaRPr lang="en-US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127F750C-F989-D846-D46D-D9018C120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B31D9610-7042-A62B-90D3-80A82CF38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8283E-6D55-426F-A3F8-4C43590D8B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61585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2221CCF-8571-E748-E96B-DD6D94E6A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8F241-1A29-46AB-A8DB-4E44535C6640}" type="datetimeFigureOut">
              <a:rPr lang="en-US"/>
              <a:pPr>
                <a:defRPr/>
              </a:pPr>
              <a:t>4/24/2025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EAC886E-5B22-432E-0312-045DA4E5F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6A0809F-ADFA-08AD-BE9F-EFDCADD84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56CDF-DB3C-4B68-B279-4A8CC4127C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87183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FD9B59E-F2E3-4EF6-44C1-872B9B86D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7D75C9-39F8-4029-BC8D-FAAA04FDB193}" type="datetimeFigureOut">
              <a:rPr lang="en-US"/>
              <a:pPr>
                <a:defRPr/>
              </a:pPr>
              <a:t>4/24/2025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F7D8BBB-094B-E787-0E8C-DFA06D408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02CF32F-F8A8-99C8-F541-8C527AADC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28EFC-184D-4B0F-ACF2-34C2A7D5B2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95950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1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1"/>
            </a:lvl1pPr>
            <a:lvl2pPr marL="34329" indent="0" algn="ctr">
              <a:buNone/>
              <a:defRPr sz="150"/>
            </a:lvl2pPr>
            <a:lvl3pPr marL="68658" indent="0" algn="ctr">
              <a:buNone/>
              <a:defRPr sz="136"/>
            </a:lvl3pPr>
            <a:lvl4pPr marL="102986" indent="0" algn="ctr">
              <a:buNone/>
              <a:defRPr sz="121"/>
            </a:lvl4pPr>
            <a:lvl5pPr marL="137315" indent="0" algn="ctr">
              <a:buNone/>
              <a:defRPr sz="121"/>
            </a:lvl5pPr>
            <a:lvl6pPr marL="171644" indent="0" algn="ctr">
              <a:buNone/>
              <a:defRPr sz="121"/>
            </a:lvl6pPr>
            <a:lvl7pPr marL="205973" indent="0" algn="ctr">
              <a:buNone/>
              <a:defRPr sz="121"/>
            </a:lvl7pPr>
            <a:lvl8pPr marL="240302" indent="0" algn="ctr">
              <a:buNone/>
              <a:defRPr sz="121"/>
            </a:lvl8pPr>
            <a:lvl9pPr marL="274630" indent="0" algn="ctr">
              <a:buNone/>
              <a:defRPr sz="121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DE47C61-85CC-CECD-22B1-054806A09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88E08D-ABEC-492B-AF00-6E9A26B95CD3}" type="datetimeFigureOut">
              <a:rPr lang="ar-SA"/>
              <a:pPr>
                <a:defRPr/>
              </a:pPr>
              <a:t>26/10/46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9B089D1-9942-745D-EF06-F9D83FDE0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63AA40D-3CC8-30A4-76BA-BF36802C3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2C7EC-0CEE-4D88-9499-C908461378B6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344200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6E135DE-7139-A8BF-5271-963A5B4EB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B3D86-24F0-486A-A363-7FA17CBD00A2}" type="datetimeFigureOut">
              <a:rPr lang="ar-SA"/>
              <a:pPr>
                <a:defRPr/>
              </a:pPr>
              <a:t>26/10/46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3D2AC10-2037-00FE-0AC9-9B925BD43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E9259E3-D7AE-7BA6-E925-2CA2BC5AC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4532A-6033-4449-9681-D4FA57D2EA12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449466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1" y="1709756"/>
            <a:ext cx="10515600" cy="2852737"/>
          </a:xfrm>
        </p:spPr>
        <p:txBody>
          <a:bodyPr anchor="b"/>
          <a:lstStyle>
            <a:lvl1pPr>
              <a:defRPr sz="451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1" y="4589481"/>
            <a:ext cx="10515600" cy="1500187"/>
          </a:xfrm>
        </p:spPr>
        <p:txBody>
          <a:bodyPr/>
          <a:lstStyle>
            <a:lvl1pPr marL="0" indent="0">
              <a:buNone/>
              <a:defRPr sz="181">
                <a:solidFill>
                  <a:schemeClr val="tx1">
                    <a:tint val="75000"/>
                  </a:schemeClr>
                </a:solidFill>
              </a:defRPr>
            </a:lvl1pPr>
            <a:lvl2pPr marL="34329" indent="0">
              <a:buNone/>
              <a:defRPr sz="150">
                <a:solidFill>
                  <a:schemeClr val="tx1">
                    <a:tint val="75000"/>
                  </a:schemeClr>
                </a:solidFill>
              </a:defRPr>
            </a:lvl2pPr>
            <a:lvl3pPr marL="68658" indent="0">
              <a:buNone/>
              <a:defRPr sz="136">
                <a:solidFill>
                  <a:schemeClr val="tx1">
                    <a:tint val="75000"/>
                  </a:schemeClr>
                </a:solidFill>
              </a:defRPr>
            </a:lvl3pPr>
            <a:lvl4pPr marL="102986" indent="0">
              <a:buNone/>
              <a:defRPr sz="121">
                <a:solidFill>
                  <a:schemeClr val="tx1">
                    <a:tint val="75000"/>
                  </a:schemeClr>
                </a:solidFill>
              </a:defRPr>
            </a:lvl4pPr>
            <a:lvl5pPr marL="137315" indent="0">
              <a:buNone/>
              <a:defRPr sz="121">
                <a:solidFill>
                  <a:schemeClr val="tx1">
                    <a:tint val="75000"/>
                  </a:schemeClr>
                </a:solidFill>
              </a:defRPr>
            </a:lvl5pPr>
            <a:lvl6pPr marL="171644" indent="0">
              <a:buNone/>
              <a:defRPr sz="121">
                <a:solidFill>
                  <a:schemeClr val="tx1">
                    <a:tint val="75000"/>
                  </a:schemeClr>
                </a:solidFill>
              </a:defRPr>
            </a:lvl6pPr>
            <a:lvl7pPr marL="205973" indent="0">
              <a:buNone/>
              <a:defRPr sz="121">
                <a:solidFill>
                  <a:schemeClr val="tx1">
                    <a:tint val="75000"/>
                  </a:schemeClr>
                </a:solidFill>
              </a:defRPr>
            </a:lvl7pPr>
            <a:lvl8pPr marL="240302" indent="0">
              <a:buNone/>
              <a:defRPr sz="121">
                <a:solidFill>
                  <a:schemeClr val="tx1">
                    <a:tint val="75000"/>
                  </a:schemeClr>
                </a:solidFill>
              </a:defRPr>
            </a:lvl8pPr>
            <a:lvl9pPr marL="274630" indent="0">
              <a:buNone/>
              <a:defRPr sz="12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F452350-8D44-8A4E-4599-5A3EAE352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AA6C8-E138-47E8-B6AC-51EE85514A63}" type="datetimeFigureOut">
              <a:rPr lang="ar-SA"/>
              <a:pPr>
                <a:defRPr/>
              </a:pPr>
              <a:t>26/10/46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094AEA0-DD6E-29D1-6206-EC3D12E23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7F0B9CD-ACE1-BC51-80EF-428106CF7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729AB-3276-4421-A521-76A646CACDC4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5078488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82332F81-C830-EAE2-41E2-569B7552D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E8ABD-CAF6-4E37-86C3-96B92140600C}" type="datetimeFigureOut">
              <a:rPr lang="ar-SA"/>
              <a:pPr>
                <a:defRPr/>
              </a:pPr>
              <a:t>26/10/46</a:t>
            </a:fld>
            <a:endParaRPr lang="ar-SA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2A9C1E8E-454A-B047-0E7F-21D7D1330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26AAED09-DE71-29A4-EB01-6A129DD8A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D6E7C7-1E79-44FC-9047-4BEF105ECA99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6096743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1" b="1"/>
            </a:lvl1pPr>
            <a:lvl2pPr marL="34329" indent="0">
              <a:buNone/>
              <a:defRPr sz="150" b="1"/>
            </a:lvl2pPr>
            <a:lvl3pPr marL="68658" indent="0">
              <a:buNone/>
              <a:defRPr sz="136" b="1"/>
            </a:lvl3pPr>
            <a:lvl4pPr marL="102986" indent="0">
              <a:buNone/>
              <a:defRPr sz="121" b="1"/>
            </a:lvl4pPr>
            <a:lvl5pPr marL="137315" indent="0">
              <a:buNone/>
              <a:defRPr sz="121" b="1"/>
            </a:lvl5pPr>
            <a:lvl6pPr marL="171644" indent="0">
              <a:buNone/>
              <a:defRPr sz="121" b="1"/>
            </a:lvl6pPr>
            <a:lvl7pPr marL="205973" indent="0">
              <a:buNone/>
              <a:defRPr sz="121" b="1"/>
            </a:lvl7pPr>
            <a:lvl8pPr marL="240302" indent="0">
              <a:buNone/>
              <a:defRPr sz="121" b="1"/>
            </a:lvl8pPr>
            <a:lvl9pPr marL="274630" indent="0">
              <a:buNone/>
              <a:defRPr sz="121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181" b="1"/>
            </a:lvl1pPr>
            <a:lvl2pPr marL="34329" indent="0">
              <a:buNone/>
              <a:defRPr sz="150" b="1"/>
            </a:lvl2pPr>
            <a:lvl3pPr marL="68658" indent="0">
              <a:buNone/>
              <a:defRPr sz="136" b="1"/>
            </a:lvl3pPr>
            <a:lvl4pPr marL="102986" indent="0">
              <a:buNone/>
              <a:defRPr sz="121" b="1"/>
            </a:lvl4pPr>
            <a:lvl5pPr marL="137315" indent="0">
              <a:buNone/>
              <a:defRPr sz="121" b="1"/>
            </a:lvl5pPr>
            <a:lvl6pPr marL="171644" indent="0">
              <a:buNone/>
              <a:defRPr sz="121" b="1"/>
            </a:lvl6pPr>
            <a:lvl7pPr marL="205973" indent="0">
              <a:buNone/>
              <a:defRPr sz="121" b="1"/>
            </a:lvl7pPr>
            <a:lvl8pPr marL="240302" indent="0">
              <a:buNone/>
              <a:defRPr sz="121" b="1"/>
            </a:lvl8pPr>
            <a:lvl9pPr marL="274630" indent="0">
              <a:buNone/>
              <a:defRPr sz="121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3">
            <a:extLst>
              <a:ext uri="{FF2B5EF4-FFF2-40B4-BE49-F238E27FC236}">
                <a16:creationId xmlns:a16="http://schemas.microsoft.com/office/drawing/2014/main" id="{D178B5B5-07A2-666C-DC09-C6F19693F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BF16E-E2D5-4FEA-93A9-18CDBC40B08B}" type="datetimeFigureOut">
              <a:rPr lang="ar-SA"/>
              <a:pPr>
                <a:defRPr/>
              </a:pPr>
              <a:t>26/10/46</a:t>
            </a:fld>
            <a:endParaRPr lang="ar-SA"/>
          </a:p>
        </p:txBody>
      </p:sp>
      <p:sp>
        <p:nvSpPr>
          <p:cNvPr id="8" name="عنصر نائب للتذييل 4">
            <a:extLst>
              <a:ext uri="{FF2B5EF4-FFF2-40B4-BE49-F238E27FC236}">
                <a16:creationId xmlns:a16="http://schemas.microsoft.com/office/drawing/2014/main" id="{A6427581-27C1-D29C-BC63-3BA0B8E4E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5">
            <a:extLst>
              <a:ext uri="{FF2B5EF4-FFF2-40B4-BE49-F238E27FC236}">
                <a16:creationId xmlns:a16="http://schemas.microsoft.com/office/drawing/2014/main" id="{371B89F8-2CF4-0DBA-BD3B-38B37B761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10CDE-5188-429F-85F0-5DE2F3B88C0C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68271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26A36AC-478B-A937-FAF5-6E331FA05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172C80A-6A22-6D46-1BB1-64502F6244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BC3C7C2-B118-2530-BAA1-66C43BAEE3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021830D-F4F3-C564-CC4A-E383B8195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4AD0C-DB2F-438C-BFCA-A367AC9CE911}" type="datetimeFigureOut">
              <a:rPr lang="ar-SA" smtClean="0"/>
              <a:t>26/10/46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CC68308-03D7-3382-FD01-53152C6E7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1448849-161C-A575-B378-C20EDAA47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D6382-8ABD-407B-9F6F-2F1BE47914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735518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3">
            <a:extLst>
              <a:ext uri="{FF2B5EF4-FFF2-40B4-BE49-F238E27FC236}">
                <a16:creationId xmlns:a16="http://schemas.microsoft.com/office/drawing/2014/main" id="{6BF60B4D-D1C0-117A-D239-779E4861C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20F77-AC41-49A7-9BAD-BBB2ECF2E9F5}" type="datetimeFigureOut">
              <a:rPr lang="ar-SA"/>
              <a:pPr>
                <a:defRPr/>
              </a:pPr>
              <a:t>26/10/46</a:t>
            </a:fld>
            <a:endParaRPr lang="ar-SA"/>
          </a:p>
        </p:txBody>
      </p:sp>
      <p:sp>
        <p:nvSpPr>
          <p:cNvPr id="4" name="عنصر نائب للتذييل 4">
            <a:extLst>
              <a:ext uri="{FF2B5EF4-FFF2-40B4-BE49-F238E27FC236}">
                <a16:creationId xmlns:a16="http://schemas.microsoft.com/office/drawing/2014/main" id="{64119C7E-C7ED-9402-D473-A6A797981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5">
            <a:extLst>
              <a:ext uri="{FF2B5EF4-FFF2-40B4-BE49-F238E27FC236}">
                <a16:creationId xmlns:a16="http://schemas.microsoft.com/office/drawing/2014/main" id="{BFDED7BF-8D81-4D61-A7D3-BBD5D4A4C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3D8D9-2D58-48ED-976D-304CFC00F1A4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6448248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>
            <a:extLst>
              <a:ext uri="{FF2B5EF4-FFF2-40B4-BE49-F238E27FC236}">
                <a16:creationId xmlns:a16="http://schemas.microsoft.com/office/drawing/2014/main" id="{4EB0E922-5AC0-0DFE-BA05-EB3121265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CFFFC-DB7E-40AE-B575-DE2AD2952971}" type="datetimeFigureOut">
              <a:rPr lang="ar-SA"/>
              <a:pPr>
                <a:defRPr/>
              </a:pPr>
              <a:t>26/10/46</a:t>
            </a:fld>
            <a:endParaRPr lang="ar-SA"/>
          </a:p>
        </p:txBody>
      </p:sp>
      <p:sp>
        <p:nvSpPr>
          <p:cNvPr id="3" name="عنصر نائب للتذييل 4">
            <a:extLst>
              <a:ext uri="{FF2B5EF4-FFF2-40B4-BE49-F238E27FC236}">
                <a16:creationId xmlns:a16="http://schemas.microsoft.com/office/drawing/2014/main" id="{9A47EA7D-1345-5CA8-DD28-8127C572D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5">
            <a:extLst>
              <a:ext uri="{FF2B5EF4-FFF2-40B4-BE49-F238E27FC236}">
                <a16:creationId xmlns:a16="http://schemas.microsoft.com/office/drawing/2014/main" id="{A9F22E34-6947-A76A-0B30-629DBD81B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467DA-C899-4231-A2F7-406516466A4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191586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1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43"/>
            <a:ext cx="6172200" cy="4873625"/>
          </a:xfrm>
        </p:spPr>
        <p:txBody>
          <a:bodyPr/>
          <a:lstStyle>
            <a:lvl1pPr>
              <a:defRPr sz="241"/>
            </a:lvl1pPr>
            <a:lvl2pPr>
              <a:defRPr sz="211"/>
            </a:lvl2pPr>
            <a:lvl3pPr>
              <a:defRPr sz="181"/>
            </a:lvl3pPr>
            <a:lvl4pPr>
              <a:defRPr sz="150"/>
            </a:lvl4pPr>
            <a:lvl5pPr>
              <a:defRPr sz="150"/>
            </a:lvl5pPr>
            <a:lvl6pPr>
              <a:defRPr sz="150"/>
            </a:lvl6pPr>
            <a:lvl7pPr>
              <a:defRPr sz="150"/>
            </a:lvl7pPr>
            <a:lvl8pPr>
              <a:defRPr sz="150"/>
            </a:lvl8pPr>
            <a:lvl9pPr>
              <a:defRPr sz="1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1"/>
            </a:lvl1pPr>
            <a:lvl2pPr marL="34329" indent="0">
              <a:buNone/>
              <a:defRPr sz="105"/>
            </a:lvl2pPr>
            <a:lvl3pPr marL="68658" indent="0">
              <a:buNone/>
              <a:defRPr sz="100"/>
            </a:lvl3pPr>
            <a:lvl4pPr marL="102986" indent="0">
              <a:buNone/>
              <a:defRPr sz="100"/>
            </a:lvl4pPr>
            <a:lvl5pPr marL="137315" indent="0">
              <a:buNone/>
              <a:defRPr sz="100"/>
            </a:lvl5pPr>
            <a:lvl6pPr marL="171644" indent="0">
              <a:buNone/>
              <a:defRPr sz="100"/>
            </a:lvl6pPr>
            <a:lvl7pPr marL="205973" indent="0">
              <a:buNone/>
              <a:defRPr sz="100"/>
            </a:lvl7pPr>
            <a:lvl8pPr marL="240302" indent="0">
              <a:buNone/>
              <a:defRPr sz="100"/>
            </a:lvl8pPr>
            <a:lvl9pPr marL="274630" indent="0">
              <a:buNone/>
              <a:defRPr sz="1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BFD2F559-AF0D-9458-1C77-2301E768B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3B04D-CD0D-4C37-BD55-AC68FBC497D3}" type="datetimeFigureOut">
              <a:rPr lang="ar-SA"/>
              <a:pPr>
                <a:defRPr/>
              </a:pPr>
              <a:t>26/10/46</a:t>
            </a:fld>
            <a:endParaRPr lang="ar-SA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C9264680-A328-3E9D-206B-BFA1EFE0D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30A802F2-221E-A0E6-40B3-8E0338525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8FE36-DA5D-45A0-ACAD-11357E6E1315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3141008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1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43"/>
            <a:ext cx="6172200" cy="4873625"/>
          </a:xfrm>
        </p:spPr>
        <p:txBody>
          <a:bodyPr rtlCol="1">
            <a:normAutofit/>
          </a:bodyPr>
          <a:lstStyle>
            <a:lvl1pPr marL="0" indent="0">
              <a:buNone/>
              <a:defRPr sz="241"/>
            </a:lvl1pPr>
            <a:lvl2pPr marL="34329" indent="0">
              <a:buNone/>
              <a:defRPr sz="211"/>
            </a:lvl2pPr>
            <a:lvl3pPr marL="68658" indent="0">
              <a:buNone/>
              <a:defRPr sz="181"/>
            </a:lvl3pPr>
            <a:lvl4pPr marL="102986" indent="0">
              <a:buNone/>
              <a:defRPr sz="150"/>
            </a:lvl4pPr>
            <a:lvl5pPr marL="137315" indent="0">
              <a:buNone/>
              <a:defRPr sz="150"/>
            </a:lvl5pPr>
            <a:lvl6pPr marL="171644" indent="0">
              <a:buNone/>
              <a:defRPr sz="150"/>
            </a:lvl6pPr>
            <a:lvl7pPr marL="205973" indent="0">
              <a:buNone/>
              <a:defRPr sz="150"/>
            </a:lvl7pPr>
            <a:lvl8pPr marL="240302" indent="0">
              <a:buNone/>
              <a:defRPr sz="150"/>
            </a:lvl8pPr>
            <a:lvl9pPr marL="274630" indent="0">
              <a:buNone/>
              <a:defRPr sz="15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1"/>
            </a:lvl1pPr>
            <a:lvl2pPr marL="34329" indent="0">
              <a:buNone/>
              <a:defRPr sz="105"/>
            </a:lvl2pPr>
            <a:lvl3pPr marL="68658" indent="0">
              <a:buNone/>
              <a:defRPr sz="100"/>
            </a:lvl3pPr>
            <a:lvl4pPr marL="102986" indent="0">
              <a:buNone/>
              <a:defRPr sz="100"/>
            </a:lvl4pPr>
            <a:lvl5pPr marL="137315" indent="0">
              <a:buNone/>
              <a:defRPr sz="100"/>
            </a:lvl5pPr>
            <a:lvl6pPr marL="171644" indent="0">
              <a:buNone/>
              <a:defRPr sz="100"/>
            </a:lvl6pPr>
            <a:lvl7pPr marL="205973" indent="0">
              <a:buNone/>
              <a:defRPr sz="100"/>
            </a:lvl7pPr>
            <a:lvl8pPr marL="240302" indent="0">
              <a:buNone/>
              <a:defRPr sz="100"/>
            </a:lvl8pPr>
            <a:lvl9pPr marL="274630" indent="0">
              <a:buNone/>
              <a:defRPr sz="1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9F1F8607-9E33-1A20-DDED-D9C977E12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EAFF6-E339-437D-80F5-821D1CE73F30}" type="datetimeFigureOut">
              <a:rPr lang="ar-SA"/>
              <a:pPr>
                <a:defRPr/>
              </a:pPr>
              <a:t>26/10/46</a:t>
            </a:fld>
            <a:endParaRPr lang="ar-SA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43173339-2DFE-28D2-DDD3-EED50374C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0652F047-8562-381D-FC43-7ECC70E71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1C89E-7597-468C-9FF3-C4635CA03E5C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529389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A64185F-FB12-627D-872D-2A4D75D1A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F7E73-ED98-48FA-B4A9-1130C0BE925B}" type="datetimeFigureOut">
              <a:rPr lang="ar-SA"/>
              <a:pPr>
                <a:defRPr/>
              </a:pPr>
              <a:t>26/10/46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6801D98-7B2D-1BFE-B30C-3AA921482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37681DB-C036-BAE8-B795-499C4F89A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1E0DC-A220-40F8-9CD3-7D6776EABB1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279316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4A27C2A-4944-A0A4-68B6-13B755EA1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708FB-5023-4220-AAA8-548E86B878DA}" type="datetimeFigureOut">
              <a:rPr lang="ar-SA"/>
              <a:pPr>
                <a:defRPr/>
              </a:pPr>
              <a:t>26/10/46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E009746-355F-FFBC-7CD9-8A6C724F9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07B30CF-D638-C810-DE93-C0EF7E11F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01532-EC49-4971-A343-E135C1E8CBFA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93908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7191FE-B0E1-A1C8-41A2-F49EA56C5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9F7E5C4-0A5F-EF26-EA34-65E6D37B3E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177E666-858D-803A-8BBE-AAC9BB94BF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0D3FE8F-34DB-2825-1442-FF5BFD822F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CAE24F6F-E689-8505-0484-9450F7B6D3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80D7A8C-2FA3-6A64-A4E6-DA4A60DBC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4AD0C-DB2F-438C-BFCA-A367AC9CE911}" type="datetimeFigureOut">
              <a:rPr lang="ar-SA" smtClean="0"/>
              <a:t>26/10/46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A51F2862-1ED1-5CA0-F26B-28B0DEC3E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3F3C6933-BFE2-A367-9A3D-2DE1033A0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D6382-8ABD-407B-9F6F-2F1BE47914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55648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3AB00B-4198-021C-BA5B-42AD6F7C7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62C6EE43-46A7-B638-25B4-835C081D1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4AD0C-DB2F-438C-BFCA-A367AC9CE911}" type="datetimeFigureOut">
              <a:rPr lang="ar-SA" smtClean="0"/>
              <a:t>26/10/46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881EFCBD-EECB-28E9-20C2-4EEAFE7E6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A4790B7D-2959-699F-66CB-2973A131E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D6382-8ABD-407B-9F6F-2F1BE47914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7425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D6E0B819-D6FC-FC58-70E2-F50B7E26F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4AD0C-DB2F-438C-BFCA-A367AC9CE911}" type="datetimeFigureOut">
              <a:rPr lang="ar-SA" smtClean="0"/>
              <a:t>26/10/46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9DB8F976-07EA-49A6-9FC6-2FFA59723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F5603FB-E0E2-9396-9637-028525A81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D6382-8ABD-407B-9F6F-2F1BE47914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8584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B029700-FF26-103A-220B-B89C3A1CE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E182A37-7CC1-4138-2753-069C468060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B21E709-1747-88FC-03B9-D18D2A856E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C88C40B-2CA9-EC7C-7A52-C1ABA1E41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4AD0C-DB2F-438C-BFCA-A367AC9CE911}" type="datetimeFigureOut">
              <a:rPr lang="ar-SA" smtClean="0"/>
              <a:t>26/10/46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175129F-3106-A76B-921B-4641C0B7B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D0AFA51-6F2A-22E7-8C27-CA3BDE72E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D6382-8ABD-407B-9F6F-2F1BE47914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29423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F4B1638-97DA-F80B-70D4-A39714258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067850A-C616-7998-0A61-F8BA80317B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58E4B02-757C-BAE0-32C7-24582F9A53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055D710-6F8F-0AED-08B1-A51135C8B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4AD0C-DB2F-438C-BFCA-A367AC9CE911}" type="datetimeFigureOut">
              <a:rPr lang="ar-SA" smtClean="0"/>
              <a:t>26/10/46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F8AA3DD-B028-9DA4-72F9-DC0C9E6CF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535CCE5-C988-8B56-E4A1-7C724C625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D6382-8ABD-407B-9F6F-2F1BE47914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41511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B33376F-C57F-1798-1191-0095DFEA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D7FA59F-4CE2-99A6-9FDC-8F1C078F0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FB347B0-0FA6-FBA9-5807-035018E7BA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4AD0C-DB2F-438C-BFCA-A367AC9CE911}" type="datetimeFigureOut">
              <a:rPr lang="ar-SA" smtClean="0"/>
              <a:t>26/10/46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B26F9BC-11DA-0BC7-AAD7-E833900AF3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342D599-E88D-795A-1A89-D860CDFCD0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D6382-8ABD-407B-9F6F-2F1BE47914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52309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نمط العنوان الرئيسي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أنماط النص الرئيسي</a:t>
            </a:r>
          </a:p>
          <a:p>
            <a:pPr lvl="1"/>
            <a:r>
              <a:rPr lang="ar-SA" altLang="ar-SA"/>
              <a:t>المستوى الثاني</a:t>
            </a:r>
          </a:p>
          <a:p>
            <a:pPr lvl="2"/>
            <a:r>
              <a:rPr lang="ar-SA" altLang="ar-SA"/>
              <a:t>المستوى الثالث</a:t>
            </a:r>
          </a:p>
          <a:p>
            <a:pPr lvl="3"/>
            <a:r>
              <a:rPr lang="ar-SA" altLang="ar-SA"/>
              <a:t>المستوى الرابع</a:t>
            </a:r>
          </a:p>
          <a:p>
            <a:pPr lvl="4"/>
            <a:r>
              <a:rPr lang="ar-SA" altLang="ar-SA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ar-SA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ar-SA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9D8967B-D102-4CB6-BBB5-86D3EFE78DFB}" type="slidenum">
              <a:rPr lang="ar-SA" altLang="ar-SA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ar-S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74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عنصر نائب للعنوان 1">
            <a:extLst>
              <a:ext uri="{FF2B5EF4-FFF2-40B4-BE49-F238E27FC236}">
                <a16:creationId xmlns:a16="http://schemas.microsoft.com/office/drawing/2014/main" id="{C0791BA6-5FDD-F43F-266C-5FA953477F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نمط العنوان الرئيسي</a:t>
            </a:r>
            <a:endParaRPr lang="en-US" altLang="ar-SA"/>
          </a:p>
        </p:txBody>
      </p:sp>
      <p:sp>
        <p:nvSpPr>
          <p:cNvPr id="22531" name="عنصر نائب للنص 2">
            <a:extLst>
              <a:ext uri="{FF2B5EF4-FFF2-40B4-BE49-F238E27FC236}">
                <a16:creationId xmlns:a16="http://schemas.microsoft.com/office/drawing/2014/main" id="{DC8F28AD-CB96-7A84-226E-2DF4200F90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أنماط النص الرئيسي</a:t>
            </a:r>
            <a:endParaRPr lang="en-US" altLang="ar-SA"/>
          </a:p>
          <a:p>
            <a:pPr lvl="1"/>
            <a:r>
              <a:rPr lang="ar-SA" altLang="ar-SA"/>
              <a:t>المستوى الثاني</a:t>
            </a:r>
            <a:endParaRPr lang="en-US" altLang="ar-SA"/>
          </a:p>
          <a:p>
            <a:pPr lvl="2"/>
            <a:r>
              <a:rPr lang="ar-SA" altLang="ar-SA"/>
              <a:t>المستوى الثالث</a:t>
            </a:r>
            <a:endParaRPr lang="en-US" altLang="ar-SA"/>
          </a:p>
          <a:p>
            <a:pPr lvl="3"/>
            <a:r>
              <a:rPr lang="ar-SA" altLang="ar-SA"/>
              <a:t>المستوى الرابع</a:t>
            </a:r>
            <a:endParaRPr lang="en-US" altLang="ar-SA"/>
          </a:p>
          <a:p>
            <a:pPr lvl="4"/>
            <a:r>
              <a:rPr lang="ar-SA" altLang="ar-SA"/>
              <a:t>المستوى الخامس</a:t>
            </a:r>
            <a:endParaRPr lang="en-US" altLang="ar-SA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8E276CD-42B8-FD0F-90FE-0814538FFC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8C00BD8-AB56-4C8F-ACE3-D5A41D5D1FC8}" type="datetimeFigureOut">
              <a:rPr lang="en-US"/>
              <a:pPr>
                <a:defRPr/>
              </a:pPr>
              <a:t>4/24/2025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42DD983-4E1C-928E-44B8-4182481716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5335AD7-E2EF-98B3-7492-35897D09B5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8BE825A-4264-495B-9C08-52F3EF8F96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483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ctr" defTabSz="514350" rtl="0" eaLnBrk="0" fontAlgn="base" hangingPunct="0">
        <a:spcBef>
          <a:spcPct val="0"/>
        </a:spcBef>
        <a:spcAft>
          <a:spcPct val="0"/>
        </a:spcAft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514350" rtl="0" eaLnBrk="0" fontAlgn="base" hangingPunct="0"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2pPr>
      <a:lvl3pPr algn="ctr" defTabSz="514350" rtl="0" eaLnBrk="0" fontAlgn="base" hangingPunct="0"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3pPr>
      <a:lvl4pPr algn="ctr" defTabSz="514350" rtl="0" eaLnBrk="0" fontAlgn="base" hangingPunct="0"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4pPr>
      <a:lvl5pPr algn="ctr" defTabSz="514350" rtl="0" eaLnBrk="0" fontAlgn="base" hangingPunct="0"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5pPr>
      <a:lvl6pPr marL="342900" algn="ctr" defTabSz="514350" rtl="0" fontAlgn="base"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6pPr>
      <a:lvl7pPr marL="685800" algn="ctr" defTabSz="514350" rtl="0" fontAlgn="base"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7pPr>
      <a:lvl8pPr marL="1028700" algn="ctr" defTabSz="514350" rtl="0" fontAlgn="base"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8pPr>
      <a:lvl9pPr marL="1371600" algn="ctr" defTabSz="514350" rtl="0" fontAlgn="base"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9pPr>
    </p:titleStyle>
    <p:bodyStyle>
      <a:lvl1pPr marL="192881" indent="-192881" algn="l" defTabSz="5143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17910" indent="-160735" algn="l" defTabSz="5143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عنصر نائب للعنوان 1">
            <a:extLst>
              <a:ext uri="{FF2B5EF4-FFF2-40B4-BE49-F238E27FC236}">
                <a16:creationId xmlns:a16="http://schemas.microsoft.com/office/drawing/2014/main" id="{82B41167-ED49-A4F0-426C-5ED4994E5D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نمط عنوان الشكل الرئيسي</a:t>
            </a:r>
          </a:p>
        </p:txBody>
      </p:sp>
      <p:sp>
        <p:nvSpPr>
          <p:cNvPr id="9219" name="عنصر نائب للنص 2">
            <a:extLst>
              <a:ext uri="{FF2B5EF4-FFF2-40B4-BE49-F238E27FC236}">
                <a16:creationId xmlns:a16="http://schemas.microsoft.com/office/drawing/2014/main" id="{88E5522D-4C4B-7CC8-8984-62343C8120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أنماط نص الشكل الرئيسي</a:t>
            </a:r>
          </a:p>
          <a:p>
            <a:pPr lvl="1"/>
            <a:r>
              <a:rPr lang="ar-SA" altLang="ar-SA"/>
              <a:t>المستوى الثاني</a:t>
            </a:r>
          </a:p>
          <a:p>
            <a:pPr lvl="2"/>
            <a:r>
              <a:rPr lang="ar-SA" altLang="ar-SA"/>
              <a:t>المستوى الثالث</a:t>
            </a:r>
          </a:p>
          <a:p>
            <a:pPr lvl="3"/>
            <a:r>
              <a:rPr lang="ar-SA" altLang="ar-SA"/>
              <a:t>المستوى الرابع</a:t>
            </a:r>
          </a:p>
          <a:p>
            <a:pPr lvl="4"/>
            <a:r>
              <a:rPr lang="ar-SA" alt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338C1FB-9291-0268-BB0A-AE81EEB84A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 eaLnBrk="1" hangingPunct="1">
              <a:defRPr sz="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5129CFF-7F38-4C50-86DE-9A6D0535907E}" type="datetimeFigureOut">
              <a:rPr lang="ar-SA"/>
              <a:pPr>
                <a:defRPr/>
              </a:pPr>
              <a:t>26/10/46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450999C-657B-3902-28AA-1C7E9D229A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rtl="1" eaLnBrk="1" hangingPunct="1">
              <a:defRPr sz="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636E158-6A44-98CA-9535-21F49EB526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rtl="1" eaLnBrk="1" hangingPunct="1">
              <a:defRPr sz="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163D0D5-883B-45EC-BA14-648F479D676A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32394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r" defTabSz="66675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" kern="1200">
          <a:solidFill>
            <a:schemeClr val="tx1"/>
          </a:solidFill>
          <a:latin typeface="+mj-lt"/>
          <a:ea typeface="+mj-ea"/>
          <a:cs typeface="Calibri Light" panose="020F0302020204030204" pitchFamily="34" charset="0"/>
        </a:defRPr>
      </a:lvl1pPr>
      <a:lvl2pPr algn="r" defTabSz="66675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">
          <a:solidFill>
            <a:schemeClr val="tx1"/>
          </a:solidFill>
          <a:latin typeface="Calibri Light" panose="020F0302020204030204" pitchFamily="34" charset="0"/>
          <a:cs typeface="Calibri Light" panose="020F0302020204030204" pitchFamily="34" charset="0"/>
        </a:defRPr>
      </a:lvl2pPr>
      <a:lvl3pPr algn="r" defTabSz="66675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">
          <a:solidFill>
            <a:schemeClr val="tx1"/>
          </a:solidFill>
          <a:latin typeface="Calibri Light" panose="020F0302020204030204" pitchFamily="34" charset="0"/>
          <a:cs typeface="Calibri Light" panose="020F0302020204030204" pitchFamily="34" charset="0"/>
        </a:defRPr>
      </a:lvl3pPr>
      <a:lvl4pPr algn="r" defTabSz="66675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">
          <a:solidFill>
            <a:schemeClr val="tx1"/>
          </a:solidFill>
          <a:latin typeface="Calibri Light" panose="020F0302020204030204" pitchFamily="34" charset="0"/>
          <a:cs typeface="Calibri Light" panose="020F0302020204030204" pitchFamily="34" charset="0"/>
        </a:defRPr>
      </a:lvl4pPr>
      <a:lvl5pPr algn="r" defTabSz="66675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">
          <a:solidFill>
            <a:schemeClr val="tx1"/>
          </a:solidFill>
          <a:latin typeface="Calibri Light" panose="020F0302020204030204" pitchFamily="34" charset="0"/>
          <a:cs typeface="Calibri Light" panose="020F0302020204030204" pitchFamily="34" charset="0"/>
        </a:defRPr>
      </a:lvl5pPr>
      <a:lvl6pPr marL="45772" algn="r" defTabSz="68658" rtl="1" fontAlgn="base">
        <a:lnSpc>
          <a:spcPct val="90000"/>
        </a:lnSpc>
        <a:spcBef>
          <a:spcPct val="0"/>
        </a:spcBef>
        <a:spcAft>
          <a:spcPct val="0"/>
        </a:spcAft>
        <a:defRPr sz="33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6pPr>
      <a:lvl7pPr marL="91544" algn="r" defTabSz="68658" rtl="1" fontAlgn="base">
        <a:lnSpc>
          <a:spcPct val="90000"/>
        </a:lnSpc>
        <a:spcBef>
          <a:spcPct val="0"/>
        </a:spcBef>
        <a:spcAft>
          <a:spcPct val="0"/>
        </a:spcAft>
        <a:defRPr sz="33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7pPr>
      <a:lvl8pPr marL="137315" algn="r" defTabSz="68658" rtl="1" fontAlgn="base">
        <a:lnSpc>
          <a:spcPct val="90000"/>
        </a:lnSpc>
        <a:spcBef>
          <a:spcPct val="0"/>
        </a:spcBef>
        <a:spcAft>
          <a:spcPct val="0"/>
        </a:spcAft>
        <a:defRPr sz="33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8pPr>
      <a:lvl9pPr marL="183086" algn="r" defTabSz="68658" rtl="1" fontAlgn="base">
        <a:lnSpc>
          <a:spcPct val="90000"/>
        </a:lnSpc>
        <a:spcBef>
          <a:spcPct val="0"/>
        </a:spcBef>
        <a:spcAft>
          <a:spcPct val="0"/>
        </a:spcAft>
        <a:defRPr sz="33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9pPr>
    </p:titleStyle>
    <p:bodyStyle>
      <a:lvl1pPr marL="14288" indent="-14288" algn="r" defTabSz="66675" rtl="1" eaLnBrk="0" fontAlgn="base" hangingPunct="0">
        <a:lnSpc>
          <a:spcPct val="90000"/>
        </a:lnSpc>
        <a:spcBef>
          <a:spcPts val="75"/>
        </a:spcBef>
        <a:spcAft>
          <a:spcPct val="0"/>
        </a:spcAft>
        <a:buFont typeface="Arial" panose="020B0604020202020204" pitchFamily="34" charset="0"/>
        <a:buChar char="•"/>
        <a:defRPr sz="100" kern="1200">
          <a:solidFill>
            <a:schemeClr val="tx1"/>
          </a:solidFill>
          <a:latin typeface="+mn-lt"/>
          <a:ea typeface="+mn-ea"/>
          <a:cs typeface="Calibri" panose="020F0502020204030204" pitchFamily="34" charset="0"/>
        </a:defRPr>
      </a:lvl1pPr>
      <a:lvl2pPr marL="49213" indent="-14288" algn="r" defTabSz="66675" rtl="1" eaLnBrk="0" fontAlgn="base" hangingPunct="0">
        <a:lnSpc>
          <a:spcPct val="90000"/>
        </a:lnSpc>
        <a:spcBef>
          <a:spcPts val="38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Calibri" panose="020F0502020204030204" pitchFamily="34" charset="0"/>
        </a:defRPr>
      </a:lvl2pPr>
      <a:lvl3pPr marL="84138" indent="-14288" algn="r" defTabSz="66675" rtl="1" eaLnBrk="0" fontAlgn="base" hangingPunct="0">
        <a:lnSpc>
          <a:spcPct val="90000"/>
        </a:lnSpc>
        <a:spcBef>
          <a:spcPts val="38"/>
        </a:spcBef>
        <a:spcAft>
          <a:spcPct val="0"/>
        </a:spcAft>
        <a:buFont typeface="Arial" panose="020B0604020202020204" pitchFamily="34" charset="0"/>
        <a:buChar char="•"/>
        <a:defRPr sz="100" kern="1200">
          <a:solidFill>
            <a:schemeClr val="tx1"/>
          </a:solidFill>
          <a:latin typeface="+mn-lt"/>
          <a:ea typeface="+mn-ea"/>
          <a:cs typeface="Calibri" panose="020F0502020204030204" pitchFamily="34" charset="0"/>
        </a:defRPr>
      </a:lvl3pPr>
      <a:lvl4pPr marL="117475" indent="-14288" algn="r" defTabSz="66675" rtl="1" eaLnBrk="0" fontAlgn="base" hangingPunct="0">
        <a:lnSpc>
          <a:spcPct val="90000"/>
        </a:lnSpc>
        <a:spcBef>
          <a:spcPts val="38"/>
        </a:spcBef>
        <a:spcAft>
          <a:spcPct val="0"/>
        </a:spcAft>
        <a:buFont typeface="Arial" panose="020B0604020202020204" pitchFamily="34" charset="0"/>
        <a:buChar char="•"/>
        <a:defRPr sz="100" kern="1200">
          <a:solidFill>
            <a:schemeClr val="tx1"/>
          </a:solidFill>
          <a:latin typeface="+mn-lt"/>
          <a:ea typeface="+mn-ea"/>
          <a:cs typeface="Calibri" panose="020F0502020204030204" pitchFamily="34" charset="0"/>
        </a:defRPr>
      </a:lvl4pPr>
      <a:lvl5pPr marL="152400" indent="-14288" algn="r" defTabSz="66675" rtl="1" eaLnBrk="0" fontAlgn="base" hangingPunct="0">
        <a:lnSpc>
          <a:spcPct val="90000"/>
        </a:lnSpc>
        <a:spcBef>
          <a:spcPts val="38"/>
        </a:spcBef>
        <a:spcAft>
          <a:spcPct val="0"/>
        </a:spcAft>
        <a:buFont typeface="Arial" panose="020B0604020202020204" pitchFamily="34" charset="0"/>
        <a:buChar char="•"/>
        <a:defRPr sz="100" kern="1200">
          <a:solidFill>
            <a:schemeClr val="tx1"/>
          </a:solidFill>
          <a:latin typeface="+mn-lt"/>
          <a:ea typeface="+mn-ea"/>
          <a:cs typeface="Calibri" panose="020F0502020204030204" pitchFamily="34" charset="0"/>
        </a:defRPr>
      </a:lvl5pPr>
      <a:lvl6pPr marL="188808" indent="-17165" algn="r" defTabSz="68658" rtl="1" eaLnBrk="1" latinLnBrk="0" hangingPunct="1">
        <a:lnSpc>
          <a:spcPct val="90000"/>
        </a:lnSpc>
        <a:spcBef>
          <a:spcPts val="38"/>
        </a:spcBef>
        <a:buFont typeface="Arial" panose="020B0604020202020204" pitchFamily="34" charset="0"/>
        <a:buChar char="•"/>
        <a:defRPr sz="136" kern="1200">
          <a:solidFill>
            <a:schemeClr val="tx1"/>
          </a:solidFill>
          <a:latin typeface="+mn-lt"/>
          <a:ea typeface="+mn-ea"/>
          <a:cs typeface="+mn-cs"/>
        </a:defRPr>
      </a:lvl6pPr>
      <a:lvl7pPr marL="223137" indent="-17165" algn="r" defTabSz="68658" rtl="1" eaLnBrk="1" latinLnBrk="0" hangingPunct="1">
        <a:lnSpc>
          <a:spcPct val="90000"/>
        </a:lnSpc>
        <a:spcBef>
          <a:spcPts val="38"/>
        </a:spcBef>
        <a:buFont typeface="Arial" panose="020B0604020202020204" pitchFamily="34" charset="0"/>
        <a:buChar char="•"/>
        <a:defRPr sz="136" kern="1200">
          <a:solidFill>
            <a:schemeClr val="tx1"/>
          </a:solidFill>
          <a:latin typeface="+mn-lt"/>
          <a:ea typeface="+mn-ea"/>
          <a:cs typeface="+mn-cs"/>
        </a:defRPr>
      </a:lvl7pPr>
      <a:lvl8pPr marL="257466" indent="-17165" algn="r" defTabSz="68658" rtl="1" eaLnBrk="1" latinLnBrk="0" hangingPunct="1">
        <a:lnSpc>
          <a:spcPct val="90000"/>
        </a:lnSpc>
        <a:spcBef>
          <a:spcPts val="38"/>
        </a:spcBef>
        <a:buFont typeface="Arial" panose="020B0604020202020204" pitchFamily="34" charset="0"/>
        <a:buChar char="•"/>
        <a:defRPr sz="136" kern="1200">
          <a:solidFill>
            <a:schemeClr val="tx1"/>
          </a:solidFill>
          <a:latin typeface="+mn-lt"/>
          <a:ea typeface="+mn-ea"/>
          <a:cs typeface="+mn-cs"/>
        </a:defRPr>
      </a:lvl8pPr>
      <a:lvl9pPr marL="291795" indent="-17165" algn="r" defTabSz="68658" rtl="1" eaLnBrk="1" latinLnBrk="0" hangingPunct="1">
        <a:lnSpc>
          <a:spcPct val="90000"/>
        </a:lnSpc>
        <a:spcBef>
          <a:spcPts val="38"/>
        </a:spcBef>
        <a:buFont typeface="Arial" panose="020B0604020202020204" pitchFamily="34" charset="0"/>
        <a:buChar char="•"/>
        <a:defRPr sz="13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68658" rtl="1" eaLnBrk="1" latinLnBrk="0" hangingPunct="1">
        <a:defRPr sz="136" kern="1200">
          <a:solidFill>
            <a:schemeClr val="tx1"/>
          </a:solidFill>
          <a:latin typeface="+mn-lt"/>
          <a:ea typeface="+mn-ea"/>
          <a:cs typeface="+mn-cs"/>
        </a:defRPr>
      </a:lvl1pPr>
      <a:lvl2pPr marL="34329" algn="r" defTabSz="68658" rtl="1" eaLnBrk="1" latinLnBrk="0" hangingPunct="1">
        <a:defRPr sz="136" kern="1200">
          <a:solidFill>
            <a:schemeClr val="tx1"/>
          </a:solidFill>
          <a:latin typeface="+mn-lt"/>
          <a:ea typeface="+mn-ea"/>
          <a:cs typeface="+mn-cs"/>
        </a:defRPr>
      </a:lvl2pPr>
      <a:lvl3pPr marL="68658" algn="r" defTabSz="68658" rtl="1" eaLnBrk="1" latinLnBrk="0" hangingPunct="1">
        <a:defRPr sz="136" kern="1200">
          <a:solidFill>
            <a:schemeClr val="tx1"/>
          </a:solidFill>
          <a:latin typeface="+mn-lt"/>
          <a:ea typeface="+mn-ea"/>
          <a:cs typeface="+mn-cs"/>
        </a:defRPr>
      </a:lvl3pPr>
      <a:lvl4pPr marL="102986" algn="r" defTabSz="68658" rtl="1" eaLnBrk="1" latinLnBrk="0" hangingPunct="1">
        <a:defRPr sz="136" kern="1200">
          <a:solidFill>
            <a:schemeClr val="tx1"/>
          </a:solidFill>
          <a:latin typeface="+mn-lt"/>
          <a:ea typeface="+mn-ea"/>
          <a:cs typeface="+mn-cs"/>
        </a:defRPr>
      </a:lvl4pPr>
      <a:lvl5pPr marL="137315" algn="r" defTabSz="68658" rtl="1" eaLnBrk="1" latinLnBrk="0" hangingPunct="1">
        <a:defRPr sz="136" kern="1200">
          <a:solidFill>
            <a:schemeClr val="tx1"/>
          </a:solidFill>
          <a:latin typeface="+mn-lt"/>
          <a:ea typeface="+mn-ea"/>
          <a:cs typeface="+mn-cs"/>
        </a:defRPr>
      </a:lvl5pPr>
      <a:lvl6pPr marL="171644" algn="r" defTabSz="68658" rtl="1" eaLnBrk="1" latinLnBrk="0" hangingPunct="1">
        <a:defRPr sz="136" kern="1200">
          <a:solidFill>
            <a:schemeClr val="tx1"/>
          </a:solidFill>
          <a:latin typeface="+mn-lt"/>
          <a:ea typeface="+mn-ea"/>
          <a:cs typeface="+mn-cs"/>
        </a:defRPr>
      </a:lvl6pPr>
      <a:lvl7pPr marL="205973" algn="r" defTabSz="68658" rtl="1" eaLnBrk="1" latinLnBrk="0" hangingPunct="1">
        <a:defRPr sz="136" kern="1200">
          <a:solidFill>
            <a:schemeClr val="tx1"/>
          </a:solidFill>
          <a:latin typeface="+mn-lt"/>
          <a:ea typeface="+mn-ea"/>
          <a:cs typeface="+mn-cs"/>
        </a:defRPr>
      </a:lvl7pPr>
      <a:lvl8pPr marL="240302" algn="r" defTabSz="68658" rtl="1" eaLnBrk="1" latinLnBrk="0" hangingPunct="1">
        <a:defRPr sz="136" kern="1200">
          <a:solidFill>
            <a:schemeClr val="tx1"/>
          </a:solidFill>
          <a:latin typeface="+mn-lt"/>
          <a:ea typeface="+mn-ea"/>
          <a:cs typeface="+mn-cs"/>
        </a:defRPr>
      </a:lvl8pPr>
      <a:lvl9pPr marL="274630" algn="r" defTabSz="68658" rtl="1" eaLnBrk="1" latinLnBrk="0" hangingPunct="1">
        <a:defRPr sz="13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29.png"/><Relationship Id="rId4" Type="http://schemas.openxmlformats.org/officeDocument/2006/relationships/image" Target="../media/image2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13" Type="http://schemas.microsoft.com/office/2007/relationships/hdphoto" Target="../media/hdphoto4.wdp"/><Relationship Id="rId3" Type="http://schemas.openxmlformats.org/officeDocument/2006/relationships/image" Target="../media/image31.png"/><Relationship Id="rId7" Type="http://schemas.microsoft.com/office/2007/relationships/hdphoto" Target="../media/hdphoto1.wdp"/><Relationship Id="rId12" Type="http://schemas.openxmlformats.org/officeDocument/2006/relationships/image" Target="../media/image37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11" Type="http://schemas.microsoft.com/office/2007/relationships/hdphoto" Target="../media/hdphoto3.wdp"/><Relationship Id="rId5" Type="http://schemas.openxmlformats.org/officeDocument/2006/relationships/image" Target="../media/image33.png"/><Relationship Id="rId15" Type="http://schemas.openxmlformats.org/officeDocument/2006/relationships/image" Target="../media/image350.png"/><Relationship Id="rId10" Type="http://schemas.openxmlformats.org/officeDocument/2006/relationships/image" Target="../media/image36.png"/><Relationship Id="rId4" Type="http://schemas.openxmlformats.org/officeDocument/2006/relationships/image" Target="../media/image32.png"/><Relationship Id="rId9" Type="http://schemas.microsoft.com/office/2007/relationships/hdphoto" Target="../media/hdphoto2.wdp"/><Relationship Id="rId1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asmaalawfy" TargetMode="External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6.xml"/><Relationship Id="rId6" Type="http://schemas.openxmlformats.org/officeDocument/2006/relationships/hyperlink" Target="https://t.me/asmaalawfym1" TargetMode="Externa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asmaalawfy" TargetMode="External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6" Type="http://schemas.openxmlformats.org/officeDocument/2006/relationships/hyperlink" Target="https://t.me/asmaalawfym1" TargetMode="Externa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1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21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2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صورة 11">
            <a:extLst>
              <a:ext uri="{FF2B5EF4-FFF2-40B4-BE49-F238E27FC236}">
                <a16:creationId xmlns:a16="http://schemas.microsoft.com/office/drawing/2014/main" id="{C79DFBEC-9162-595D-F0AF-677248BA2A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1361" y="4858316"/>
            <a:ext cx="3705225" cy="191778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891AF438-6C9F-7C40-A077-A437C2540A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2862" y="1040791"/>
            <a:ext cx="4901629" cy="70485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E1E840AD-35C4-3B66-5EAC-80F04C9226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8751" y="1724776"/>
            <a:ext cx="2609850" cy="495300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396CEBEB-15AF-4A88-EB8D-7C53060BCC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1762"/>
            <a:ext cx="12192000" cy="961926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98D11DF5-C9E3-DAF9-E989-B1EB53298F41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449006" y="2486140"/>
            <a:ext cx="5800725" cy="600075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FC511F03-B8B4-8B0A-233D-137E04A91AD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61361" y="3250325"/>
            <a:ext cx="3576013" cy="1477822"/>
          </a:xfrm>
          <a:prstGeom prst="rect">
            <a:avLst/>
          </a:prstGeom>
        </p:spPr>
      </p:pic>
      <p:sp>
        <p:nvSpPr>
          <p:cNvPr id="22" name="شكل بيضاوي 21">
            <a:extLst>
              <a:ext uri="{FF2B5EF4-FFF2-40B4-BE49-F238E27FC236}">
                <a16:creationId xmlns:a16="http://schemas.microsoft.com/office/drawing/2014/main" id="{8FC24BC6-9FC9-98D9-223F-7C0A9B8EED07}"/>
              </a:ext>
            </a:extLst>
          </p:cNvPr>
          <p:cNvSpPr/>
          <p:nvPr/>
        </p:nvSpPr>
        <p:spPr>
          <a:xfrm>
            <a:off x="5561361" y="5388746"/>
            <a:ext cx="3705225" cy="428462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4" name="رابط كسهم مستقيم 13">
            <a:extLst>
              <a:ext uri="{FF2B5EF4-FFF2-40B4-BE49-F238E27FC236}">
                <a16:creationId xmlns:a16="http://schemas.microsoft.com/office/drawing/2014/main" id="{498C6269-CC6E-04B5-D379-4DBA5E06944A}"/>
              </a:ext>
            </a:extLst>
          </p:cNvPr>
          <p:cNvCxnSpPr>
            <a:cxnSpLocks/>
          </p:cNvCxnSpPr>
          <p:nvPr/>
        </p:nvCxnSpPr>
        <p:spPr>
          <a:xfrm flipH="1">
            <a:off x="6265694" y="4572773"/>
            <a:ext cx="1038348" cy="0"/>
          </a:xfrm>
          <a:prstGeom prst="straightConnector1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رابط كسهم مستقيم 19">
            <a:extLst>
              <a:ext uri="{FF2B5EF4-FFF2-40B4-BE49-F238E27FC236}">
                <a16:creationId xmlns:a16="http://schemas.microsoft.com/office/drawing/2014/main" id="{CF2E6E93-6581-B444-D9A8-E2F69A82DF1B}"/>
              </a:ext>
            </a:extLst>
          </p:cNvPr>
          <p:cNvCxnSpPr>
            <a:cxnSpLocks/>
          </p:cNvCxnSpPr>
          <p:nvPr/>
        </p:nvCxnSpPr>
        <p:spPr>
          <a:xfrm>
            <a:off x="7304042" y="3575741"/>
            <a:ext cx="0" cy="997032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صورة 20">
            <a:extLst>
              <a:ext uri="{FF2B5EF4-FFF2-40B4-BE49-F238E27FC236}">
                <a16:creationId xmlns:a16="http://schemas.microsoft.com/office/drawing/2014/main" id="{C378D548-6132-5C5F-268D-6C1D960B661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684" y="6607477"/>
            <a:ext cx="1457325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556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3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5858529" y="3890007"/>
            <a:ext cx="46815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ar-SA" altLang="ar-SA" sz="2400" b="1">
                <a:solidFill>
                  <a:srgbClr val="3333FF"/>
                </a:solidFill>
                <a:latin typeface="Arial"/>
                <a:cs typeface="Arial"/>
                <a:sym typeface="Aramath" pitchFamily="2" charset="2"/>
              </a:rPr>
              <a:t>ق</a:t>
            </a:r>
            <a:r>
              <a:rPr lang="en-US" altLang="ar-SA" sz="2400" b="1">
                <a:solidFill>
                  <a:srgbClr val="3333FF"/>
                </a:solidFill>
                <a:latin typeface="Arial"/>
                <a:cs typeface="Arial"/>
                <a:sym typeface="Aramath" pitchFamily="2" charset="2"/>
              </a:rPr>
              <a:t></a:t>
            </a:r>
            <a:r>
              <a:rPr lang="ar-SA" altLang="ar-SA" sz="2400" b="1">
                <a:solidFill>
                  <a:srgbClr val="3333FF"/>
                </a:solidFill>
                <a:latin typeface="Arial"/>
                <a:cs typeface="Arial"/>
                <a:sym typeface="Aramath" pitchFamily="2" charset="2"/>
              </a:rPr>
              <a:t>أ + ق</a:t>
            </a:r>
            <a:r>
              <a:rPr lang="en-US" altLang="ar-SA" sz="2400" b="1">
                <a:solidFill>
                  <a:srgbClr val="3333FF"/>
                </a:solidFill>
                <a:latin typeface="Arial"/>
                <a:cs typeface="Arial"/>
                <a:sym typeface="Aramath" pitchFamily="2" charset="2"/>
              </a:rPr>
              <a:t></a:t>
            </a:r>
            <a:r>
              <a:rPr lang="ar-SA" altLang="ar-SA" sz="2400" b="1">
                <a:solidFill>
                  <a:srgbClr val="3333FF"/>
                </a:solidFill>
                <a:latin typeface="Arial"/>
                <a:cs typeface="Arial"/>
                <a:sym typeface="Aramath" pitchFamily="2" charset="2"/>
              </a:rPr>
              <a:t>ب + ق</a:t>
            </a:r>
            <a:r>
              <a:rPr lang="en-US" altLang="ar-SA" sz="2400" b="1">
                <a:solidFill>
                  <a:srgbClr val="3333FF"/>
                </a:solidFill>
                <a:latin typeface="Arial"/>
                <a:cs typeface="Arial"/>
                <a:sym typeface="Aramath" pitchFamily="2" charset="2"/>
              </a:rPr>
              <a:t></a:t>
            </a:r>
            <a:r>
              <a:rPr lang="ar-SA" altLang="ar-SA" sz="2400" b="1">
                <a:solidFill>
                  <a:srgbClr val="3333FF"/>
                </a:solidFill>
                <a:latin typeface="Arial"/>
                <a:cs typeface="Arial"/>
                <a:sym typeface="Aramath" pitchFamily="2" charset="2"/>
              </a:rPr>
              <a:t>ﺟ + ق</a:t>
            </a:r>
            <a:r>
              <a:rPr lang="en-US" altLang="ar-SA" sz="2400" b="1">
                <a:solidFill>
                  <a:srgbClr val="3333FF"/>
                </a:solidFill>
                <a:latin typeface="Arial"/>
                <a:cs typeface="Arial"/>
                <a:sym typeface="Aramath" pitchFamily="2" charset="2"/>
              </a:rPr>
              <a:t></a:t>
            </a:r>
            <a:r>
              <a:rPr lang="ar-SA" altLang="ar-SA" sz="2400" b="1">
                <a:solidFill>
                  <a:srgbClr val="3333FF"/>
                </a:solidFill>
                <a:latin typeface="Arial"/>
                <a:cs typeface="Arial"/>
                <a:sym typeface="Aramath" pitchFamily="2" charset="2"/>
              </a:rPr>
              <a:t>د = 360</a:t>
            </a:r>
            <a:r>
              <a:rPr lang="ar-SA" altLang="ar-SA" sz="2400" b="1">
                <a:solidFill>
                  <a:srgbClr val="3333FF"/>
                </a:solidFill>
                <a:latin typeface="Arial"/>
                <a:cs typeface="ZA-MATH2" pitchFamily="2" charset="-78"/>
                <a:sym typeface="Aramath" pitchFamily="2" charset="2"/>
              </a:rPr>
              <a:t>ﻷ</a:t>
            </a: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5590382" y="3456374"/>
            <a:ext cx="4537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ar-SA" altLang="ar-SA" sz="2000" b="1">
                <a:solidFill>
                  <a:srgbClr val="333399"/>
                </a:solidFill>
                <a:latin typeface="Arial"/>
                <a:cs typeface="Arial"/>
              </a:rPr>
              <a:t>مجموع قياس زوايا الرباعي تساوي 360</a:t>
            </a:r>
            <a:r>
              <a:rPr lang="ar-SA" altLang="ar-SA" sz="2000" b="1">
                <a:solidFill>
                  <a:srgbClr val="333399"/>
                </a:solidFill>
                <a:latin typeface="Arial"/>
                <a:cs typeface="ZA-MATH2" pitchFamily="2" charset="-78"/>
              </a:rPr>
              <a:t>ﻷ</a:t>
            </a:r>
            <a:r>
              <a:rPr lang="ar-SA" altLang="ar-SA" sz="2000">
                <a:solidFill>
                  <a:srgbClr val="000000"/>
                </a:solidFill>
                <a:latin typeface="Arial"/>
                <a:cs typeface="Arial"/>
              </a:rPr>
              <a:t>  </a:t>
            </a:r>
            <a:endParaRPr lang="en-US" altLang="ar-SA" sz="20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5735638" y="4337719"/>
            <a:ext cx="44640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ar-SA" altLang="ar-SA" sz="2400" b="1">
                <a:solidFill>
                  <a:srgbClr val="3333FF"/>
                </a:solidFill>
                <a:sym typeface="Aramath" pitchFamily="2" charset="2"/>
              </a:rPr>
              <a:t>ق </a:t>
            </a:r>
            <a:r>
              <a:rPr lang="en-US" altLang="ar-SA" sz="2400" b="1">
                <a:solidFill>
                  <a:srgbClr val="3333FF"/>
                </a:solidFill>
                <a:sym typeface="Aramath" pitchFamily="2" charset="2"/>
              </a:rPr>
              <a:t></a:t>
            </a:r>
            <a:r>
              <a:rPr lang="ar-SA" altLang="ar-SA" sz="2400" b="1">
                <a:solidFill>
                  <a:srgbClr val="3333FF"/>
                </a:solidFill>
                <a:sym typeface="Aramath" pitchFamily="2" charset="2"/>
              </a:rPr>
              <a:t>أ</a:t>
            </a:r>
            <a:r>
              <a:rPr lang="ar-SA" altLang="ar-SA" sz="2400" b="1">
                <a:solidFill>
                  <a:srgbClr val="3333FF"/>
                </a:solidFill>
                <a:cs typeface="ZA-MATH2" pitchFamily="2" charset="-78"/>
              </a:rPr>
              <a:t>    </a:t>
            </a:r>
            <a:r>
              <a:rPr lang="ar-SA" altLang="ar-SA" sz="2400" b="1">
                <a:solidFill>
                  <a:srgbClr val="3333FF"/>
                </a:solidFill>
                <a:latin typeface="Arial"/>
                <a:cs typeface="Arial"/>
                <a:sym typeface="Aramath" pitchFamily="2" charset="2"/>
              </a:rPr>
              <a:t>+</a:t>
            </a:r>
            <a:r>
              <a:rPr lang="ar-SA" altLang="ar-SA" sz="2400" b="1">
                <a:solidFill>
                  <a:srgbClr val="3333FF"/>
                </a:solidFill>
                <a:sym typeface="Aramath" pitchFamily="2" charset="2"/>
              </a:rPr>
              <a:t>111</a:t>
            </a:r>
            <a:r>
              <a:rPr lang="ar-SA" altLang="ar-SA" sz="2400" b="1">
                <a:solidFill>
                  <a:srgbClr val="3333FF"/>
                </a:solidFill>
                <a:cs typeface="ZA-MATH2" pitchFamily="2" charset="-78"/>
                <a:sym typeface="Aramath" pitchFamily="2" charset="2"/>
              </a:rPr>
              <a:t>ﻷ</a:t>
            </a:r>
            <a:r>
              <a:rPr lang="ar-SA" altLang="ar-SA" sz="2400" b="1">
                <a:solidFill>
                  <a:srgbClr val="3333FF"/>
                </a:solidFill>
                <a:latin typeface="Arial"/>
                <a:cs typeface="Arial"/>
              </a:rPr>
              <a:t>+ 90</a:t>
            </a:r>
            <a:r>
              <a:rPr lang="ar-SA" altLang="ar-SA" sz="2400" b="1">
                <a:solidFill>
                  <a:srgbClr val="3333FF"/>
                </a:solidFill>
                <a:latin typeface="Arial"/>
                <a:cs typeface="ZA-MATH2" pitchFamily="2" charset="-78"/>
              </a:rPr>
              <a:t>ﻷ</a:t>
            </a:r>
            <a:r>
              <a:rPr lang="ar-SA" altLang="ar-SA" sz="2400" b="1">
                <a:solidFill>
                  <a:srgbClr val="3333FF"/>
                </a:solidFill>
                <a:latin typeface="Arial"/>
                <a:cs typeface="Arial"/>
              </a:rPr>
              <a:t>+</a:t>
            </a:r>
            <a:r>
              <a:rPr lang="ar-SA" altLang="ar-SA" sz="2400">
                <a:solidFill>
                  <a:srgbClr val="3333FF"/>
                </a:solidFill>
                <a:latin typeface="Arial"/>
                <a:cs typeface="Arial"/>
              </a:rPr>
              <a:t> </a:t>
            </a:r>
            <a:r>
              <a:rPr lang="ar-SA" altLang="ar-SA" sz="2400" b="1">
                <a:solidFill>
                  <a:srgbClr val="3333FF"/>
                </a:solidFill>
                <a:latin typeface="Arial"/>
                <a:cs typeface="Arial"/>
              </a:rPr>
              <a:t>90</a:t>
            </a:r>
            <a:r>
              <a:rPr lang="ar-SA" altLang="ar-SA" sz="2400" b="1">
                <a:solidFill>
                  <a:srgbClr val="3333FF"/>
                </a:solidFill>
                <a:latin typeface="Arial"/>
                <a:cs typeface="ZA-MATH2" pitchFamily="2" charset="-78"/>
              </a:rPr>
              <a:t>ﻷ</a:t>
            </a:r>
            <a:r>
              <a:rPr lang="ar-SA" altLang="ar-SA" sz="2400" b="1">
                <a:solidFill>
                  <a:srgbClr val="3333FF"/>
                </a:solidFill>
                <a:latin typeface="Arial"/>
                <a:cs typeface="Arial"/>
              </a:rPr>
              <a:t>= 360</a:t>
            </a:r>
            <a:r>
              <a:rPr lang="ar-SA" altLang="ar-SA" sz="2400" b="1">
                <a:solidFill>
                  <a:srgbClr val="3333FF"/>
                </a:solidFill>
                <a:latin typeface="Arial"/>
                <a:cs typeface="ZA-MATH2" pitchFamily="2" charset="-78"/>
              </a:rPr>
              <a:t>ﻷ</a:t>
            </a:r>
            <a:r>
              <a:rPr lang="ar-SA" altLang="ar-SA" sz="2400" b="1">
                <a:solidFill>
                  <a:srgbClr val="3333FF"/>
                </a:solidFill>
                <a:latin typeface="Arial"/>
                <a:cs typeface="Arial"/>
              </a:rPr>
              <a:t>  </a:t>
            </a:r>
          </a:p>
        </p:txBody>
      </p:sp>
      <p:sp>
        <p:nvSpPr>
          <p:cNvPr id="27663" name="Text Box 15"/>
          <p:cNvSpPr txBox="1">
            <a:spLocks noChangeArrowheads="1"/>
          </p:cNvSpPr>
          <p:nvPr/>
        </p:nvSpPr>
        <p:spPr bwMode="auto">
          <a:xfrm>
            <a:off x="5858529" y="4803696"/>
            <a:ext cx="288131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ar-SA" altLang="ar-SA" sz="2400" b="1">
                <a:solidFill>
                  <a:srgbClr val="3333FF"/>
                </a:solidFill>
                <a:latin typeface="Arial"/>
                <a:cs typeface="Arial"/>
                <a:sym typeface="Aramath" pitchFamily="2" charset="2"/>
              </a:rPr>
              <a:t>ق </a:t>
            </a:r>
            <a:r>
              <a:rPr lang="en-US" altLang="ar-SA" sz="2400" b="1">
                <a:solidFill>
                  <a:srgbClr val="3333FF"/>
                </a:solidFill>
                <a:latin typeface="Arial"/>
                <a:cs typeface="Arial"/>
                <a:sym typeface="Aramath" pitchFamily="2" charset="2"/>
              </a:rPr>
              <a:t></a:t>
            </a:r>
            <a:r>
              <a:rPr lang="ar-SA" altLang="ar-SA" sz="2400" b="1">
                <a:solidFill>
                  <a:srgbClr val="3333FF"/>
                </a:solidFill>
                <a:latin typeface="Arial"/>
                <a:cs typeface="Arial"/>
                <a:sym typeface="Aramath" pitchFamily="2" charset="2"/>
              </a:rPr>
              <a:t>أ</a:t>
            </a:r>
            <a:r>
              <a:rPr lang="ar-SA" altLang="ar-SA" sz="2400" b="1">
                <a:solidFill>
                  <a:srgbClr val="3333FF"/>
                </a:solidFill>
                <a:latin typeface="Arial"/>
                <a:cs typeface="ZA-MATH2" pitchFamily="2" charset="-78"/>
              </a:rPr>
              <a:t>  </a:t>
            </a:r>
            <a:r>
              <a:rPr lang="ar-SA" altLang="ar-SA" sz="2400" b="1">
                <a:solidFill>
                  <a:srgbClr val="3333FF"/>
                </a:solidFill>
                <a:latin typeface="Arial"/>
                <a:cs typeface="Arial"/>
              </a:rPr>
              <a:t>+</a:t>
            </a:r>
            <a:r>
              <a:rPr lang="ar-SA" altLang="ar-SA" sz="2400">
                <a:solidFill>
                  <a:srgbClr val="3333FF"/>
                </a:solidFill>
                <a:latin typeface="Arial"/>
                <a:cs typeface="Arial"/>
              </a:rPr>
              <a:t> </a:t>
            </a:r>
            <a:r>
              <a:rPr lang="ar-SA" altLang="ar-SA" sz="2400" b="1">
                <a:solidFill>
                  <a:srgbClr val="3333FF"/>
                </a:solidFill>
                <a:latin typeface="Arial"/>
                <a:cs typeface="Arial"/>
              </a:rPr>
              <a:t>291</a:t>
            </a:r>
            <a:r>
              <a:rPr lang="ar-SA" altLang="ar-SA" sz="2400" b="1">
                <a:solidFill>
                  <a:srgbClr val="3333FF"/>
                </a:solidFill>
                <a:latin typeface="Arial"/>
                <a:cs typeface="ZA-MATH2" pitchFamily="2" charset="-78"/>
              </a:rPr>
              <a:t>ﻷ</a:t>
            </a:r>
            <a:r>
              <a:rPr lang="ar-SA" altLang="ar-SA" sz="2400" b="1">
                <a:solidFill>
                  <a:srgbClr val="3333FF"/>
                </a:solidFill>
                <a:latin typeface="Arial"/>
                <a:cs typeface="Arial"/>
              </a:rPr>
              <a:t>= 360</a:t>
            </a:r>
            <a:r>
              <a:rPr lang="ar-SA" altLang="ar-SA" sz="2400" b="1">
                <a:solidFill>
                  <a:srgbClr val="3333FF"/>
                </a:solidFill>
                <a:latin typeface="Arial"/>
                <a:cs typeface="ZA-MATH2" pitchFamily="2" charset="-78"/>
              </a:rPr>
              <a:t>ﻷ</a:t>
            </a:r>
            <a:r>
              <a:rPr lang="ar-SA" altLang="ar-SA" sz="2400" b="1">
                <a:solidFill>
                  <a:srgbClr val="3333FF"/>
                </a:solidFill>
                <a:latin typeface="Arial"/>
                <a:cs typeface="Arial"/>
              </a:rPr>
              <a:t>  </a:t>
            </a:r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6975774" y="5255439"/>
            <a:ext cx="11525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ar-SA" altLang="ar-SA" sz="160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ar-SA" altLang="ar-SA" b="1">
                <a:solidFill>
                  <a:srgbClr val="FF0000"/>
                </a:solidFill>
                <a:latin typeface="Arial"/>
                <a:cs typeface="Arial"/>
              </a:rPr>
              <a:t>ــ</a:t>
            </a:r>
            <a:r>
              <a:rPr lang="ar-SA" altLang="ar-SA" sz="2000" b="1">
                <a:solidFill>
                  <a:srgbClr val="FF0000"/>
                </a:solidFill>
                <a:latin typeface="Aramath" pitchFamily="2" charset="2"/>
                <a:cs typeface="Arial"/>
              </a:rPr>
              <a:t> 291</a:t>
            </a:r>
            <a:r>
              <a:rPr lang="ar-SA" altLang="ar-SA" sz="2000" b="1">
                <a:solidFill>
                  <a:srgbClr val="FF0000"/>
                </a:solidFill>
                <a:latin typeface="Aramath" pitchFamily="2" charset="2"/>
                <a:cs typeface="ZA-MATH2" pitchFamily="2" charset="-78"/>
              </a:rPr>
              <a:t>ﻷ</a:t>
            </a:r>
            <a:endParaRPr lang="ar-SA" altLang="ar-SA" b="1">
              <a:solidFill>
                <a:srgbClr val="FF0000"/>
              </a:solidFill>
              <a:latin typeface="Arial"/>
              <a:cs typeface="ZA-MATH2" pitchFamily="2" charset="-78"/>
            </a:endParaRP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5914232" y="5243513"/>
            <a:ext cx="11525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ar-SA" altLang="ar-SA" sz="160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ar-SA" altLang="ar-SA" b="1">
                <a:solidFill>
                  <a:srgbClr val="FF0000"/>
                </a:solidFill>
                <a:latin typeface="Arial"/>
                <a:cs typeface="Arial"/>
              </a:rPr>
              <a:t>ــ</a:t>
            </a:r>
            <a:r>
              <a:rPr lang="ar-SA" altLang="ar-SA" sz="2000" b="1">
                <a:solidFill>
                  <a:srgbClr val="FF0000"/>
                </a:solidFill>
                <a:latin typeface="Aramath" pitchFamily="2" charset="2"/>
                <a:cs typeface="Arial"/>
              </a:rPr>
              <a:t> 291</a:t>
            </a:r>
            <a:r>
              <a:rPr lang="ar-SA" altLang="ar-SA" sz="2000" b="1">
                <a:solidFill>
                  <a:srgbClr val="FF0000"/>
                </a:solidFill>
                <a:latin typeface="Aramath" pitchFamily="2" charset="2"/>
                <a:cs typeface="ZA-MATH2" pitchFamily="2" charset="-78"/>
              </a:rPr>
              <a:t>ﻷ</a:t>
            </a:r>
            <a:endParaRPr lang="ar-SA" altLang="ar-SA" b="1">
              <a:solidFill>
                <a:srgbClr val="FF0000"/>
              </a:solidFill>
              <a:latin typeface="Arial"/>
              <a:cs typeface="ZA-MATH2" pitchFamily="2" charset="-78"/>
            </a:endParaRPr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 flipH="1">
            <a:off x="7451089" y="4831417"/>
            <a:ext cx="215900" cy="79216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ar-SA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7667" name="Line 19"/>
          <p:cNvSpPr>
            <a:spLocks noChangeShapeType="1"/>
          </p:cNvSpPr>
          <p:nvPr/>
        </p:nvSpPr>
        <p:spPr bwMode="auto">
          <a:xfrm>
            <a:off x="5590382" y="5721416"/>
            <a:ext cx="295275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ar-SA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7668" name="Text Box 20"/>
          <p:cNvSpPr txBox="1">
            <a:spLocks noChangeArrowheads="1"/>
          </p:cNvSpPr>
          <p:nvPr/>
        </p:nvSpPr>
        <p:spPr bwMode="auto">
          <a:xfrm>
            <a:off x="6132643" y="5872704"/>
            <a:ext cx="19446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ar-SA" altLang="ar-SA" sz="2400" b="1">
                <a:solidFill>
                  <a:srgbClr val="3333FF"/>
                </a:solidFill>
                <a:latin typeface="Arial"/>
                <a:cs typeface="Arial"/>
                <a:sym typeface="Aramath" pitchFamily="2" charset="2"/>
              </a:rPr>
              <a:t>ق </a:t>
            </a:r>
            <a:r>
              <a:rPr lang="en-US" altLang="ar-SA" sz="2400" b="1">
                <a:solidFill>
                  <a:srgbClr val="3333FF"/>
                </a:solidFill>
                <a:latin typeface="Arial"/>
                <a:cs typeface="Arial"/>
                <a:sym typeface="Aramath" pitchFamily="2" charset="2"/>
              </a:rPr>
              <a:t></a:t>
            </a:r>
            <a:r>
              <a:rPr lang="ar-SA" altLang="ar-SA" sz="2400" b="1">
                <a:solidFill>
                  <a:srgbClr val="3333FF"/>
                </a:solidFill>
                <a:latin typeface="Arial"/>
                <a:cs typeface="Arial"/>
                <a:sym typeface="Aramath" pitchFamily="2" charset="2"/>
              </a:rPr>
              <a:t>ب</a:t>
            </a:r>
            <a:r>
              <a:rPr lang="ar-SA" altLang="ar-SA" sz="2400">
                <a:solidFill>
                  <a:srgbClr val="3333FF"/>
                </a:solidFill>
                <a:latin typeface="Arial"/>
                <a:cs typeface="Arial"/>
              </a:rPr>
              <a:t> </a:t>
            </a:r>
            <a:r>
              <a:rPr lang="ar-SA" altLang="ar-SA" sz="2400" b="1">
                <a:solidFill>
                  <a:srgbClr val="3333FF"/>
                </a:solidFill>
                <a:latin typeface="Arial"/>
                <a:cs typeface="Arial"/>
              </a:rPr>
              <a:t>= 69</a:t>
            </a:r>
            <a:r>
              <a:rPr lang="ar-SA" altLang="ar-SA" sz="2400" b="1">
                <a:solidFill>
                  <a:srgbClr val="3333FF"/>
                </a:solidFill>
                <a:latin typeface="Arial"/>
                <a:cs typeface="ZA-MATH2" pitchFamily="2" charset="-78"/>
              </a:rPr>
              <a:t>ﻷ</a:t>
            </a:r>
            <a:r>
              <a:rPr lang="ar-SA" altLang="ar-SA" sz="2400" b="1">
                <a:solidFill>
                  <a:srgbClr val="3333FF"/>
                </a:solidFill>
                <a:latin typeface="Arial"/>
                <a:cs typeface="Arial"/>
              </a:rPr>
              <a:t>  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5251BED6-0845-C290-EAC6-3D2BDF0826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762"/>
            <a:ext cx="12192000" cy="961926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FA8DC6ED-B5CC-CC4E-98D5-0CAAD106AF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8396" y="995502"/>
            <a:ext cx="4201287" cy="6858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89868513-0FA4-2DF7-56D5-A798BFC723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7939" y="1630501"/>
            <a:ext cx="2362200" cy="48577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934118B2-E602-937A-A24F-893ADAFE5CE0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ED7D31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4614585" y="2086473"/>
            <a:ext cx="5369204" cy="12192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207702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10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27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0" grpId="0"/>
      <p:bldP spid="27661" grpId="0"/>
      <p:bldP spid="27662" grpId="0"/>
      <p:bldP spid="27663" grpId="0"/>
      <p:bldP spid="27664" grpId="0"/>
      <p:bldP spid="27665" grpId="0"/>
      <p:bldP spid="27666" grpId="0" animBg="1"/>
      <p:bldP spid="27667" grpId="0" animBg="1"/>
      <p:bldP spid="2766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FCED664D-E80A-FE4E-B24B-255D35ED8F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391" y="958788"/>
            <a:ext cx="4486466" cy="6096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FB83C6BB-D918-8217-1595-E51A555D7C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2436" y="1704022"/>
            <a:ext cx="4524375" cy="523875"/>
          </a:xfrm>
          <a:prstGeom prst="rect">
            <a:avLst/>
          </a:prstGeom>
        </p:spPr>
      </p:pic>
      <p:sp>
        <p:nvSpPr>
          <p:cNvPr id="22" name="Rectangle 1">
            <a:extLst>
              <a:ext uri="{FF2B5EF4-FFF2-40B4-BE49-F238E27FC236}">
                <a16:creationId xmlns:a16="http://schemas.microsoft.com/office/drawing/2014/main" id="{65A66DDE-29F2-B441-C233-0B7BDD27A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3167" y="3651692"/>
            <a:ext cx="131002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000" b="1" i="0" u="none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 )  منفرجة</a:t>
            </a:r>
            <a:endParaRPr kumimoji="0" lang="en-US" altLang="ar-SA" sz="2000" b="1" i="0" u="none" strike="noStrike" kern="120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" name="Rectangle 1">
            <a:extLst>
              <a:ext uri="{FF2B5EF4-FFF2-40B4-BE49-F238E27FC236}">
                <a16:creationId xmlns:a16="http://schemas.microsoft.com/office/drawing/2014/main" id="{2631460E-4682-F5ED-DB64-1F2391084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2650" y="3881716"/>
            <a:ext cx="102394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000" b="1" i="0" u="none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ب) حادة</a:t>
            </a:r>
            <a:endParaRPr kumimoji="0" lang="en-US" altLang="ar-SA" sz="2000" b="1" i="0" u="none" strike="noStrike" kern="120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Rectangle 1">
            <a:extLst>
              <a:ext uri="{FF2B5EF4-FFF2-40B4-BE49-F238E27FC236}">
                <a16:creationId xmlns:a16="http://schemas.microsoft.com/office/drawing/2014/main" id="{B10897AC-0022-F601-1FBD-9DE9616063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1595" y="4929596"/>
            <a:ext cx="186842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000" b="1" i="0" u="none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ج) منفرج الزاوية و متطابق الضلعين .</a:t>
            </a:r>
            <a:endParaRPr kumimoji="0" lang="en-US" altLang="ar-SA" sz="2000" b="1" i="0" u="none" strike="noStrike" kern="120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Rectangle 1">
            <a:extLst>
              <a:ext uri="{FF2B5EF4-FFF2-40B4-BE49-F238E27FC236}">
                <a16:creationId xmlns:a16="http://schemas.microsoft.com/office/drawing/2014/main" id="{378215B1-91DC-C7E6-0222-CF4BA91F2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5290" y="6006129"/>
            <a:ext cx="23570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0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د) 180 – 128 = 52 </a:t>
            </a:r>
            <a:endParaRPr kumimoji="0" lang="en-US" altLang="ar-SA" sz="2000" b="1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Rectangle 1">
            <a:extLst>
              <a:ext uri="{FF2B5EF4-FFF2-40B4-BE49-F238E27FC236}">
                <a16:creationId xmlns:a16="http://schemas.microsoft.com/office/drawing/2014/main" id="{DF632A46-2F0E-1BC4-5C7B-F6147FF9F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4974" y="6229238"/>
            <a:ext cx="164859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0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52 ÷ 2 = 26</a:t>
            </a:r>
            <a:endParaRPr kumimoji="0" lang="ar-SA" altLang="ar-SA" sz="2000" b="1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1559192A-70C3-2671-0A85-7554C3DB99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91391" y="2220949"/>
            <a:ext cx="4596719" cy="74072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79101D6C-E83A-8946-E711-5DB6693A25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88690" y="1708231"/>
            <a:ext cx="3709766" cy="1229602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42389F8A-F3C9-F642-C657-6D4A473FA57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887186" y="2969383"/>
            <a:ext cx="2447925" cy="485775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35798AE5-9A04-3D8A-A18C-54151C1F921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985986" y="3271672"/>
            <a:ext cx="2676525" cy="476250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EF843FA6-E66A-2FE3-EF15-2C560C76E0F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965275" y="3931181"/>
            <a:ext cx="4358974" cy="885551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A05F8B6B-A626-9FA6-6701-51CE597CFFF7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16492" y="5027113"/>
            <a:ext cx="4800600" cy="986305"/>
          </a:xfrm>
          <a:prstGeom prst="rect">
            <a:avLst/>
          </a:prstGeom>
        </p:spPr>
      </p:pic>
      <p:pic>
        <p:nvPicPr>
          <p:cNvPr id="28" name="صورة 27">
            <a:extLst>
              <a:ext uri="{FF2B5EF4-FFF2-40B4-BE49-F238E27FC236}">
                <a16:creationId xmlns:a16="http://schemas.microsoft.com/office/drawing/2014/main" id="{079844D0-63A4-93D3-2C7F-C38161EFBDA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31762"/>
            <a:ext cx="12192000" cy="96192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1">
                <a:extLst>
                  <a:ext uri="{FF2B5EF4-FFF2-40B4-BE49-F238E27FC236}">
                    <a16:creationId xmlns:a16="http://schemas.microsoft.com/office/drawing/2014/main" id="{A0204C20-CE05-42F1-B3C8-562DE660BE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8193" y="6477973"/>
                <a:ext cx="1648599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r" defTabSz="914400" rtl="1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000" b="1" i="0" u="none" strike="noStrike" kern="1200" cap="none" spc="0" normalizeH="0" baseline="0" noProof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ق </a:t>
                </a:r>
                <a14:m>
                  <m:oMath xmlns:m="http://schemas.openxmlformats.org/officeDocument/2006/math">
                    <m:r>
                      <a:rPr kumimoji="0" lang="ar-SA" altLang="ar-SA" sz="20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&gt;</m:t>
                    </m:r>
                  </m:oMath>
                </a14:m>
                <a:r>
                  <a:rPr kumimoji="0" lang="ar-SA" altLang="ar-SA" sz="2000" b="1" i="0" u="none" strike="noStrike" kern="1200" cap="none" spc="0" normalizeH="0" baseline="0" noProof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ع = 26</a:t>
                </a:r>
                <a:endParaRPr kumimoji="0" lang="ar-SA" altLang="ar-SA" sz="2000" b="1" i="0" u="none" strike="noStrike" kern="1200" cap="none" spc="0" normalizeH="0" baseline="0" noProof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Rectangle 1">
                <a:extLst>
                  <a:ext uri="{FF2B5EF4-FFF2-40B4-BE49-F238E27FC236}">
                    <a16:creationId xmlns:a16="http://schemas.microsoft.com/office/drawing/2014/main" id="{A0204C20-CE05-42F1-B3C8-562DE660BE3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68193" y="6477973"/>
                <a:ext cx="1648599" cy="400110"/>
              </a:xfrm>
              <a:prstGeom prst="rect">
                <a:avLst/>
              </a:prstGeom>
              <a:blipFill>
                <a:blip r:embed="rId15"/>
                <a:stretch>
                  <a:fillRect t="-7692" r="-3690" b="-2923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9278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6" grpId="0"/>
      <p:bldP spid="27" grpId="0"/>
      <p:bldP spid="3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B38F5EEE-A60D-9FD6-BCCF-5D3DE38E49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762"/>
            <a:ext cx="12192000" cy="961926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E314099A-A1E8-6D12-0F7D-08C6A13239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7656" y="1156995"/>
            <a:ext cx="5233738" cy="412257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70AF6F47-53DB-7899-1932-EFD7BB08BF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56792" y="5279570"/>
            <a:ext cx="9106678" cy="1299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8068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مربع نص 1">
            <a:extLst>
              <a:ext uri="{FF2B5EF4-FFF2-40B4-BE49-F238E27FC236}">
                <a16:creationId xmlns:a16="http://schemas.microsoft.com/office/drawing/2014/main" id="{C9D3AEFB-0C3C-07B7-C440-50233D9973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0220" y="81930"/>
            <a:ext cx="8593494" cy="6517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6858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l" defTabSz="6858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l" defTabSz="6858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l" defTabSz="6858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51435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24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Sultan bold" pitchFamily="2" charset="-78"/>
              </a:rPr>
              <a:t>تم الاستفادة من  عروض</a:t>
            </a:r>
          </a:p>
          <a:p>
            <a:pPr marL="0" marR="0" lvl="0" indent="0" algn="ctr" defTabSz="51435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Sultan bold" pitchFamily="2" charset="-78"/>
              </a:rPr>
              <a:t>العضو: زهير الحازمي</a:t>
            </a:r>
          </a:p>
          <a:p>
            <a:pPr marL="0" marR="0" lvl="0" indent="0" algn="ctr" defTabSz="51435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Sultan bold" pitchFamily="2" charset="-78"/>
              </a:rPr>
              <a:t>العضو: تركي30رحمه الله </a:t>
            </a:r>
          </a:p>
          <a:p>
            <a:pPr marL="0" marR="0" lvl="0" indent="0" algn="ctr" defTabSz="51435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24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Sultan bold" pitchFamily="2" charset="-78"/>
              </a:rPr>
              <a:t> ومن حلول</a:t>
            </a:r>
          </a:p>
          <a:p>
            <a:pPr marL="0" marR="0" lvl="0" indent="0" algn="ctr" defTabSz="51435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Sultan bold" pitchFamily="2" charset="-78"/>
              </a:rPr>
              <a:t>عقيل الزبيدي رحمه الله </a:t>
            </a:r>
          </a:p>
          <a:p>
            <a:pPr marL="0" marR="0" lvl="0" indent="0" algn="ctr" defTabSz="51435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Sultan bold" pitchFamily="2" charset="-78"/>
              </a:rPr>
              <a:t>واحمد الديني</a:t>
            </a:r>
          </a:p>
          <a:p>
            <a:pPr marL="0" marR="0" lvl="0" indent="0" algn="ctr" defTabSz="51435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ar-SA" altLang="ar-SA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Sultan bold" pitchFamily="2" charset="-78"/>
            </a:endParaRPr>
          </a:p>
          <a:p>
            <a:pPr marL="0" marR="0" lvl="0" indent="0" algn="ctr" defTabSz="51435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Sultan bold" pitchFamily="2" charset="-78"/>
              </a:rPr>
              <a:t>في منتديات يزيد</a:t>
            </a:r>
          </a:p>
          <a:p>
            <a:pPr marL="0" marR="0" lvl="0" indent="0" algn="ctr" defTabSz="51435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24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Sultan bold" pitchFamily="2" charset="-78"/>
              </a:rPr>
              <a:t>جزاهم الله  خير عني وعن كل من استفاد من أعمالهم </a:t>
            </a:r>
          </a:p>
          <a:p>
            <a:pPr marL="0" marR="0" lvl="0" indent="0" algn="ctr" defTabSz="51435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2400" b="0" i="0" u="none" strike="noStrike" kern="1200" cap="none" spc="0" normalizeH="0" baseline="0" noProof="0">
                <a:ln>
                  <a:noFill/>
                </a:ln>
                <a:solidFill>
                  <a:srgbClr val="558ED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Sultan bold" pitchFamily="2" charset="-78"/>
              </a:rPr>
              <a:t>اللهم إنهما قد كفونا هم الدنيا فاكفهم هم البرزخ والاخرة</a:t>
            </a:r>
          </a:p>
          <a:p>
            <a:pPr marL="0" marR="0" lvl="0" indent="0" algn="ctr" defTabSz="51435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000" b="0" i="0" u="none" strike="noStrike" kern="1200" cap="none" spc="0" normalizeH="0" baseline="0" noProof="0">
                <a:ln>
                  <a:noFill/>
                </a:ln>
                <a:solidFill>
                  <a:srgbClr val="558ED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Sultan bold" pitchFamily="2" charset="-78"/>
              </a:rPr>
              <a:t>يارب يامن من وسعت رحمته كل شي </a:t>
            </a:r>
            <a:r>
              <a:rPr kumimoji="0" lang="ar-SA" altLang="ar-SA" sz="2000" b="0" i="0" u="none" strike="noStrike" kern="1200" cap="none" spc="0" normalizeH="0" baseline="0" noProof="0">
                <a:ln>
                  <a:noFill/>
                </a:ln>
                <a:solidFill>
                  <a:srgbClr val="558ED5"/>
                </a:solidFill>
                <a:effectLst/>
                <a:uLnTx/>
                <a:uFillTx/>
                <a:latin typeface="Calibri"/>
                <a:ea typeface="+mn-ea"/>
                <a:cs typeface="Sultan bold" pitchFamily="2" charset="-78"/>
              </a:rPr>
              <a:t> اغفرلتركي و عقيل  واعفو عنهم وارفع منزلتهما عندك في الفردوس الأعلى من الجنة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ZoneTexte 2">
            <a:extLst>
              <a:ext uri="{FF2B5EF4-FFF2-40B4-BE49-F238E27FC236}">
                <a16:creationId xmlns:a16="http://schemas.microsoft.com/office/drawing/2014/main" id="{B9CDA159-94AE-8082-4EE5-1877F8D09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0663" y="1493839"/>
            <a:ext cx="41830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defTabSz="90488" rtl="1">
              <a:lnSpc>
                <a:spcPct val="90000"/>
              </a:lnSpc>
              <a:spcBef>
                <a:spcPts val="75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742950" indent="-285750" algn="r" defTabSz="90488" rtl="1">
              <a:lnSpc>
                <a:spcPct val="90000"/>
              </a:lnSpc>
              <a:spcBef>
                <a:spcPts val="38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r" defTabSz="90488" rtl="1">
              <a:lnSpc>
                <a:spcPct val="90000"/>
              </a:lnSpc>
              <a:spcBef>
                <a:spcPts val="38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r" defTabSz="90488" rtl="1">
              <a:lnSpc>
                <a:spcPct val="90000"/>
              </a:lnSpc>
              <a:spcBef>
                <a:spcPts val="38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r" defTabSz="90488" rtl="1">
              <a:lnSpc>
                <a:spcPct val="90000"/>
              </a:lnSpc>
              <a:spcBef>
                <a:spcPts val="38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defTabSz="90488" eaLnBrk="0" fontAlgn="base" hangingPunct="0">
              <a:lnSpc>
                <a:spcPct val="90000"/>
              </a:lnSpc>
              <a:spcBef>
                <a:spcPts val="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6pPr>
            <a:lvl7pPr marL="2971800" indent="-228600" defTabSz="90488" eaLnBrk="0" fontAlgn="base" hangingPunct="0">
              <a:lnSpc>
                <a:spcPct val="90000"/>
              </a:lnSpc>
              <a:spcBef>
                <a:spcPts val="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7pPr>
            <a:lvl8pPr marL="3429000" indent="-228600" defTabSz="90488" eaLnBrk="0" fontAlgn="base" hangingPunct="0">
              <a:lnSpc>
                <a:spcPct val="90000"/>
              </a:lnSpc>
              <a:spcBef>
                <a:spcPts val="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8pPr>
            <a:lvl9pPr marL="3886200" indent="-228600" defTabSz="90488" eaLnBrk="0" fontAlgn="base" hangingPunct="0">
              <a:lnSpc>
                <a:spcPct val="90000"/>
              </a:lnSpc>
              <a:spcBef>
                <a:spcPts val="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9pPr>
          </a:lstStyle>
          <a:p>
            <a:pPr marL="0" marR="0" lvl="0" indent="0" algn="ctr" defTabSz="90488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27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SKR HEAD1" pitchFamily="2" charset="-78"/>
              </a:rPr>
              <a:t>الحقوق غيرمحفوظة </a:t>
            </a:r>
          </a:p>
          <a:p>
            <a:pPr marL="0" marR="0" lvl="0" indent="0" algn="ctr" defTabSz="90488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27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SKR HEAD1" pitchFamily="2" charset="-78"/>
              </a:rPr>
              <a:t>للتعديل والاستخدام </a:t>
            </a:r>
            <a:r>
              <a:rPr kumimoji="0" lang="ar-SA" altLang="ar-SA" sz="27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SKR HEAD1" pitchFamily="2" charset="-78"/>
              </a:rPr>
              <a:t>الشخصي في الدرس</a:t>
            </a:r>
          </a:p>
        </p:txBody>
      </p:sp>
      <p:sp>
        <p:nvSpPr>
          <p:cNvPr id="59395" name="ZoneTexte 2">
            <a:extLst>
              <a:ext uri="{FF2B5EF4-FFF2-40B4-BE49-F238E27FC236}">
                <a16:creationId xmlns:a16="http://schemas.microsoft.com/office/drawing/2014/main" id="{FDFFFAC2-91AC-F09E-A75B-3EC21F94A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2176" y="2455863"/>
            <a:ext cx="26844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defTabSz="66675" rtl="1">
              <a:lnSpc>
                <a:spcPct val="90000"/>
              </a:lnSpc>
              <a:spcBef>
                <a:spcPts val="75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742950" indent="-285750" algn="r" defTabSz="66675" rtl="1">
              <a:lnSpc>
                <a:spcPct val="90000"/>
              </a:lnSpc>
              <a:spcBef>
                <a:spcPts val="38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r" defTabSz="66675" rtl="1">
              <a:lnSpc>
                <a:spcPct val="90000"/>
              </a:lnSpc>
              <a:spcBef>
                <a:spcPts val="38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r" defTabSz="66675" rtl="1">
              <a:lnSpc>
                <a:spcPct val="90000"/>
              </a:lnSpc>
              <a:spcBef>
                <a:spcPts val="38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r" defTabSz="66675" rtl="1">
              <a:lnSpc>
                <a:spcPct val="90000"/>
              </a:lnSpc>
              <a:spcBef>
                <a:spcPts val="38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defTabSz="66675" eaLnBrk="0" fontAlgn="base" hangingPunct="0">
              <a:lnSpc>
                <a:spcPct val="90000"/>
              </a:lnSpc>
              <a:spcBef>
                <a:spcPts val="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6pPr>
            <a:lvl7pPr marL="2971800" indent="-228600" defTabSz="66675" eaLnBrk="0" fontAlgn="base" hangingPunct="0">
              <a:lnSpc>
                <a:spcPct val="90000"/>
              </a:lnSpc>
              <a:spcBef>
                <a:spcPts val="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7pPr>
            <a:lvl8pPr marL="3429000" indent="-228600" defTabSz="66675" eaLnBrk="0" fontAlgn="base" hangingPunct="0">
              <a:lnSpc>
                <a:spcPct val="90000"/>
              </a:lnSpc>
              <a:spcBef>
                <a:spcPts val="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8pPr>
            <a:lvl9pPr marL="3886200" indent="-228600" defTabSz="66675" eaLnBrk="0" fontAlgn="base" hangingPunct="0">
              <a:lnSpc>
                <a:spcPct val="90000"/>
              </a:lnSpc>
              <a:spcBef>
                <a:spcPts val="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9pPr>
          </a:lstStyle>
          <a:p>
            <a:pPr marL="0" marR="0" lvl="0" indent="0" algn="r" defTabSz="66675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18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dvertisingBold" pitchFamily="2" charset="-78"/>
              </a:rPr>
              <a:t>اذكروني بدعواتكم الجميلة</a:t>
            </a:r>
          </a:p>
        </p:txBody>
      </p:sp>
      <p:sp>
        <p:nvSpPr>
          <p:cNvPr id="6" name="عنوان 1">
            <a:extLst>
              <a:ext uri="{FF2B5EF4-FFF2-40B4-BE49-F238E27FC236}">
                <a16:creationId xmlns:a16="http://schemas.microsoft.com/office/drawing/2014/main" id="{A7831C6F-3FA5-13B6-2FD5-94689B7A88DD}"/>
              </a:ext>
            </a:extLst>
          </p:cNvPr>
          <p:cNvSpPr txBox="1">
            <a:spLocks/>
          </p:cNvSpPr>
          <p:nvPr/>
        </p:nvSpPr>
        <p:spPr>
          <a:xfrm>
            <a:off x="4547422" y="3091631"/>
            <a:ext cx="3096893" cy="330994"/>
          </a:xfrm>
          <a:prstGeom prst="rect">
            <a:avLst/>
          </a:prstGeom>
        </p:spPr>
        <p:txBody>
          <a:bodyPr lIns="6866" tIns="3434" rIns="6866" bIns="3434" anchor="b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65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5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المزيد من العروض من إعدادي </a:t>
            </a:r>
          </a:p>
          <a:p>
            <a:pPr marL="0" marR="0" lvl="0" indent="0" algn="ctr" defTabSz="6865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5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في قناتي</a:t>
            </a:r>
          </a:p>
          <a:p>
            <a:pPr marL="0" marR="0" lvl="0" indent="0" algn="ctr" defTabSz="6865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5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رياضيات أول متوسط أسماء العوفي </a:t>
            </a:r>
          </a:p>
        </p:txBody>
      </p:sp>
      <p:pic>
        <p:nvPicPr>
          <p:cNvPr id="59397" name="884AEA23-EA58-47EB-8C88-9CE646949802-L0-001.png" descr="884AEA23-EA58-47EB-8C88-9CE646949802-L0-001.png">
            <a:hlinkClick r:id="rId3"/>
            <a:extLst>
              <a:ext uri="{FF2B5EF4-FFF2-40B4-BE49-F238E27FC236}">
                <a16:creationId xmlns:a16="http://schemas.microsoft.com/office/drawing/2014/main" id="{1ABA3E4D-24E8-7D56-1E29-A594BD5341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9639" y="3444875"/>
            <a:ext cx="285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46086" name="مربع نص 1">
            <a:hlinkClick r:id="rId3"/>
            <a:extLst>
              <a:ext uri="{FF2B5EF4-FFF2-40B4-BE49-F238E27FC236}">
                <a16:creationId xmlns:a16="http://schemas.microsoft.com/office/drawing/2014/main" id="{48268D25-132C-3563-BCBA-F8ACA4C164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1063" y="3562351"/>
            <a:ext cx="501650" cy="2778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215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215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215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215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215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defTabSz="2159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defTabSz="2159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defTabSz="2159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defTabSz="2159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083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اضغط</a:t>
            </a:r>
            <a:endParaRPr kumimoji="0" lang="ar-SA" altLang="ar-SA" sz="76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59399" name="صورة 2">
            <a:extLst>
              <a:ext uri="{FF2B5EF4-FFF2-40B4-BE49-F238E27FC236}">
                <a16:creationId xmlns:a16="http://schemas.microsoft.com/office/drawing/2014/main" id="{ACD81652-0875-215B-D1C6-A0DE22BE92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1" y="3373438"/>
            <a:ext cx="1363663" cy="65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400" name="صورة 6">
            <a:hlinkClick r:id="rId6"/>
            <a:extLst>
              <a:ext uri="{FF2B5EF4-FFF2-40B4-BE49-F238E27FC236}">
                <a16:creationId xmlns:a16="http://schemas.microsoft.com/office/drawing/2014/main" id="{7CA07BA1-594B-A055-6A6B-48916D7FF6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7775" y="3408364"/>
            <a:ext cx="2122488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401" name="ZoneTexte 2">
            <a:extLst>
              <a:ext uri="{FF2B5EF4-FFF2-40B4-BE49-F238E27FC236}">
                <a16:creationId xmlns:a16="http://schemas.microsoft.com/office/drawing/2014/main" id="{B4C38383-7227-7060-7F02-B052A5C9F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5825" y="4195763"/>
            <a:ext cx="5207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defTabSz="90488" rtl="1">
              <a:lnSpc>
                <a:spcPct val="90000"/>
              </a:lnSpc>
              <a:spcBef>
                <a:spcPts val="75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742950" indent="-285750" algn="r" defTabSz="90488" rtl="1">
              <a:lnSpc>
                <a:spcPct val="90000"/>
              </a:lnSpc>
              <a:spcBef>
                <a:spcPts val="38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r" defTabSz="90488" rtl="1">
              <a:lnSpc>
                <a:spcPct val="90000"/>
              </a:lnSpc>
              <a:spcBef>
                <a:spcPts val="38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r" defTabSz="90488" rtl="1">
              <a:lnSpc>
                <a:spcPct val="90000"/>
              </a:lnSpc>
              <a:spcBef>
                <a:spcPts val="38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r" defTabSz="90488" rtl="1">
              <a:lnSpc>
                <a:spcPct val="90000"/>
              </a:lnSpc>
              <a:spcBef>
                <a:spcPts val="38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defTabSz="90488" eaLnBrk="0" fontAlgn="base" hangingPunct="0">
              <a:lnSpc>
                <a:spcPct val="90000"/>
              </a:lnSpc>
              <a:spcBef>
                <a:spcPts val="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6pPr>
            <a:lvl7pPr marL="2971800" indent="-228600" defTabSz="90488" eaLnBrk="0" fontAlgn="base" hangingPunct="0">
              <a:lnSpc>
                <a:spcPct val="90000"/>
              </a:lnSpc>
              <a:spcBef>
                <a:spcPts val="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7pPr>
            <a:lvl8pPr marL="3429000" indent="-228600" defTabSz="90488" eaLnBrk="0" fontAlgn="base" hangingPunct="0">
              <a:lnSpc>
                <a:spcPct val="90000"/>
              </a:lnSpc>
              <a:spcBef>
                <a:spcPts val="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8pPr>
            <a:lvl9pPr marL="3886200" indent="-228600" defTabSz="90488" eaLnBrk="0" fontAlgn="base" hangingPunct="0">
              <a:lnSpc>
                <a:spcPct val="90000"/>
              </a:lnSpc>
              <a:spcBef>
                <a:spcPts val="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9pPr>
          </a:lstStyle>
          <a:p>
            <a:pPr marL="0" marR="0" lvl="0" indent="0" algn="ctr" defTabSz="90488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15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dvertisingBold" pitchFamily="2" charset="-78"/>
              </a:rPr>
              <a:t>أسمح </a:t>
            </a:r>
            <a:r>
              <a:rPr kumimoji="0" lang="ar-SA" altLang="ar-SA" sz="1500" b="0" i="0" u="none" strike="noStrike" kern="1200" cap="none" spc="0" normalizeH="0" baseline="0" noProof="0">
                <a:ln>
                  <a:noFill/>
                </a:ln>
                <a:solidFill>
                  <a:srgbClr val="33CC3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dvertisingBold" pitchFamily="2" charset="-78"/>
              </a:rPr>
              <a:t>بتحويل</a:t>
            </a:r>
            <a:r>
              <a:rPr kumimoji="0" lang="ar-SA" altLang="ar-SA" sz="15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dvertisingBold" pitchFamily="2" charset="-78"/>
              </a:rPr>
              <a:t> الملفات من قناتي فقط </a:t>
            </a:r>
            <a:r>
              <a:rPr kumimoji="0" lang="ar-SA" altLang="ar-SA" sz="15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dvertisingBold" pitchFamily="2" charset="-78"/>
              </a:rPr>
              <a:t>–ولاأسمح بنشرها من أي حساب آخر في التلقرام أو مواقع الانترنت </a:t>
            </a:r>
          </a:p>
          <a:p>
            <a:pPr marL="0" marR="0" lvl="0" indent="0" algn="ctr" defTabSz="90488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15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dvertisingBold" pitchFamily="2" charset="-78"/>
              </a:rPr>
              <a:t> ولااسمح بإزالة اسمي وحقوقي عند تحويلها في التلقرام او مواقع الانترنت</a:t>
            </a:r>
            <a:endParaRPr kumimoji="0" lang="ar-SA" altLang="ar-SA" sz="2100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dvertisingBold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ZoneTexte 2">
            <a:extLst>
              <a:ext uri="{FF2B5EF4-FFF2-40B4-BE49-F238E27FC236}">
                <a16:creationId xmlns:a16="http://schemas.microsoft.com/office/drawing/2014/main" id="{B9CDA159-94AE-8082-4EE5-1877F8D09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0663" y="1493839"/>
            <a:ext cx="41830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defTabSz="90488" rtl="1">
              <a:lnSpc>
                <a:spcPct val="90000"/>
              </a:lnSpc>
              <a:spcBef>
                <a:spcPts val="75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742950" indent="-285750" algn="r" defTabSz="90488" rtl="1">
              <a:lnSpc>
                <a:spcPct val="90000"/>
              </a:lnSpc>
              <a:spcBef>
                <a:spcPts val="38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r" defTabSz="90488" rtl="1">
              <a:lnSpc>
                <a:spcPct val="90000"/>
              </a:lnSpc>
              <a:spcBef>
                <a:spcPts val="38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r" defTabSz="90488" rtl="1">
              <a:lnSpc>
                <a:spcPct val="90000"/>
              </a:lnSpc>
              <a:spcBef>
                <a:spcPts val="38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r" defTabSz="90488" rtl="1">
              <a:lnSpc>
                <a:spcPct val="90000"/>
              </a:lnSpc>
              <a:spcBef>
                <a:spcPts val="38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defTabSz="90488" eaLnBrk="0" fontAlgn="base" hangingPunct="0">
              <a:lnSpc>
                <a:spcPct val="90000"/>
              </a:lnSpc>
              <a:spcBef>
                <a:spcPts val="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6pPr>
            <a:lvl7pPr marL="2971800" indent="-228600" defTabSz="90488" eaLnBrk="0" fontAlgn="base" hangingPunct="0">
              <a:lnSpc>
                <a:spcPct val="90000"/>
              </a:lnSpc>
              <a:spcBef>
                <a:spcPts val="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7pPr>
            <a:lvl8pPr marL="3429000" indent="-228600" defTabSz="90488" eaLnBrk="0" fontAlgn="base" hangingPunct="0">
              <a:lnSpc>
                <a:spcPct val="90000"/>
              </a:lnSpc>
              <a:spcBef>
                <a:spcPts val="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8pPr>
            <a:lvl9pPr marL="3886200" indent="-228600" defTabSz="90488" eaLnBrk="0" fontAlgn="base" hangingPunct="0">
              <a:lnSpc>
                <a:spcPct val="90000"/>
              </a:lnSpc>
              <a:spcBef>
                <a:spcPts val="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9pPr>
          </a:lstStyle>
          <a:p>
            <a:pPr marL="0" marR="0" lvl="0" indent="0" algn="ctr" defTabSz="90488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27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SKR HEAD1" pitchFamily="2" charset="-78"/>
              </a:rPr>
              <a:t>الحقوق غيرمحفوظة </a:t>
            </a:r>
          </a:p>
          <a:p>
            <a:pPr marL="0" marR="0" lvl="0" indent="0" algn="ctr" defTabSz="90488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27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SKR HEAD1" pitchFamily="2" charset="-78"/>
              </a:rPr>
              <a:t>للتعديل والاستخدام </a:t>
            </a:r>
            <a:r>
              <a:rPr kumimoji="0" lang="ar-SA" altLang="ar-SA" sz="27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SKR HEAD1" pitchFamily="2" charset="-78"/>
              </a:rPr>
              <a:t>الشخصي في الدرس</a:t>
            </a:r>
          </a:p>
        </p:txBody>
      </p:sp>
      <p:sp>
        <p:nvSpPr>
          <p:cNvPr id="59395" name="ZoneTexte 2">
            <a:extLst>
              <a:ext uri="{FF2B5EF4-FFF2-40B4-BE49-F238E27FC236}">
                <a16:creationId xmlns:a16="http://schemas.microsoft.com/office/drawing/2014/main" id="{FDFFFAC2-91AC-F09E-A75B-3EC21F94A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2176" y="2455863"/>
            <a:ext cx="26844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defTabSz="66675" rtl="1">
              <a:lnSpc>
                <a:spcPct val="90000"/>
              </a:lnSpc>
              <a:spcBef>
                <a:spcPts val="75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742950" indent="-285750" algn="r" defTabSz="66675" rtl="1">
              <a:lnSpc>
                <a:spcPct val="90000"/>
              </a:lnSpc>
              <a:spcBef>
                <a:spcPts val="38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r" defTabSz="66675" rtl="1">
              <a:lnSpc>
                <a:spcPct val="90000"/>
              </a:lnSpc>
              <a:spcBef>
                <a:spcPts val="38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r" defTabSz="66675" rtl="1">
              <a:lnSpc>
                <a:spcPct val="90000"/>
              </a:lnSpc>
              <a:spcBef>
                <a:spcPts val="38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r" defTabSz="66675" rtl="1">
              <a:lnSpc>
                <a:spcPct val="90000"/>
              </a:lnSpc>
              <a:spcBef>
                <a:spcPts val="38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defTabSz="66675" eaLnBrk="0" fontAlgn="base" hangingPunct="0">
              <a:lnSpc>
                <a:spcPct val="90000"/>
              </a:lnSpc>
              <a:spcBef>
                <a:spcPts val="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6pPr>
            <a:lvl7pPr marL="2971800" indent="-228600" defTabSz="66675" eaLnBrk="0" fontAlgn="base" hangingPunct="0">
              <a:lnSpc>
                <a:spcPct val="90000"/>
              </a:lnSpc>
              <a:spcBef>
                <a:spcPts val="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7pPr>
            <a:lvl8pPr marL="3429000" indent="-228600" defTabSz="66675" eaLnBrk="0" fontAlgn="base" hangingPunct="0">
              <a:lnSpc>
                <a:spcPct val="90000"/>
              </a:lnSpc>
              <a:spcBef>
                <a:spcPts val="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8pPr>
            <a:lvl9pPr marL="3886200" indent="-228600" defTabSz="66675" eaLnBrk="0" fontAlgn="base" hangingPunct="0">
              <a:lnSpc>
                <a:spcPct val="90000"/>
              </a:lnSpc>
              <a:spcBef>
                <a:spcPts val="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9pPr>
          </a:lstStyle>
          <a:p>
            <a:pPr marL="0" marR="0" lvl="0" indent="0" algn="r" defTabSz="66675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18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dvertisingBold" pitchFamily="2" charset="-78"/>
              </a:rPr>
              <a:t>اذكروني بدعواتكم الجميلة</a:t>
            </a:r>
          </a:p>
        </p:txBody>
      </p:sp>
      <p:sp>
        <p:nvSpPr>
          <p:cNvPr id="6" name="عنوان 1">
            <a:extLst>
              <a:ext uri="{FF2B5EF4-FFF2-40B4-BE49-F238E27FC236}">
                <a16:creationId xmlns:a16="http://schemas.microsoft.com/office/drawing/2014/main" id="{A7831C6F-3FA5-13B6-2FD5-94689B7A88DD}"/>
              </a:ext>
            </a:extLst>
          </p:cNvPr>
          <p:cNvSpPr txBox="1">
            <a:spLocks/>
          </p:cNvSpPr>
          <p:nvPr/>
        </p:nvSpPr>
        <p:spPr>
          <a:xfrm>
            <a:off x="4547422" y="3091631"/>
            <a:ext cx="3096893" cy="330994"/>
          </a:xfrm>
          <a:prstGeom prst="rect">
            <a:avLst/>
          </a:prstGeom>
        </p:spPr>
        <p:txBody>
          <a:bodyPr lIns="6866" tIns="3434" rIns="6866" bIns="3434" anchor="b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65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5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المزيد من العروض من إعدادي </a:t>
            </a:r>
          </a:p>
          <a:p>
            <a:pPr marL="0" marR="0" lvl="0" indent="0" algn="ctr" defTabSz="6865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5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في قناتي</a:t>
            </a:r>
          </a:p>
          <a:p>
            <a:pPr marL="0" marR="0" lvl="0" indent="0" algn="ctr" defTabSz="6865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5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رياضيات أول متوسط أسماء العوفي </a:t>
            </a:r>
          </a:p>
        </p:txBody>
      </p:sp>
      <p:pic>
        <p:nvPicPr>
          <p:cNvPr id="59397" name="884AEA23-EA58-47EB-8C88-9CE646949802-L0-001.png" descr="884AEA23-EA58-47EB-8C88-9CE646949802-L0-001.png">
            <a:hlinkClick r:id="rId3"/>
            <a:extLst>
              <a:ext uri="{FF2B5EF4-FFF2-40B4-BE49-F238E27FC236}">
                <a16:creationId xmlns:a16="http://schemas.microsoft.com/office/drawing/2014/main" id="{1ABA3E4D-24E8-7D56-1E29-A594BD5341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9639" y="3444875"/>
            <a:ext cx="285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46086" name="مربع نص 1">
            <a:hlinkClick r:id="rId3"/>
            <a:extLst>
              <a:ext uri="{FF2B5EF4-FFF2-40B4-BE49-F238E27FC236}">
                <a16:creationId xmlns:a16="http://schemas.microsoft.com/office/drawing/2014/main" id="{48268D25-132C-3563-BCBA-F8ACA4C164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1063" y="3562351"/>
            <a:ext cx="501650" cy="2778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215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215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215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215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215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defTabSz="2159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defTabSz="2159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defTabSz="2159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defTabSz="2159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083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اضغط</a:t>
            </a:r>
            <a:endParaRPr kumimoji="0" lang="ar-SA" altLang="ar-SA" sz="76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59399" name="صورة 2">
            <a:extLst>
              <a:ext uri="{FF2B5EF4-FFF2-40B4-BE49-F238E27FC236}">
                <a16:creationId xmlns:a16="http://schemas.microsoft.com/office/drawing/2014/main" id="{ACD81652-0875-215B-D1C6-A0DE22BE92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1" y="3373438"/>
            <a:ext cx="1363663" cy="65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400" name="صورة 6">
            <a:hlinkClick r:id="rId6"/>
            <a:extLst>
              <a:ext uri="{FF2B5EF4-FFF2-40B4-BE49-F238E27FC236}">
                <a16:creationId xmlns:a16="http://schemas.microsoft.com/office/drawing/2014/main" id="{7CA07BA1-594B-A055-6A6B-48916D7FF6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7775" y="3408364"/>
            <a:ext cx="2122488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401" name="ZoneTexte 2">
            <a:extLst>
              <a:ext uri="{FF2B5EF4-FFF2-40B4-BE49-F238E27FC236}">
                <a16:creationId xmlns:a16="http://schemas.microsoft.com/office/drawing/2014/main" id="{B4C38383-7227-7060-7F02-B052A5C9F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5825" y="4195763"/>
            <a:ext cx="5207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defTabSz="90488" rtl="1">
              <a:lnSpc>
                <a:spcPct val="90000"/>
              </a:lnSpc>
              <a:spcBef>
                <a:spcPts val="75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742950" indent="-285750" algn="r" defTabSz="90488" rtl="1">
              <a:lnSpc>
                <a:spcPct val="90000"/>
              </a:lnSpc>
              <a:spcBef>
                <a:spcPts val="38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r" defTabSz="90488" rtl="1">
              <a:lnSpc>
                <a:spcPct val="90000"/>
              </a:lnSpc>
              <a:spcBef>
                <a:spcPts val="38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r" defTabSz="90488" rtl="1">
              <a:lnSpc>
                <a:spcPct val="90000"/>
              </a:lnSpc>
              <a:spcBef>
                <a:spcPts val="38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r" defTabSz="90488" rtl="1">
              <a:lnSpc>
                <a:spcPct val="90000"/>
              </a:lnSpc>
              <a:spcBef>
                <a:spcPts val="38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defTabSz="90488" eaLnBrk="0" fontAlgn="base" hangingPunct="0">
              <a:lnSpc>
                <a:spcPct val="90000"/>
              </a:lnSpc>
              <a:spcBef>
                <a:spcPts val="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6pPr>
            <a:lvl7pPr marL="2971800" indent="-228600" defTabSz="90488" eaLnBrk="0" fontAlgn="base" hangingPunct="0">
              <a:lnSpc>
                <a:spcPct val="90000"/>
              </a:lnSpc>
              <a:spcBef>
                <a:spcPts val="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7pPr>
            <a:lvl8pPr marL="3429000" indent="-228600" defTabSz="90488" eaLnBrk="0" fontAlgn="base" hangingPunct="0">
              <a:lnSpc>
                <a:spcPct val="90000"/>
              </a:lnSpc>
              <a:spcBef>
                <a:spcPts val="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8pPr>
            <a:lvl9pPr marL="3886200" indent="-228600" defTabSz="90488" eaLnBrk="0" fontAlgn="base" hangingPunct="0">
              <a:lnSpc>
                <a:spcPct val="90000"/>
              </a:lnSpc>
              <a:spcBef>
                <a:spcPts val="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9pPr>
          </a:lstStyle>
          <a:p>
            <a:pPr marL="0" marR="0" lvl="0" indent="0" algn="ctr" defTabSz="90488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15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dvertisingBold" pitchFamily="2" charset="-78"/>
              </a:rPr>
              <a:t>أسمح </a:t>
            </a:r>
            <a:r>
              <a:rPr kumimoji="0" lang="ar-SA" altLang="ar-SA" sz="1500" b="0" i="0" u="none" strike="noStrike" kern="1200" cap="none" spc="0" normalizeH="0" baseline="0" noProof="0">
                <a:ln>
                  <a:noFill/>
                </a:ln>
                <a:solidFill>
                  <a:srgbClr val="33CC3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dvertisingBold" pitchFamily="2" charset="-78"/>
              </a:rPr>
              <a:t>بتحويل</a:t>
            </a:r>
            <a:r>
              <a:rPr kumimoji="0" lang="ar-SA" altLang="ar-SA" sz="15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dvertisingBold" pitchFamily="2" charset="-78"/>
              </a:rPr>
              <a:t> الملفات من قناتي فقط </a:t>
            </a:r>
            <a:r>
              <a:rPr kumimoji="0" lang="ar-SA" altLang="ar-SA" sz="15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dvertisingBold" pitchFamily="2" charset="-78"/>
              </a:rPr>
              <a:t>–ولاأسمح بنشرها من أي حساب آخر في التلقرام أو مواقع الانترنت </a:t>
            </a:r>
          </a:p>
          <a:p>
            <a:pPr marL="0" marR="0" lvl="0" indent="0" algn="ctr" defTabSz="90488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15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dvertisingBold" pitchFamily="2" charset="-78"/>
              </a:rPr>
              <a:t> ولااسمح بإزالة اسمي وحقوقي عند تحويلها في التلقرام او مواقع الانترنت</a:t>
            </a:r>
            <a:endParaRPr kumimoji="0" lang="ar-SA" altLang="ar-SA" sz="2100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dvertisingBold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صورة 12">
            <a:extLst>
              <a:ext uri="{FF2B5EF4-FFF2-40B4-BE49-F238E27FC236}">
                <a16:creationId xmlns:a16="http://schemas.microsoft.com/office/drawing/2014/main" id="{3D1FF19C-35F8-268C-6970-DDFB86BB73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171" y="3829109"/>
            <a:ext cx="4275323" cy="28557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891AF438-6C9F-7C40-A077-A437C2540A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2862" y="1040791"/>
            <a:ext cx="4901629" cy="70485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E1E840AD-35C4-3B66-5EAC-80F04C9226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8751" y="1724776"/>
            <a:ext cx="2609850" cy="495300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396CEBEB-15AF-4A88-EB8D-7C53060BCC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1762"/>
            <a:ext cx="12192000" cy="961926"/>
          </a:xfrm>
          <a:prstGeom prst="rect">
            <a:avLst/>
          </a:prstGeom>
        </p:spPr>
      </p:pic>
      <p:sp>
        <p:nvSpPr>
          <p:cNvPr id="22" name="شكل بيضاوي 21">
            <a:extLst>
              <a:ext uri="{FF2B5EF4-FFF2-40B4-BE49-F238E27FC236}">
                <a16:creationId xmlns:a16="http://schemas.microsoft.com/office/drawing/2014/main" id="{8FC24BC6-9FC9-98D9-223F-7C0A9B8EED07}"/>
              </a:ext>
            </a:extLst>
          </p:cNvPr>
          <p:cNvSpPr/>
          <p:nvPr/>
        </p:nvSpPr>
        <p:spPr>
          <a:xfrm>
            <a:off x="5362113" y="5042765"/>
            <a:ext cx="4126415" cy="774444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BFBBF62D-3372-BFEB-63EF-0A8B24D123B3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728837" y="2291432"/>
            <a:ext cx="4901629" cy="1267038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CB43498D-D55D-AE33-5A77-F07970C00ED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1148" y="3799671"/>
            <a:ext cx="1533525" cy="1457325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8771D311-FF0D-134A-B05B-D69618379E9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684" y="6607477"/>
            <a:ext cx="1457325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665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3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صورة 11">
            <a:extLst>
              <a:ext uri="{FF2B5EF4-FFF2-40B4-BE49-F238E27FC236}">
                <a16:creationId xmlns:a16="http://schemas.microsoft.com/office/drawing/2014/main" id="{F6AAF180-0922-C21B-0F0D-1475EA88A9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1401" y="3592658"/>
            <a:ext cx="4927838" cy="2900213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891AF438-6C9F-7C40-A077-A437C2540A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2862" y="1040791"/>
            <a:ext cx="4901629" cy="70485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E1E840AD-35C4-3B66-5EAC-80F04C9226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8751" y="1724776"/>
            <a:ext cx="2609850" cy="495300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396CEBEB-15AF-4A88-EB8D-7C53060BCC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1762"/>
            <a:ext cx="12192000" cy="961926"/>
          </a:xfrm>
          <a:prstGeom prst="rect">
            <a:avLst/>
          </a:prstGeom>
        </p:spPr>
      </p:pic>
      <p:sp>
        <p:nvSpPr>
          <p:cNvPr id="22" name="شكل بيضاوي 21">
            <a:extLst>
              <a:ext uri="{FF2B5EF4-FFF2-40B4-BE49-F238E27FC236}">
                <a16:creationId xmlns:a16="http://schemas.microsoft.com/office/drawing/2014/main" id="{8FC24BC6-9FC9-98D9-223F-7C0A9B8EED07}"/>
              </a:ext>
            </a:extLst>
          </p:cNvPr>
          <p:cNvSpPr/>
          <p:nvPr/>
        </p:nvSpPr>
        <p:spPr>
          <a:xfrm>
            <a:off x="5362112" y="4608514"/>
            <a:ext cx="4126415" cy="774444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0ECCA99C-6062-2C14-6F9A-6ADB813BC176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637889" y="2220076"/>
            <a:ext cx="5419725" cy="116205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D7CFA9B1-2C3C-634A-D007-42A5626C676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03139" y="3868224"/>
            <a:ext cx="3257550" cy="1762125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B9282E70-36C3-9FE0-B3F4-AE78083F761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684" y="6607477"/>
            <a:ext cx="1457325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699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3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56D04487-2260-C553-B601-22721BEFBD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6062" y="4192737"/>
            <a:ext cx="2600325" cy="24288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891AF438-6C9F-7C40-A077-A437C2540A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2862" y="1040791"/>
            <a:ext cx="4901629" cy="70485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E1E840AD-35C4-3B66-5EAC-80F04C9226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8751" y="1724776"/>
            <a:ext cx="2609850" cy="495300"/>
          </a:xfrm>
          <a:prstGeom prst="rect">
            <a:avLst/>
          </a:prstGeom>
        </p:spPr>
      </p:pic>
      <p:sp>
        <p:nvSpPr>
          <p:cNvPr id="16" name="Rectangle 1">
            <a:extLst>
              <a:ext uri="{FF2B5EF4-FFF2-40B4-BE49-F238E27FC236}">
                <a16:creationId xmlns:a16="http://schemas.microsoft.com/office/drawing/2014/main" id="{5698305B-51F5-8BAA-8978-5C4D8DFA77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212" y="3792627"/>
            <a:ext cx="194267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0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0,25</a:t>
            </a:r>
            <a:r>
              <a:rPr kumimoji="0" lang="ar-SA" altLang="ar-SA" sz="2000" b="1" i="0" u="none" strike="noStrike" kern="1200" cap="none" spc="0" normalizeH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× 858,6 =</a:t>
            </a:r>
            <a:endParaRPr kumimoji="0" lang="en-US" altLang="ar-SA" sz="2000" b="1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Rectangle 1">
            <a:extLst>
              <a:ext uri="{FF2B5EF4-FFF2-40B4-BE49-F238E27FC236}">
                <a16:creationId xmlns:a16="http://schemas.microsoft.com/office/drawing/2014/main" id="{AD637B88-B5F5-054B-1F73-B8474E4774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14" y="4087361"/>
            <a:ext cx="10381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altLang="ar-SA" sz="20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214,65</a:t>
            </a:r>
            <a:endParaRPr kumimoji="0" lang="en-US" altLang="ar-SA" sz="2000" b="1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396CEBEB-15AF-4A88-EB8D-7C53060BCC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1762"/>
            <a:ext cx="12192000" cy="961926"/>
          </a:xfrm>
          <a:prstGeom prst="rect">
            <a:avLst/>
          </a:prstGeom>
        </p:spPr>
      </p:pic>
      <p:sp>
        <p:nvSpPr>
          <p:cNvPr id="22" name="شكل بيضاوي 21">
            <a:extLst>
              <a:ext uri="{FF2B5EF4-FFF2-40B4-BE49-F238E27FC236}">
                <a16:creationId xmlns:a16="http://schemas.microsoft.com/office/drawing/2014/main" id="{8FC24BC6-9FC9-98D9-223F-7C0A9B8EED07}"/>
              </a:ext>
            </a:extLst>
          </p:cNvPr>
          <p:cNvSpPr/>
          <p:nvPr/>
        </p:nvSpPr>
        <p:spPr>
          <a:xfrm>
            <a:off x="5747792" y="6001305"/>
            <a:ext cx="3705225" cy="428462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38AADF29-640A-FB22-7A3C-240DA0009D76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43903" y="2381967"/>
            <a:ext cx="4488355" cy="1636929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BDD04983-B060-0189-3691-DC21E104CE4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684" y="6607477"/>
            <a:ext cx="1457325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497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3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22" grpId="0" animBg="1"/>
      <p:bldP spid="2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صورة 11">
            <a:extLst>
              <a:ext uri="{FF2B5EF4-FFF2-40B4-BE49-F238E27FC236}">
                <a16:creationId xmlns:a16="http://schemas.microsoft.com/office/drawing/2014/main" id="{E1207556-AA27-0E97-C742-B8BC1C81C3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0487" y="4616435"/>
            <a:ext cx="4438650" cy="10477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891AF438-6C9F-7C40-A077-A437C2540A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2862" y="1040791"/>
            <a:ext cx="4901629" cy="70485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E1E840AD-35C4-3B66-5EAC-80F04C9226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8751" y="1724776"/>
            <a:ext cx="2609850" cy="495300"/>
          </a:xfrm>
          <a:prstGeom prst="rect">
            <a:avLst/>
          </a:prstGeom>
        </p:spPr>
      </p:pic>
      <p:sp>
        <p:nvSpPr>
          <p:cNvPr id="16" name="Rectangle 1">
            <a:extLst>
              <a:ext uri="{FF2B5EF4-FFF2-40B4-BE49-F238E27FC236}">
                <a16:creationId xmlns:a16="http://schemas.microsoft.com/office/drawing/2014/main" id="{5698305B-51F5-8BAA-8978-5C4D8DFA77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282" y="3429000"/>
            <a:ext cx="223278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0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180 – 75 = 105</a:t>
            </a:r>
            <a:endParaRPr kumimoji="0" lang="en-US" altLang="ar-SA" sz="2000" b="1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396CEBEB-15AF-4A88-EB8D-7C53060BCC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1762"/>
            <a:ext cx="12192000" cy="961926"/>
          </a:xfrm>
          <a:prstGeom prst="rect">
            <a:avLst/>
          </a:prstGeom>
        </p:spPr>
      </p:pic>
      <p:sp>
        <p:nvSpPr>
          <p:cNvPr id="22" name="شكل بيضاوي 21">
            <a:extLst>
              <a:ext uri="{FF2B5EF4-FFF2-40B4-BE49-F238E27FC236}">
                <a16:creationId xmlns:a16="http://schemas.microsoft.com/office/drawing/2014/main" id="{8FC24BC6-9FC9-98D9-223F-7C0A9B8EED07}"/>
              </a:ext>
            </a:extLst>
          </p:cNvPr>
          <p:cNvSpPr/>
          <p:nvPr/>
        </p:nvSpPr>
        <p:spPr>
          <a:xfrm>
            <a:off x="4450837" y="5218037"/>
            <a:ext cx="3705225" cy="428462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6DE98FE-1BD3-1961-8BA0-557F2E16F985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482862" y="2236833"/>
            <a:ext cx="4486275" cy="600075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93F6497A-08C7-66F5-698E-1E648622C7C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04913" y="3049420"/>
            <a:ext cx="3057525" cy="1485900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E23C97F6-80BC-5E43-A8E6-3960CF10C1F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684" y="6607477"/>
            <a:ext cx="1457325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628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3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2" grpId="0" animBg="1"/>
      <p:bldP spid="2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19523E4B-8914-DF73-1AFD-636596350E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1241" y="4044469"/>
            <a:ext cx="2476500" cy="23050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891AF438-6C9F-7C40-A077-A437C2540A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2862" y="1040791"/>
            <a:ext cx="4901629" cy="70485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E1E840AD-35C4-3B66-5EAC-80F04C9226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8751" y="1724776"/>
            <a:ext cx="2609850" cy="495300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396CEBEB-15AF-4A88-EB8D-7C53060BCC1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31762"/>
            <a:ext cx="12192000" cy="961926"/>
          </a:xfrm>
          <a:prstGeom prst="rect">
            <a:avLst/>
          </a:prstGeom>
        </p:spPr>
      </p:pic>
      <p:sp>
        <p:nvSpPr>
          <p:cNvPr id="22" name="شكل بيضاوي 21">
            <a:extLst>
              <a:ext uri="{FF2B5EF4-FFF2-40B4-BE49-F238E27FC236}">
                <a16:creationId xmlns:a16="http://schemas.microsoft.com/office/drawing/2014/main" id="{8FC24BC6-9FC9-98D9-223F-7C0A9B8EED07}"/>
              </a:ext>
            </a:extLst>
          </p:cNvPr>
          <p:cNvSpPr/>
          <p:nvPr/>
        </p:nvSpPr>
        <p:spPr>
          <a:xfrm>
            <a:off x="5876878" y="4108602"/>
            <a:ext cx="3705225" cy="428462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0F2F1CBF-9443-7F1F-FEC1-914DC67430D9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314488" y="2292839"/>
            <a:ext cx="4509987" cy="1605004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142B783-410D-E2BF-0533-564C7EA0B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0311" y="2962422"/>
            <a:ext cx="2089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ar-SA" sz="2000">
                <a:solidFill>
                  <a:srgbClr val="0070C0"/>
                </a:solidFill>
                <a:latin typeface="Calibri" panose="020F0502020204030204" pitchFamily="34" charset="0"/>
              </a:rPr>
              <a:t>المتوسط الحسابي  =</a:t>
            </a:r>
          </a:p>
        </p:txBody>
      </p:sp>
      <p:grpSp>
        <p:nvGrpSpPr>
          <p:cNvPr id="13" name="مجموعة 12">
            <a:extLst>
              <a:ext uri="{FF2B5EF4-FFF2-40B4-BE49-F238E27FC236}">
                <a16:creationId xmlns:a16="http://schemas.microsoft.com/office/drawing/2014/main" id="{68A9CB75-82A3-1357-803C-A4185F2CCE25}"/>
              </a:ext>
            </a:extLst>
          </p:cNvPr>
          <p:cNvGrpSpPr>
            <a:grpSpLocks/>
          </p:cNvGrpSpPr>
          <p:nvPr/>
        </p:nvGrpSpPr>
        <p:grpSpPr bwMode="auto">
          <a:xfrm>
            <a:off x="2228282" y="3461914"/>
            <a:ext cx="1763616" cy="706437"/>
            <a:chOff x="5195258" y="4228446"/>
            <a:chExt cx="1763851" cy="706393"/>
          </a:xfrm>
        </p:grpSpPr>
        <p:sp>
          <p:nvSpPr>
            <p:cNvPr id="14" name="مربع نص 13">
              <a:extLst>
                <a:ext uri="{FF2B5EF4-FFF2-40B4-BE49-F238E27FC236}">
                  <a16:creationId xmlns:a16="http://schemas.microsoft.com/office/drawing/2014/main" id="{0EF90B25-5F01-6EE6-20B7-81C094236109}"/>
                </a:ext>
              </a:extLst>
            </p:cNvPr>
            <p:cNvSpPr txBox="1"/>
            <p:nvPr/>
          </p:nvSpPr>
          <p:spPr>
            <a:xfrm>
              <a:off x="5249565" y="4228446"/>
              <a:ext cx="1709544" cy="40008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0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11+17+17</a:t>
              </a:r>
              <a:endParaRPr kumimoji="0" lang="ar-SA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5" name="مربع نص 14">
              <a:extLst>
                <a:ext uri="{FF2B5EF4-FFF2-40B4-BE49-F238E27FC236}">
                  <a16:creationId xmlns:a16="http://schemas.microsoft.com/office/drawing/2014/main" id="{407F1D3C-115B-727E-E1A7-2BA4C6403BE6}"/>
                </a:ext>
              </a:extLst>
            </p:cNvPr>
            <p:cNvSpPr txBox="1"/>
            <p:nvPr/>
          </p:nvSpPr>
          <p:spPr>
            <a:xfrm>
              <a:off x="5680502" y="4534814"/>
              <a:ext cx="720821" cy="400025"/>
            </a:xfrm>
            <a:prstGeom prst="rect">
              <a:avLst/>
            </a:prstGeom>
            <a:noFill/>
          </p:spPr>
          <p:txBody>
            <a:bodyPr rtlCol="1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0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3</a:t>
              </a:r>
              <a:endParaRPr kumimoji="0" lang="ar-SA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cxnSp>
          <p:nvCxnSpPr>
            <p:cNvPr id="20" name="رابط مستقيم 7">
              <a:extLst>
                <a:ext uri="{FF2B5EF4-FFF2-40B4-BE49-F238E27FC236}">
                  <a16:creationId xmlns:a16="http://schemas.microsoft.com/office/drawing/2014/main" id="{837D012B-D17C-3D40-B698-4C8A4F227D7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5708337" y="4567067"/>
              <a:ext cx="792000" cy="0"/>
            </a:xfrm>
            <a:prstGeom prst="line">
              <a:avLst/>
            </a:prstGeom>
            <a:noFill/>
            <a:ln w="2857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" name="مربع نص 20">
              <a:extLst>
                <a:ext uri="{FF2B5EF4-FFF2-40B4-BE49-F238E27FC236}">
                  <a16:creationId xmlns:a16="http://schemas.microsoft.com/office/drawing/2014/main" id="{7D4CFD3E-C127-13C7-6363-EFFFCD036AA6}"/>
                </a:ext>
              </a:extLst>
            </p:cNvPr>
            <p:cNvSpPr txBox="1"/>
            <p:nvPr/>
          </p:nvSpPr>
          <p:spPr>
            <a:xfrm>
              <a:off x="5195258" y="4380073"/>
              <a:ext cx="417568" cy="401612"/>
            </a:xfrm>
            <a:prstGeom prst="rect">
              <a:avLst/>
            </a:prstGeom>
            <a:noFill/>
          </p:spPr>
          <p:txBody>
            <a:bodyPr rtlCol="1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=</a:t>
              </a:r>
            </a:p>
          </p:txBody>
        </p:sp>
      </p:grpSp>
      <p:grpSp>
        <p:nvGrpSpPr>
          <p:cNvPr id="23" name="مجموعة 22">
            <a:extLst>
              <a:ext uri="{FF2B5EF4-FFF2-40B4-BE49-F238E27FC236}">
                <a16:creationId xmlns:a16="http://schemas.microsoft.com/office/drawing/2014/main" id="{B51F0AC8-0C75-B08E-9508-1BE10F44F1C5}"/>
              </a:ext>
            </a:extLst>
          </p:cNvPr>
          <p:cNvGrpSpPr>
            <a:grpSpLocks/>
          </p:cNvGrpSpPr>
          <p:nvPr/>
        </p:nvGrpSpPr>
        <p:grpSpPr bwMode="auto">
          <a:xfrm>
            <a:off x="1119361" y="3477024"/>
            <a:ext cx="1222375" cy="674687"/>
            <a:chOff x="5371136" y="4228446"/>
            <a:chExt cx="1222693" cy="675950"/>
          </a:xfrm>
        </p:grpSpPr>
        <p:sp>
          <p:nvSpPr>
            <p:cNvPr id="24" name="مربع نص 23">
              <a:extLst>
                <a:ext uri="{FF2B5EF4-FFF2-40B4-BE49-F238E27FC236}">
                  <a16:creationId xmlns:a16="http://schemas.microsoft.com/office/drawing/2014/main" id="{49F10105-F70D-A3A5-5F85-2A78CC65A934}"/>
                </a:ext>
              </a:extLst>
            </p:cNvPr>
            <p:cNvSpPr txBox="1"/>
            <p:nvPr/>
          </p:nvSpPr>
          <p:spPr>
            <a:xfrm>
              <a:off x="5887207" y="4228446"/>
              <a:ext cx="706622" cy="400799"/>
            </a:xfrm>
            <a:prstGeom prst="rect">
              <a:avLst/>
            </a:prstGeom>
            <a:noFill/>
          </p:spPr>
          <p:txBody>
            <a:bodyPr rtlCol="1">
              <a:spAutoFit/>
            </a:bodyPr>
            <a:lstStyle/>
            <a:p>
              <a:pPr algn="ctr" rtl="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2000" b="1" kern="0">
                  <a:solidFill>
                    <a:prstClr val="black"/>
                  </a:solidFill>
                  <a:latin typeface="Calibri"/>
                </a:rPr>
                <a:t>45</a:t>
              </a:r>
              <a:endParaRPr lang="ar-SA" sz="2000" b="1" kern="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مربع نص 24">
              <a:extLst>
                <a:ext uri="{FF2B5EF4-FFF2-40B4-BE49-F238E27FC236}">
                  <a16:creationId xmlns:a16="http://schemas.microsoft.com/office/drawing/2014/main" id="{5F61D0C2-3CF4-7C24-75F5-21734D54841E}"/>
                </a:ext>
              </a:extLst>
            </p:cNvPr>
            <p:cNvSpPr txBox="1"/>
            <p:nvPr/>
          </p:nvSpPr>
          <p:spPr>
            <a:xfrm>
              <a:off x="5845921" y="4503597"/>
              <a:ext cx="720912" cy="400799"/>
            </a:xfrm>
            <a:prstGeom prst="rect">
              <a:avLst/>
            </a:prstGeom>
            <a:noFill/>
          </p:spPr>
          <p:txBody>
            <a:bodyPr rtlCol="1">
              <a:spAutoFit/>
            </a:bodyPr>
            <a:lstStyle/>
            <a:p>
              <a:pPr algn="ctr" rtl="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2000" kern="0">
                  <a:solidFill>
                    <a:prstClr val="black"/>
                  </a:solidFill>
                  <a:latin typeface="Calibri"/>
                </a:rPr>
                <a:t>3</a:t>
              </a:r>
              <a:endParaRPr lang="ar-SA" sz="2000" kern="0" dirty="0">
                <a:solidFill>
                  <a:prstClr val="black"/>
                </a:solidFill>
                <a:latin typeface="Calibri"/>
              </a:endParaRPr>
            </a:p>
          </p:txBody>
        </p:sp>
        <p:cxnSp>
          <p:nvCxnSpPr>
            <p:cNvPr id="26" name="رابط مستقيم 12">
              <a:extLst>
                <a:ext uri="{FF2B5EF4-FFF2-40B4-BE49-F238E27FC236}">
                  <a16:creationId xmlns:a16="http://schemas.microsoft.com/office/drawing/2014/main" id="{3996345A-CC6D-A829-5362-B29F70547C5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6050941" y="4567067"/>
              <a:ext cx="396000" cy="0"/>
            </a:xfrm>
            <a:prstGeom prst="line">
              <a:avLst/>
            </a:prstGeom>
            <a:noFill/>
            <a:ln w="2857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7" name="مربع نص 26">
              <a:extLst>
                <a:ext uri="{FF2B5EF4-FFF2-40B4-BE49-F238E27FC236}">
                  <a16:creationId xmlns:a16="http://schemas.microsoft.com/office/drawing/2014/main" id="{E8936CAD-24A0-59B8-E834-E314ABBEA364}"/>
                </a:ext>
              </a:extLst>
            </p:cNvPr>
            <p:cNvSpPr txBox="1"/>
            <p:nvPr/>
          </p:nvSpPr>
          <p:spPr>
            <a:xfrm>
              <a:off x="5371136" y="4330236"/>
              <a:ext cx="725676" cy="400799"/>
            </a:xfrm>
            <a:prstGeom prst="rect">
              <a:avLst/>
            </a:prstGeom>
            <a:noFill/>
          </p:spPr>
          <p:txBody>
            <a:bodyPr rtlCol="1">
              <a:spAutoFit/>
            </a:bodyPr>
            <a:lstStyle/>
            <a:p>
              <a:pPr algn="ctr" rtl="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2000" b="1" kern="0">
                  <a:solidFill>
                    <a:prstClr val="black"/>
                  </a:solidFill>
                  <a:latin typeface="Calibri"/>
                </a:rPr>
                <a:t>=15</a:t>
              </a:r>
              <a:endParaRPr lang="ar-SA" sz="2000" b="1" kern="0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29" name="مجموعة 28">
            <a:extLst>
              <a:ext uri="{FF2B5EF4-FFF2-40B4-BE49-F238E27FC236}">
                <a16:creationId xmlns:a16="http://schemas.microsoft.com/office/drawing/2014/main" id="{F7F5A123-DFC0-439D-E28D-881EE0EE80A4}"/>
              </a:ext>
            </a:extLst>
          </p:cNvPr>
          <p:cNvGrpSpPr>
            <a:grpSpLocks/>
          </p:cNvGrpSpPr>
          <p:nvPr/>
        </p:nvGrpSpPr>
        <p:grpSpPr bwMode="auto">
          <a:xfrm>
            <a:off x="2255432" y="4215716"/>
            <a:ext cx="1763616" cy="706437"/>
            <a:chOff x="5195258" y="4228446"/>
            <a:chExt cx="1763851" cy="706393"/>
          </a:xfrm>
        </p:grpSpPr>
        <p:sp>
          <p:nvSpPr>
            <p:cNvPr id="30" name="مربع نص 29">
              <a:extLst>
                <a:ext uri="{FF2B5EF4-FFF2-40B4-BE49-F238E27FC236}">
                  <a16:creationId xmlns:a16="http://schemas.microsoft.com/office/drawing/2014/main" id="{60998A46-0B63-3B92-B835-A1FE2455B594}"/>
                </a:ext>
              </a:extLst>
            </p:cNvPr>
            <p:cNvSpPr txBox="1"/>
            <p:nvPr/>
          </p:nvSpPr>
          <p:spPr>
            <a:xfrm>
              <a:off x="5249565" y="4228446"/>
              <a:ext cx="1709544" cy="40008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0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45+25</a:t>
              </a:r>
              <a:endParaRPr kumimoji="0" lang="ar-SA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مربع نص 30">
              <a:extLst>
                <a:ext uri="{FF2B5EF4-FFF2-40B4-BE49-F238E27FC236}">
                  <a16:creationId xmlns:a16="http://schemas.microsoft.com/office/drawing/2014/main" id="{0F043166-FC17-A3AA-FE53-A23EB5ED1626}"/>
                </a:ext>
              </a:extLst>
            </p:cNvPr>
            <p:cNvSpPr txBox="1"/>
            <p:nvPr/>
          </p:nvSpPr>
          <p:spPr>
            <a:xfrm>
              <a:off x="5680502" y="4534814"/>
              <a:ext cx="720821" cy="400025"/>
            </a:xfrm>
            <a:prstGeom prst="rect">
              <a:avLst/>
            </a:prstGeom>
            <a:noFill/>
          </p:spPr>
          <p:txBody>
            <a:bodyPr rtlCol="1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0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4</a:t>
              </a:r>
              <a:endParaRPr kumimoji="0" lang="ar-SA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cxnSp>
          <p:nvCxnSpPr>
            <p:cNvPr id="32" name="رابط مستقيم 7">
              <a:extLst>
                <a:ext uri="{FF2B5EF4-FFF2-40B4-BE49-F238E27FC236}">
                  <a16:creationId xmlns:a16="http://schemas.microsoft.com/office/drawing/2014/main" id="{C733F8E5-F616-CD37-4EC9-88BB37EDEFD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5708337" y="4567067"/>
              <a:ext cx="792000" cy="0"/>
            </a:xfrm>
            <a:prstGeom prst="line">
              <a:avLst/>
            </a:prstGeom>
            <a:noFill/>
            <a:ln w="2857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3" name="مربع نص 32">
              <a:extLst>
                <a:ext uri="{FF2B5EF4-FFF2-40B4-BE49-F238E27FC236}">
                  <a16:creationId xmlns:a16="http://schemas.microsoft.com/office/drawing/2014/main" id="{279616DD-6FD4-F649-A3B7-56D7C4AE6885}"/>
                </a:ext>
              </a:extLst>
            </p:cNvPr>
            <p:cNvSpPr txBox="1"/>
            <p:nvPr/>
          </p:nvSpPr>
          <p:spPr>
            <a:xfrm>
              <a:off x="5195258" y="4380073"/>
              <a:ext cx="417568" cy="401612"/>
            </a:xfrm>
            <a:prstGeom prst="rect">
              <a:avLst/>
            </a:prstGeom>
            <a:noFill/>
          </p:spPr>
          <p:txBody>
            <a:bodyPr rtlCol="1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=</a:t>
              </a:r>
            </a:p>
          </p:txBody>
        </p:sp>
      </p:grpSp>
      <p:grpSp>
        <p:nvGrpSpPr>
          <p:cNvPr id="34" name="مجموعة 33">
            <a:extLst>
              <a:ext uri="{FF2B5EF4-FFF2-40B4-BE49-F238E27FC236}">
                <a16:creationId xmlns:a16="http://schemas.microsoft.com/office/drawing/2014/main" id="{3A8926D0-A7E0-8518-85C5-7377C357143B}"/>
              </a:ext>
            </a:extLst>
          </p:cNvPr>
          <p:cNvGrpSpPr>
            <a:grpSpLocks/>
          </p:cNvGrpSpPr>
          <p:nvPr/>
        </p:nvGrpSpPr>
        <p:grpSpPr bwMode="auto">
          <a:xfrm>
            <a:off x="909328" y="4199076"/>
            <a:ext cx="1514821" cy="674687"/>
            <a:chOff x="5078614" y="4228446"/>
            <a:chExt cx="1515215" cy="675950"/>
          </a:xfrm>
        </p:grpSpPr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6C211F48-BA13-4793-EE39-4FBA7903EC83}"/>
                </a:ext>
              </a:extLst>
            </p:cNvPr>
            <p:cNvSpPr txBox="1"/>
            <p:nvPr/>
          </p:nvSpPr>
          <p:spPr>
            <a:xfrm>
              <a:off x="5887207" y="4228446"/>
              <a:ext cx="706622" cy="400799"/>
            </a:xfrm>
            <a:prstGeom prst="rect">
              <a:avLst/>
            </a:prstGeom>
            <a:noFill/>
          </p:spPr>
          <p:txBody>
            <a:bodyPr rtlCol="1">
              <a:spAutoFit/>
            </a:bodyPr>
            <a:lstStyle/>
            <a:p>
              <a:pPr algn="ctr" rtl="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2000" b="1" kern="0">
                  <a:solidFill>
                    <a:prstClr val="black"/>
                  </a:solidFill>
                  <a:latin typeface="Calibri"/>
                </a:rPr>
                <a:t>70</a:t>
              </a:r>
              <a:endParaRPr lang="ar-SA" sz="2000" b="1" kern="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6" name="مربع نص 35">
              <a:extLst>
                <a:ext uri="{FF2B5EF4-FFF2-40B4-BE49-F238E27FC236}">
                  <a16:creationId xmlns:a16="http://schemas.microsoft.com/office/drawing/2014/main" id="{C83076A1-9CD1-BD2E-C5A8-6117CDBB851B}"/>
                </a:ext>
              </a:extLst>
            </p:cNvPr>
            <p:cNvSpPr txBox="1"/>
            <p:nvPr/>
          </p:nvSpPr>
          <p:spPr>
            <a:xfrm>
              <a:off x="5845921" y="4503597"/>
              <a:ext cx="720912" cy="400799"/>
            </a:xfrm>
            <a:prstGeom prst="rect">
              <a:avLst/>
            </a:prstGeom>
            <a:noFill/>
          </p:spPr>
          <p:txBody>
            <a:bodyPr rtlCol="1">
              <a:spAutoFit/>
            </a:bodyPr>
            <a:lstStyle/>
            <a:p>
              <a:pPr algn="ctr" rtl="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2000" b="1" kern="0">
                  <a:solidFill>
                    <a:prstClr val="black"/>
                  </a:solidFill>
                  <a:latin typeface="Calibri"/>
                </a:rPr>
                <a:t>4</a:t>
              </a:r>
              <a:endParaRPr lang="ar-SA" sz="2000" b="1" kern="0" dirty="0">
                <a:solidFill>
                  <a:prstClr val="black"/>
                </a:solidFill>
                <a:latin typeface="Calibri"/>
              </a:endParaRPr>
            </a:p>
          </p:txBody>
        </p:sp>
        <p:cxnSp>
          <p:nvCxnSpPr>
            <p:cNvPr id="37" name="رابط مستقيم 12">
              <a:extLst>
                <a:ext uri="{FF2B5EF4-FFF2-40B4-BE49-F238E27FC236}">
                  <a16:creationId xmlns:a16="http://schemas.microsoft.com/office/drawing/2014/main" id="{1C9EEA85-E009-667B-38B3-299DD64BF81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6050941" y="4567067"/>
              <a:ext cx="396000" cy="0"/>
            </a:xfrm>
            <a:prstGeom prst="line">
              <a:avLst/>
            </a:prstGeom>
            <a:noFill/>
            <a:ln w="2857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8" name="مربع نص 37">
              <a:extLst>
                <a:ext uri="{FF2B5EF4-FFF2-40B4-BE49-F238E27FC236}">
                  <a16:creationId xmlns:a16="http://schemas.microsoft.com/office/drawing/2014/main" id="{12BBA874-F045-2F89-378D-CFDDA2911148}"/>
                </a:ext>
              </a:extLst>
            </p:cNvPr>
            <p:cNvSpPr txBox="1"/>
            <p:nvPr/>
          </p:nvSpPr>
          <p:spPr>
            <a:xfrm>
              <a:off x="5078614" y="4330236"/>
              <a:ext cx="1018198" cy="40085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2000" b="1" kern="0">
                  <a:solidFill>
                    <a:prstClr val="black"/>
                  </a:solidFill>
                  <a:latin typeface="Calibri"/>
                </a:rPr>
                <a:t>=17,5</a:t>
              </a:r>
              <a:endParaRPr lang="ar-SA" sz="2000" b="1" kern="0" dirty="0">
                <a:solidFill>
                  <a:prstClr val="black"/>
                </a:solidFill>
                <a:latin typeface="Calibri"/>
              </a:endParaRPr>
            </a:p>
          </p:txBody>
        </p:sp>
      </p:grpSp>
      <p:pic>
        <p:nvPicPr>
          <p:cNvPr id="39" name="صورة 38">
            <a:extLst>
              <a:ext uri="{FF2B5EF4-FFF2-40B4-BE49-F238E27FC236}">
                <a16:creationId xmlns:a16="http://schemas.microsoft.com/office/drawing/2014/main" id="{1A591AA1-5359-0BD1-004D-75C05753DDA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684" y="6607477"/>
            <a:ext cx="1457325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715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3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891AF438-6C9F-7C40-A077-A437C2540A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2862" y="1040791"/>
            <a:ext cx="4901629" cy="70485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E1E840AD-35C4-3B66-5EAC-80F04C9226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8751" y="1724776"/>
            <a:ext cx="2609850" cy="495300"/>
          </a:xfrm>
          <a:prstGeom prst="rect">
            <a:avLst/>
          </a:prstGeom>
        </p:spPr>
      </p:pic>
      <p:sp>
        <p:nvSpPr>
          <p:cNvPr id="16" name="Rectangle 1">
            <a:extLst>
              <a:ext uri="{FF2B5EF4-FFF2-40B4-BE49-F238E27FC236}">
                <a16:creationId xmlns:a16="http://schemas.microsoft.com/office/drawing/2014/main" id="{5698305B-51F5-8BAA-8978-5C4D8DFA77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496" y="3581526"/>
            <a:ext cx="27878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altLang="ar-SA" sz="20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عدد النواتج = 2×2×2×2×2</a:t>
            </a:r>
            <a:endParaRPr kumimoji="0" lang="en-US" altLang="ar-SA" sz="2000" b="1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Rectangle 1">
            <a:extLst>
              <a:ext uri="{FF2B5EF4-FFF2-40B4-BE49-F238E27FC236}">
                <a16:creationId xmlns:a16="http://schemas.microsoft.com/office/drawing/2014/main" id="{AD637B88-B5F5-054B-1F73-B8474E4774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5218" y="3981636"/>
            <a:ext cx="111245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0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=32</a:t>
            </a:r>
            <a:endParaRPr kumimoji="0" lang="en-US" altLang="ar-SA" sz="2000" b="1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396CEBEB-15AF-4A88-EB8D-7C53060BCC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1762"/>
            <a:ext cx="12192000" cy="961926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8287D361-A1B3-AFDA-67A1-047F65CBF128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726851" y="2538642"/>
            <a:ext cx="5153025" cy="5334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0EAE472A-7351-EF86-5588-0C507D3636F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90592" y="3686391"/>
            <a:ext cx="4162425" cy="990600"/>
          </a:xfrm>
          <a:prstGeom prst="rect">
            <a:avLst/>
          </a:prstGeom>
        </p:spPr>
      </p:pic>
      <p:sp>
        <p:nvSpPr>
          <p:cNvPr id="22" name="شكل بيضاوي 21">
            <a:extLst>
              <a:ext uri="{FF2B5EF4-FFF2-40B4-BE49-F238E27FC236}">
                <a16:creationId xmlns:a16="http://schemas.microsoft.com/office/drawing/2014/main" id="{8FC24BC6-9FC9-98D9-223F-7C0A9B8EED07}"/>
              </a:ext>
            </a:extLst>
          </p:cNvPr>
          <p:cNvSpPr/>
          <p:nvPr/>
        </p:nvSpPr>
        <p:spPr>
          <a:xfrm>
            <a:off x="4485984" y="4248529"/>
            <a:ext cx="3081144" cy="428462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017E73C1-0726-05E9-619F-DA15CF6CE01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684" y="6607477"/>
            <a:ext cx="1457325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534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3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22" grpId="0" animBg="1"/>
      <p:bldP spid="22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14D032AF-315B-F6F1-BDFF-16C0EB0B39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8396" y="995502"/>
            <a:ext cx="4201287" cy="6858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C0AA10B1-1D1D-4085-83BB-40AC5868ED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4508" y="1781314"/>
            <a:ext cx="2362200" cy="485775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EC0E1EDE-3072-05C7-3570-1FAE18460523}"/>
              </a:ext>
            </a:extLst>
          </p:cNvPr>
          <p:cNvSpPr txBox="1"/>
          <p:nvPr/>
        </p:nvSpPr>
        <p:spPr>
          <a:xfrm>
            <a:off x="6562249" y="3317367"/>
            <a:ext cx="199357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0,14</a:t>
            </a:r>
            <a:r>
              <a:rPr kumimoji="0" lang="ar-SA" sz="2400" b="1" i="0" u="none" strike="noStrike" kern="1200" cap="none" spc="0" normalizeH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× 150 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B0DB0410-402F-78C1-E986-84F36312620D}"/>
              </a:ext>
            </a:extLst>
          </p:cNvPr>
          <p:cNvSpPr txBox="1"/>
          <p:nvPr/>
        </p:nvSpPr>
        <p:spPr>
          <a:xfrm>
            <a:off x="5925300" y="3317367"/>
            <a:ext cx="8584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= 21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02E0D63-3928-67AE-F8F5-5A4C3E8723E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572000" y="2367101"/>
            <a:ext cx="4648200" cy="4953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7D327660-E347-2F77-A40A-D967548D7C29}"/>
              </a:ext>
            </a:extLst>
          </p:cNvPr>
          <p:cNvGrpSpPr>
            <a:grpSpLocks/>
          </p:cNvGrpSpPr>
          <p:nvPr/>
        </p:nvGrpSpPr>
        <p:grpSpPr bwMode="auto">
          <a:xfrm>
            <a:off x="2873546" y="3172566"/>
            <a:ext cx="961960" cy="751265"/>
            <a:chOff x="5453775" y="4231601"/>
            <a:chExt cx="960787" cy="750417"/>
          </a:xfrm>
        </p:grpSpPr>
        <p:sp>
          <p:nvSpPr>
            <p:cNvPr id="7" name="مربع نص 52">
              <a:extLst>
                <a:ext uri="{FF2B5EF4-FFF2-40B4-BE49-F238E27FC236}">
                  <a16:creationId xmlns:a16="http://schemas.microsoft.com/office/drawing/2014/main" id="{E70C95AD-576C-2CFF-47BC-BDCF3B0567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9761" y="4231601"/>
              <a:ext cx="553162" cy="461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3333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Arial" panose="020B0604020202020204" pitchFamily="34" charset="0"/>
                </a:rPr>
                <a:t>14</a:t>
              </a:r>
            </a:p>
          </p:txBody>
        </p:sp>
        <p:sp>
          <p:nvSpPr>
            <p:cNvPr id="9" name="مربع نص 53">
              <a:extLst>
                <a:ext uri="{FF2B5EF4-FFF2-40B4-BE49-F238E27FC236}">
                  <a16:creationId xmlns:a16="http://schemas.microsoft.com/office/drawing/2014/main" id="{0422E909-4D25-A466-D789-F204680096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94482" y="4520874"/>
              <a:ext cx="720080" cy="461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3333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Arial" panose="020B0604020202020204" pitchFamily="34" charset="0"/>
                </a:rPr>
                <a:t>100</a:t>
              </a:r>
            </a:p>
          </p:txBody>
        </p:sp>
        <p:cxnSp>
          <p:nvCxnSpPr>
            <p:cNvPr id="11" name="رابط مستقيم 10">
              <a:extLst>
                <a:ext uri="{FF2B5EF4-FFF2-40B4-BE49-F238E27FC236}">
                  <a16:creationId xmlns:a16="http://schemas.microsoft.com/office/drawing/2014/main" id="{75EC11E7-A58D-3439-359D-24A598977B1A}"/>
                </a:ext>
              </a:extLst>
            </p:cNvPr>
            <p:cNvCxnSpPr/>
            <p:nvPr/>
          </p:nvCxnSpPr>
          <p:spPr>
            <a:xfrm flipH="1">
              <a:off x="5908768" y="4567372"/>
              <a:ext cx="323455" cy="0"/>
            </a:xfrm>
            <a:prstGeom prst="line">
              <a:avLst/>
            </a:prstGeom>
            <a:ln w="28575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مربع نص 55">
              <a:extLst>
                <a:ext uri="{FF2B5EF4-FFF2-40B4-BE49-F238E27FC236}">
                  <a16:creationId xmlns:a16="http://schemas.microsoft.com/office/drawing/2014/main" id="{D5D585D7-A887-B98B-8EFB-D667D8BBBF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53775" y="4367541"/>
              <a:ext cx="417353" cy="3996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000" b="1" i="0" u="none" strike="noStrike" kern="1200" cap="none" spc="0" normalizeH="0" baseline="0" noProof="0">
                  <a:ln>
                    <a:noFill/>
                  </a:ln>
                  <a:solidFill>
                    <a:srgbClr val="3333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Arial" panose="020B0604020202020204" pitchFamily="34" charset="0"/>
                </a:rPr>
                <a:t>×</a:t>
              </a:r>
            </a:p>
          </p:txBody>
        </p:sp>
      </p:grpSp>
      <p:grpSp>
        <p:nvGrpSpPr>
          <p:cNvPr id="16" name="مجموعة 15">
            <a:extLst>
              <a:ext uri="{FF2B5EF4-FFF2-40B4-BE49-F238E27FC236}">
                <a16:creationId xmlns:a16="http://schemas.microsoft.com/office/drawing/2014/main" id="{805E85D0-91D7-E2F0-9CDC-8A89E7917603}"/>
              </a:ext>
            </a:extLst>
          </p:cNvPr>
          <p:cNvGrpSpPr>
            <a:grpSpLocks/>
          </p:cNvGrpSpPr>
          <p:nvPr/>
        </p:nvGrpSpPr>
        <p:grpSpPr bwMode="auto">
          <a:xfrm>
            <a:off x="2689922" y="3880154"/>
            <a:ext cx="963025" cy="794940"/>
            <a:chOff x="5665283" y="4187975"/>
            <a:chExt cx="961850" cy="794043"/>
          </a:xfrm>
        </p:grpSpPr>
        <p:sp>
          <p:nvSpPr>
            <p:cNvPr id="17" name="مربع نص 52">
              <a:extLst>
                <a:ext uri="{FF2B5EF4-FFF2-40B4-BE49-F238E27FC236}">
                  <a16:creationId xmlns:a16="http://schemas.microsoft.com/office/drawing/2014/main" id="{5BFC69A5-810F-2CC3-0A3A-47929CFBB7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65283" y="4187975"/>
              <a:ext cx="720080" cy="461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3333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Arial" panose="020B0604020202020204" pitchFamily="34" charset="0"/>
                </a:rPr>
                <a:t>210</a:t>
              </a:r>
            </a:p>
          </p:txBody>
        </p:sp>
        <p:sp>
          <p:nvSpPr>
            <p:cNvPr id="18" name="مربع نص 53">
              <a:extLst>
                <a:ext uri="{FF2B5EF4-FFF2-40B4-BE49-F238E27FC236}">
                  <a16:creationId xmlns:a16="http://schemas.microsoft.com/office/drawing/2014/main" id="{6F7C5726-C91E-3E01-3B50-6D08E0AD7F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94482" y="4520874"/>
              <a:ext cx="720080" cy="461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3333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Arial" panose="020B0604020202020204" pitchFamily="34" charset="0"/>
                </a:rPr>
                <a:t>10</a:t>
              </a:r>
            </a:p>
          </p:txBody>
        </p:sp>
        <p:cxnSp>
          <p:nvCxnSpPr>
            <p:cNvPr id="19" name="رابط مستقيم 18">
              <a:extLst>
                <a:ext uri="{FF2B5EF4-FFF2-40B4-BE49-F238E27FC236}">
                  <a16:creationId xmlns:a16="http://schemas.microsoft.com/office/drawing/2014/main" id="{E284CE62-3EA4-0795-0F17-84379073B473}"/>
                </a:ext>
              </a:extLst>
            </p:cNvPr>
            <p:cNvCxnSpPr/>
            <p:nvPr/>
          </p:nvCxnSpPr>
          <p:spPr>
            <a:xfrm flipH="1">
              <a:off x="5908768" y="4567372"/>
              <a:ext cx="323455" cy="0"/>
            </a:xfrm>
            <a:prstGeom prst="line">
              <a:avLst/>
            </a:prstGeom>
            <a:ln w="28575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مربع نص 55">
              <a:extLst>
                <a:ext uri="{FF2B5EF4-FFF2-40B4-BE49-F238E27FC236}">
                  <a16:creationId xmlns:a16="http://schemas.microsoft.com/office/drawing/2014/main" id="{4767700E-D8F4-D238-CCF4-CA95CC88AE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09780" y="4367317"/>
              <a:ext cx="417353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000" b="1" i="0" u="none" strike="noStrike" kern="1200" cap="none" spc="0" normalizeH="0" baseline="0" noProof="0">
                  <a:ln>
                    <a:noFill/>
                  </a:ln>
                  <a:solidFill>
                    <a:srgbClr val="3333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Arial" panose="020B0604020202020204" pitchFamily="34" charset="0"/>
                </a:rPr>
                <a:t>=</a:t>
              </a:r>
            </a:p>
          </p:txBody>
        </p:sp>
      </p:grp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2D23E06C-FC4D-FAA4-1D57-82FF5CBFE775}"/>
              </a:ext>
            </a:extLst>
          </p:cNvPr>
          <p:cNvSpPr txBox="1"/>
          <p:nvPr/>
        </p:nvSpPr>
        <p:spPr>
          <a:xfrm>
            <a:off x="2104082" y="3247240"/>
            <a:ext cx="90313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>
                <a:solidFill>
                  <a:srgbClr val="3333FF"/>
                </a:solidFill>
              </a:rPr>
              <a:t>150</a:t>
            </a: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85DF6ECC-0288-1EA6-69DC-DDB6C0D4566E}"/>
              </a:ext>
            </a:extLst>
          </p:cNvPr>
          <p:cNvSpPr txBox="1"/>
          <p:nvPr/>
        </p:nvSpPr>
        <p:spPr>
          <a:xfrm>
            <a:off x="2805876" y="4631417"/>
            <a:ext cx="8584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= 21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4" name="رابط مستقيم 23">
            <a:extLst>
              <a:ext uri="{FF2B5EF4-FFF2-40B4-BE49-F238E27FC236}">
                <a16:creationId xmlns:a16="http://schemas.microsoft.com/office/drawing/2014/main" id="{77A4F3D2-9E5F-5D23-A06C-F4EBB10C31E5}"/>
              </a:ext>
            </a:extLst>
          </p:cNvPr>
          <p:cNvCxnSpPr/>
          <p:nvPr/>
        </p:nvCxnSpPr>
        <p:spPr>
          <a:xfrm flipH="1">
            <a:off x="3569520" y="3640826"/>
            <a:ext cx="149290" cy="14479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رابط مستقيم 24">
            <a:extLst>
              <a:ext uri="{FF2B5EF4-FFF2-40B4-BE49-F238E27FC236}">
                <a16:creationId xmlns:a16="http://schemas.microsoft.com/office/drawing/2014/main" id="{AFE15E88-4185-324F-E9D4-72A1FDCB750F}"/>
              </a:ext>
            </a:extLst>
          </p:cNvPr>
          <p:cNvCxnSpPr/>
          <p:nvPr/>
        </p:nvCxnSpPr>
        <p:spPr>
          <a:xfrm flipH="1">
            <a:off x="2761216" y="3402080"/>
            <a:ext cx="149290" cy="14479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رابط مستقيم 25">
            <a:extLst>
              <a:ext uri="{FF2B5EF4-FFF2-40B4-BE49-F238E27FC236}">
                <a16:creationId xmlns:a16="http://schemas.microsoft.com/office/drawing/2014/main" id="{3072DB9B-97CF-EC55-2EB7-5CDE296E7FF7}"/>
              </a:ext>
            </a:extLst>
          </p:cNvPr>
          <p:cNvCxnSpPr/>
          <p:nvPr/>
        </p:nvCxnSpPr>
        <p:spPr>
          <a:xfrm flipH="1">
            <a:off x="3160439" y="4050624"/>
            <a:ext cx="149290" cy="14479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رابط مستقيم 26">
            <a:extLst>
              <a:ext uri="{FF2B5EF4-FFF2-40B4-BE49-F238E27FC236}">
                <a16:creationId xmlns:a16="http://schemas.microsoft.com/office/drawing/2014/main" id="{C736FB03-9289-47DC-2BC9-C052E1C4221C}"/>
              </a:ext>
            </a:extLst>
          </p:cNvPr>
          <p:cNvCxnSpPr/>
          <p:nvPr/>
        </p:nvCxnSpPr>
        <p:spPr>
          <a:xfrm flipH="1">
            <a:off x="3043352" y="4412621"/>
            <a:ext cx="149290" cy="14479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صورة 27">
            <a:extLst>
              <a:ext uri="{FF2B5EF4-FFF2-40B4-BE49-F238E27FC236}">
                <a16:creationId xmlns:a16="http://schemas.microsoft.com/office/drawing/2014/main" id="{8C382D9B-7BC2-48F7-90CC-C8D4C95E55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1762"/>
            <a:ext cx="12192000" cy="961926"/>
          </a:xfrm>
          <a:prstGeom prst="rect">
            <a:avLst/>
          </a:prstGeom>
        </p:spPr>
      </p:pic>
      <p:pic>
        <p:nvPicPr>
          <p:cNvPr id="30" name="صورة 29">
            <a:extLst>
              <a:ext uri="{FF2B5EF4-FFF2-40B4-BE49-F238E27FC236}">
                <a16:creationId xmlns:a16="http://schemas.microsoft.com/office/drawing/2014/main" id="{47E48338-93ED-DFF2-42D3-BE75AB7E96C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684" y="6607477"/>
            <a:ext cx="1457325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430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22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7_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8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3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324</Words>
  <Application>Microsoft Office PowerPoint</Application>
  <PresentationFormat>شاشة عريضة</PresentationFormat>
  <Paragraphs>76</Paragraphs>
  <Slides>14</Slides>
  <Notes>4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4</vt:i4>
      </vt:variant>
      <vt:variant>
        <vt:lpstr>عناوين الشرائح</vt:lpstr>
      </vt:variant>
      <vt:variant>
        <vt:i4>14</vt:i4>
      </vt:variant>
    </vt:vector>
  </HeadingPairs>
  <TitlesOfParts>
    <vt:vector size="25" baseType="lpstr">
      <vt:lpstr>Aramath</vt:lpstr>
      <vt:lpstr>Arial</vt:lpstr>
      <vt:lpstr>Calibri</vt:lpstr>
      <vt:lpstr>Calibri Light</vt:lpstr>
      <vt:lpstr>Cambria Math</vt:lpstr>
      <vt:lpstr>Times New Roman</vt:lpstr>
      <vt:lpstr>ZA-MATH2</vt:lpstr>
      <vt:lpstr>نسق Office</vt:lpstr>
      <vt:lpstr>27_تصميم افتراضي</vt:lpstr>
      <vt:lpstr>8_سمة Office</vt:lpstr>
      <vt:lpstr>13_نسق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DELL</dc:creator>
  <cp:lastModifiedBy>أسماء العوفي</cp:lastModifiedBy>
  <cp:revision>23</cp:revision>
  <dcterms:created xsi:type="dcterms:W3CDTF">2023-04-15T11:07:41Z</dcterms:created>
  <dcterms:modified xsi:type="dcterms:W3CDTF">2025-04-24T17:27:58Z</dcterms:modified>
</cp:coreProperties>
</file>