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</p:sldIdLst>
  <p:sldSz cx="12192000" cy="6858000"/>
  <p:notesSz cx="6858000" cy="9144000"/>
  <p:photoAlbum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380"/>
    <p:restoredTop sz="94660"/>
  </p:normalViewPr>
  <p:slideViewPr>
    <p:cSldViewPr snapToGrid="0">
      <p:cViewPr varScale="1">
        <p:scale>
          <a:sx n="77" d="100"/>
          <a:sy n="77" d="100"/>
        </p:scale>
        <p:origin x="883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5A77E2B-2CE9-AB25-3A5F-7DFF892410B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485B69B9-C3AA-E8EC-1133-EF99200A8FB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BFDD7C47-706B-48E3-192D-8407D87500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3D9BC2-FCE9-4B27-BB48-7400AC49EDA6}" type="datetimeFigureOut">
              <a:rPr lang="ar-SA" smtClean="0"/>
              <a:t>05/11/43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355FC316-7319-84AE-F7D3-FFF2B081DF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CFA7FF97-BBDF-310D-E144-F6193D66C2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27606-858E-4477-AC70-FA444F1B8C3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1670717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9A237D-2A28-FA65-5CF7-D35C7834AB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F65D6A0A-0A9F-1DB3-2934-476A7B3ACF2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BAB7FD66-C848-F1D1-3FAE-ECD3C8F99A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3D9BC2-FCE9-4B27-BB48-7400AC49EDA6}" type="datetimeFigureOut">
              <a:rPr lang="ar-SA" smtClean="0"/>
              <a:t>05/11/43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D5B2A9B8-F9B6-40F3-32E9-DB3C951EF8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58B5A51F-8C26-EEFF-4C10-558F4877A9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27606-858E-4477-AC70-FA444F1B8C3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8687954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22D25FBB-0273-7864-DC13-64B0ECB2713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3784F82C-16D2-D873-05AE-C2865563373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022D2616-2E19-F90C-A827-2E4F68EA49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3D9BC2-FCE9-4B27-BB48-7400AC49EDA6}" type="datetimeFigureOut">
              <a:rPr lang="ar-SA" smtClean="0"/>
              <a:t>05/11/43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DFECC3F6-FF4B-CC52-EB4D-C2AEDF9476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AF6CE6F8-A8F2-70A9-BF84-303ED5CCD7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27606-858E-4477-AC70-FA444F1B8C3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8018370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5C9F6F19-5299-AD7B-C871-9768CEEE8E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88FA15EE-D920-D0C0-1BF2-255F810CD3A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268E7E4B-AA71-914A-9562-B5F1B346B0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3D9BC2-FCE9-4B27-BB48-7400AC49EDA6}" type="datetimeFigureOut">
              <a:rPr lang="ar-SA" smtClean="0"/>
              <a:t>05/11/43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B2A12B28-7E47-40E2-34A7-E4D91C4D77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6DA3C704-8DDD-E229-6E3F-3E8882E3F6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27606-858E-4477-AC70-FA444F1B8C3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6671861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AE68F839-F647-210D-4C54-F699ABF994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73AF8C80-3EB5-8418-C6ED-291DA4CF82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94D84AE6-27D3-8E38-8F44-7607783F57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3D9BC2-FCE9-4B27-BB48-7400AC49EDA6}" type="datetimeFigureOut">
              <a:rPr lang="ar-SA" smtClean="0"/>
              <a:t>05/11/43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26A0FC43-08E5-2E87-4AD0-9EFDDE2CC6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996911D5-79F0-4EFC-0862-CA60F254A9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27606-858E-4477-AC70-FA444F1B8C3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4468424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3D52E872-AE54-616D-D371-11D8FED0D4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FA6B46E4-949A-5831-6227-E0BFF00A110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E99DC1CF-73F9-11FC-6043-7A419ADB270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2909030A-026E-30F7-CD5E-4D21EF3E65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3D9BC2-FCE9-4B27-BB48-7400AC49EDA6}" type="datetimeFigureOut">
              <a:rPr lang="ar-SA" smtClean="0"/>
              <a:t>05/11/43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21B0DDCF-5A13-BF0F-3654-98B12C3250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7F6471E1-DEAA-3B46-2D29-F76B769A05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27606-858E-4477-AC70-FA444F1B8C3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5877044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BA83DAD-DB76-3D90-4C41-20D121BC93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87D65E72-9023-6D69-5AE0-9888CE3B574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C806A63F-2F41-8B8E-EA76-246A5D06561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69153AB1-8F62-52DD-6302-F34863485E2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E55CD8AA-E52F-48B6-2633-698194C37DF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5CC96C70-2045-E640-5167-C027EDAC3C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3D9BC2-FCE9-4B27-BB48-7400AC49EDA6}" type="datetimeFigureOut">
              <a:rPr lang="ar-SA" smtClean="0"/>
              <a:t>05/11/43</a:t>
            </a:fld>
            <a:endParaRPr lang="ar-SA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E251B838-30DA-7F17-6A33-361280EAE1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FC9FECDE-3080-4F20-329A-ADFECC6210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27606-858E-4477-AC70-FA444F1B8C3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18097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77201FFF-F9E7-3924-6316-6E7799C090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8A28CC8D-6758-E550-BE17-6E0FDD122F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3D9BC2-FCE9-4B27-BB48-7400AC49EDA6}" type="datetimeFigureOut">
              <a:rPr lang="ar-SA" smtClean="0"/>
              <a:t>05/11/43</a:t>
            </a:fld>
            <a:endParaRPr lang="ar-SA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57D816F3-A5CA-0C60-4B57-57521F892B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9F0804AE-DF4E-D10B-66B9-EE8BF2C483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27606-858E-4477-AC70-FA444F1B8C3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1527770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26726B50-4CE3-04CA-E208-6B2DB52CF3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3D9BC2-FCE9-4B27-BB48-7400AC49EDA6}" type="datetimeFigureOut">
              <a:rPr lang="ar-SA" smtClean="0"/>
              <a:t>05/11/43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7BEA7572-2E59-5F2E-EF57-782EF7F9B4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601AA87D-9EE4-F116-B073-73FACD9AED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27606-858E-4477-AC70-FA444F1B8C3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8629764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671DB605-23F5-76AF-B434-4DEEBB56F2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67247AB6-5D19-A58A-595F-E0544A65EB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EFBFD3A5-007F-4605-9B35-2446CA5EDC2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0C1B5C81-F167-2F3D-53E8-6311510676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3D9BC2-FCE9-4B27-BB48-7400AC49EDA6}" type="datetimeFigureOut">
              <a:rPr lang="ar-SA" smtClean="0"/>
              <a:t>05/11/43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BE57A51B-D456-8E81-9D44-6E044525A9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104371B3-DA44-9CB5-AB31-74E8BAF84E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27606-858E-4477-AC70-FA444F1B8C3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837707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52BA75CC-7499-502F-F811-8C57213819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4B861A7F-7830-710E-FB73-12C73F3386E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030B225E-1C47-2EE3-DFD2-1C9D5169E31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C7F54D62-CC64-58E0-88B4-0186BE6FD2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3D9BC2-FCE9-4B27-BB48-7400AC49EDA6}" type="datetimeFigureOut">
              <a:rPr lang="ar-SA" smtClean="0"/>
              <a:t>05/11/43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4044AA77-C9AA-125C-63CC-4C30B2C867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10A4D28F-04E0-05EC-7C22-E1393D8B49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27606-858E-4477-AC70-FA444F1B8C3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7773156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92014463-5D70-056E-9A49-8CFD7E8F52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A8257D45-2239-A100-C65C-FF2427F2F0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FA444E5C-AB2E-DD37-8208-E6F5A33F940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3D9BC2-FCE9-4B27-BB48-7400AC49EDA6}" type="datetimeFigureOut">
              <a:rPr lang="ar-SA" smtClean="0"/>
              <a:t>05/11/43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C610C47A-FEF7-AF94-92E2-06515EC5ECC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A5A08FB7-A34A-33D7-0258-C98A18006D5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027606-858E-4477-AC70-FA444F1B8C3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73643469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صورة 2" descr="حجم الاسطوانة_1">
            <a:extLst>
              <a:ext uri="{FF2B5EF4-FFF2-40B4-BE49-F238E27FC236}">
                <a16:creationId xmlns:a16="http://schemas.microsoft.com/office/drawing/2014/main" id="{B99FC9B0-405C-6134-784B-949D83EBC3B3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588"/>
            <a:ext cx="12192000" cy="6854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009039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صورة 2" descr="حجم الاسطوانة_10">
            <a:extLst>
              <a:ext uri="{FF2B5EF4-FFF2-40B4-BE49-F238E27FC236}">
                <a16:creationId xmlns:a16="http://schemas.microsoft.com/office/drawing/2014/main" id="{340C2350-3A71-C564-04FD-A9E983144D60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588"/>
            <a:ext cx="12192000" cy="6854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981243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صورة 2" descr="حجم الاسطوانة_11">
            <a:extLst>
              <a:ext uri="{FF2B5EF4-FFF2-40B4-BE49-F238E27FC236}">
                <a16:creationId xmlns:a16="http://schemas.microsoft.com/office/drawing/2014/main" id="{740BDACE-2035-04BC-0C15-3F98FE73C7DA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588"/>
            <a:ext cx="12192000" cy="6854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271665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صورة 2" descr="حجم الاسطوانة_12">
            <a:extLst>
              <a:ext uri="{FF2B5EF4-FFF2-40B4-BE49-F238E27FC236}">
                <a16:creationId xmlns:a16="http://schemas.microsoft.com/office/drawing/2014/main" id="{29B45C1D-0819-D80D-D7C0-286EC1DEF434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588"/>
            <a:ext cx="12192000" cy="6854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090820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صورة 2" descr="حجم الاسطوانة_13">
            <a:extLst>
              <a:ext uri="{FF2B5EF4-FFF2-40B4-BE49-F238E27FC236}">
                <a16:creationId xmlns:a16="http://schemas.microsoft.com/office/drawing/2014/main" id="{BE7CD621-B4B9-0952-E48D-48D0C4380D32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588"/>
            <a:ext cx="12192000" cy="6854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04125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صورة 2" descr="حجم الاسطوانة_2">
            <a:extLst>
              <a:ext uri="{FF2B5EF4-FFF2-40B4-BE49-F238E27FC236}">
                <a16:creationId xmlns:a16="http://schemas.microsoft.com/office/drawing/2014/main" id="{CE174A15-3909-120A-874C-7A6558AD0761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588"/>
            <a:ext cx="12192000" cy="6854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171712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صورة 2" descr="حجم الاسطوانة_3">
            <a:extLst>
              <a:ext uri="{FF2B5EF4-FFF2-40B4-BE49-F238E27FC236}">
                <a16:creationId xmlns:a16="http://schemas.microsoft.com/office/drawing/2014/main" id="{D5A31BE2-37ED-2575-87DE-4A27E54ED3F9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588"/>
            <a:ext cx="12192000" cy="6854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15942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صورة 2" descr="حجم الاسطوانة_4">
            <a:extLst>
              <a:ext uri="{FF2B5EF4-FFF2-40B4-BE49-F238E27FC236}">
                <a16:creationId xmlns:a16="http://schemas.microsoft.com/office/drawing/2014/main" id="{FFD7005A-65BC-EA75-A204-693639D95F5C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588"/>
            <a:ext cx="12192000" cy="6854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64542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صورة 2" descr="حجم الاسطوانة_5">
            <a:extLst>
              <a:ext uri="{FF2B5EF4-FFF2-40B4-BE49-F238E27FC236}">
                <a16:creationId xmlns:a16="http://schemas.microsoft.com/office/drawing/2014/main" id="{A035B001-1092-044F-DBF7-D7FC55708E7D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588"/>
            <a:ext cx="12192000" cy="6854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80479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صورة 2" descr="حجم الاسطوانة_6">
            <a:extLst>
              <a:ext uri="{FF2B5EF4-FFF2-40B4-BE49-F238E27FC236}">
                <a16:creationId xmlns:a16="http://schemas.microsoft.com/office/drawing/2014/main" id="{637804D4-0F3C-CAE1-F882-057D2562A66A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588"/>
            <a:ext cx="12192000" cy="6854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92895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صورة 2" descr="حجم الاسطوانة_7">
            <a:extLst>
              <a:ext uri="{FF2B5EF4-FFF2-40B4-BE49-F238E27FC236}">
                <a16:creationId xmlns:a16="http://schemas.microsoft.com/office/drawing/2014/main" id="{3A035F45-350D-1DCF-BC39-883BAB243B0F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588"/>
            <a:ext cx="12192000" cy="6854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03684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صورة 2" descr="حجم الاسطوانة_8">
            <a:extLst>
              <a:ext uri="{FF2B5EF4-FFF2-40B4-BE49-F238E27FC236}">
                <a16:creationId xmlns:a16="http://schemas.microsoft.com/office/drawing/2014/main" id="{B79F95E2-B97A-0374-009E-4E9F185DC9AB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588"/>
            <a:ext cx="12192000" cy="6854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238931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صورة 2" descr="حجم الاسطوانة_9">
            <a:extLst>
              <a:ext uri="{FF2B5EF4-FFF2-40B4-BE49-F238E27FC236}">
                <a16:creationId xmlns:a16="http://schemas.microsoft.com/office/drawing/2014/main" id="{B77B9094-C742-C431-C570-1E4FFFCC05DE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588"/>
            <a:ext cx="12192000" cy="6854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0145198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شاشة عريضة</PresentationFormat>
  <Paragraphs>0</Paragraphs>
  <Slides>13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3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13</vt:i4>
      </vt:variant>
    </vt:vector>
  </HeadingPairs>
  <TitlesOfParts>
    <vt:vector size="17" baseType="lpstr">
      <vt:lpstr>Arial</vt:lpstr>
      <vt:lpstr>Calibri</vt:lpstr>
      <vt:lpstr>Calibri Light</vt:lpstr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ماجد البيضاني</dc:creator>
  <cp:lastModifiedBy>ماجد البيضاني</cp:lastModifiedBy>
  <cp:revision>1</cp:revision>
  <dcterms:created xsi:type="dcterms:W3CDTF">2022-06-04T06:35:18Z</dcterms:created>
  <dcterms:modified xsi:type="dcterms:W3CDTF">2022-06-04T06:35:58Z</dcterms:modified>
</cp:coreProperties>
</file>