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48" r:id="rId2"/>
  </p:sldMasterIdLst>
  <p:notesMasterIdLst>
    <p:notesMasterId r:id="rId22"/>
  </p:notesMasterIdLst>
  <p:sldIdLst>
    <p:sldId id="279" r:id="rId3"/>
    <p:sldId id="280" r:id="rId4"/>
    <p:sldId id="281" r:id="rId5"/>
    <p:sldId id="282" r:id="rId6"/>
    <p:sldId id="283" r:id="rId7"/>
    <p:sldId id="268" r:id="rId8"/>
    <p:sldId id="284" r:id="rId9"/>
    <p:sldId id="292" r:id="rId10"/>
    <p:sldId id="285" r:id="rId11"/>
    <p:sldId id="291" r:id="rId12"/>
    <p:sldId id="271" r:id="rId13"/>
    <p:sldId id="286" r:id="rId14"/>
    <p:sldId id="287" r:id="rId15"/>
    <p:sldId id="290" r:id="rId16"/>
    <p:sldId id="288" r:id="rId17"/>
    <p:sldId id="289" r:id="rId18"/>
    <p:sldId id="276" r:id="rId19"/>
    <p:sldId id="273" r:id="rId20"/>
    <p:sldId id="272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0066"/>
    <a:srgbClr val="C00670"/>
    <a:srgbClr val="F4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8" autoAdjust="0"/>
    <p:restoredTop sz="94574" autoAdjust="0"/>
  </p:normalViewPr>
  <p:slideViewPr>
    <p:cSldViewPr>
      <p:cViewPr varScale="1">
        <p:scale>
          <a:sx n="57" d="100"/>
          <a:sy n="57" d="100"/>
        </p:scale>
        <p:origin x="45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414B24-6BF7-4F42-B2BB-CCEC34E66EBC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047E72-D494-4445-84CE-C22EBEEB9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2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97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r" rtl="1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r" rtl="1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comb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62A030-B490-4E4F-8142-AE2A21E981ED}" type="datetimeFigureOut">
              <a:rPr lang="ar-SA" smtClean="0"/>
              <a:t>18/03/45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17F53D-7839-44A3-9307-BD5E36F6F14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/>
    <p:sndAc>
      <p:stSnd>
        <p:snd r:embed="rId13" name="chimes.wav"/>
      </p:stSnd>
    </p:sndAc>
  </p:transition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955249" y="5001994"/>
            <a:ext cx="5069337" cy="1443111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8"/>
          <p:cNvSpPr/>
          <p:nvPr/>
        </p:nvSpPr>
        <p:spPr>
          <a:xfrm>
            <a:off x="-71414" y="5785023"/>
            <a:ext cx="5069337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8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8"/>
          <p:cNvCxnSpPr/>
          <p:nvPr/>
        </p:nvCxnSpPr>
        <p:spPr>
          <a:xfrm>
            <a:off x="-12316" y="5787739"/>
            <a:ext cx="454067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r" rtl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r" rtl="1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r" rtl="1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r" rtl="1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fld id="{00000000-1234-1234-1234-12341234123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de-de/foto/weisse-keramik-tasse-gefullt-mit-kaffee-neben-dem-laptop-computer-551993/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07" y="1859364"/>
            <a:ext cx="3386859" cy="316835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317626" y="801578"/>
            <a:ext cx="772038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66"/>
                </a:solidFill>
              </a:rPr>
              <a:t>طالبتي:</a:t>
            </a:r>
          </a:p>
          <a:p>
            <a:pPr algn="ctr"/>
            <a:r>
              <a:rPr lang="ar-SA" sz="3200" b="1" dirty="0">
                <a:solidFill>
                  <a:srgbClr val="FF0066"/>
                </a:solidFill>
              </a:rPr>
              <a:t> افتحي الكود واستنتجي ماذا تشاهدين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896344"/>
            <a:ext cx="3341712" cy="3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60199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E10F9C5-05EA-B4D4-CD05-38838FD7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60648"/>
            <a:ext cx="1094521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1428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hlinkClick r:id="rId3" action="ppaction://hlinksldjump"/>
          </p:cNvPr>
          <p:cNvSpPr/>
          <p:nvPr/>
        </p:nvSpPr>
        <p:spPr>
          <a:xfrm>
            <a:off x="7968208" y="774683"/>
            <a:ext cx="3205256" cy="27363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التخطيط من أهم خطوات إدارة المنزل</a:t>
            </a:r>
          </a:p>
        </p:txBody>
      </p:sp>
      <p:sp>
        <p:nvSpPr>
          <p:cNvPr id="3" name="شكل بيضاوي 2">
            <a:hlinkClick r:id="rId3" action="ppaction://hlinksldjump"/>
          </p:cNvPr>
          <p:cNvSpPr/>
          <p:nvPr/>
        </p:nvSpPr>
        <p:spPr>
          <a:xfrm>
            <a:off x="4511824" y="2132855"/>
            <a:ext cx="3744418" cy="273630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لكل شخص في الأسرة </a:t>
            </a:r>
          </a:p>
          <a:p>
            <a:pPr algn="ctr"/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حقوق وواجبات</a:t>
            </a:r>
            <a:endParaRPr lang="ar-SA" sz="2800" b="1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شكل بيضاوي 4">
            <a:hlinkClick r:id="" action="ppaction://noaction"/>
          </p:cNvPr>
          <p:cNvSpPr/>
          <p:nvPr/>
        </p:nvSpPr>
        <p:spPr>
          <a:xfrm>
            <a:off x="983432" y="3142300"/>
            <a:ext cx="3744418" cy="330970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Andalus" pitchFamily="18" charset="-78"/>
                <a:cs typeface="Andalus" pitchFamily="18" charset="-78"/>
              </a:rPr>
              <a:t>يمكن لربة المنزل</a:t>
            </a:r>
          </a:p>
          <a:p>
            <a:pPr algn="ctr"/>
            <a:r>
              <a:rPr lang="ar-SA" sz="3600" b="1" dirty="0">
                <a:latin typeface="Andalus" pitchFamily="18" charset="-78"/>
                <a:cs typeface="Andalus" pitchFamily="18" charset="-78"/>
              </a:rPr>
              <a:t>إدارة شؤون منزلها</a:t>
            </a:r>
          </a:p>
          <a:p>
            <a:pPr algn="ctr"/>
            <a:r>
              <a:rPr lang="ar-SA" sz="3600" b="1" dirty="0">
                <a:latin typeface="Andalus" pitchFamily="18" charset="-78"/>
                <a:cs typeface="Andalus" pitchFamily="18" charset="-78"/>
              </a:rPr>
              <a:t>بدون تحديد أهداف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059997" y="16188"/>
            <a:ext cx="362791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err="1">
                <a:solidFill>
                  <a:schemeClr val="bg1"/>
                </a:solidFill>
              </a:rPr>
              <a:t>أجيبي</a:t>
            </a:r>
            <a:r>
              <a:rPr lang="ar-SA" sz="2800" b="1" dirty="0">
                <a:solidFill>
                  <a:schemeClr val="bg1"/>
                </a:solidFill>
              </a:rPr>
              <a:t> ب صح أو خطأ</a:t>
            </a:r>
          </a:p>
        </p:txBody>
      </p:sp>
    </p:spTree>
    <p:extLst>
      <p:ext uri="{BB962C8B-B14F-4D97-AF65-F5344CB8AC3E}">
        <p14:creationId xmlns:p14="http://schemas.microsoft.com/office/powerpoint/2010/main" val="3497136515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193F6F7-BEBC-930F-9743-BF56F6B8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32656"/>
            <a:ext cx="109452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71386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11A7F28-6F2C-27BC-CF62-7DFD31FA6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04664"/>
            <a:ext cx="10945216" cy="60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26087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491DCAE-A3F0-15B8-C600-66049857D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14680" r="4387" b="4217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9323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83C08ED-999D-C99A-43E0-A8FC16A81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9" b="27634"/>
          <a:stretch/>
        </p:blipFill>
        <p:spPr>
          <a:xfrm>
            <a:off x="6528048" y="764704"/>
            <a:ext cx="508635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97660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EC886A8-D93A-62A8-4174-B70D676A0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" t="3879" r="6015" b="3879"/>
          <a:stretch/>
        </p:blipFill>
        <p:spPr>
          <a:xfrm>
            <a:off x="623392" y="332656"/>
            <a:ext cx="1094521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4270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2C04C28C-B550-4FD3-B6A6-D51F733DD95A}"/>
              </a:ext>
            </a:extLst>
          </p:cNvPr>
          <p:cNvSpPr/>
          <p:nvPr/>
        </p:nvSpPr>
        <p:spPr>
          <a:xfrm>
            <a:off x="2783632" y="779754"/>
            <a:ext cx="6354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الأم مدرسة اذا أعددتها </a:t>
            </a:r>
          </a:p>
          <a:p>
            <a:pPr algn="ctr"/>
            <a:r>
              <a:rPr lang="ar-S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أعددت شعبا طيب الأعراق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C5388D7-A5E0-44DA-9925-9C806121C3A5}"/>
              </a:ext>
            </a:extLst>
          </p:cNvPr>
          <p:cNvSpPr txBox="1"/>
          <p:nvPr/>
        </p:nvSpPr>
        <p:spPr>
          <a:xfrm>
            <a:off x="1271464" y="2304431"/>
            <a:ext cx="422102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اربطي بين هذا البيت ووطنك</a:t>
            </a:r>
          </a:p>
        </p:txBody>
      </p:sp>
      <p:sp>
        <p:nvSpPr>
          <p:cNvPr id="2" name="مستطيل: مشطوف الحواف 1">
            <a:extLst>
              <a:ext uri="{FF2B5EF4-FFF2-40B4-BE49-F238E27FC236}">
                <a16:creationId xmlns:a16="http://schemas.microsoft.com/office/drawing/2014/main" id="{52842831-3A9F-94CC-2462-2D1B723F6AE6}"/>
              </a:ext>
            </a:extLst>
          </p:cNvPr>
          <p:cNvSpPr/>
          <p:nvPr/>
        </p:nvSpPr>
        <p:spPr>
          <a:xfrm>
            <a:off x="1847528" y="3284984"/>
            <a:ext cx="8280920" cy="2808312"/>
          </a:xfrm>
          <a:prstGeom prst="beve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هناك علاقة بين درس اليوم والمواد الدراسية التي تدرسيها اربطي بين ذلك</a:t>
            </a:r>
          </a:p>
        </p:txBody>
      </p:sp>
    </p:spTree>
    <p:extLst>
      <p:ext uri="{BB962C8B-B14F-4D97-AF65-F5344CB8AC3E}">
        <p14:creationId xmlns:p14="http://schemas.microsoft.com/office/powerpoint/2010/main" val="245399077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F0D4F9EA-C160-4773-8D49-13F1C8A17916}"/>
              </a:ext>
            </a:extLst>
          </p:cNvPr>
          <p:cNvSpPr/>
          <p:nvPr/>
        </p:nvSpPr>
        <p:spPr>
          <a:xfrm>
            <a:off x="4991200" y="-154850"/>
            <a:ext cx="72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4EFF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ارسمي خريطة مفاهيم توضح </a:t>
            </a:r>
          </a:p>
          <a:p>
            <a:pPr algn="ctr"/>
            <a:r>
              <a:rPr lang="ar-SA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4EFF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الإدارة المنزلية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25F2EFF-5054-4846-990B-C905FD5BE371}"/>
              </a:ext>
            </a:extLst>
          </p:cNvPr>
          <p:cNvSpPr/>
          <p:nvPr/>
        </p:nvSpPr>
        <p:spPr>
          <a:xfrm>
            <a:off x="2294166" y="856167"/>
            <a:ext cx="7603667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إدارة المنزل والاسهام في أعمال المنزل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47FDC6C-659D-49E6-939F-1C9996FE06B2}"/>
              </a:ext>
            </a:extLst>
          </p:cNvPr>
          <p:cNvSpPr/>
          <p:nvPr/>
        </p:nvSpPr>
        <p:spPr>
          <a:xfrm>
            <a:off x="8472264" y="2888940"/>
            <a:ext cx="3087486" cy="1872208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عمل الاب والام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3B4C05C-7B28-49B5-923F-CE26D47EC5D4}"/>
              </a:ext>
            </a:extLst>
          </p:cNvPr>
          <p:cNvSpPr/>
          <p:nvPr/>
        </p:nvSpPr>
        <p:spPr>
          <a:xfrm>
            <a:off x="6405497" y="4077072"/>
            <a:ext cx="28714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توزيع المهام على افراد الاسرة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B241A66-F053-41B5-8FCE-F264A04F1FCA}"/>
              </a:ext>
            </a:extLst>
          </p:cNvPr>
          <p:cNvSpPr/>
          <p:nvPr/>
        </p:nvSpPr>
        <p:spPr>
          <a:xfrm>
            <a:off x="3666175" y="4166200"/>
            <a:ext cx="2705983" cy="237626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التخطيط لأعمال المنزل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7671156-38A7-46CE-A0C3-544F3CC281E3}"/>
              </a:ext>
            </a:extLst>
          </p:cNvPr>
          <p:cNvSpPr/>
          <p:nvPr/>
        </p:nvSpPr>
        <p:spPr>
          <a:xfrm>
            <a:off x="1127449" y="2888940"/>
            <a:ext cx="3197532" cy="19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أعمال المنزل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44A237BC-E853-4FB2-A9E4-4DE2D76BDD5A}"/>
              </a:ext>
            </a:extLst>
          </p:cNvPr>
          <p:cNvCxnSpPr/>
          <p:nvPr/>
        </p:nvCxnSpPr>
        <p:spPr>
          <a:xfrm>
            <a:off x="8472264" y="1556792"/>
            <a:ext cx="66073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D91441DF-B02F-45E7-AB52-BA40132A0489}"/>
              </a:ext>
            </a:extLst>
          </p:cNvPr>
          <p:cNvCxnSpPr>
            <a:cxnSpLocks/>
          </p:cNvCxnSpPr>
          <p:nvPr/>
        </p:nvCxnSpPr>
        <p:spPr>
          <a:xfrm>
            <a:off x="7672293" y="1566520"/>
            <a:ext cx="60409" cy="245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9F341ED2-5311-4259-A6E0-D802426F6D53}"/>
              </a:ext>
            </a:extLst>
          </p:cNvPr>
          <p:cNvCxnSpPr>
            <a:cxnSpLocks/>
          </p:cNvCxnSpPr>
          <p:nvPr/>
        </p:nvCxnSpPr>
        <p:spPr>
          <a:xfrm>
            <a:off x="5023762" y="1576247"/>
            <a:ext cx="0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5F676383-D934-4A9B-A506-A45A4EB276B2}"/>
              </a:ext>
            </a:extLst>
          </p:cNvPr>
          <p:cNvCxnSpPr/>
          <p:nvPr/>
        </p:nvCxnSpPr>
        <p:spPr>
          <a:xfrm flipH="1">
            <a:off x="3287688" y="1556792"/>
            <a:ext cx="936104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13682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176120" y="-363564"/>
            <a:ext cx="26386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وأخيرا</a:t>
            </a:r>
            <a:endParaRPr lang="ar-SA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24762"/>
            <a:ext cx="10801200" cy="56845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مربع نص 5"/>
          <p:cNvSpPr txBox="1"/>
          <p:nvPr/>
        </p:nvSpPr>
        <p:spPr>
          <a:xfrm>
            <a:off x="1101463" y="5166454"/>
            <a:ext cx="995496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solidFill>
                  <a:srgbClr val="660066"/>
                </a:solidFill>
              </a:rPr>
              <a:t>سبحانك اللهم وبحمدك ..أشهد أن لإله إلا أنت..</a:t>
            </a:r>
          </a:p>
          <a:p>
            <a:pPr algn="ctr"/>
            <a:r>
              <a:rPr lang="ar-SA" sz="3600" b="1" dirty="0">
                <a:solidFill>
                  <a:srgbClr val="660066"/>
                </a:solidFill>
              </a:rPr>
              <a:t>أستغفرك وأتوب إليك</a:t>
            </a:r>
            <a:endParaRPr lang="ar-SA" sz="2800" b="1" dirty="0">
              <a:solidFill>
                <a:srgbClr val="660066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417484" y="827046"/>
            <a:ext cx="1764105" cy="1584176"/>
          </a:xfrm>
          <a:prstGeom prst="ellipse">
            <a:avLst/>
          </a:prstGeom>
          <a:solidFill>
            <a:srgbClr val="F4EFF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طالباتي</a:t>
            </a:r>
          </a:p>
          <a:p>
            <a:pPr algn="ctr"/>
            <a:r>
              <a:rPr lang="ar-SA" sz="36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الجميلات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58C2AB-C178-4F38-9B11-A4BBA67E0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11186" y="2408348"/>
            <a:ext cx="2776702" cy="2844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608527A-46A2-4191-A53D-0FBCB016F60F}"/>
              </a:ext>
            </a:extLst>
          </p:cNvPr>
          <p:cNvSpPr txBox="1"/>
          <p:nvPr/>
        </p:nvSpPr>
        <p:spPr>
          <a:xfrm>
            <a:off x="1147619" y="3790275"/>
            <a:ext cx="230383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b="1" dirty="0" err="1">
                <a:solidFill>
                  <a:schemeClr val="bg1"/>
                </a:solidFill>
              </a:rPr>
              <a:t>لاتنسي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 حل الواجب 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في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204778270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 descr="7e2ca8bffa02f1fe6ee5aaeced50e04c5f6a03dc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227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6D5F4DD-515D-030B-2C06-D0836B282FFB}"/>
              </a:ext>
            </a:extLst>
          </p:cNvPr>
          <p:cNvSpPr txBox="1"/>
          <p:nvPr/>
        </p:nvSpPr>
        <p:spPr>
          <a:xfrm>
            <a:off x="5519937" y="6300029"/>
            <a:ext cx="48520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err="1"/>
              <a:t>مارأيك</a:t>
            </a:r>
            <a:r>
              <a:rPr lang="ar-SA" sz="3200" b="1" dirty="0"/>
              <a:t> في هذه الصورة ؟</a:t>
            </a:r>
          </a:p>
        </p:txBody>
      </p:sp>
    </p:spTree>
    <p:extLst>
      <p:ext uri="{BB962C8B-B14F-4D97-AF65-F5344CB8AC3E}">
        <p14:creationId xmlns:p14="http://schemas.microsoft.com/office/powerpoint/2010/main" val="13793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5721" b="9847"/>
          <a:stretch/>
        </p:blipFill>
        <p:spPr>
          <a:xfrm>
            <a:off x="695400" y="476672"/>
            <a:ext cx="4874455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مربع نص 1"/>
          <p:cNvSpPr txBox="1"/>
          <p:nvPr/>
        </p:nvSpPr>
        <p:spPr>
          <a:xfrm>
            <a:off x="3972596" y="5432737"/>
            <a:ext cx="191911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>
                <a:solidFill>
                  <a:srgbClr val="0000FF"/>
                </a:solidFill>
                <a:latin typeface="Aldhabi" pitchFamily="2" charset="-78"/>
                <a:cs typeface="Aldhabi" pitchFamily="2" charset="-78"/>
              </a:rPr>
              <a:t>وهذه  الصورة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1667"/>
          <a:stretch/>
        </p:blipFill>
        <p:spPr>
          <a:xfrm>
            <a:off x="6332002" y="1484784"/>
            <a:ext cx="5184576" cy="4994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3317003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2024" y="533481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Urdu Typesetting" pitchFamily="66" charset="-78"/>
                <a:cs typeface="Urdu Typesetting" pitchFamily="66" charset="-78"/>
              </a:rPr>
              <a:t>بسم الله الرحمن </a:t>
            </a:r>
            <a:r>
              <a:rPr lang="ar-SA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Urdu Typesetting" pitchFamily="66" charset="-78"/>
                <a:cs typeface="Urdu Typesetting" pitchFamily="66" charset="-78"/>
              </a:rPr>
              <a:t>الرحيمم</a:t>
            </a:r>
            <a:endParaRPr lang="ar-SA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Urdu Typesetting" pitchFamily="66" charset="-78"/>
              <a:cs typeface="Urdu Typesetting" pitchFamily="66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81011" y="2459504"/>
            <a:ext cx="61793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مادة</a:t>
            </a:r>
          </a:p>
          <a:p>
            <a:pPr algn="ctr"/>
            <a:r>
              <a:rPr lang="ar-SA" sz="60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المهارات الحياتية و الأسرية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r="14358"/>
          <a:stretch/>
        </p:blipFill>
        <p:spPr>
          <a:xfrm>
            <a:off x="407368" y="116632"/>
            <a:ext cx="5290552" cy="595132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0" y="332656"/>
            <a:ext cx="1028700" cy="863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16" y="4313526"/>
            <a:ext cx="1656184" cy="18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97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B259151-3065-4A4C-89F6-8B8759EB2383}"/>
              </a:ext>
            </a:extLst>
          </p:cNvPr>
          <p:cNvSpPr txBox="1"/>
          <p:nvPr/>
        </p:nvSpPr>
        <p:spPr>
          <a:xfrm>
            <a:off x="5951985" y="692696"/>
            <a:ext cx="393873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الوحدة :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المهارات الأسرية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EC4F94C-7BDF-4FBA-AADA-DCB1B598567B}"/>
              </a:ext>
            </a:extLst>
          </p:cNvPr>
          <p:cNvSpPr txBox="1"/>
          <p:nvPr/>
        </p:nvSpPr>
        <p:spPr>
          <a:xfrm flipH="1">
            <a:off x="7248128" y="2554995"/>
            <a:ext cx="33386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اليوم :</a:t>
            </a:r>
          </a:p>
          <a:p>
            <a:r>
              <a:rPr lang="ar-SA" sz="3200" b="1" dirty="0"/>
              <a:t>التاريخ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04D18BC-7936-4929-902D-A2833E62A872}"/>
              </a:ext>
            </a:extLst>
          </p:cNvPr>
          <p:cNvSpPr txBox="1"/>
          <p:nvPr/>
        </p:nvSpPr>
        <p:spPr>
          <a:xfrm>
            <a:off x="5314813" y="4248091"/>
            <a:ext cx="4298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66"/>
                </a:solidFill>
              </a:rPr>
              <a:t>الفصل : أولى متوسط</a:t>
            </a:r>
          </a:p>
        </p:txBody>
      </p:sp>
    </p:spTree>
    <p:extLst>
      <p:ext uri="{BB962C8B-B14F-4D97-AF65-F5344CB8AC3E}">
        <p14:creationId xmlns:p14="http://schemas.microsoft.com/office/powerpoint/2010/main" val="251129780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39416" y="786624"/>
            <a:ext cx="1072919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b="1" dirty="0">
              <a:solidFill>
                <a:srgbClr val="0000FF"/>
              </a:solidFill>
            </a:endParaRPr>
          </a:p>
          <a:p>
            <a:pPr algn="ctr"/>
            <a:r>
              <a:rPr lang="ar-SA" sz="4400" b="1" dirty="0">
                <a:solidFill>
                  <a:srgbClr val="0000FF"/>
                </a:solidFill>
              </a:rPr>
              <a:t>الموضوع : 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تابع الإدارة المنزلية</a:t>
            </a:r>
          </a:p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مصادر دخل الأسرة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8052A3-BE94-68ED-01E7-692033D87F92}"/>
              </a:ext>
            </a:extLst>
          </p:cNvPr>
          <p:cNvSpPr txBox="1"/>
          <p:nvPr/>
        </p:nvSpPr>
        <p:spPr>
          <a:xfrm>
            <a:off x="5136140" y="2996952"/>
            <a:ext cx="6216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accent3"/>
                </a:solidFill>
              </a:rPr>
              <a:t>المفاهيم الرئيسية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61801E-C846-98C7-B271-096E66A04366}"/>
              </a:ext>
            </a:extLst>
          </p:cNvPr>
          <p:cNvSpPr txBox="1"/>
          <p:nvPr/>
        </p:nvSpPr>
        <p:spPr>
          <a:xfrm>
            <a:off x="2783632" y="3634742"/>
            <a:ext cx="72400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/>
              <a:t>الادارة المنزلية </a:t>
            </a:r>
          </a:p>
          <a:p>
            <a:r>
              <a:rPr lang="ar-SA" sz="4400" b="1" dirty="0"/>
              <a:t>مديرة المنزل الناجحة</a:t>
            </a:r>
          </a:p>
          <a:p>
            <a:r>
              <a:rPr lang="ar-SA" sz="4400" b="1" dirty="0"/>
              <a:t>مصادر الدخل</a:t>
            </a:r>
          </a:p>
        </p:txBody>
      </p:sp>
    </p:spTree>
    <p:extLst>
      <p:ext uri="{BB962C8B-B14F-4D97-AF65-F5344CB8AC3E}">
        <p14:creationId xmlns:p14="http://schemas.microsoft.com/office/powerpoint/2010/main" val="26978144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3DCB51F5-13F4-42B0-B251-6C9BD82CA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91068"/>
              </p:ext>
            </p:extLst>
          </p:nvPr>
        </p:nvGraphicFramePr>
        <p:xfrm>
          <a:off x="1847528" y="1474024"/>
          <a:ext cx="7992888" cy="447525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402801982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9331976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650922530"/>
                    </a:ext>
                  </a:extLst>
                </a:gridCol>
              </a:tblGrid>
              <a:tr h="847654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جدول التعلم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2575"/>
                  </a:ext>
                </a:extLst>
              </a:tr>
              <a:tr h="362760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ماذا أعرف </a:t>
                      </a:r>
                    </a:p>
                    <a:p>
                      <a:pPr algn="ctr" rtl="1"/>
                      <a:endParaRPr lang="ar-SA" sz="2000" b="1" dirty="0"/>
                    </a:p>
                    <a:p>
                      <a:pPr algn="ctr" rtl="1"/>
                      <a:endParaRPr lang="ar-SA" sz="2000" b="1" dirty="0"/>
                    </a:p>
                    <a:p>
                      <a:pPr algn="ctr" rtl="1"/>
                      <a:endParaRPr lang="ar-SA" sz="2000" b="1" dirty="0"/>
                    </a:p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ماذا اريد أن أعرف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ماذا تعلمت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2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435388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870EC833-DCBB-45D1-ACDB-FFFA1496B709}"/>
              </a:ext>
            </a:extLst>
          </p:cNvPr>
          <p:cNvSpPr txBox="1"/>
          <p:nvPr/>
        </p:nvSpPr>
        <p:spPr>
          <a:xfrm>
            <a:off x="5879976" y="908720"/>
            <a:ext cx="4649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u="sng" dirty="0">
                <a:solidFill>
                  <a:srgbClr val="FF0066"/>
                </a:solidFill>
                <a:latin typeface="Century Gothic"/>
                <a:cs typeface="Tahoma" panose="020B0604030504040204" pitchFamily="34" charset="0"/>
              </a:rPr>
              <a:t>أهداف الدرس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BD26D0F-9970-4DFD-A61C-A7CE9131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96753"/>
            <a:ext cx="105131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965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1FB7E79-6F28-AA5B-32C6-4D64A222C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04664"/>
            <a:ext cx="10945216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7942"/>
      </p:ext>
    </p:extLst>
  </p:cSld>
  <p:clrMapOvr>
    <a:masterClrMapping/>
  </p:clrMapOvr>
  <p:transition spd="slow">
    <p:comb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ملتقى">
  <a:themeElements>
    <a:clrScheme name="ملتقى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1101</TotalTime>
  <Words>166</Words>
  <Application>Microsoft Office PowerPoint</Application>
  <PresentationFormat>شاشة عريضة</PresentationFormat>
  <Paragraphs>52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32" baseType="lpstr">
      <vt:lpstr>Aldhabi</vt:lpstr>
      <vt:lpstr>Andalus</vt:lpstr>
      <vt:lpstr>Arabic Typesetting</vt:lpstr>
      <vt:lpstr>Arial</vt:lpstr>
      <vt:lpstr>Calibri</vt:lpstr>
      <vt:lpstr>Century Gothic</vt:lpstr>
      <vt:lpstr>Lucida Sans</vt:lpstr>
      <vt:lpstr>Noto Sans Symbols</vt:lpstr>
      <vt:lpstr>Urdu Typesetting</vt:lpstr>
      <vt:lpstr>Verdana</vt:lpstr>
      <vt:lpstr>Wingdings 2</vt:lpstr>
      <vt:lpstr>أوستن</vt:lpstr>
      <vt:lpstr>ملتقى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عدنان</dc:creator>
  <cp:lastModifiedBy>أمل الشريف</cp:lastModifiedBy>
  <cp:revision>78</cp:revision>
  <dcterms:created xsi:type="dcterms:W3CDTF">2020-10-11T13:44:11Z</dcterms:created>
  <dcterms:modified xsi:type="dcterms:W3CDTF">2023-10-02T07:35:26Z</dcterms:modified>
</cp:coreProperties>
</file>