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8" r:id="rId6"/>
    <p:sldId id="404" r:id="rId7"/>
    <p:sldId id="406" r:id="rId8"/>
    <p:sldId id="405" r:id="rId9"/>
    <p:sldId id="400" r:id="rId10"/>
    <p:sldId id="401" r:id="rId11"/>
    <p:sldId id="407" r:id="rId12"/>
    <p:sldId id="367" r:id="rId13"/>
    <p:sldId id="402" r:id="rId14"/>
    <p:sldId id="317" r:id="rId15"/>
    <p:sldId id="295" r:id="rId16"/>
    <p:sldId id="296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94C0"/>
    <a:srgbClr val="CB99C3"/>
    <a:srgbClr val="ECD6D4"/>
    <a:srgbClr val="E2F2E4"/>
    <a:srgbClr val="6D7A89"/>
    <a:srgbClr val="FFFFCC"/>
    <a:srgbClr val="A095B1"/>
    <a:srgbClr val="E1E5E7"/>
    <a:srgbClr val="FDE9D7"/>
    <a:srgbClr val="E2E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89" autoAdjust="0"/>
    <p:restoredTop sz="94660"/>
  </p:normalViewPr>
  <p:slideViewPr>
    <p:cSldViewPr snapToGrid="0">
      <p:cViewPr varScale="1">
        <p:scale>
          <a:sx n="56" d="100"/>
          <a:sy n="56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3E0D3-D748-0F44-EC23-B534612C2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6CB865B-4C43-B62D-6696-504060C70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3A3823B-B442-C7C4-C89E-EF3C744A4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4F7437F-B1C7-D178-99B5-2DE09DBD6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4359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5E883-BC5F-6CC3-4BEA-A20132AE2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ACD9A1B-7D3C-1AB6-6A62-3FEB28BC8D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91927CE-7316-C698-CA96-095346ADD9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9D3B88B-7F29-B2E1-C3C3-FDE405CB4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9218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E417A-247A-CE62-124A-0C7CD32E4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8FB8FC6-EF21-F71F-2541-CF35CD93ED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C99AF7E-0671-63BF-917B-132194C2E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33BB865-F522-F15D-E10B-93FDB97D39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8608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B0CEE-24BA-738B-A609-A4E8E2E80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DFAC709-520F-032C-B5D7-C9A1739D7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25C03D6-D503-0BE7-0982-F0A67F0FA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2A615B-3AA0-672F-8DD8-FF2E2E220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37369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C959B-185B-21F2-3EEC-AEC71F6A9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4118A41-65B0-5CFC-26FE-FB9FF1010F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3D34EFB-78BB-CB15-50CF-F9B9BFC6A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B17D1BA-650C-02CD-06D3-48D7A994D1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2255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9B571-E791-32B0-C8E2-D4348A41E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D37F06C-B8CD-20A8-D02D-5DA8DEEF1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9CAE764-2694-34C1-9789-6E95C6117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3501403-2D8B-5D09-BD46-088B9CA755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7570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08BC4-8651-F41E-A3E2-496F668F3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B62C173-0235-50B8-2ECD-B5EA8C8BF0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A0461A5-0987-0AF8-81EA-BBC53BA4D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273D2C3-21E6-0F0C-E5DD-492B59386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35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D6EE9-AA2C-3BF0-E0B7-DD5FA2FB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098AA5E-BA2F-35E1-830D-C4308ED6F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A7C38A7-CAAD-73D8-4260-AE316B81F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FA8DE5B-AE2C-D8D0-585F-F920A2C36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6054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C234F-6FC2-5FF0-DDDB-3CE422819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958E0DB-A985-341D-7737-472E388224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B0ECCD4-E5C8-BA03-1A82-CF55817C7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29DA0D3-289E-FB1B-E345-6002159FE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5655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950C5-8279-B3A1-EF31-5214F82A9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27FFC6D-3503-4C9D-F034-935DDC32FF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61F8081-97C0-53DF-A126-D250F19670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19B6B8B-7CC6-9BCE-1EF9-AF75FAA8B7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6349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6EE08-9758-ADB5-BAC2-CF4E99505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71A4184-4B48-13F1-A474-973D29EF32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47A194C-5448-7155-91FC-40A96FA602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6556277-0811-8534-EAFD-5821B3F0A8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8328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9BEEB-A4B1-F787-8B8F-70322FD59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DA05DD8-C9E9-1913-B780-48FE32B0B4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5CAD6C6-178E-B036-EDD9-DF755A2BDD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5B84457-DF1E-B860-2039-446768799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1106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8B5EA-EF20-2344-2304-39CD6E76B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D320B95-979E-1B7F-EA90-FBD20E72F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320F120-669C-8909-F944-C559005CFA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740CAEB-66F2-22F3-2804-4399E5E3E6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738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959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567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995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9301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8111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302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1441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779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2435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79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97913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032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9762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35217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61136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84958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43913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7022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00565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058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354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47895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765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288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14/05/47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83" r:id="rId8"/>
    <p:sldLayoutId id="2147483682" r:id="rId9"/>
    <p:sldLayoutId id="2147483681" r:id="rId10"/>
    <p:sldLayoutId id="2147483680" r:id="rId11"/>
    <p:sldLayoutId id="2147483679" r:id="rId12"/>
    <p:sldLayoutId id="2147483678" r:id="rId13"/>
    <p:sldLayoutId id="2147483677" r:id="rId14"/>
    <p:sldLayoutId id="2147483676" r:id="rId15"/>
    <p:sldLayoutId id="2147483675" r:id="rId16"/>
    <p:sldLayoutId id="2147483674" r:id="rId17"/>
    <p:sldLayoutId id="2147483673" r:id="rId18"/>
    <p:sldLayoutId id="2147483672" r:id="rId19"/>
    <p:sldLayoutId id="2147483671" r:id="rId20"/>
    <p:sldLayoutId id="2147483670" r:id="rId21"/>
    <p:sldLayoutId id="2147483669" r:id="rId22"/>
    <p:sldLayoutId id="2147483668" r:id="rId23"/>
    <p:sldLayoutId id="2147483667" r:id="rId24"/>
    <p:sldLayoutId id="2147483666" r:id="rId25"/>
    <p:sldLayoutId id="2147483665" r:id="rId26"/>
    <p:sldLayoutId id="2147483664" r:id="rId27"/>
    <p:sldLayoutId id="2147483663" r:id="rId28"/>
    <p:sldLayoutId id="2147483662" r:id="rId29"/>
    <p:sldLayoutId id="2147483661" r:id="rId30"/>
    <p:sldLayoutId id="2147483660" r:id="rId31"/>
    <p:sldLayoutId id="2147483656" r:id="rId32"/>
    <p:sldLayoutId id="2147483657" r:id="rId33"/>
    <p:sldLayoutId id="2147483658" r:id="rId34"/>
    <p:sldLayoutId id="2147483659" r:id="rId3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.jpg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.jpg"/><Relationship Id="rId4" Type="http://schemas.microsoft.com/office/2007/relationships/hdphoto" Target="../media/hdphoto2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3.wdp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353105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  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الأولى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المعادلات ذات الخطوتين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E8B252D3-CE6B-B3A3-A8F5-4C3CDC86C48B}"/>
              </a:ext>
            </a:extLst>
          </p:cNvPr>
          <p:cNvSpPr txBox="1"/>
          <p:nvPr/>
        </p:nvSpPr>
        <p:spPr>
          <a:xfrm>
            <a:off x="8983979" y="2011402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الواجـــــــــــــــــــــــــــــــــــــــــــــــــــــــب</a:t>
            </a:r>
            <a:endParaRPr lang="ar-SA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7356D9F-1EC7-3C92-C696-91FE84F8FFB7}"/>
              </a:ext>
            </a:extLst>
          </p:cNvPr>
          <p:cNvSpPr txBox="1"/>
          <p:nvPr/>
        </p:nvSpPr>
        <p:spPr>
          <a:xfrm>
            <a:off x="2651760" y="2735150"/>
            <a:ext cx="896609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7) 19200 كرة تنس</a:t>
            </a:r>
          </a:p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9) 5 كلم</a:t>
            </a:r>
            <a:r>
              <a:rPr lang="ar-SA" sz="32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</a:p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11) لا ؛ ثمن المشتريات الكلي يساوي 32 ريالا ، وهو أكبر من 30 ريال .</a:t>
            </a:r>
          </a:p>
        </p:txBody>
      </p:sp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4DD70-DCB8-2E03-659E-3961A84F2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6BABD036-22CB-60EB-63FA-B5D61885C86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D03CF6C-7F08-B28E-444A-39510FB088E0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A850A27-C5F1-4AFC-27BB-4E46B2CF9BE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9027E419-23B1-4578-530D-BCBFB484663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EA82E1B-0D46-D9AF-FAFB-279E0830CEF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133B588D-98A4-CDB4-265D-B57E0CEEE92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7ECC5BB-E016-5DF0-E601-3E67F4CBA71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F2F3741-1D3D-4516-501C-35B5CF87A1E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26E6EEBE-B896-F1CD-3A80-D6581C3D7DCD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C6F742B-E2DC-6EAF-C0E3-8C681D97CC4E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756C8D8-17A4-7C9D-B9B8-3CB80D44E091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19D2423-3B89-2475-2AD4-FBEE27129484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4B7BBDA-5D27-9235-2E69-81BAB4C2285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6F22E1C-3732-4A4B-C3F4-82F61385C2D4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2FF9108-2C2B-B645-A4A9-ECE1C545A5EF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9760EC13-B8CE-9863-D2AE-B44DE366A0A8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CCDF2B2A-07B0-8DBA-DCA5-AE65A6AAD857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4" name="سهم: خماسي 13">
              <a:extLst>
                <a:ext uri="{FF2B5EF4-FFF2-40B4-BE49-F238E27FC236}">
                  <a16:creationId xmlns:a16="http://schemas.microsoft.com/office/drawing/2014/main" id="{906ED5C8-6037-9A6C-12D0-D02174160CDE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FAF9EF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8925B4CB-9789-8F99-EFAE-0CD9813260B6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تـــــــــــــــــــــــــــــــــــــــــــــــــــأكد</a:t>
              </a:r>
            </a:p>
          </p:txBody>
        </p:sp>
      </p:grp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A1CDE289-42E6-BCD3-0FBB-4C8CDE6030C6}"/>
              </a:ext>
            </a:extLst>
          </p:cNvPr>
          <p:cNvGrpSpPr/>
          <p:nvPr/>
        </p:nvGrpSpPr>
        <p:grpSpPr>
          <a:xfrm>
            <a:off x="9532620" y="5781755"/>
            <a:ext cx="2353811" cy="729555"/>
            <a:chOff x="9532620" y="5781755"/>
            <a:chExt cx="2353811" cy="729555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1F5766FB-B178-687B-2A01-1A06DD802694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8" name="مجموعة 7">
                <a:extLst>
                  <a:ext uri="{FF2B5EF4-FFF2-40B4-BE49-F238E27FC236}">
                    <a16:creationId xmlns:a16="http://schemas.microsoft.com/office/drawing/2014/main" id="{9135E29B-CF6B-3B56-142B-155071140C36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5FEFCC2D-E9EF-A56D-7F8F-A304356F1528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03F2FEA1-31AD-49F8-7BFF-9D274DCA1C4A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91577FF6-3630-1EB4-30C6-A790B4EEF20B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57040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أقران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995BF539-BD2E-373F-12E6-4ED4FC1CC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32950" y="5781755"/>
              <a:ext cx="605044" cy="729555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AB791D68-0B18-4344-E6A9-DAF088ED8C9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439EC6FE-3F60-054C-3072-CEF18B0FEFDC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6E70374-A0A1-6D54-5245-C772212F989E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8B51E67-2D30-70AA-C57B-8CF4C8C9916B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3A6319C3-7E7B-E800-56FA-9B0F6B812EB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9541839D-EF87-8C25-23E7-28C5DD35EE0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5625"/>
          <a:stretch/>
        </p:blipFill>
        <p:spPr>
          <a:xfrm>
            <a:off x="1026169" y="1290923"/>
            <a:ext cx="8409363" cy="132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9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14C3E-E5BD-3742-CD1A-A89979013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4FD5A7E-CA94-2290-CCCA-2094A5092CBA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D8AC16A-A598-290F-060A-A93BD5527FE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7A039CC-BED6-AB5C-F43D-6B9011EFB2B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D201630-7065-3C63-707A-2F2537EEF74F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73A238D-9659-D9A5-4B52-F61914A08E6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2725FB10-377A-FCFE-1C8E-E48E0C01B06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46CB7756-6D22-E690-69AA-7E353BB74BD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49D7A8F-14B9-E1F6-EDC4-835988812F0D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BA777222-8A63-8F6D-B9AA-9D1DE650DFC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AB9AD10-7990-CDC8-388D-F6B4ABFE1DD8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7590B4C-C9DC-8993-70BC-E0A39B3CDDFA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65D1125B-94D5-EAB0-070A-7C251A661A9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CF766383-3C6F-124B-8CDA-4CB2529E138D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6DF77CE-E3A4-FB8E-EF7B-31244380DFB1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CBFE97EB-EE59-BC5C-B6E9-FFC5542037DC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A56B2B08-77CD-86B7-79B3-2B2CD0BABD92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E2F100D8-7873-77DD-9140-87861A6FCF76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4" name="سهم: خماسي 13">
              <a:extLst>
                <a:ext uri="{FF2B5EF4-FFF2-40B4-BE49-F238E27FC236}">
                  <a16:creationId xmlns:a16="http://schemas.microsoft.com/office/drawing/2014/main" id="{05564416-7D97-8ACC-018E-BABB8D7508BF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FAF9EF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A43CD969-560A-4549-2892-8EB4422A151B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تـــــــــــــــــــــــــــــــــــــــــــــــــــأكد</a:t>
              </a:r>
            </a:p>
          </p:txBody>
        </p:sp>
      </p:grp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1AD4BD34-7639-9A52-824B-40C0A782F9C4}"/>
              </a:ext>
            </a:extLst>
          </p:cNvPr>
          <p:cNvGrpSpPr/>
          <p:nvPr/>
        </p:nvGrpSpPr>
        <p:grpSpPr>
          <a:xfrm>
            <a:off x="9532620" y="5781755"/>
            <a:ext cx="2353811" cy="729555"/>
            <a:chOff x="9532620" y="5781755"/>
            <a:chExt cx="2353811" cy="729555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E94CAA28-2402-9ADB-408E-EC78343B47FE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8" name="مجموعة 7">
                <a:extLst>
                  <a:ext uri="{FF2B5EF4-FFF2-40B4-BE49-F238E27FC236}">
                    <a16:creationId xmlns:a16="http://schemas.microsoft.com/office/drawing/2014/main" id="{4A29688A-5D9A-5DB8-07FE-1D7514C76FCF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A0C0BD52-4489-9DC3-4C88-4C524852D61C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0FCE4FC2-BDBA-AFEA-B2DF-4EB47F8B2161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B1B12115-D75B-5F67-4CF5-A5B69AF74237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57040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أقران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ED58DF1C-EE5A-7394-CE77-EB96C8061C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32950" y="5781755"/>
              <a:ext cx="605044" cy="729555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F94F7032-BBBD-C634-3EE1-CB2DBE7E1D2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ABD82DF-43A3-F19A-60EC-B632BBD344DE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CF53826-741E-5407-7F3A-512A64FD0166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5C4685CA-90DE-796D-93FD-C49FE1AD5037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5891B5A5-6373-99BA-712F-9ED0183C029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16317B57-AAB1-FFC5-2B41-17C3E675AEB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8942"/>
          <a:stretch/>
        </p:blipFill>
        <p:spPr>
          <a:xfrm>
            <a:off x="1020985" y="1252039"/>
            <a:ext cx="8409363" cy="64079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46AF2BA-E48C-0D8D-F33B-8FBBC09BA4D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1547" b="-8370"/>
          <a:stretch/>
        </p:blipFill>
        <p:spPr>
          <a:xfrm>
            <a:off x="1042091" y="1823105"/>
            <a:ext cx="8409363" cy="96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91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FB7CB-1980-5681-399F-A38B8C4F7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BE254FD-FEB4-DDD2-9752-5E2C393E33E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7EE0CCF-267A-F638-C183-19089648EA0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2E61D64-1F46-17C2-FC3D-B99299806CB9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0B0AE2C-DF48-6BCF-86FC-D9F24DC7227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4140F282-5524-F9D1-C73D-BA748B9EBE60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3375367-4A57-F358-0D98-F20AFA6EBA04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10C3C2B-E878-F7EE-2B20-9D2A83DBA60F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AA1F75B-5156-0B7F-92C4-22EBEA3357A2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79722BF-1A96-FEA6-47D4-DFEB1B6D72C6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0B923DA9-4E33-B10C-BE9F-1EFE1C676F5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08E141E-54F3-D5A2-0B03-F13E69F47BFF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8A76A2C2-A044-F404-38F4-4AF03E4E915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A84A95-D932-11BF-8831-3ADDB5F4739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B81B3D-9B2E-CC76-4D9C-6D149C5D285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58A0524-56F7-A5A3-B9E8-26C1184E7F8A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0F342421-62E8-0740-5522-D037AAF3FE9A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9041BA57-EADC-6FD3-ABF7-85EB1BFCC20C}"/>
              </a:ext>
            </a:extLst>
          </p:cNvPr>
          <p:cNvSpPr/>
          <p:nvPr/>
        </p:nvSpPr>
        <p:spPr>
          <a:xfrm>
            <a:off x="6345250" y="443913"/>
            <a:ext cx="3267451" cy="595662"/>
          </a:xfrm>
          <a:custGeom>
            <a:avLst/>
            <a:gdLst>
              <a:gd name="connsiteX0" fmla="*/ 0 w 3267451"/>
              <a:gd name="connsiteY0" fmla="*/ 595662 h 595662"/>
              <a:gd name="connsiteX1" fmla="*/ 148916 w 3267451"/>
              <a:gd name="connsiteY1" fmla="*/ 0 h 595662"/>
              <a:gd name="connsiteX2" fmla="*/ 679067 w 3267451"/>
              <a:gd name="connsiteY2" fmla="*/ 0 h 595662"/>
              <a:gd name="connsiteX3" fmla="*/ 1333959 w 3267451"/>
              <a:gd name="connsiteY3" fmla="*/ 0 h 595662"/>
              <a:gd name="connsiteX4" fmla="*/ 1864110 w 3267451"/>
              <a:gd name="connsiteY4" fmla="*/ 0 h 595662"/>
              <a:gd name="connsiteX5" fmla="*/ 2456632 w 3267451"/>
              <a:gd name="connsiteY5" fmla="*/ 0 h 595662"/>
              <a:gd name="connsiteX6" fmla="*/ 3267451 w 3267451"/>
              <a:gd name="connsiteY6" fmla="*/ 0 h 595662"/>
              <a:gd name="connsiteX7" fmla="*/ 3118536 w 3267451"/>
              <a:gd name="connsiteY7" fmla="*/ 595662 h 595662"/>
              <a:gd name="connsiteX8" fmla="*/ 2557200 w 3267451"/>
              <a:gd name="connsiteY8" fmla="*/ 595662 h 595662"/>
              <a:gd name="connsiteX9" fmla="*/ 1995863 w 3267451"/>
              <a:gd name="connsiteY9" fmla="*/ 595662 h 595662"/>
              <a:gd name="connsiteX10" fmla="*/ 1372156 w 3267451"/>
              <a:gd name="connsiteY10" fmla="*/ 595662 h 595662"/>
              <a:gd name="connsiteX11" fmla="*/ 779634 w 3267451"/>
              <a:gd name="connsiteY11" fmla="*/ 595662 h 595662"/>
              <a:gd name="connsiteX12" fmla="*/ 0 w 3267451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67451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342433" y="-18065"/>
                  <a:pt x="483434" y="-15462"/>
                  <a:pt x="679067" y="0"/>
                </a:cubicBezTo>
                <a:cubicBezTo>
                  <a:pt x="874700" y="15462"/>
                  <a:pt x="1198926" y="-31247"/>
                  <a:pt x="1333959" y="0"/>
                </a:cubicBezTo>
                <a:cubicBezTo>
                  <a:pt x="1468992" y="31247"/>
                  <a:pt x="1683254" y="-25406"/>
                  <a:pt x="1864110" y="0"/>
                </a:cubicBezTo>
                <a:cubicBezTo>
                  <a:pt x="2044966" y="25406"/>
                  <a:pt x="2316089" y="-14797"/>
                  <a:pt x="2456632" y="0"/>
                </a:cubicBezTo>
                <a:cubicBezTo>
                  <a:pt x="2597175" y="14797"/>
                  <a:pt x="2913168" y="14367"/>
                  <a:pt x="3267451" y="0"/>
                </a:cubicBezTo>
                <a:cubicBezTo>
                  <a:pt x="3208392" y="168032"/>
                  <a:pt x="3166896" y="356244"/>
                  <a:pt x="3118536" y="595662"/>
                </a:cubicBezTo>
                <a:cubicBezTo>
                  <a:pt x="3002730" y="568339"/>
                  <a:pt x="2754330" y="589951"/>
                  <a:pt x="2557200" y="595662"/>
                </a:cubicBezTo>
                <a:cubicBezTo>
                  <a:pt x="2360070" y="601373"/>
                  <a:pt x="2130194" y="619067"/>
                  <a:pt x="1995863" y="595662"/>
                </a:cubicBezTo>
                <a:cubicBezTo>
                  <a:pt x="1861532" y="572257"/>
                  <a:pt x="1675345" y="570497"/>
                  <a:pt x="1372156" y="595662"/>
                </a:cubicBezTo>
                <a:cubicBezTo>
                  <a:pt x="1068967" y="620827"/>
                  <a:pt x="1001052" y="582454"/>
                  <a:pt x="779634" y="595662"/>
                </a:cubicBezTo>
                <a:cubicBezTo>
                  <a:pt x="558216" y="608870"/>
                  <a:pt x="312974" y="609316"/>
                  <a:pt x="0" y="595662"/>
                </a:cubicBezTo>
                <a:close/>
              </a:path>
              <a:path w="3267451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88154" y="-27343"/>
                  <a:pt x="571584" y="9400"/>
                  <a:pt x="803808" y="0"/>
                </a:cubicBezTo>
                <a:cubicBezTo>
                  <a:pt x="1036032" y="-9400"/>
                  <a:pt x="1187683" y="16020"/>
                  <a:pt x="1365145" y="0"/>
                </a:cubicBezTo>
                <a:cubicBezTo>
                  <a:pt x="1542607" y="-16020"/>
                  <a:pt x="1778670" y="-16470"/>
                  <a:pt x="1895296" y="0"/>
                </a:cubicBezTo>
                <a:cubicBezTo>
                  <a:pt x="2011922" y="16470"/>
                  <a:pt x="2223904" y="-1965"/>
                  <a:pt x="2487817" y="0"/>
                </a:cubicBezTo>
                <a:cubicBezTo>
                  <a:pt x="2751730" y="1965"/>
                  <a:pt x="3016196" y="33597"/>
                  <a:pt x="3267451" y="0"/>
                </a:cubicBezTo>
                <a:cubicBezTo>
                  <a:pt x="3196076" y="236470"/>
                  <a:pt x="3162046" y="461100"/>
                  <a:pt x="3118536" y="595662"/>
                </a:cubicBezTo>
                <a:cubicBezTo>
                  <a:pt x="2950646" y="582992"/>
                  <a:pt x="2725529" y="583365"/>
                  <a:pt x="2432458" y="595662"/>
                </a:cubicBezTo>
                <a:cubicBezTo>
                  <a:pt x="2139387" y="607959"/>
                  <a:pt x="2010154" y="615590"/>
                  <a:pt x="1839936" y="595662"/>
                </a:cubicBezTo>
                <a:cubicBezTo>
                  <a:pt x="1669718" y="575734"/>
                  <a:pt x="1457401" y="588341"/>
                  <a:pt x="1247414" y="595662"/>
                </a:cubicBezTo>
                <a:cubicBezTo>
                  <a:pt x="1037427" y="602983"/>
                  <a:pt x="771320" y="563465"/>
                  <a:pt x="561336" y="595662"/>
                </a:cubicBezTo>
                <a:cubicBezTo>
                  <a:pt x="351352" y="627859"/>
                  <a:pt x="180730" y="585630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مهارات التفكير العليا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50566D74-49A7-08AB-34C3-E7847DB526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CD52C7B-DAB4-47E6-89BD-C4B1965C36B4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6C59281-43D5-8935-B330-F3A535A97576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A4BB7F7-287E-7B86-B58C-F1B9AC82D846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42310E83-62CD-C2A2-C931-D967CA4E51E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E6FBB6C8-4162-A507-5A23-DD3BF4105E0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06303" y="1049136"/>
            <a:ext cx="7803359" cy="109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01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C58BD-B09D-DED4-75C0-AB076EDBD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20B748-6E78-7955-E293-ED9D2233D6A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1893FBB-E5E8-FAAC-29A7-BBCCA93F4D2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CB43D88-9F17-E895-6199-7FDA74300949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DC5A9186-6A1B-E247-96BD-457310DB68C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829A2C1A-493E-CB93-9C3B-52BD1DDA09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4CF2A8-C16C-5300-20DA-E6247A100EA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C79ECE-FA3B-8158-DAB5-8B6A499C09C6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2D295C1-FA1A-EBCE-D275-4992F2A7A126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BD716396-8F03-59FC-84CD-71D2509F384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0606CD-0B05-140E-334B-285BA38E4E6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9325E948-337B-4971-12CF-75C281B180AD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C31E696E-1F97-DBE4-2B66-C06A31B99702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C2A27F7-939C-46EB-1482-49476D7B688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0517620-4D6D-32FD-7359-56E550A569E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C5926041-F226-3E91-7940-F4677B99B95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98B585EA-FE47-2C8F-A65D-FA09DC78E542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11" name="صورة 10">
            <a:extLst>
              <a:ext uri="{FF2B5EF4-FFF2-40B4-BE49-F238E27FC236}">
                <a16:creationId xmlns:a16="http://schemas.microsoft.com/office/drawing/2014/main" id="{3D9197B8-69E7-65B2-2EF5-E3F05D1271E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F7834615-3A2C-E6E8-8F05-4D2CD2E021D7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8" name="سهم: خماسي 17">
              <a:extLst>
                <a:ext uri="{FF2B5EF4-FFF2-40B4-BE49-F238E27FC236}">
                  <a16:creationId xmlns:a16="http://schemas.microsoft.com/office/drawing/2014/main" id="{C42C6A87-A7C3-AC31-6B1C-A7B9CB68DF96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70DB23AE-3AC8-C32C-55A2-372B7D33082F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تـــــــــــــــــــــــــــــــــــــــــــــــــــدرب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9BEBDD6A-8AF5-C60E-9B9B-ADEFF124B9E8}"/>
              </a:ext>
            </a:extLst>
          </p:cNvPr>
          <p:cNvGrpSpPr/>
          <p:nvPr/>
        </p:nvGrpSpPr>
        <p:grpSpPr>
          <a:xfrm>
            <a:off x="9519130" y="5822461"/>
            <a:ext cx="2367301" cy="687953"/>
            <a:chOff x="9519130" y="5822461"/>
            <a:chExt cx="2367301" cy="687953"/>
          </a:xfrm>
        </p:grpSpPr>
        <p:grpSp>
          <p:nvGrpSpPr>
            <p:cNvPr id="12" name="مجموعة 11">
              <a:extLst>
                <a:ext uri="{FF2B5EF4-FFF2-40B4-BE49-F238E27FC236}">
                  <a16:creationId xmlns:a16="http://schemas.microsoft.com/office/drawing/2014/main" id="{3E725014-26AA-B35D-C2B9-78E69D760982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13" name="مجموعة 12">
                <a:extLst>
                  <a:ext uri="{FF2B5EF4-FFF2-40B4-BE49-F238E27FC236}">
                    <a16:creationId xmlns:a16="http://schemas.microsoft.com/office/drawing/2014/main" id="{5A407EC5-36D6-96AF-7053-8CD9A8077EC8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5" name="مستطيل 14">
                  <a:extLst>
                    <a:ext uri="{FF2B5EF4-FFF2-40B4-BE49-F238E27FC236}">
                      <a16:creationId xmlns:a16="http://schemas.microsoft.com/office/drawing/2014/main" id="{EFA71D53-1508-7830-66C8-009D5E5D0618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E2EAFE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6" name="مستطيل 15">
                  <a:extLst>
                    <a:ext uri="{FF2B5EF4-FFF2-40B4-BE49-F238E27FC236}">
                      <a16:creationId xmlns:a16="http://schemas.microsoft.com/office/drawing/2014/main" id="{80DF274A-EFD0-2AD4-DF94-164AD95FCB42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EAC57C30-2052-6273-DB2A-4EEABFC8419F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98009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تعاوني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AD1EF60B-E526-86AB-F59B-47116C41DB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19130" y="5822461"/>
              <a:ext cx="559759" cy="646331"/>
            </a:xfrm>
            <a:prstGeom prst="rect">
              <a:avLst/>
            </a:prstGeom>
          </p:spPr>
        </p:pic>
      </p:grp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DA934FC2-0803-AC74-651E-793524B2180E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3DC8139-0D47-C3D0-0292-7F26552925C3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3638ABC-29D5-A40F-7BD5-3FB03F6B1B57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id="{837172BE-9ED7-B411-0A76-12D1169B645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F435BDA5-2DC8-AE9A-390C-D86B7E6F3A7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852627" y="1236702"/>
            <a:ext cx="6619041" cy="1540826"/>
          </a:xfrm>
          <a:custGeom>
            <a:avLst/>
            <a:gdLst>
              <a:gd name="connsiteX0" fmla="*/ 0 w 7782247"/>
              <a:gd name="connsiteY0" fmla="*/ 0 h 1811605"/>
              <a:gd name="connsiteX1" fmla="*/ 7782247 w 7782247"/>
              <a:gd name="connsiteY1" fmla="*/ 0 h 1811605"/>
              <a:gd name="connsiteX2" fmla="*/ 7782247 w 7782247"/>
              <a:gd name="connsiteY2" fmla="*/ 1811605 h 1811605"/>
              <a:gd name="connsiteX3" fmla="*/ 3611919 w 7782247"/>
              <a:gd name="connsiteY3" fmla="*/ 1811605 h 1811605"/>
              <a:gd name="connsiteX4" fmla="*/ 3611919 w 7782247"/>
              <a:gd name="connsiteY4" fmla="*/ 914381 h 1811605"/>
              <a:gd name="connsiteX5" fmla="*/ 464682 w 7782247"/>
              <a:gd name="connsiteY5" fmla="*/ 914381 h 1811605"/>
              <a:gd name="connsiteX6" fmla="*/ 464682 w 7782247"/>
              <a:gd name="connsiteY6" fmla="*/ 1811605 h 1811605"/>
              <a:gd name="connsiteX7" fmla="*/ 0 w 7782247"/>
              <a:gd name="connsiteY7" fmla="*/ 1811605 h 18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82247" h="1811605">
                <a:moveTo>
                  <a:pt x="0" y="0"/>
                </a:moveTo>
                <a:lnTo>
                  <a:pt x="7782247" y="0"/>
                </a:lnTo>
                <a:lnTo>
                  <a:pt x="7782247" y="1811605"/>
                </a:lnTo>
                <a:lnTo>
                  <a:pt x="3611919" y="1811605"/>
                </a:lnTo>
                <a:lnTo>
                  <a:pt x="3611919" y="914381"/>
                </a:lnTo>
                <a:lnTo>
                  <a:pt x="464682" y="914381"/>
                </a:lnTo>
                <a:lnTo>
                  <a:pt x="464682" y="1811605"/>
                </a:lnTo>
                <a:lnTo>
                  <a:pt x="0" y="181160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42123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2A4F7-4E2D-2703-585F-80AB5E5D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15AC3133-F434-697B-8B9F-9C8A8E9D78AF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ED11E12-E9A7-64A0-50A6-9D33F23C5F1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B4897330-811B-4B4D-26EF-316EB89D6FD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A63AEDC9-F7D9-3083-B88C-590E4F7954BF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892D8C0B-56DE-FAC3-99DE-7655B98F8560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D58AF4D1-40DD-B7B0-6FB4-6A4467A68D4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BBEF091A-4E94-DF52-773D-A630AC21634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983BA57-534B-FB7D-561C-8D20CE137A3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B9CBF77-B1BE-6062-4D30-4223F7D03688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361E301-862A-8888-108B-AC9FCF1009C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15989A2-502F-72D3-A8B2-75AA76CFA6E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0CFCB9F-2D93-9C5D-926D-B133B01362E5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0B74BEB-0F57-EE8F-8A38-47C00FE1008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2241C21-73E1-97BE-F91E-83C113D9F27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55093DD-A026-2088-4C59-B36EF8ABBB9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7A4C8B31-191F-BDF2-653B-93EE94E42FDF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89BE90D3-E6B6-0F45-4B2A-5F762CBED415}"/>
              </a:ext>
            </a:extLst>
          </p:cNvPr>
          <p:cNvSpPr/>
          <p:nvPr/>
        </p:nvSpPr>
        <p:spPr>
          <a:xfrm>
            <a:off x="7243574" y="443913"/>
            <a:ext cx="2369128" cy="595662"/>
          </a:xfrm>
          <a:custGeom>
            <a:avLst/>
            <a:gdLst>
              <a:gd name="connsiteX0" fmla="*/ 0 w 2369128"/>
              <a:gd name="connsiteY0" fmla="*/ 595662 h 595662"/>
              <a:gd name="connsiteX1" fmla="*/ 148916 w 2369128"/>
              <a:gd name="connsiteY1" fmla="*/ 0 h 595662"/>
              <a:gd name="connsiteX2" fmla="*/ 748373 w 2369128"/>
              <a:gd name="connsiteY2" fmla="*/ 0 h 595662"/>
              <a:gd name="connsiteX3" fmla="*/ 1325628 w 2369128"/>
              <a:gd name="connsiteY3" fmla="*/ 0 h 595662"/>
              <a:gd name="connsiteX4" fmla="*/ 1814075 w 2369128"/>
              <a:gd name="connsiteY4" fmla="*/ 0 h 595662"/>
              <a:gd name="connsiteX5" fmla="*/ 2369128 w 2369128"/>
              <a:gd name="connsiteY5" fmla="*/ 0 h 595662"/>
              <a:gd name="connsiteX6" fmla="*/ 2220213 w 2369128"/>
              <a:gd name="connsiteY6" fmla="*/ 595662 h 595662"/>
              <a:gd name="connsiteX7" fmla="*/ 1709564 w 2369128"/>
              <a:gd name="connsiteY7" fmla="*/ 595662 h 595662"/>
              <a:gd name="connsiteX8" fmla="*/ 1198915 w 2369128"/>
              <a:gd name="connsiteY8" fmla="*/ 595662 h 595662"/>
              <a:gd name="connsiteX9" fmla="*/ 643862 w 2369128"/>
              <a:gd name="connsiteY9" fmla="*/ 595662 h 595662"/>
              <a:gd name="connsiteX10" fmla="*/ 0 w 2369128"/>
              <a:gd name="connsiteY10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69128" h="595662" fill="none" extrusionOk="0">
                <a:moveTo>
                  <a:pt x="0" y="595662"/>
                </a:moveTo>
                <a:cubicBezTo>
                  <a:pt x="70599" y="413351"/>
                  <a:pt x="59254" y="253507"/>
                  <a:pt x="148916" y="0"/>
                </a:cubicBezTo>
                <a:cubicBezTo>
                  <a:pt x="308028" y="27157"/>
                  <a:pt x="559817" y="1962"/>
                  <a:pt x="748373" y="0"/>
                </a:cubicBezTo>
                <a:cubicBezTo>
                  <a:pt x="936929" y="-1962"/>
                  <a:pt x="1203074" y="-8550"/>
                  <a:pt x="1325628" y="0"/>
                </a:cubicBezTo>
                <a:cubicBezTo>
                  <a:pt x="1448182" y="8550"/>
                  <a:pt x="1586947" y="834"/>
                  <a:pt x="1814075" y="0"/>
                </a:cubicBezTo>
                <a:cubicBezTo>
                  <a:pt x="2041203" y="-834"/>
                  <a:pt x="2235607" y="20963"/>
                  <a:pt x="2369128" y="0"/>
                </a:cubicBezTo>
                <a:cubicBezTo>
                  <a:pt x="2290237" y="201564"/>
                  <a:pt x="2257809" y="334985"/>
                  <a:pt x="2220213" y="595662"/>
                </a:cubicBezTo>
                <a:cubicBezTo>
                  <a:pt x="2036482" y="575904"/>
                  <a:pt x="1922756" y="596981"/>
                  <a:pt x="1709564" y="595662"/>
                </a:cubicBezTo>
                <a:cubicBezTo>
                  <a:pt x="1496372" y="594343"/>
                  <a:pt x="1422314" y="574419"/>
                  <a:pt x="1198915" y="595662"/>
                </a:cubicBezTo>
                <a:cubicBezTo>
                  <a:pt x="975516" y="616905"/>
                  <a:pt x="782062" y="586310"/>
                  <a:pt x="643862" y="595662"/>
                </a:cubicBezTo>
                <a:cubicBezTo>
                  <a:pt x="505662" y="605014"/>
                  <a:pt x="265560" y="605162"/>
                  <a:pt x="0" y="595662"/>
                </a:cubicBezTo>
                <a:close/>
              </a:path>
              <a:path w="2369128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65161" y="5703"/>
                  <a:pt x="546461" y="-25588"/>
                  <a:pt x="726171" y="0"/>
                </a:cubicBezTo>
                <a:cubicBezTo>
                  <a:pt x="905881" y="25588"/>
                  <a:pt x="1009410" y="17162"/>
                  <a:pt x="1236820" y="0"/>
                </a:cubicBezTo>
                <a:cubicBezTo>
                  <a:pt x="1464230" y="-17162"/>
                  <a:pt x="1512663" y="18414"/>
                  <a:pt x="1725267" y="0"/>
                </a:cubicBezTo>
                <a:cubicBezTo>
                  <a:pt x="1937871" y="-18414"/>
                  <a:pt x="2143724" y="-24277"/>
                  <a:pt x="2369128" y="0"/>
                </a:cubicBezTo>
                <a:cubicBezTo>
                  <a:pt x="2323416" y="139082"/>
                  <a:pt x="2296385" y="409890"/>
                  <a:pt x="2220213" y="595662"/>
                </a:cubicBezTo>
                <a:cubicBezTo>
                  <a:pt x="2056784" y="587548"/>
                  <a:pt x="1808994" y="619850"/>
                  <a:pt x="1687362" y="595662"/>
                </a:cubicBezTo>
                <a:cubicBezTo>
                  <a:pt x="1565730" y="571474"/>
                  <a:pt x="1281651" y="606700"/>
                  <a:pt x="1176713" y="595662"/>
                </a:cubicBezTo>
                <a:cubicBezTo>
                  <a:pt x="1071775" y="584624"/>
                  <a:pt x="764615" y="575770"/>
                  <a:pt x="643862" y="595662"/>
                </a:cubicBezTo>
                <a:cubicBezTo>
                  <a:pt x="523109" y="615554"/>
                  <a:pt x="158271" y="599679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اختبار نافس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FAFD67-03DC-3950-14C7-45B73F8BF26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10C3CA5-60EE-BEC7-C695-706BFF0A9B7F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644BF4FE-C0BF-BCDC-9827-55DBEE21562C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DC13249-45C4-1ECF-ACAB-4172DA958DCE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9BC6F168-416D-3E9E-1610-872C0964F35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DAC7A40D-F764-0A90-BAE5-4A86A4DC376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43519" y="943706"/>
            <a:ext cx="4239217" cy="227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3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242B1-B480-2DB5-0A09-49DCCDFF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4A5B4CE-3975-F538-F754-4EFAA5FF4EB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5B37C28-A527-DB05-FC45-10EF0B4C2F0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2692E726-45F3-3FF5-514A-C004D182230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4D486CE-E514-BC24-BDED-0548622A5F1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8B5D51B-999C-48D0-E369-3D3D2AC8EC2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035C97B-B05A-F1C6-22EB-44D0DBFE738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7B0755C-8501-6E3E-0145-17FDD9B44FCC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C08F9A8-AE06-2447-1721-BBE3347195C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0E22815-F531-C9AD-AF77-B8435AB448E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552C0FD-D0A1-7DD6-29A8-8BDEFDBE073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5B8FFEE-2A6C-EF5C-4F0F-9EAC8F4F2BC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636733D-71C3-016F-6EE1-C0C097D0EDF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43537CC-DA70-A54E-B37E-7B066B6CBC8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400F4E1-DB25-49E0-7C1B-12FD64FAC201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184BD1F-D347-59CC-10D1-967EF1B2600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173B6783-2C8C-C9FE-6409-E8ED5422F6EC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60E02F58-92A7-988E-C80A-90D21DF8888C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ADEB6B6-7414-5113-AE67-9601F35ED7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57A2B31-531E-C163-2876-2B067399C8DE}"/>
              </a:ext>
            </a:extLst>
          </p:cNvPr>
          <p:cNvSpPr txBox="1"/>
          <p:nvPr/>
        </p:nvSpPr>
        <p:spPr>
          <a:xfrm rot="16200000">
            <a:off x="-1061552" y="3423292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21">
            <a:extLst>
              <a:ext uri="{FF2B5EF4-FFF2-40B4-BE49-F238E27FC236}">
                <a16:creationId xmlns:a16="http://schemas.microsoft.com/office/drawing/2014/main" id="{43831E52-B0CF-5C2E-0340-B06FC449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415053"/>
              </p:ext>
            </p:extLst>
          </p:nvPr>
        </p:nvGraphicFramePr>
        <p:xfrm>
          <a:off x="738301" y="1266402"/>
          <a:ext cx="8532723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CFE6A110-2831-29B3-331F-736E74ADD370}"/>
              </a:ext>
            </a:extLst>
          </p:cNvPr>
          <p:cNvSpPr txBox="1"/>
          <p:nvPr/>
        </p:nvSpPr>
        <p:spPr>
          <a:xfrm>
            <a:off x="2579299" y="656318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92AAB5D-FCFF-8AE8-D1FD-D94ADB3A709C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D8A711C-2440-06F5-6B83-3C724BB58408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A1EDDCE-A89F-DAB6-65EB-D153B849B06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44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334E4-D111-EE2B-684D-FEE44D3E0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D1058B6-5994-14BD-90F5-B879D3739AA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84F1792-2B4E-E6B4-BB6D-87E125EC52D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8E7D66B-AAE1-57B8-2CB7-C9435E5E8A0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4C3CF0C-2D55-8B99-9B43-9DE613D3317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DCD83-AE37-01BD-76B0-E34619D5F3A4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35420DB-63C9-84BF-0B03-F0429ACA4CD4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883ACD0-9E13-EA74-E4AF-EB25F79815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BCA7C8E-B41C-1F9C-8545-B6BBE945DEC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FB52175E-577B-9039-E82B-3273BF2AEA6B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3DD869B-E76F-603A-6997-F2D2C80C460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EC201F02-E60E-9D09-CB02-C404CB3F0CC9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E1FD3EF-A2F5-105F-955E-92A2B3DBDB3D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D7A1E89-258B-61A0-9BC5-CEC97E99EFC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AEB21-D91D-E01A-908B-991F03BC22ED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8FCDCC2-A0DA-7F18-5754-8950FC90ECB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41E767DF-A278-1ED1-0CEF-BA8619FDF3A8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AE440DBA-0F85-3A97-DDDA-304D43830D45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C4572B9-F12F-5BFE-A95B-ADFC646A808A}"/>
              </a:ext>
            </a:extLst>
          </p:cNvPr>
          <p:cNvSpPr txBox="1"/>
          <p:nvPr/>
        </p:nvSpPr>
        <p:spPr>
          <a:xfrm>
            <a:off x="6595109" y="1131292"/>
            <a:ext cx="27482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200" dirty="0">
              <a:solidFill>
                <a:srgbClr val="C00000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C0C766D-078A-AEE1-03BC-B7307E7329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C69EE1D-E8DF-29E5-A1CB-C300EF5AC443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86D9F419-2A04-10B6-41C9-1503522EC98E}"/>
              </a:ext>
            </a:extLst>
          </p:cNvPr>
          <p:cNvSpPr txBox="1"/>
          <p:nvPr/>
        </p:nvSpPr>
        <p:spPr>
          <a:xfrm>
            <a:off x="2664271" y="1626500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 – 12 – 13 </a:t>
            </a:r>
          </a:p>
          <a:p>
            <a:pPr algn="ctr"/>
            <a:r>
              <a:rPr lang="ar-SA" sz="4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 </a:t>
            </a:r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120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A61F795-7EA0-43A4-B03F-E44225FD22C0}"/>
              </a:ext>
            </a:extLst>
          </p:cNvPr>
          <p:cNvSpPr txBox="1"/>
          <p:nvPr/>
        </p:nvSpPr>
        <p:spPr>
          <a:xfrm>
            <a:off x="2054318" y="3493810"/>
            <a:ext cx="6188147" cy="26161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جميلتي:</a:t>
            </a:r>
          </a:p>
          <a:p>
            <a:pPr algn="ctr"/>
            <a:r>
              <a:rPr lang="ar-SA" sz="4000" dirty="0">
                <a:solidFill>
                  <a:srgbClr val="8D2982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كوني فخورة بكل خطوة تخطينها نحو حلمك فكل جهد تبذلينه اليوم هو لبنة في بناء مستقبل مشرق تستحقينه 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989E99B-6F88-5266-190B-5411F346BC27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629EE17-4F75-0DC5-8323-2F3ADE5AE212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C5723920-1F89-4D59-7A94-2A7BA207B64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6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488881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  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الأولى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المعادلات ذات الخطوتين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ED615AF-AE3F-DB04-8DA0-23FE01573455}"/>
              </a:ext>
            </a:extLst>
          </p:cNvPr>
          <p:cNvSpPr txBox="1"/>
          <p:nvPr/>
        </p:nvSpPr>
        <p:spPr>
          <a:xfrm>
            <a:off x="9218113" y="2073026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rgbClr val="82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37290DE-D97C-F46E-98EF-114AE10163A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54955" y="2562286"/>
            <a:ext cx="5772150" cy="75247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9E2DA4B-C48A-9C11-5E11-B40C2EF4B4F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0432" y="3353981"/>
            <a:ext cx="8026673" cy="300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445950"/>
              </p:ext>
            </p:extLst>
          </p:nvPr>
        </p:nvGraphicFramePr>
        <p:xfrm>
          <a:off x="377189" y="656440"/>
          <a:ext cx="11442350" cy="58887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1146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52721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6503671">
                  <a:extLst>
                    <a:ext uri="{9D8B030D-6E8A-4147-A177-3AD203B41FA5}">
                      <a16:colId xmlns:a16="http://schemas.microsoft.com/office/drawing/2014/main" val="891622063"/>
                    </a:ext>
                  </a:extLst>
                </a:gridCol>
              </a:tblGrid>
              <a:tr h="586632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  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1447/05/14ه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الأولى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 rowSpan="2">
                  <a:txBody>
                    <a:bodyPr/>
                    <a:lstStyle/>
                    <a:p>
                      <a:pPr rtl="1"/>
                      <a:endParaRPr lang="ar-SA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المعادلات ذات الخطوتين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4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1128364" y="1980335"/>
            <a:ext cx="5666423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DE749110-ABED-EDEB-BF8C-A48D1788847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484687" y="1905552"/>
            <a:ext cx="2174068" cy="122678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81A7A6F5-9017-6C1D-01A8-11B431DA522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526"/>
          <a:stretch>
            <a:fillRect/>
          </a:stretch>
        </p:blipFill>
        <p:spPr>
          <a:xfrm>
            <a:off x="7052703" y="2031798"/>
            <a:ext cx="2174068" cy="122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160F2-6F46-0945-D33E-05A95F3D5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7D9D95E-07B4-849A-34F1-6EE6AC6E3F32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2AC356E-C32E-BCB1-DAA9-47E054F555F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163C9EA1-1003-8D8A-011E-30B04B22144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9394ED2F-1DA6-0BF0-BB8B-D661823153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92444C2-208A-ECF5-A39A-93E9522B155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FFEEB8E-33EB-EFDD-535F-AB490E892FA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0E8DFF3-B67E-F965-46F4-557D3479F376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B4CE18B-98B8-7E9B-E3B9-F0BD47893F4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8808311-B8DA-74F4-32A3-004F244EA1E0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4D355B1-9A78-F45D-1D65-B0A9CF273B6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02A4FC8E-8090-9828-574D-0089AD178C2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F2EEA7B-E655-243F-8CDE-7CEF7515F089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8BD41AF2-431A-CCE5-1B2C-CAFEFE55D39F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9A03983-F660-437B-8FAB-5A684A4A3E0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71BC91-F757-DFED-7088-0868F5056FF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DDF8FA9-1CA6-7CE7-3792-40F82709C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94808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7DCAEB67-85BD-71AF-2F93-FB4797B0E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415018"/>
              </p:ext>
            </p:extLst>
          </p:nvPr>
        </p:nvGraphicFramePr>
        <p:xfrm>
          <a:off x="738301" y="1266402"/>
          <a:ext cx="8532723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F8475421-63AD-A70E-6258-7061D97D2F79}"/>
              </a:ext>
            </a:extLst>
          </p:cNvPr>
          <p:cNvSpPr txBox="1"/>
          <p:nvPr/>
        </p:nvSpPr>
        <p:spPr>
          <a:xfrm>
            <a:off x="2756500" y="628164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F30C56F-B286-FD9F-6D91-583C6C1E0AF8}"/>
              </a:ext>
            </a:extLst>
          </p:cNvPr>
          <p:cNvSpPr txBox="1"/>
          <p:nvPr/>
        </p:nvSpPr>
        <p:spPr>
          <a:xfrm rot="16200000">
            <a:off x="-1075983" y="368030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2E207D0-C786-59EB-0BAD-D243FBE15F4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17FF483-A47B-7F2C-204F-1AAED945DD72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5D6932E-98F8-40D8-62E7-BB8151D3D402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8584A4C5-F066-517A-96F2-95B7135A4A1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8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4C030-C498-0290-D78B-F339E677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31F7B22-018C-3D44-AA12-9ADE4047DEA0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D501C5D-EAED-42B7-2F49-097E8EF786E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9D69F6E-B123-2C82-2A0E-6EC01878DCC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375C064-45A4-0F0E-653E-0269E9319002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743B910-574A-3E9C-32B5-F30C843AA05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EE5208-4D36-F858-8ADC-E05A62A15CE3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C92CC99-62B2-382B-0A01-92AA4BDEDE31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13A476A-FDD2-2E75-F512-CE94A7BBD9D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DA348FB0-630D-6A86-65B2-D7259E0E8F5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49295DCC-5206-2C06-ADC1-57EB0D2607AD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92D0982-0624-1521-E643-8AD333B01E0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0EDADFFE-E89C-85A1-3676-23CFFB01A31A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5F834C6-A0D6-8422-AAE4-37D91E32868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BA4CF764-4114-6143-4FEA-7DD811AADC5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60D1B30-DFB5-8CDB-7C52-6769AC84ECB5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523AACD-C11F-595B-326D-9BC921B51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365854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619BFEE2-CA40-7D28-8092-2EB7AFAE512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87FF978B-D9BA-8FCE-57E8-0C10C84DA5F0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B8720F0-D78D-D977-19E9-C405DF22C9AD}"/>
              </a:ext>
            </a:extLst>
          </p:cNvPr>
          <p:cNvSpPr txBox="1"/>
          <p:nvPr/>
        </p:nvSpPr>
        <p:spPr>
          <a:xfrm>
            <a:off x="6644509" y="753971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إثــــــــــــــــــــــــــــــــــــــــــــــراء</a:t>
            </a:r>
            <a:endParaRPr lang="ar-SA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439259D-1E06-C2BD-E70B-3BF297BB79D6}"/>
              </a:ext>
            </a:extLst>
          </p:cNvPr>
          <p:cNvSpPr txBox="1"/>
          <p:nvPr/>
        </p:nvSpPr>
        <p:spPr>
          <a:xfrm>
            <a:off x="9762759" y="2638408"/>
            <a:ext cx="201097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سبق تعلمت: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معادلات الضرب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5F51590-ACE2-2F27-A2B6-872DE9F4F69E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5610469-0683-CF71-4459-2E0BB6810974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B8E1B58F-4CEC-B693-6D88-B2C658CF6EC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CFEFE"/>
              </a:clrFrom>
              <a:clrTo>
                <a:srgbClr val="FC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7811" y="1338358"/>
            <a:ext cx="5953956" cy="484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766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8DCC5-EAFC-8480-88F4-ECF6E0CF0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0B11AC1-DCAF-B072-C365-2584E9131B55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D10628D-664F-FF88-233D-ABE63EBB1E8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C1508B2-6B06-73FF-4629-77AA620889D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0A98FE7D-6B49-F5AD-90F7-F3F5D1E115C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0501B9D-A856-61DC-1A1B-C0A1D651333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9D071A5C-05BA-E25F-9603-DACFF329AB6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F4093BA-9DFA-1455-C63F-AE5F52258B0C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1AFAF63-9373-17CC-7C20-4A8C968A493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F9FED6B5-C889-17D6-5952-F43B8D671FC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4AFD6D6C-7739-CE58-B44A-2712D9AEB4F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E0FEC8E-1817-C079-BD0D-CE1D9800C579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93BAA4FC-B826-2AF8-E98A-4FF605C233A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0CF9FD05-D1BF-45A9-CD7E-C4851693737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D9975891-A9A0-1B01-7868-707DF7EA9487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46F0F628-44C9-100A-1E03-24BE795C446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A2A6FC3-9F73-35CE-F65A-025FD4B24717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8A49CC65-B318-A969-BC6C-17DCCF56CB1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4AEEFE0E-A3F3-4D4D-221E-23BAA055FE5E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923499D-6646-4216-FF6E-68E91AB8284A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04852A0-57DC-209F-43CE-BD1919B4B7B0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74B8CF6F-2174-DC18-A881-FA69127C206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7F355C2F-FB8E-8442-D755-B6A9D9E5A60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85106" y="523436"/>
            <a:ext cx="2837111" cy="106617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765A2E0F-1885-CD92-BC35-49C9C721CB3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2290"/>
          <a:stretch/>
        </p:blipFill>
        <p:spPr>
          <a:xfrm>
            <a:off x="708814" y="1785335"/>
            <a:ext cx="8831528" cy="200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936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9D9F1-2824-4A6D-DA23-A0053FFE2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01BAC322-9061-B24E-F3BD-A7C743EF1F2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F1E4F9F-4159-3DB6-E961-63F64920370B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2A8FF794-BF3D-AC0F-9896-C240A3335BC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48F7B0F-CB79-919E-9AD3-EB284E8136F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231F05FE-7258-9E8F-6935-B40A7A612856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6BD3BA-A6BB-54A3-0848-5C66DB17655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5D66BA3-7303-4E7D-CBA9-58182D2725A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42827729-A86B-3CA9-9054-34D08C2B7883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704BA6F-53AA-5C24-B875-7D28ED5262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1BC092E-36BD-A293-CBFE-BD1FF9B68AB6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73F445F-88D7-63C6-D426-A8491D42B65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BAF4F95B-1BF1-DA7C-FBC7-5E2766237D4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611A079-89E9-BD05-1363-39B2EA6354E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4A87417-E140-54CE-EBA1-A8FC36AC199B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CCB61F3A-5640-A79F-93C1-555FA41BA18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96137F7D-37AE-A16C-AD33-4D2D6C6E947E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5A709ABA-0D4A-8234-DBE5-51E435B906C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F3CD28E9-6695-ED18-4747-1659E48ACD81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78E1A11-C3FE-D704-B477-7EC85B9D2E0B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1CF59DC-B961-F06A-964C-0A7D104F3CA9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98FF3302-1618-4F3E-7248-0EEA2227642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7D342B3-6D30-AD60-89DB-995226501B1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00902" y="1794403"/>
            <a:ext cx="4943862" cy="432751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561B8FC-C08C-5BC8-89F6-544722E9E08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1732" y="426970"/>
            <a:ext cx="8683861" cy="147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671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9D84D-3606-8D79-1C6B-73FCBBC7F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6EEF449-6CF3-20A5-5254-0E319D76F4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825E3D3-BBAD-57DE-F306-6901FD0B567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111AAB6-2E38-5851-1C71-AAB0DFDE5462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D0FECCF-3E3D-6025-1EEE-E58196F08A99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9DF3D95-9B7E-2EBC-FFAB-7116A8F0F22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83284CB3-7838-F82B-8ADD-134008ED7716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DBF1709-EA1C-CE1D-085E-CDF2CF5CAF1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849EC947-E5E8-84B4-28F0-E389EE91133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C6904CA9-F006-EF5A-5068-58EAF729610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5B4A504-D954-64C9-9DC2-179E4C777BCB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BAF34BB-8711-E4AC-B405-125F6EFC655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CF9C8C3-DFAC-9D93-DAEF-6C64C461EF3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D1D6DAF-9C6D-B50A-FB82-9866A81635C8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FC436820-EEA8-073A-19B7-5611F5C038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9B7B526-6CB9-25A3-DBEE-92C7F2CF00A0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1029A8A4-3819-DCB8-56AD-DE40F19E5D1A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1EE7B49-EA09-57F0-C708-1C9CF1FCCE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C5DE34C-82B1-F5CB-62D2-F6EC1672DB1C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145F28E-BCE8-FCC8-ECE6-39E7EE859FD0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1ADB50A-AA72-69D4-F4F7-BF3EF993B9B5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1CB72944-7D97-BA64-0899-D220E77886C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559D34A-FE40-62EF-3642-1BA61299AA1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0687" y="1390308"/>
            <a:ext cx="7766334" cy="407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41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1493E-84CB-F254-3BF3-1580CCEE5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D1CAB2AF-BA15-7289-AE03-BEFF038C1DA2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18F0853-1E58-0031-D837-89B40D66B38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1CF9948-8B9A-6F57-29B4-95E4D71A1E4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DF0BFE0-623E-8723-7111-DA272B53607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3C8A6504-04A2-674E-1377-E79DF15484D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814B153-655C-8A2E-BFCF-BBC30FD7B61C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EC64A43-86B6-3F8E-921C-179AE496154C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047922F-1E4B-F180-944D-A08902674BE6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7AFF04D-C790-E7E4-93E0-4CD5EFFF18F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6D7C607-51A4-800E-C31C-3ED6BF8C4C0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E7D571EF-30B7-9BE0-5CF7-EA866B028A28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9D80836-7D70-F337-890B-47102204773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2F44A01-EC61-7A37-9FCA-95D496FBE58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4FD76595-6777-990F-642F-8E3309028BF4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8415844-94F9-1AA2-E926-C73BDBBCB076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5837A4F8-28D7-FA11-A036-BB9C2FA68051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872E64BA-652B-3C3A-76DE-0803801D1856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5" name="سهم: خماسي 14">
              <a:extLst>
                <a:ext uri="{FF2B5EF4-FFF2-40B4-BE49-F238E27FC236}">
                  <a16:creationId xmlns:a16="http://schemas.microsoft.com/office/drawing/2014/main" id="{403C2368-8AEB-91C8-1E06-97A18CA41C07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A095B1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ECC54E8-8495-6050-27DE-C35B9D31D37B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 من فهمك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DCFF60EA-2116-67DC-2303-BE1A756EBEC4}"/>
              </a:ext>
            </a:extLst>
          </p:cNvPr>
          <p:cNvGrpSpPr/>
          <p:nvPr/>
        </p:nvGrpSpPr>
        <p:grpSpPr>
          <a:xfrm>
            <a:off x="9532620" y="5765311"/>
            <a:ext cx="2353811" cy="745103"/>
            <a:chOff x="4616566" y="2967713"/>
            <a:chExt cx="2812256" cy="745103"/>
          </a:xfrm>
        </p:grpSpPr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24C6BDA5-04D5-01F8-585F-EA6B20FD0623}"/>
                </a:ext>
              </a:extLst>
            </p:cNvPr>
            <p:cNvGrpSpPr/>
            <p:nvPr/>
          </p:nvGrpSpPr>
          <p:grpSpPr>
            <a:xfrm>
              <a:off x="4616566" y="3059430"/>
              <a:ext cx="2812256" cy="646331"/>
              <a:chOff x="4616566" y="3059430"/>
              <a:chExt cx="2812256" cy="646331"/>
            </a:xfrm>
          </p:grpSpPr>
          <p:sp>
            <p:nvSpPr>
              <p:cNvPr id="16" name="مستطيل 15">
                <a:extLst>
                  <a:ext uri="{FF2B5EF4-FFF2-40B4-BE49-F238E27FC236}">
                    <a16:creationId xmlns:a16="http://schemas.microsoft.com/office/drawing/2014/main" id="{2592E107-047D-C635-E406-D144217180C0}"/>
                  </a:ext>
                </a:extLst>
              </p:cNvPr>
              <p:cNvSpPr/>
              <p:nvPr/>
            </p:nvSpPr>
            <p:spPr>
              <a:xfrm>
                <a:off x="4616566" y="3059430"/>
                <a:ext cx="2812256" cy="646331"/>
              </a:xfrm>
              <a:custGeom>
                <a:avLst/>
                <a:gdLst>
                  <a:gd name="connsiteX0" fmla="*/ 0 w 2812256"/>
                  <a:gd name="connsiteY0" fmla="*/ 0 h 646331"/>
                  <a:gd name="connsiteX1" fmla="*/ 506206 w 2812256"/>
                  <a:gd name="connsiteY1" fmla="*/ 0 h 646331"/>
                  <a:gd name="connsiteX2" fmla="*/ 1040535 w 2812256"/>
                  <a:gd name="connsiteY2" fmla="*/ 0 h 646331"/>
                  <a:gd name="connsiteX3" fmla="*/ 1602986 w 2812256"/>
                  <a:gd name="connsiteY3" fmla="*/ 0 h 646331"/>
                  <a:gd name="connsiteX4" fmla="*/ 2193560 w 2812256"/>
                  <a:gd name="connsiteY4" fmla="*/ 0 h 646331"/>
                  <a:gd name="connsiteX5" fmla="*/ 2812256 w 2812256"/>
                  <a:gd name="connsiteY5" fmla="*/ 0 h 646331"/>
                  <a:gd name="connsiteX6" fmla="*/ 2812256 w 2812256"/>
                  <a:gd name="connsiteY6" fmla="*/ 646331 h 646331"/>
                  <a:gd name="connsiteX7" fmla="*/ 2221682 w 2812256"/>
                  <a:gd name="connsiteY7" fmla="*/ 646331 h 646331"/>
                  <a:gd name="connsiteX8" fmla="*/ 1743599 w 2812256"/>
                  <a:gd name="connsiteY8" fmla="*/ 646331 h 646331"/>
                  <a:gd name="connsiteX9" fmla="*/ 1209270 w 2812256"/>
                  <a:gd name="connsiteY9" fmla="*/ 646331 h 646331"/>
                  <a:gd name="connsiteX10" fmla="*/ 590574 w 2812256"/>
                  <a:gd name="connsiteY10" fmla="*/ 646331 h 646331"/>
                  <a:gd name="connsiteX11" fmla="*/ 0 w 2812256"/>
                  <a:gd name="connsiteY11" fmla="*/ 646331 h 646331"/>
                  <a:gd name="connsiteX12" fmla="*/ 0 w 2812256"/>
                  <a:gd name="connsiteY12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12256" h="646331" fill="none" extrusionOk="0">
                    <a:moveTo>
                      <a:pt x="0" y="0"/>
                    </a:moveTo>
                    <a:cubicBezTo>
                      <a:pt x="237957" y="-10337"/>
                      <a:pt x="263772" y="-17829"/>
                      <a:pt x="506206" y="0"/>
                    </a:cubicBezTo>
                    <a:cubicBezTo>
                      <a:pt x="748640" y="17829"/>
                      <a:pt x="872989" y="-11726"/>
                      <a:pt x="1040535" y="0"/>
                    </a:cubicBezTo>
                    <a:cubicBezTo>
                      <a:pt x="1208081" y="11726"/>
                      <a:pt x="1490337" y="15559"/>
                      <a:pt x="1602986" y="0"/>
                    </a:cubicBezTo>
                    <a:cubicBezTo>
                      <a:pt x="1715635" y="-15559"/>
                      <a:pt x="2027538" y="-2286"/>
                      <a:pt x="2193560" y="0"/>
                    </a:cubicBezTo>
                    <a:cubicBezTo>
                      <a:pt x="2359582" y="2286"/>
                      <a:pt x="2537214" y="-2701"/>
                      <a:pt x="2812256" y="0"/>
                    </a:cubicBezTo>
                    <a:cubicBezTo>
                      <a:pt x="2797767" y="140759"/>
                      <a:pt x="2840291" y="393888"/>
                      <a:pt x="2812256" y="646331"/>
                    </a:cubicBezTo>
                    <a:cubicBezTo>
                      <a:pt x="2535561" y="653720"/>
                      <a:pt x="2507157" y="663027"/>
                      <a:pt x="2221682" y="646331"/>
                    </a:cubicBezTo>
                    <a:cubicBezTo>
                      <a:pt x="1936207" y="629635"/>
                      <a:pt x="1920925" y="648565"/>
                      <a:pt x="1743599" y="646331"/>
                    </a:cubicBezTo>
                    <a:cubicBezTo>
                      <a:pt x="1566273" y="644097"/>
                      <a:pt x="1343493" y="646878"/>
                      <a:pt x="1209270" y="646331"/>
                    </a:cubicBezTo>
                    <a:cubicBezTo>
                      <a:pt x="1075047" y="645784"/>
                      <a:pt x="763985" y="624596"/>
                      <a:pt x="590574" y="646331"/>
                    </a:cubicBezTo>
                    <a:cubicBezTo>
                      <a:pt x="417163" y="668066"/>
                      <a:pt x="202701" y="662893"/>
                      <a:pt x="0" y="646331"/>
                    </a:cubicBezTo>
                    <a:cubicBezTo>
                      <a:pt x="30206" y="388237"/>
                      <a:pt x="-12626" y="306541"/>
                      <a:pt x="0" y="0"/>
                    </a:cubicBezTo>
                    <a:close/>
                  </a:path>
                  <a:path w="2812256" h="646331" stroke="0" extrusionOk="0">
                    <a:moveTo>
                      <a:pt x="0" y="0"/>
                    </a:moveTo>
                    <a:cubicBezTo>
                      <a:pt x="237906" y="-19317"/>
                      <a:pt x="321860" y="5878"/>
                      <a:pt x="534329" y="0"/>
                    </a:cubicBezTo>
                    <a:cubicBezTo>
                      <a:pt x="746798" y="-5878"/>
                      <a:pt x="923230" y="25828"/>
                      <a:pt x="1068657" y="0"/>
                    </a:cubicBezTo>
                    <a:cubicBezTo>
                      <a:pt x="1214084" y="-25828"/>
                      <a:pt x="1499737" y="23671"/>
                      <a:pt x="1631108" y="0"/>
                    </a:cubicBezTo>
                    <a:cubicBezTo>
                      <a:pt x="1762479" y="-23671"/>
                      <a:pt x="1990936" y="11549"/>
                      <a:pt x="2221682" y="0"/>
                    </a:cubicBezTo>
                    <a:cubicBezTo>
                      <a:pt x="2452428" y="-11549"/>
                      <a:pt x="2648153" y="-13535"/>
                      <a:pt x="2812256" y="0"/>
                    </a:cubicBezTo>
                    <a:cubicBezTo>
                      <a:pt x="2814159" y="154957"/>
                      <a:pt x="2835014" y="452012"/>
                      <a:pt x="2812256" y="646331"/>
                    </a:cubicBezTo>
                    <a:cubicBezTo>
                      <a:pt x="2557528" y="618910"/>
                      <a:pt x="2469860" y="657340"/>
                      <a:pt x="2249805" y="646331"/>
                    </a:cubicBezTo>
                    <a:cubicBezTo>
                      <a:pt x="2029750" y="635322"/>
                      <a:pt x="1886369" y="660164"/>
                      <a:pt x="1743599" y="646331"/>
                    </a:cubicBezTo>
                    <a:cubicBezTo>
                      <a:pt x="1600829" y="632498"/>
                      <a:pt x="1408080" y="672938"/>
                      <a:pt x="1181148" y="646331"/>
                    </a:cubicBezTo>
                    <a:cubicBezTo>
                      <a:pt x="954216" y="619724"/>
                      <a:pt x="863896" y="666329"/>
                      <a:pt x="674941" y="646331"/>
                    </a:cubicBezTo>
                    <a:cubicBezTo>
                      <a:pt x="485986" y="626333"/>
                      <a:pt x="288387" y="664778"/>
                      <a:pt x="0" y="646331"/>
                    </a:cubicBezTo>
                    <a:cubicBezTo>
                      <a:pt x="30436" y="494010"/>
                      <a:pt x="1133" y="151748"/>
                      <a:pt x="0" y="0"/>
                    </a:cubicBezTo>
                    <a:close/>
                  </a:path>
                </a:pathLst>
              </a:custGeom>
              <a:solidFill>
                <a:srgbClr val="FDE9D7"/>
              </a:solidFill>
              <a:ln>
                <a:extLst>
                  <a:ext uri="{C807C97D-BFC1-408E-A445-0C87EB9F89A2}">
                    <ask:lineSketchStyleProps xmlns:ask="http://schemas.microsoft.com/office/drawing/2018/sketchyshapes" sd="41680947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ستطيل 16">
                <a:extLst>
                  <a:ext uri="{FF2B5EF4-FFF2-40B4-BE49-F238E27FC236}">
                    <a16:creationId xmlns:a16="http://schemas.microsoft.com/office/drawing/2014/main" id="{853B9F45-D579-AAF7-06F0-A0800D2A28E4}"/>
                  </a:ext>
                </a:extLst>
              </p:cNvPr>
              <p:cNvSpPr/>
              <p:nvPr/>
            </p:nvSpPr>
            <p:spPr>
              <a:xfrm>
                <a:off x="5269230" y="3059430"/>
                <a:ext cx="2159592" cy="646331"/>
              </a:xfrm>
              <a:custGeom>
                <a:avLst/>
                <a:gdLst>
                  <a:gd name="connsiteX0" fmla="*/ 0 w 2159592"/>
                  <a:gd name="connsiteY0" fmla="*/ 0 h 646331"/>
                  <a:gd name="connsiteX1" fmla="*/ 518302 w 2159592"/>
                  <a:gd name="connsiteY1" fmla="*/ 0 h 646331"/>
                  <a:gd name="connsiteX2" fmla="*/ 993412 w 2159592"/>
                  <a:gd name="connsiteY2" fmla="*/ 0 h 646331"/>
                  <a:gd name="connsiteX3" fmla="*/ 1576502 w 2159592"/>
                  <a:gd name="connsiteY3" fmla="*/ 0 h 646331"/>
                  <a:gd name="connsiteX4" fmla="*/ 2159592 w 2159592"/>
                  <a:gd name="connsiteY4" fmla="*/ 0 h 646331"/>
                  <a:gd name="connsiteX5" fmla="*/ 2159592 w 2159592"/>
                  <a:gd name="connsiteY5" fmla="*/ 646331 h 646331"/>
                  <a:gd name="connsiteX6" fmla="*/ 1576502 w 2159592"/>
                  <a:gd name="connsiteY6" fmla="*/ 646331 h 646331"/>
                  <a:gd name="connsiteX7" fmla="*/ 1015008 w 2159592"/>
                  <a:gd name="connsiteY7" fmla="*/ 646331 h 646331"/>
                  <a:gd name="connsiteX8" fmla="*/ 496706 w 2159592"/>
                  <a:gd name="connsiteY8" fmla="*/ 646331 h 646331"/>
                  <a:gd name="connsiteX9" fmla="*/ 0 w 2159592"/>
                  <a:gd name="connsiteY9" fmla="*/ 646331 h 646331"/>
                  <a:gd name="connsiteX10" fmla="*/ 0 w 2159592"/>
                  <a:gd name="connsiteY10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9592" h="646331" fill="none" extrusionOk="0">
                    <a:moveTo>
                      <a:pt x="0" y="0"/>
                    </a:moveTo>
                    <a:cubicBezTo>
                      <a:pt x="119302" y="-1256"/>
                      <a:pt x="315448" y="10225"/>
                      <a:pt x="518302" y="0"/>
                    </a:cubicBezTo>
                    <a:cubicBezTo>
                      <a:pt x="721156" y="-10225"/>
                      <a:pt x="781716" y="-21282"/>
                      <a:pt x="993412" y="0"/>
                    </a:cubicBezTo>
                    <a:cubicBezTo>
                      <a:pt x="1205108" y="21282"/>
                      <a:pt x="1388383" y="-17308"/>
                      <a:pt x="1576502" y="0"/>
                    </a:cubicBezTo>
                    <a:cubicBezTo>
                      <a:pt x="1764621" y="17308"/>
                      <a:pt x="1951410" y="13677"/>
                      <a:pt x="2159592" y="0"/>
                    </a:cubicBezTo>
                    <a:cubicBezTo>
                      <a:pt x="2160105" y="154472"/>
                      <a:pt x="2191369" y="453970"/>
                      <a:pt x="2159592" y="646331"/>
                    </a:cubicBezTo>
                    <a:cubicBezTo>
                      <a:pt x="2022325" y="637994"/>
                      <a:pt x="1718451" y="654088"/>
                      <a:pt x="1576502" y="646331"/>
                    </a:cubicBezTo>
                    <a:cubicBezTo>
                      <a:pt x="1434553" y="638575"/>
                      <a:pt x="1178746" y="627573"/>
                      <a:pt x="1015008" y="646331"/>
                    </a:cubicBezTo>
                    <a:cubicBezTo>
                      <a:pt x="851270" y="665089"/>
                      <a:pt x="702580" y="657132"/>
                      <a:pt x="496706" y="646331"/>
                    </a:cubicBezTo>
                    <a:cubicBezTo>
                      <a:pt x="290832" y="635530"/>
                      <a:pt x="228307" y="667926"/>
                      <a:pt x="0" y="646331"/>
                    </a:cubicBezTo>
                    <a:cubicBezTo>
                      <a:pt x="8699" y="357588"/>
                      <a:pt x="17670" y="208611"/>
                      <a:pt x="0" y="0"/>
                    </a:cubicBezTo>
                    <a:close/>
                  </a:path>
                  <a:path w="2159592" h="646331" stroke="0" extrusionOk="0">
                    <a:moveTo>
                      <a:pt x="0" y="0"/>
                    </a:moveTo>
                    <a:cubicBezTo>
                      <a:pt x="184329" y="19330"/>
                      <a:pt x="413110" y="-20914"/>
                      <a:pt x="518302" y="0"/>
                    </a:cubicBezTo>
                    <a:cubicBezTo>
                      <a:pt x="623494" y="20914"/>
                      <a:pt x="833434" y="16629"/>
                      <a:pt x="1101392" y="0"/>
                    </a:cubicBezTo>
                    <a:cubicBezTo>
                      <a:pt x="1369350" y="-16629"/>
                      <a:pt x="1540577" y="-25960"/>
                      <a:pt x="1662886" y="0"/>
                    </a:cubicBezTo>
                    <a:cubicBezTo>
                      <a:pt x="1785195" y="25960"/>
                      <a:pt x="2060112" y="2289"/>
                      <a:pt x="2159592" y="0"/>
                    </a:cubicBezTo>
                    <a:cubicBezTo>
                      <a:pt x="2165370" y="248253"/>
                      <a:pt x="2176603" y="431615"/>
                      <a:pt x="2159592" y="646331"/>
                    </a:cubicBezTo>
                    <a:cubicBezTo>
                      <a:pt x="1965496" y="645209"/>
                      <a:pt x="1872393" y="641199"/>
                      <a:pt x="1641290" y="646331"/>
                    </a:cubicBezTo>
                    <a:cubicBezTo>
                      <a:pt x="1410187" y="651463"/>
                      <a:pt x="1230814" y="643425"/>
                      <a:pt x="1079796" y="646331"/>
                    </a:cubicBezTo>
                    <a:cubicBezTo>
                      <a:pt x="928778" y="649237"/>
                      <a:pt x="706994" y="664940"/>
                      <a:pt x="539898" y="646331"/>
                    </a:cubicBezTo>
                    <a:cubicBezTo>
                      <a:pt x="372802" y="627722"/>
                      <a:pt x="248456" y="631190"/>
                      <a:pt x="0" y="646331"/>
                    </a:cubicBezTo>
                    <a:cubicBezTo>
                      <a:pt x="3427" y="418777"/>
                      <a:pt x="14218" y="171321"/>
                      <a:pt x="0" y="0"/>
                    </a:cubicBezTo>
                    <a:close/>
                  </a:path>
                </a:pathLst>
              </a:custGeom>
              <a:solidFill>
                <a:srgbClr val="E2EAFE"/>
              </a:solidFill>
              <a:ln>
                <a:extLst>
                  <a:ext uri="{C807C97D-BFC1-408E-A445-0C87EB9F89A2}">
                    <ask:lineSketchStyleProps xmlns:ask="http://schemas.microsoft.com/office/drawing/2018/sketchyshapes" sd="41720830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FC47C12E-34B4-2582-D1D0-CC703B1498C0}"/>
                </a:ext>
              </a:extLst>
            </p:cNvPr>
            <p:cNvSpPr txBox="1"/>
            <p:nvPr/>
          </p:nvSpPr>
          <p:spPr>
            <a:xfrm>
              <a:off x="5399423" y="3066485"/>
              <a:ext cx="185278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تعلم فردي</a:t>
              </a:r>
            </a:p>
          </p:txBody>
        </p:sp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A0027E99-30CB-157A-000B-F9F6A34B6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643325" y="2967713"/>
              <a:ext cx="658316" cy="714422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1448F51E-74C6-09A2-A5BA-0CCD39D9AE8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C03DC92-61FC-57FA-E6B9-3A713E5E733A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C35D48-CCD2-56F9-430E-33E5B3CD67F7}"/>
              </a:ext>
            </a:extLst>
          </p:cNvPr>
          <p:cNvSpPr txBox="1"/>
          <p:nvPr/>
        </p:nvSpPr>
        <p:spPr>
          <a:xfrm>
            <a:off x="9471668" y="1336050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>
              <a:defRPr/>
            </a:pPr>
            <a:r>
              <a:rPr lang="ar-SA" sz="2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الموضوع/ </a:t>
            </a:r>
          </a:p>
          <a:p>
            <a:pPr lvl="0" algn="ctr">
              <a:defRPr/>
            </a:pPr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المعادلات ذات الخطوتين</a:t>
            </a:r>
          </a:p>
          <a:p>
            <a:pPr lvl="0" algn="ctr">
              <a:defRPr/>
            </a:pPr>
            <a:r>
              <a:rPr lang="ar-SA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1447/05/14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ECC59CE-297B-7662-B8A4-D864EAD6FA1D}"/>
              </a:ext>
            </a:extLst>
          </p:cNvPr>
          <p:cNvSpPr txBox="1"/>
          <p:nvPr/>
        </p:nvSpPr>
        <p:spPr>
          <a:xfrm>
            <a:off x="9541760" y="3895633"/>
            <a:ext cx="239023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المعادلات ذات الخطوتين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E1F991B5-1F3E-9217-4B1F-588B340B047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526"/>
          <a:stretch>
            <a:fillRect/>
          </a:stretch>
        </p:blipFill>
        <p:spPr>
          <a:xfrm>
            <a:off x="9541760" y="2481759"/>
            <a:ext cx="2174068" cy="1226783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BA36EDE1-45D2-5F61-AD2E-361152D0D333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2930"/>
          <a:stretch>
            <a:fillRect/>
          </a:stretch>
        </p:blipFill>
        <p:spPr>
          <a:xfrm>
            <a:off x="1122048" y="1276845"/>
            <a:ext cx="8324390" cy="151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2966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548</Words>
  <Application>Microsoft Office PowerPoint</Application>
  <PresentationFormat>شاشة عريضة</PresentationFormat>
  <Paragraphs>250</Paragraphs>
  <Slides>16</Slides>
  <Notes>16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3" baseType="lpstr">
      <vt:lpstr>AGA Aladdin Regular</vt:lpstr>
      <vt:lpstr>Aptos</vt:lpstr>
      <vt:lpstr>Aptos Display</vt:lpstr>
      <vt:lpstr>Arial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137</cp:revision>
  <dcterms:created xsi:type="dcterms:W3CDTF">2024-08-19T04:20:33Z</dcterms:created>
  <dcterms:modified xsi:type="dcterms:W3CDTF">2025-11-04T20:15:30Z</dcterms:modified>
</cp:coreProperties>
</file>